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Trebuchet MS" panose="020B060302020202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Trebuchet MS Bold" panose="020B0703020202020204" pitchFamily="34"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10" Type="http://schemas.openxmlformats.org/officeDocument/2006/relationships/image" Target="../media/image25.svg"/><Relationship Id="rId4" Type="http://schemas.openxmlformats.org/officeDocument/2006/relationships/image" Target="../media/image7.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9.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15.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15.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19170" y="1562095"/>
            <a:ext cx="2805108" cy="2190745"/>
          </a:xfrm>
          <a:custGeom>
            <a:avLst/>
            <a:gdLst/>
            <a:ahLst/>
            <a:cxnLst/>
            <a:rect l="l" t="t" r="r" b="b"/>
            <a:pathLst>
              <a:path w="2805108" h="2190745">
                <a:moveTo>
                  <a:pt x="0" y="0"/>
                </a:moveTo>
                <a:lnTo>
                  <a:pt x="2805108" y="0"/>
                </a:lnTo>
                <a:lnTo>
                  <a:pt x="2805108" y="2190745"/>
                </a:lnTo>
                <a:lnTo>
                  <a:pt x="0" y="219074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71600" y="4537274"/>
            <a:ext cx="2500312" cy="2157412"/>
          </a:xfrm>
          <a:custGeom>
            <a:avLst/>
            <a:gdLst/>
            <a:ahLst/>
            <a:cxnLst/>
            <a:rect l="l" t="t" r="r" b="b"/>
            <a:pathLst>
              <a:path w="2500312" h="2157412">
                <a:moveTo>
                  <a:pt x="0" y="0"/>
                </a:moveTo>
                <a:lnTo>
                  <a:pt x="2500312" y="0"/>
                </a:lnTo>
                <a:lnTo>
                  <a:pt x="2500312" y="2157413"/>
                </a:lnTo>
                <a:lnTo>
                  <a:pt x="0" y="215741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3686175" y="7222331"/>
            <a:ext cx="1085850" cy="928688"/>
          </a:xfrm>
          <a:custGeom>
            <a:avLst/>
            <a:gdLst/>
            <a:ahLst/>
            <a:cxnLst/>
            <a:rect l="l" t="t" r="r" b="b"/>
            <a:pathLst>
              <a:path w="1085850" h="928688">
                <a:moveTo>
                  <a:pt x="0" y="0"/>
                </a:moveTo>
                <a:lnTo>
                  <a:pt x="1085850" y="0"/>
                </a:lnTo>
                <a:lnTo>
                  <a:pt x="1085850" y="928688"/>
                </a:lnTo>
                <a:lnTo>
                  <a:pt x="0" y="92868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Freeform 6"/>
          <p:cNvSpPr/>
          <p:nvPr/>
        </p:nvSpPr>
        <p:spPr>
          <a:xfrm>
            <a:off x="8053388" y="-107670"/>
            <a:ext cx="10361410"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7" name="Freeform 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12"/>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1</a:t>
            </a:r>
          </a:p>
        </p:txBody>
      </p:sp>
      <p:sp>
        <p:nvSpPr>
          <p:cNvPr id="9" name="TextBox 9"/>
          <p:cNvSpPr txBox="1"/>
          <p:nvPr/>
        </p:nvSpPr>
        <p:spPr>
          <a:xfrm>
            <a:off x="8053388" y="3809554"/>
            <a:ext cx="8769096" cy="796628"/>
          </a:xfrm>
          <a:prstGeom prst="rect">
            <a:avLst/>
          </a:prstGeom>
        </p:spPr>
        <p:txBody>
          <a:bodyPr lIns="0" tIns="0" rIns="0" bIns="0" rtlCol="0" anchor="t">
            <a:spAutoFit/>
          </a:bodyPr>
          <a:lstStyle/>
          <a:p>
            <a:pPr algn="l">
              <a:lnSpc>
                <a:spcPts val="6782"/>
              </a:lnSpc>
            </a:pPr>
            <a:r>
              <a:rPr lang="en-US" sz="4844" dirty="0" smtClean="0">
                <a:solidFill>
                  <a:srgbClr val="000000"/>
                </a:solidFill>
                <a:latin typeface="Trebuchet MS"/>
              </a:rPr>
              <a:t>LAKSHITHA.A.D</a:t>
            </a:r>
            <a:endParaRPr lang="en-US" sz="4844" dirty="0">
              <a:solidFill>
                <a:srgbClr val="000000"/>
              </a:solidFill>
              <a:latin typeface="Trebuchet MS"/>
            </a:endParaRPr>
          </a:p>
        </p:txBody>
      </p:sp>
      <p:sp>
        <p:nvSpPr>
          <p:cNvPr id="10" name="TextBox 10"/>
          <p:cNvSpPr txBox="1"/>
          <p:nvPr/>
        </p:nvSpPr>
        <p:spPr>
          <a:xfrm>
            <a:off x="8839200" y="4837959"/>
            <a:ext cx="8542025" cy="586251"/>
          </a:xfrm>
          <a:prstGeom prst="rect">
            <a:avLst/>
          </a:prstGeom>
        </p:spPr>
        <p:txBody>
          <a:bodyPr lIns="0" tIns="0" rIns="0" bIns="0" rtlCol="0" anchor="t">
            <a:spAutoFit/>
          </a:bodyPr>
          <a:lstStyle/>
          <a:p>
            <a:pPr>
              <a:lnSpc>
                <a:spcPts val="5045"/>
              </a:lnSpc>
            </a:pPr>
            <a:r>
              <a:rPr lang="en-US" sz="3200" b="1" dirty="0" smtClean="0"/>
              <a:t>FINAL PROJECT</a:t>
            </a:r>
            <a:endParaRPr lang="en-US" sz="3200" dirty="0">
              <a:solidFill>
                <a:srgbClr val="000000"/>
              </a:solidFill>
              <a:latin typeface="Trebuchet M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6" name="Freeform 6"/>
          <p:cNvSpPr/>
          <p:nvPr/>
        </p:nvSpPr>
        <p:spPr>
          <a:xfrm>
            <a:off x="1043059" y="9603429"/>
            <a:ext cx="1814441" cy="28575"/>
          </a:xfrm>
          <a:custGeom>
            <a:avLst/>
            <a:gdLst/>
            <a:ahLst/>
            <a:cxnLst/>
            <a:rect l="l" t="t" r="r" b="b"/>
            <a:pathLst>
              <a:path w="1814441" h="28575">
                <a:moveTo>
                  <a:pt x="0" y="0"/>
                </a:moveTo>
                <a:lnTo>
                  <a:pt x="1814441" y="0"/>
                </a:lnTo>
                <a:lnTo>
                  <a:pt x="1814441" y="28575"/>
                </a:lnTo>
                <a:lnTo>
                  <a:pt x="0" y="28575"/>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7" name="TextBox 7"/>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8" name="TextBox 8"/>
          <p:cNvSpPr txBox="1"/>
          <p:nvPr/>
        </p:nvSpPr>
        <p:spPr>
          <a:xfrm>
            <a:off x="6000750" y="4285071"/>
            <a:ext cx="6286500" cy="1535883"/>
          </a:xfrm>
          <a:prstGeom prst="rect">
            <a:avLst/>
          </a:prstGeom>
        </p:spPr>
        <p:txBody>
          <a:bodyPr lIns="0" tIns="0" rIns="0" bIns="0" rtlCol="0" anchor="t">
            <a:spAutoFit/>
          </a:bodyPr>
          <a:lstStyle/>
          <a:p>
            <a:pPr algn="l">
              <a:lnSpc>
                <a:spcPts val="12470"/>
              </a:lnSpc>
            </a:pPr>
            <a:r>
              <a:rPr lang="en-US" sz="8907">
                <a:solidFill>
                  <a:srgbClr val="000000"/>
                </a:solidFill>
                <a:latin typeface="Trebuchet M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grpSp>
        <p:nvGrpSpPr>
          <p:cNvPr id="6" name="Group 6"/>
          <p:cNvGrpSpPr>
            <a:grpSpLocks noChangeAspect="1"/>
          </p:cNvGrpSpPr>
          <p:nvPr/>
        </p:nvGrpSpPr>
        <p:grpSpPr>
          <a:xfrm>
            <a:off x="700088" y="9615488"/>
            <a:ext cx="5557838" cy="442912"/>
            <a:chOff x="0" y="0"/>
            <a:chExt cx="3705225" cy="295275"/>
          </a:xfrm>
        </p:grpSpPr>
        <p:sp>
          <p:nvSpPr>
            <p:cNvPr id="7" name="Freeform 7"/>
            <p:cNvSpPr/>
            <p:nvPr/>
          </p:nvSpPr>
          <p:spPr>
            <a:xfrm>
              <a:off x="0" y="0"/>
              <a:ext cx="3705225" cy="295275"/>
            </a:xfrm>
            <a:custGeom>
              <a:avLst/>
              <a:gdLst/>
              <a:ahLst/>
              <a:cxnLst/>
              <a:rect l="l" t="t" r="r" b="b"/>
              <a:pathLst>
                <a:path w="3705225" h="295275">
                  <a:moveTo>
                    <a:pt x="0" y="295275"/>
                  </a:moveTo>
                  <a:lnTo>
                    <a:pt x="3705225" y="295275"/>
                  </a:lnTo>
                  <a:lnTo>
                    <a:pt x="3705225" y="0"/>
                  </a:lnTo>
                  <a:lnTo>
                    <a:pt x="0" y="0"/>
                  </a:lnTo>
                  <a:lnTo>
                    <a:pt x="0" y="295275"/>
                  </a:lnTo>
                  <a:close/>
                </a:path>
              </a:pathLst>
            </a:custGeom>
            <a:solidFill>
              <a:srgbClr val="F2F2F2"/>
            </a:solidFill>
          </p:spPr>
        </p:sp>
      </p:gr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2</a:t>
            </a:r>
          </a:p>
        </p:txBody>
      </p:sp>
      <p:sp>
        <p:nvSpPr>
          <p:cNvPr id="9" name="TextBox 9"/>
          <p:cNvSpPr txBox="1"/>
          <p:nvPr/>
        </p:nvSpPr>
        <p:spPr>
          <a:xfrm>
            <a:off x="1128712" y="1163564"/>
            <a:ext cx="5825742" cy="1094875"/>
          </a:xfrm>
          <a:prstGeom prst="rect">
            <a:avLst/>
          </a:prstGeom>
        </p:spPr>
        <p:txBody>
          <a:bodyPr lIns="0" tIns="0" rIns="0" bIns="0" rtlCol="0" anchor="t">
            <a:spAutoFit/>
          </a:bodyPr>
          <a:lstStyle/>
          <a:p>
            <a:pPr algn="l">
              <a:lnSpc>
                <a:spcPts val="8993"/>
              </a:lnSpc>
            </a:pPr>
            <a:r>
              <a:rPr lang="en-US" sz="6423">
                <a:solidFill>
                  <a:srgbClr val="000000"/>
                </a:solidFill>
                <a:latin typeface="Trebuchet MS Bold"/>
              </a:rPr>
              <a:t>PROJECT TITLE</a:t>
            </a:r>
          </a:p>
        </p:txBody>
      </p:sp>
      <p:sp>
        <p:nvSpPr>
          <p:cNvPr id="10" name="TextBox 10"/>
          <p:cNvSpPr txBox="1"/>
          <p:nvPr/>
        </p:nvSpPr>
        <p:spPr>
          <a:xfrm>
            <a:off x="4563664" y="4229100"/>
            <a:ext cx="11209736" cy="2308324"/>
          </a:xfrm>
          <a:prstGeom prst="rect">
            <a:avLst/>
          </a:prstGeom>
        </p:spPr>
        <p:txBody>
          <a:bodyPr wrap="square" lIns="0" tIns="0" rIns="0" bIns="0" rtlCol="0" anchor="t">
            <a:spAutoFit/>
          </a:bodyPr>
          <a:lstStyle/>
          <a:p>
            <a:pPr marL="462828" lvl="1">
              <a:lnSpc>
                <a:spcPts val="6002"/>
              </a:lnSpc>
            </a:pPr>
            <a:r>
              <a:rPr lang="en-US" sz="5400" dirty="0"/>
              <a:t>Conditional Image Generation with VAEs and </a:t>
            </a:r>
            <a:r>
              <a:rPr lang="en-US" sz="5400" dirty="0" smtClean="0"/>
              <a:t>Generative Adversarial Networks</a:t>
            </a:r>
            <a:endParaRPr lang="en-US" sz="5400" dirty="0">
              <a:solidFill>
                <a:srgbClr val="000000"/>
              </a:solidFill>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95255" y="5919783"/>
            <a:ext cx="6448420" cy="4462458"/>
          </a:xfrm>
          <a:custGeom>
            <a:avLst/>
            <a:gdLst/>
            <a:ahLst/>
            <a:cxnLst/>
            <a:rect l="l" t="t" r="r" b="b"/>
            <a:pathLst>
              <a:path w="6448420" h="4462458">
                <a:moveTo>
                  <a:pt x="0" y="0"/>
                </a:moveTo>
                <a:lnTo>
                  <a:pt x="6448420" y="0"/>
                </a:lnTo>
                <a:lnTo>
                  <a:pt x="6448420" y="4462457"/>
                </a:lnTo>
                <a:lnTo>
                  <a:pt x="0" y="446245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044238" y="671512"/>
            <a:ext cx="542925" cy="542925"/>
          </a:xfrm>
          <a:custGeom>
            <a:avLst/>
            <a:gdLst/>
            <a:ahLst/>
            <a:cxnLst/>
            <a:rect l="l" t="t" r="r" b="b"/>
            <a:pathLst>
              <a:path w="542925" h="542925">
                <a:moveTo>
                  <a:pt x="0" y="0"/>
                </a:moveTo>
                <a:lnTo>
                  <a:pt x="542924" y="0"/>
                </a:lnTo>
                <a:lnTo>
                  <a:pt x="542924" y="542926"/>
                </a:lnTo>
                <a:lnTo>
                  <a:pt x="0" y="54292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flipH="1">
            <a:off x="-271462" y="5762863"/>
            <a:ext cx="2600325" cy="4514850"/>
          </a:xfrm>
          <a:custGeom>
            <a:avLst/>
            <a:gdLst/>
            <a:ahLst/>
            <a:cxnLst/>
            <a:rect l="l" t="t" r="r" b="b"/>
            <a:pathLst>
              <a:path w="2600325" h="4514850">
                <a:moveTo>
                  <a:pt x="2600324" y="0"/>
                </a:moveTo>
                <a:lnTo>
                  <a:pt x="0" y="0"/>
                </a:lnTo>
                <a:lnTo>
                  <a:pt x="0" y="4514850"/>
                </a:lnTo>
                <a:lnTo>
                  <a:pt x="2600324" y="4514850"/>
                </a:lnTo>
                <a:lnTo>
                  <a:pt x="2600324" y="0"/>
                </a:lnTo>
                <a:close/>
              </a:path>
            </a:pathLst>
          </a:custGeom>
          <a:blipFill>
            <a:blip r:embed="rId8"/>
            <a:stretch>
              <a:fillRect/>
            </a:stretch>
          </a:blipFill>
        </p:spPr>
      </p:sp>
      <p:sp>
        <p:nvSpPr>
          <p:cNvPr id="6" name="TextBox 6"/>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3</a:t>
            </a:r>
          </a:p>
        </p:txBody>
      </p:sp>
      <p:sp>
        <p:nvSpPr>
          <p:cNvPr id="7" name="TextBox 7"/>
          <p:cNvSpPr txBox="1"/>
          <p:nvPr/>
        </p:nvSpPr>
        <p:spPr>
          <a:xfrm>
            <a:off x="1523300" y="800100"/>
            <a:ext cx="5224453" cy="1231392"/>
          </a:xfrm>
          <a:prstGeom prst="rect">
            <a:avLst/>
          </a:prstGeom>
        </p:spPr>
        <p:txBody>
          <a:bodyPr lIns="0" tIns="0" rIns="0" bIns="0" rtlCol="0" anchor="t">
            <a:spAutoFit/>
          </a:bodyPr>
          <a:lstStyle/>
          <a:p>
            <a:pPr algn="l">
              <a:lnSpc>
                <a:spcPts val="10090"/>
              </a:lnSpc>
            </a:pPr>
            <a:r>
              <a:rPr lang="en-US" sz="7207" spc="7">
                <a:solidFill>
                  <a:srgbClr val="000000"/>
                </a:solidFill>
                <a:latin typeface="Trebuchet MS Bold"/>
              </a:rPr>
              <a:t>AGENDA</a:t>
            </a:r>
          </a:p>
        </p:txBody>
      </p:sp>
      <p:sp>
        <p:nvSpPr>
          <p:cNvPr id="8" name="TextBox 8"/>
          <p:cNvSpPr txBox="1"/>
          <p:nvPr/>
        </p:nvSpPr>
        <p:spPr>
          <a:xfrm>
            <a:off x="4419600" y="2712873"/>
            <a:ext cx="9372600" cy="5745163"/>
          </a:xfrm>
          <a:prstGeom prst="rect">
            <a:avLst/>
          </a:prstGeom>
        </p:spPr>
        <p:txBody>
          <a:bodyPr wrap="square" lIns="0" tIns="0" rIns="0" bIns="0" rtlCol="0" anchor="t">
            <a:spAutoFit/>
          </a:bodyPr>
          <a:lstStyle/>
          <a:p>
            <a:pPr marL="571500" indent="-571500">
              <a:lnSpc>
                <a:spcPts val="5582"/>
              </a:lnSpc>
              <a:spcBef>
                <a:spcPct val="0"/>
              </a:spcBef>
              <a:buFont typeface="Arial" panose="020B0604020202020204" pitchFamily="34" charset="0"/>
              <a:buChar char="•"/>
            </a:pPr>
            <a:r>
              <a:rPr lang="en-US" sz="3600" dirty="0" smtClean="0">
                <a:solidFill>
                  <a:srgbClr val="000000"/>
                </a:solidFill>
                <a:latin typeface="Trebuchet MS"/>
              </a:rPr>
              <a:t>Problem Statement</a:t>
            </a:r>
          </a:p>
          <a:p>
            <a:pPr marL="571500" indent="-571500">
              <a:lnSpc>
                <a:spcPts val="5582"/>
              </a:lnSpc>
              <a:spcBef>
                <a:spcPct val="0"/>
              </a:spcBef>
              <a:buFont typeface="Arial" panose="020B0604020202020204" pitchFamily="34" charset="0"/>
              <a:buChar char="•"/>
            </a:pPr>
            <a:r>
              <a:rPr lang="en-US" sz="3600" dirty="0" smtClean="0">
                <a:solidFill>
                  <a:srgbClr val="000000"/>
                </a:solidFill>
                <a:latin typeface="Trebuchet MS"/>
              </a:rPr>
              <a:t>Project Review</a:t>
            </a:r>
          </a:p>
          <a:p>
            <a:pPr marL="571500" indent="-571500">
              <a:lnSpc>
                <a:spcPts val="5582"/>
              </a:lnSpc>
              <a:spcBef>
                <a:spcPct val="0"/>
              </a:spcBef>
              <a:buFont typeface="Arial" panose="020B0604020202020204" pitchFamily="34" charset="0"/>
              <a:buChar char="•"/>
            </a:pPr>
            <a:r>
              <a:rPr lang="en-US" sz="3600" dirty="0" smtClean="0">
                <a:solidFill>
                  <a:srgbClr val="000000"/>
                </a:solidFill>
                <a:latin typeface="Trebuchet MS"/>
              </a:rPr>
              <a:t>Who Are The End Users?</a:t>
            </a:r>
          </a:p>
          <a:p>
            <a:pPr marL="571500" indent="-571500">
              <a:lnSpc>
                <a:spcPts val="5582"/>
              </a:lnSpc>
              <a:spcBef>
                <a:spcPct val="0"/>
              </a:spcBef>
              <a:buFont typeface="Arial" panose="020B0604020202020204" pitchFamily="34" charset="0"/>
              <a:buChar char="•"/>
            </a:pPr>
            <a:r>
              <a:rPr lang="en-US" sz="3600" dirty="0" smtClean="0">
                <a:solidFill>
                  <a:srgbClr val="000000"/>
                </a:solidFill>
                <a:latin typeface="Trebuchet MS"/>
              </a:rPr>
              <a:t>Your Solution And Its Value Proposition</a:t>
            </a:r>
          </a:p>
          <a:p>
            <a:pPr marL="571500" indent="-571500">
              <a:lnSpc>
                <a:spcPts val="5582"/>
              </a:lnSpc>
              <a:spcBef>
                <a:spcPct val="0"/>
              </a:spcBef>
              <a:buFont typeface="Arial" panose="020B0604020202020204" pitchFamily="34" charset="0"/>
              <a:buChar char="•"/>
            </a:pPr>
            <a:r>
              <a:rPr lang="en-US" sz="3600" dirty="0" smtClean="0">
                <a:solidFill>
                  <a:srgbClr val="000000"/>
                </a:solidFill>
                <a:latin typeface="Trebuchet MS"/>
              </a:rPr>
              <a:t>The Wow In Your Solution</a:t>
            </a:r>
          </a:p>
          <a:p>
            <a:pPr marL="571500" indent="-571500">
              <a:lnSpc>
                <a:spcPts val="5582"/>
              </a:lnSpc>
              <a:spcBef>
                <a:spcPct val="0"/>
              </a:spcBef>
              <a:buFont typeface="Arial" panose="020B0604020202020204" pitchFamily="34" charset="0"/>
              <a:buChar char="•"/>
            </a:pPr>
            <a:r>
              <a:rPr lang="en-US" sz="3600" dirty="0" smtClean="0">
                <a:solidFill>
                  <a:srgbClr val="000000"/>
                </a:solidFill>
                <a:latin typeface="Trebuchet MS"/>
              </a:rPr>
              <a:t>Results</a:t>
            </a:r>
          </a:p>
          <a:p>
            <a:pPr marL="571500" indent="-571500" algn="ctr">
              <a:lnSpc>
                <a:spcPts val="5582"/>
              </a:lnSpc>
              <a:spcBef>
                <a:spcPct val="0"/>
              </a:spcBef>
              <a:buFont typeface="Arial" panose="020B0604020202020204" pitchFamily="34" charset="0"/>
              <a:buChar char="•"/>
            </a:pPr>
            <a:endParaRPr lang="en-US" sz="3987" dirty="0" smtClean="0">
              <a:solidFill>
                <a:srgbClr val="000000"/>
              </a:solidFill>
              <a:latin typeface="Trebuchet MS"/>
            </a:endParaRPr>
          </a:p>
          <a:p>
            <a:pPr marL="571500" indent="-571500" algn="ctr">
              <a:lnSpc>
                <a:spcPts val="5582"/>
              </a:lnSpc>
              <a:spcBef>
                <a:spcPct val="0"/>
              </a:spcBef>
              <a:buFont typeface="Arial" panose="020B0604020202020204" pitchFamily="34" charset="0"/>
              <a:buChar char="•"/>
            </a:pPr>
            <a:endParaRPr lang="en-US" sz="3987" dirty="0">
              <a:solidFill>
                <a:srgbClr val="000000"/>
              </a:solidFill>
              <a:latin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5015591" y="-567171"/>
            <a:ext cx="4143375" cy="4886325"/>
          </a:xfrm>
          <a:custGeom>
            <a:avLst/>
            <a:gdLst/>
            <a:ahLst/>
            <a:cxnLst/>
            <a:rect l="l" t="t" r="r" b="b"/>
            <a:pathLst>
              <a:path w="4143375" h="4886325">
                <a:moveTo>
                  <a:pt x="0" y="0"/>
                </a:moveTo>
                <a:lnTo>
                  <a:pt x="4143375" y="0"/>
                </a:lnTo>
                <a:lnTo>
                  <a:pt x="4143375" y="4886325"/>
                </a:lnTo>
                <a:lnTo>
                  <a:pt x="0" y="4886325"/>
                </a:lnTo>
                <a:lnTo>
                  <a:pt x="0" y="0"/>
                </a:lnTo>
                <a:close/>
              </a:path>
            </a:pathLst>
          </a:custGeom>
          <a:blipFill>
            <a:blip r:embed="rId8"/>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9"/>
            <a:stretch>
              <a:fillRect/>
            </a:stretch>
          </a:blipFill>
        </p:spPr>
      </p:sp>
      <p:sp>
        <p:nvSpPr>
          <p:cNvPr id="7" name="TextBox 7"/>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4</a:t>
            </a:r>
          </a:p>
        </p:txBody>
      </p:sp>
      <p:sp>
        <p:nvSpPr>
          <p:cNvPr id="8" name="TextBox 8"/>
          <p:cNvSpPr txBox="1"/>
          <p:nvPr/>
        </p:nvSpPr>
        <p:spPr>
          <a:xfrm>
            <a:off x="1028700" y="781688"/>
            <a:ext cx="8417566" cy="1094303"/>
          </a:xfrm>
          <a:prstGeom prst="rect">
            <a:avLst/>
          </a:prstGeom>
        </p:spPr>
        <p:txBody>
          <a:bodyPr lIns="0" tIns="0" rIns="0" bIns="0" rtlCol="0" anchor="t">
            <a:spAutoFit/>
          </a:bodyPr>
          <a:lstStyle/>
          <a:p>
            <a:pPr algn="l">
              <a:lnSpc>
                <a:spcPts val="8987"/>
              </a:lnSpc>
            </a:pPr>
            <a:r>
              <a:rPr lang="en-US" sz="6419">
                <a:solidFill>
                  <a:srgbClr val="000000"/>
                </a:solidFill>
                <a:latin typeface="Trebuchet MS Bold"/>
              </a:rPr>
              <a:t>PROBLEM STATEMENT</a:t>
            </a:r>
          </a:p>
        </p:txBody>
      </p:sp>
      <p:sp>
        <p:nvSpPr>
          <p:cNvPr id="9" name="TextBox 9"/>
          <p:cNvSpPr txBox="1"/>
          <p:nvPr/>
        </p:nvSpPr>
        <p:spPr>
          <a:xfrm>
            <a:off x="1014412" y="3028950"/>
            <a:ext cx="12039600" cy="4985980"/>
          </a:xfrm>
          <a:prstGeom prst="rect">
            <a:avLst/>
          </a:prstGeom>
        </p:spPr>
        <p:txBody>
          <a:bodyPr wrap="square" lIns="0" tIns="0" rIns="0" bIns="0" rtlCol="0" anchor="t">
            <a:spAutoFit/>
          </a:bodyPr>
          <a:lstStyle/>
          <a:p>
            <a:r>
              <a:rPr lang="en-US" sz="3600" b="1" dirty="0" smtClean="0"/>
              <a:t>Problem:</a:t>
            </a:r>
            <a:endParaRPr lang="en-US" sz="3600" dirty="0"/>
          </a:p>
          <a:p>
            <a:pPr marL="571500" indent="-571500">
              <a:buFont typeface="Arial" panose="020B0604020202020204" pitchFamily="34" charset="0"/>
              <a:buChar char="•"/>
            </a:pPr>
            <a:r>
              <a:rPr lang="en-US" sz="3600" dirty="0" smtClean="0"/>
              <a:t>Generating </a:t>
            </a:r>
            <a:r>
              <a:rPr lang="en-US" sz="3600" dirty="0"/>
              <a:t>realistic images with specific attributes or conditions is challenging due to the complex nature of image data and the inherent variability in visual </a:t>
            </a:r>
            <a:r>
              <a:rPr lang="en-US" sz="3600" dirty="0" smtClean="0"/>
              <a:t>features.</a:t>
            </a:r>
          </a:p>
          <a:p>
            <a:endParaRPr lang="en-US" sz="3600" b="1" dirty="0" smtClean="0"/>
          </a:p>
          <a:p>
            <a:endParaRPr lang="en-US" sz="3600" b="1" dirty="0"/>
          </a:p>
          <a:p>
            <a:r>
              <a:rPr lang="en-US" sz="3600" b="1" dirty="0" smtClean="0"/>
              <a:t>Algorithm Used:</a:t>
            </a:r>
            <a:endParaRPr lang="en-US" sz="3600" dirty="0"/>
          </a:p>
          <a:p>
            <a:pPr marL="571500" indent="-571500">
              <a:buFont typeface="Arial" panose="020B0604020202020204" pitchFamily="34" charset="0"/>
              <a:buChar char="•"/>
            </a:pPr>
            <a:r>
              <a:rPr lang="en-US" sz="3600" dirty="0" smtClean="0"/>
              <a:t>We </a:t>
            </a:r>
            <a:r>
              <a:rPr lang="en-US" sz="3600" dirty="0"/>
              <a:t>employ </a:t>
            </a:r>
            <a:r>
              <a:rPr lang="en-US" sz="3600" dirty="0" err="1"/>
              <a:t>Variational</a:t>
            </a:r>
            <a:r>
              <a:rPr lang="en-US" sz="3600" dirty="0"/>
              <a:t> </a:t>
            </a:r>
            <a:r>
              <a:rPr lang="en-US" sz="3600" dirty="0" err="1"/>
              <a:t>Autoencoders</a:t>
            </a:r>
            <a:r>
              <a:rPr lang="en-US" sz="3600" dirty="0"/>
              <a:t> (VAEs) and Generative Adversarial Networks (GANs) to address this challenge.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58400" y="1260567"/>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6" name="TextBox 6"/>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5</a:t>
            </a:r>
          </a:p>
        </p:txBody>
      </p:sp>
      <p:sp>
        <p:nvSpPr>
          <p:cNvPr id="7" name="TextBox 7"/>
          <p:cNvSpPr txBox="1"/>
          <p:nvPr/>
        </p:nvSpPr>
        <p:spPr>
          <a:xfrm>
            <a:off x="1014412" y="650807"/>
            <a:ext cx="7857125" cy="1037621"/>
          </a:xfrm>
          <a:prstGeom prst="rect">
            <a:avLst/>
          </a:prstGeom>
        </p:spPr>
        <p:txBody>
          <a:bodyPr lIns="0" tIns="0" rIns="0" bIns="0" rtlCol="0" anchor="t">
            <a:spAutoFit/>
          </a:bodyPr>
          <a:lstStyle/>
          <a:p>
            <a:pPr algn="l">
              <a:lnSpc>
                <a:spcPts val="8433"/>
              </a:lnSpc>
            </a:pPr>
            <a:r>
              <a:rPr lang="en-US" sz="6023">
                <a:solidFill>
                  <a:srgbClr val="000000"/>
                </a:solidFill>
                <a:latin typeface="Trebuchet MS Bold"/>
              </a:rPr>
              <a:t>PROJECT OVERVIEW</a:t>
            </a:r>
          </a:p>
        </p:txBody>
      </p:sp>
      <p:sp>
        <p:nvSpPr>
          <p:cNvPr id="8" name="TextBox 8"/>
          <p:cNvSpPr txBox="1"/>
          <p:nvPr/>
        </p:nvSpPr>
        <p:spPr>
          <a:xfrm>
            <a:off x="701992" y="1943100"/>
            <a:ext cx="13335000" cy="7201972"/>
          </a:xfrm>
          <a:prstGeom prst="rect">
            <a:avLst/>
          </a:prstGeom>
        </p:spPr>
        <p:txBody>
          <a:bodyPr wrap="square" lIns="0" tIns="0" rIns="0" bIns="0" rtlCol="0" anchor="t">
            <a:spAutoFit/>
          </a:bodyPr>
          <a:lstStyle/>
          <a:p>
            <a:pPr marL="457200" indent="-457200">
              <a:buFont typeface="Arial" panose="020B0604020202020204" pitchFamily="34" charset="0"/>
              <a:buChar char="•"/>
            </a:pPr>
            <a:r>
              <a:rPr lang="en-US" sz="3600" b="1" dirty="0"/>
              <a:t>Versatile Applications:</a:t>
            </a:r>
            <a:r>
              <a:rPr lang="en-US" sz="3600" dirty="0"/>
              <a:t> Conditional image generation has a wide range of applications, including image editing, data augmentation, medical imaging, and creative </a:t>
            </a:r>
            <a:r>
              <a:rPr lang="en-US" sz="3600" dirty="0" smtClean="0"/>
              <a:t>design.</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b="1" dirty="0" smtClean="0"/>
              <a:t>Addressing </a:t>
            </a:r>
            <a:r>
              <a:rPr lang="en-US" sz="3600" b="1" dirty="0"/>
              <a:t>Data Limitations:</a:t>
            </a:r>
            <a:r>
              <a:rPr lang="en-US" sz="3600" dirty="0"/>
              <a:t> By generating additional data samples with specific attributes, this project addresses the challenge of limited labeled data, enhancing the robustness and generalization of machine learning </a:t>
            </a:r>
            <a:r>
              <a:rPr lang="en-US" sz="3600" dirty="0" smtClean="0"/>
              <a:t>models.</a:t>
            </a:r>
          </a:p>
          <a:p>
            <a:pPr marL="457200" indent="-457200">
              <a:buFont typeface="Arial" panose="020B0604020202020204" pitchFamily="34" charset="0"/>
              <a:buChar char="•"/>
            </a:pPr>
            <a:endParaRPr lang="en-US" sz="3600" dirty="0" smtClean="0"/>
          </a:p>
          <a:p>
            <a:pPr marL="457200" indent="-457200">
              <a:buFont typeface="Arial" panose="020B0604020202020204" pitchFamily="34" charset="0"/>
              <a:buChar char="•"/>
            </a:pPr>
            <a:r>
              <a:rPr lang="en-US" sz="3600" b="1" dirty="0" smtClean="0"/>
              <a:t>Customization </a:t>
            </a:r>
            <a:r>
              <a:rPr lang="en-US" sz="3600" b="1" dirty="0"/>
              <a:t>and Personalization:</a:t>
            </a:r>
            <a:r>
              <a:rPr lang="en-US" sz="3600" dirty="0"/>
              <a:t> The ability to generate images with specific attributes enables customization and personalization in various domains, leading to enhanced user experiences and tailored solutions</a:t>
            </a:r>
            <a:r>
              <a:rPr lang="en-US" sz="3600" dirty="0" smtClean="0"/>
              <a:t>.</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a:grpSpLocks noChangeAspect="1"/>
          </p:cNvGrpSpPr>
          <p:nvPr/>
        </p:nvGrpSpPr>
        <p:grpSpPr>
          <a:xfrm>
            <a:off x="1085850" y="9258300"/>
            <a:ext cx="3271838" cy="728662"/>
            <a:chOff x="0" y="0"/>
            <a:chExt cx="2181225" cy="485775"/>
          </a:xfrm>
        </p:grpSpPr>
        <p:sp>
          <p:nvSpPr>
            <p:cNvPr id="4" name="Freeform 4"/>
            <p:cNvSpPr/>
            <p:nvPr/>
          </p:nvSpPr>
          <p:spPr>
            <a:xfrm>
              <a:off x="0" y="0"/>
              <a:ext cx="2181225" cy="485775"/>
            </a:xfrm>
            <a:custGeom>
              <a:avLst/>
              <a:gdLst/>
              <a:ahLst/>
              <a:cxnLst/>
              <a:rect l="l" t="t" r="r" b="b"/>
              <a:pathLst>
                <a:path w="2181225" h="485775">
                  <a:moveTo>
                    <a:pt x="0" y="485775"/>
                  </a:moveTo>
                  <a:lnTo>
                    <a:pt x="2181225" y="485775"/>
                  </a:lnTo>
                  <a:lnTo>
                    <a:pt x="2181225" y="0"/>
                  </a:lnTo>
                  <a:lnTo>
                    <a:pt x="0" y="0"/>
                  </a:lnTo>
                  <a:lnTo>
                    <a:pt x="0" y="485775"/>
                  </a:lnTo>
                  <a:close/>
                </a:path>
              </a:pathLst>
            </a:custGeom>
            <a:solidFill>
              <a:srgbClr val="FFFFFF"/>
            </a:solidFill>
          </p:spPr>
        </p:sp>
      </p:grpSp>
      <p:sp>
        <p:nvSpPr>
          <p:cNvPr id="5" name="Freeform 5"/>
          <p:cNvSpPr/>
          <p:nvPr/>
        </p:nvSpPr>
        <p:spPr>
          <a:xfrm>
            <a:off x="11125200" y="-114300"/>
            <a:ext cx="7335145" cy="10542814"/>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6</a:t>
            </a:r>
          </a:p>
        </p:txBody>
      </p:sp>
      <p:sp>
        <p:nvSpPr>
          <p:cNvPr id="7" name="TextBox 7"/>
          <p:cNvSpPr txBox="1"/>
          <p:nvPr/>
        </p:nvSpPr>
        <p:spPr>
          <a:xfrm>
            <a:off x="1701694" y="556831"/>
            <a:ext cx="9149924" cy="805942"/>
          </a:xfrm>
          <a:prstGeom prst="rect">
            <a:avLst/>
          </a:prstGeom>
        </p:spPr>
        <p:txBody>
          <a:bodyPr lIns="0" tIns="0" rIns="0" bIns="0" rtlCol="0" anchor="t">
            <a:spAutoFit/>
          </a:bodyPr>
          <a:lstStyle/>
          <a:p>
            <a:pPr algn="l">
              <a:lnSpc>
                <a:spcPts val="6503"/>
              </a:lnSpc>
            </a:pPr>
            <a:r>
              <a:rPr lang="en-US" sz="4645">
                <a:solidFill>
                  <a:srgbClr val="000000"/>
                </a:solidFill>
                <a:latin typeface="Trebuchet MS Bold"/>
              </a:rPr>
              <a:t>WHO ARE THE END USERS?</a:t>
            </a:r>
          </a:p>
        </p:txBody>
      </p:sp>
      <p:sp>
        <p:nvSpPr>
          <p:cNvPr id="8" name="TextBox 8"/>
          <p:cNvSpPr txBox="1"/>
          <p:nvPr/>
        </p:nvSpPr>
        <p:spPr>
          <a:xfrm>
            <a:off x="4038600" y="2552700"/>
            <a:ext cx="7645622" cy="5052537"/>
          </a:xfrm>
          <a:prstGeom prst="rect">
            <a:avLst/>
          </a:prstGeom>
        </p:spPr>
        <p:txBody>
          <a:bodyPr wrap="square" lIns="0" tIns="0" rIns="0" bIns="0" rtlCol="0" anchor="t">
            <a:spAutoFit/>
          </a:bodyPr>
          <a:lstStyle/>
          <a:p>
            <a:pPr marL="882478" lvl="1" indent="-441239">
              <a:lnSpc>
                <a:spcPts val="5722"/>
              </a:lnSpc>
              <a:buFont typeface="Arial"/>
              <a:buChar char="•"/>
            </a:pPr>
            <a:r>
              <a:rPr lang="en-IN" sz="3600" dirty="0"/>
              <a:t>Educators and </a:t>
            </a:r>
            <a:r>
              <a:rPr lang="en-IN" sz="3600" dirty="0" smtClean="0"/>
              <a:t>Researchers</a:t>
            </a:r>
          </a:p>
          <a:p>
            <a:pPr marL="882478" lvl="1" indent="-441239">
              <a:lnSpc>
                <a:spcPts val="5722"/>
              </a:lnSpc>
              <a:buFont typeface="Arial"/>
              <a:buChar char="•"/>
            </a:pPr>
            <a:r>
              <a:rPr lang="en-IN" sz="3600" dirty="0"/>
              <a:t>Interior </a:t>
            </a:r>
            <a:r>
              <a:rPr lang="en-IN" sz="3600" dirty="0" smtClean="0"/>
              <a:t>Designers</a:t>
            </a:r>
          </a:p>
          <a:p>
            <a:pPr marL="882478" lvl="1" indent="-441239">
              <a:lnSpc>
                <a:spcPts val="5722"/>
              </a:lnSpc>
              <a:buFont typeface="Arial"/>
              <a:buChar char="•"/>
            </a:pPr>
            <a:r>
              <a:rPr lang="en-IN" sz="3600" dirty="0"/>
              <a:t>Medical Imaging </a:t>
            </a:r>
            <a:r>
              <a:rPr lang="en-IN" sz="3600" dirty="0" smtClean="0"/>
              <a:t>Specialists</a:t>
            </a:r>
          </a:p>
          <a:p>
            <a:pPr marL="882478" lvl="1" indent="-441239">
              <a:lnSpc>
                <a:spcPts val="5722"/>
              </a:lnSpc>
              <a:buFont typeface="Arial"/>
              <a:buChar char="•"/>
            </a:pPr>
            <a:r>
              <a:rPr lang="en-IN" sz="3600" dirty="0"/>
              <a:t>Fashion Designers and </a:t>
            </a:r>
            <a:r>
              <a:rPr lang="en-IN" sz="3600" dirty="0" smtClean="0"/>
              <a:t>Retailers</a:t>
            </a:r>
          </a:p>
          <a:p>
            <a:pPr marL="882478" lvl="1" indent="-441239">
              <a:lnSpc>
                <a:spcPts val="5722"/>
              </a:lnSpc>
              <a:buFont typeface="Arial"/>
              <a:buChar char="•"/>
            </a:pPr>
            <a:r>
              <a:rPr lang="en-IN" sz="3600" dirty="0"/>
              <a:t>Image Editing </a:t>
            </a:r>
            <a:r>
              <a:rPr lang="en-IN" sz="3600" dirty="0" smtClean="0"/>
              <a:t>Professionals</a:t>
            </a:r>
          </a:p>
          <a:p>
            <a:pPr marL="882478" lvl="1" indent="-441239">
              <a:lnSpc>
                <a:spcPts val="5722"/>
              </a:lnSpc>
              <a:buFont typeface="Arial"/>
              <a:buChar char="•"/>
            </a:pPr>
            <a:r>
              <a:rPr lang="en-IN" sz="3600" dirty="0"/>
              <a:t>Entertainment Industry Professionals</a:t>
            </a:r>
            <a:endParaRPr lang="en-US" sz="3600" dirty="0">
              <a:solidFill>
                <a:srgbClr val="000000"/>
              </a:solidFill>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6"/>
            <a:stretch>
              <a:fillRect/>
            </a:stretch>
          </a:blipFill>
        </p:spPr>
      </p:sp>
      <p:sp>
        <p:nvSpPr>
          <p:cNvPr id="5" name="TextBox 5"/>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7</a:t>
            </a:r>
          </a:p>
        </p:txBody>
      </p:sp>
      <p:sp>
        <p:nvSpPr>
          <p:cNvPr id="6" name="TextBox 6"/>
          <p:cNvSpPr txBox="1"/>
          <p:nvPr/>
        </p:nvSpPr>
        <p:spPr>
          <a:xfrm>
            <a:off x="856293" y="1221219"/>
            <a:ext cx="14607226" cy="830389"/>
          </a:xfrm>
          <a:prstGeom prst="rect">
            <a:avLst/>
          </a:prstGeom>
        </p:spPr>
        <p:txBody>
          <a:bodyPr lIns="0" tIns="0" rIns="0" bIns="0" rtlCol="0" anchor="t">
            <a:spAutoFit/>
          </a:bodyPr>
          <a:lstStyle/>
          <a:p>
            <a:pPr algn="l">
              <a:lnSpc>
                <a:spcPts val="6730"/>
              </a:lnSpc>
            </a:pPr>
            <a:r>
              <a:rPr lang="en-US" sz="4807">
                <a:solidFill>
                  <a:srgbClr val="000000"/>
                </a:solidFill>
                <a:latin typeface="Trebuchet MS Bold"/>
              </a:rPr>
              <a:t>YOUR SOLUTION AND ITS VALUE PROPOSITION</a:t>
            </a:r>
          </a:p>
        </p:txBody>
      </p:sp>
      <p:sp>
        <p:nvSpPr>
          <p:cNvPr id="7" name="TextBox 7"/>
          <p:cNvSpPr txBox="1"/>
          <p:nvPr/>
        </p:nvSpPr>
        <p:spPr>
          <a:xfrm>
            <a:off x="842070" y="2933700"/>
            <a:ext cx="13331129" cy="6093976"/>
          </a:xfrm>
          <a:prstGeom prst="rect">
            <a:avLst/>
          </a:prstGeom>
        </p:spPr>
        <p:txBody>
          <a:bodyPr wrap="square" lIns="0" tIns="0" rIns="0" bIns="0" rtlCol="0" anchor="t">
            <a:spAutoFit/>
          </a:bodyPr>
          <a:lstStyle/>
          <a:p>
            <a:pPr marL="457200" indent="-457200">
              <a:buFont typeface="Arial" panose="020B0604020202020204" pitchFamily="34" charset="0"/>
              <a:buChar char="•"/>
            </a:pPr>
            <a:r>
              <a:rPr lang="en-US" sz="3600" b="1" dirty="0"/>
              <a:t>High-Quality Image Generation:</a:t>
            </a:r>
            <a:r>
              <a:rPr lang="en-US" sz="3600" dirty="0"/>
              <a:t> Our solution utilizes advanced deep learning techniques to generate high-quality images that closely resemble real-world data</a:t>
            </a:r>
            <a:r>
              <a:rPr lang="en-US" sz="3600" dirty="0" smtClean="0"/>
              <a:t>.</a:t>
            </a:r>
          </a:p>
          <a:p>
            <a:r>
              <a:rPr lang="en-US" sz="3600" dirty="0" smtClean="0"/>
              <a:t> </a:t>
            </a:r>
          </a:p>
          <a:p>
            <a:pPr marL="457200" indent="-457200">
              <a:buFont typeface="Arial" panose="020B0604020202020204" pitchFamily="34" charset="0"/>
              <a:buChar char="•"/>
            </a:pPr>
            <a:r>
              <a:rPr lang="en-US" sz="3600" b="1" dirty="0" smtClean="0"/>
              <a:t>Customization </a:t>
            </a:r>
            <a:r>
              <a:rPr lang="en-US" sz="3600" b="1" dirty="0"/>
              <a:t>and Control:</a:t>
            </a:r>
            <a:r>
              <a:rPr lang="en-US" sz="3600" dirty="0"/>
              <a:t> With conditional image generation, users have the ability to specify desired attributes or conditions for the generated images</a:t>
            </a:r>
            <a:r>
              <a:rPr lang="en-US" sz="3600" dirty="0" smtClean="0"/>
              <a:t>.</a:t>
            </a:r>
          </a:p>
          <a:p>
            <a:endParaRPr lang="en-US" sz="3600" dirty="0" smtClean="0"/>
          </a:p>
          <a:p>
            <a:pPr marL="457200" indent="-457200">
              <a:buFont typeface="Arial" panose="020B0604020202020204" pitchFamily="34" charset="0"/>
              <a:buChar char="•"/>
            </a:pPr>
            <a:r>
              <a:rPr lang="en-US" sz="3600" b="1" dirty="0" smtClean="0"/>
              <a:t>Innovation </a:t>
            </a:r>
            <a:r>
              <a:rPr lang="en-US" sz="3600" b="1" dirty="0"/>
              <a:t>and Creativity:</a:t>
            </a:r>
            <a:r>
              <a:rPr lang="en-US" sz="3600" dirty="0"/>
              <a:t> Conditional image generation opens up new possibilities for innovation and creativity in various domains, including graphic design, fashion, and entertainment.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8</a:t>
            </a:r>
          </a:p>
        </p:txBody>
      </p:sp>
      <p:sp>
        <p:nvSpPr>
          <p:cNvPr id="5" name="TextBox 5"/>
          <p:cNvSpPr txBox="1"/>
          <p:nvPr/>
        </p:nvSpPr>
        <p:spPr>
          <a:xfrm>
            <a:off x="1128712" y="901517"/>
            <a:ext cx="11276967" cy="1094303"/>
          </a:xfrm>
          <a:prstGeom prst="rect">
            <a:avLst/>
          </a:prstGeom>
        </p:spPr>
        <p:txBody>
          <a:bodyPr lIns="0" tIns="0" rIns="0" bIns="0" rtlCol="0" anchor="t">
            <a:spAutoFit/>
          </a:bodyPr>
          <a:lstStyle/>
          <a:p>
            <a:pPr algn="l">
              <a:lnSpc>
                <a:spcPts val="8987"/>
              </a:lnSpc>
            </a:pPr>
            <a:r>
              <a:rPr lang="en-US" sz="6419" spc="12">
                <a:solidFill>
                  <a:srgbClr val="000000"/>
                </a:solidFill>
                <a:latin typeface="Trebuchet MS Bold"/>
              </a:rPr>
              <a:t>THE WOW IN YOUR SOLUTION</a:t>
            </a:r>
          </a:p>
        </p:txBody>
      </p:sp>
      <p:sp>
        <p:nvSpPr>
          <p:cNvPr id="6" name="TextBox 6"/>
          <p:cNvSpPr txBox="1"/>
          <p:nvPr/>
        </p:nvSpPr>
        <p:spPr>
          <a:xfrm>
            <a:off x="671513" y="2398484"/>
            <a:ext cx="14035088" cy="6093976"/>
          </a:xfrm>
          <a:prstGeom prst="rect">
            <a:avLst/>
          </a:prstGeom>
        </p:spPr>
        <p:txBody>
          <a:bodyPr wrap="square" lIns="0" tIns="0" rIns="0" bIns="0" rtlCol="0" anchor="t">
            <a:spAutoFit/>
          </a:bodyPr>
          <a:lstStyle/>
          <a:p>
            <a:pPr marL="571500" indent="-571500">
              <a:buFont typeface="Arial" panose="020B0604020202020204" pitchFamily="34" charset="0"/>
              <a:buChar char="•"/>
            </a:pPr>
            <a:r>
              <a:rPr lang="en-US" sz="3600" b="1" dirty="0"/>
              <a:t>Hyper-Realistic Images:</a:t>
            </a:r>
            <a:r>
              <a:rPr lang="en-US" sz="3600" dirty="0"/>
              <a:t> Our solution doesn't just generate images; it crafts hyper-realistic visuals that are virtually indistinguishable from real photographs. </a:t>
            </a:r>
            <a:endParaRPr lang="en-US" sz="3600" dirty="0" smtClean="0"/>
          </a:p>
          <a:p>
            <a:endParaRPr lang="en-US" sz="3600" dirty="0" smtClean="0"/>
          </a:p>
          <a:p>
            <a:pPr marL="571500" indent="-571500">
              <a:buFont typeface="Arial" panose="020B0604020202020204" pitchFamily="34" charset="0"/>
              <a:buChar char="•"/>
            </a:pPr>
            <a:r>
              <a:rPr lang="en-US" sz="3600" b="1" dirty="0" smtClean="0"/>
              <a:t>Unprecedented </a:t>
            </a:r>
            <a:r>
              <a:rPr lang="en-US" sz="3600" b="1" dirty="0"/>
              <a:t>Customization:</a:t>
            </a:r>
            <a:r>
              <a:rPr lang="en-US" sz="3600" dirty="0"/>
              <a:t> Users have unprecedented control over the generated images, being able to specify not just general features but intricate details and specific attributes</a:t>
            </a:r>
            <a:r>
              <a:rPr lang="en-US" sz="3600" dirty="0" smtClean="0"/>
              <a:t>.</a:t>
            </a:r>
          </a:p>
          <a:p>
            <a:endParaRPr lang="en-US" sz="3600" dirty="0" smtClean="0"/>
          </a:p>
          <a:p>
            <a:pPr marL="571500" indent="-571500">
              <a:buFont typeface="Arial" panose="020B0604020202020204" pitchFamily="34" charset="0"/>
              <a:buChar char="•"/>
            </a:pPr>
            <a:r>
              <a:rPr lang="en-US" sz="3600" dirty="0" smtClean="0"/>
              <a:t> </a:t>
            </a:r>
            <a:r>
              <a:rPr lang="en-US" sz="3600" b="1" dirty="0" smtClean="0"/>
              <a:t>Instantaneous </a:t>
            </a:r>
            <a:r>
              <a:rPr lang="en-US" sz="3600" b="1" dirty="0"/>
              <a:t>Creativity:</a:t>
            </a:r>
            <a:r>
              <a:rPr lang="en-US" sz="3600" dirty="0"/>
              <a:t> Imagine being able to conjure up a stunning image with just a few clicks, bypassing hours of tedious manual editing or searching for the perfect stock photo.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6"/>
            <a:stretch>
              <a:fillRect/>
            </a:stretch>
          </a:blipFill>
        </p:spPr>
      </p:sp>
      <p:sp>
        <p:nvSpPr>
          <p:cNvPr id="5" name="Freeform 5"/>
          <p:cNvSpPr/>
          <p:nvPr/>
        </p:nvSpPr>
        <p:spPr>
          <a:xfrm>
            <a:off x="1043059" y="9603429"/>
            <a:ext cx="1814441" cy="28575"/>
          </a:xfrm>
          <a:custGeom>
            <a:avLst/>
            <a:gdLst/>
            <a:ahLst/>
            <a:cxnLst/>
            <a:rect l="l" t="t" r="r" b="b"/>
            <a:pathLst>
              <a:path w="1814441" h="28575">
                <a:moveTo>
                  <a:pt x="0" y="0"/>
                </a:moveTo>
                <a:lnTo>
                  <a:pt x="1814441" y="0"/>
                </a:lnTo>
                <a:lnTo>
                  <a:pt x="1814441" y="28575"/>
                </a:lnTo>
                <a:lnTo>
                  <a:pt x="0" y="28575"/>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6" name="TextBox 6"/>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7" name="TextBox 7"/>
          <p:cNvSpPr txBox="1"/>
          <p:nvPr/>
        </p:nvSpPr>
        <p:spPr>
          <a:xfrm>
            <a:off x="1152044" y="481160"/>
            <a:ext cx="3892072" cy="1232397"/>
          </a:xfrm>
          <a:prstGeom prst="rect">
            <a:avLst/>
          </a:prstGeom>
        </p:spPr>
        <p:txBody>
          <a:bodyPr lIns="0" tIns="0" rIns="0" bIns="0" rtlCol="0" anchor="t">
            <a:spAutoFit/>
          </a:bodyPr>
          <a:lstStyle/>
          <a:p>
            <a:pPr algn="l">
              <a:lnSpc>
                <a:spcPts val="10090"/>
              </a:lnSpc>
            </a:pPr>
            <a:r>
              <a:rPr lang="en-US" sz="7207" dirty="0">
                <a:solidFill>
                  <a:srgbClr val="000000"/>
                </a:solidFill>
                <a:latin typeface="Trebuchet MS Bold"/>
              </a:rPr>
              <a:t>RESULTS </a:t>
            </a:r>
          </a:p>
        </p:txBody>
      </p:sp>
      <p:sp>
        <p:nvSpPr>
          <p:cNvPr id="8" name="TextBox 8"/>
          <p:cNvSpPr txBox="1"/>
          <p:nvPr/>
        </p:nvSpPr>
        <p:spPr>
          <a:xfrm>
            <a:off x="671513" y="2249857"/>
            <a:ext cx="16702087" cy="7201972"/>
          </a:xfrm>
          <a:prstGeom prst="rect">
            <a:avLst/>
          </a:prstGeom>
        </p:spPr>
        <p:txBody>
          <a:bodyPr wrap="square" lIns="0" tIns="0" rIns="0" bIns="0" rtlCol="0" anchor="t">
            <a:spAutoFit/>
          </a:bodyPr>
          <a:lstStyle/>
          <a:p>
            <a:pPr marL="571500" indent="-571500" algn="just">
              <a:buFont typeface="Arial" panose="020B0604020202020204" pitchFamily="34" charset="0"/>
              <a:buChar char="•"/>
            </a:pPr>
            <a:r>
              <a:rPr lang="en-US" sz="3600" b="1" dirty="0"/>
              <a:t>Improved Image Quality</a:t>
            </a:r>
            <a:r>
              <a:rPr lang="en-US" sz="3600" dirty="0"/>
              <a:t>: By conditioning the generation process on specific attributes or classes, the model can produce images that closely match the desired characteristics. This leads to higher-quality outputs compared to unconditional image </a:t>
            </a:r>
            <a:r>
              <a:rPr lang="en-US" sz="3600" dirty="0" smtClean="0"/>
              <a:t>generation.</a:t>
            </a:r>
          </a:p>
          <a:p>
            <a:pPr marL="571500" indent="-571500" algn="just">
              <a:buFont typeface="Arial" panose="020B0604020202020204" pitchFamily="34" charset="0"/>
              <a:buChar char="•"/>
            </a:pPr>
            <a:endParaRPr lang="en-US" sz="3600" b="1" dirty="0" smtClean="0"/>
          </a:p>
          <a:p>
            <a:pPr marL="571500" indent="-571500" algn="just">
              <a:buFont typeface="Arial" panose="020B0604020202020204" pitchFamily="34" charset="0"/>
              <a:buChar char="•"/>
            </a:pPr>
            <a:r>
              <a:rPr lang="en-US" sz="3600" b="1" dirty="0" smtClean="0"/>
              <a:t>Controlled </a:t>
            </a:r>
            <a:r>
              <a:rPr lang="en-US" sz="3600" b="1" dirty="0"/>
              <a:t>Generation</a:t>
            </a:r>
            <a:r>
              <a:rPr lang="en-US" sz="3600" dirty="0"/>
              <a:t>: Conditional generation allows for precise control over the attributes of generated images. For example, it enables the generation of images of a specific class, style, or with certain attributes such as color, shape, or </a:t>
            </a:r>
            <a:r>
              <a:rPr lang="en-US" sz="3600" dirty="0" smtClean="0"/>
              <a:t>pose.</a:t>
            </a:r>
          </a:p>
          <a:p>
            <a:pPr marL="571500" indent="-571500" algn="just">
              <a:buFont typeface="Arial" panose="020B0604020202020204" pitchFamily="34" charset="0"/>
              <a:buChar char="•"/>
            </a:pPr>
            <a:endParaRPr lang="en-US" sz="3600" b="1" dirty="0" smtClean="0"/>
          </a:p>
          <a:p>
            <a:pPr marL="571500" indent="-571500" algn="just">
              <a:buFont typeface="Arial" panose="020B0604020202020204" pitchFamily="34" charset="0"/>
              <a:buChar char="•"/>
            </a:pPr>
            <a:r>
              <a:rPr lang="en-US" sz="3600" b="1" dirty="0" smtClean="0"/>
              <a:t>Applications</a:t>
            </a:r>
            <a:r>
              <a:rPr lang="en-US" sz="3600" dirty="0"/>
              <a:t>: Conditional image generation with VAE and GAN has numerous applications across various domains, including image editing, style transfer, data augmentation, and content creation. It can be used in areas such as computer vision, graphics, and creative AI.</a:t>
            </a:r>
          </a:p>
        </p:txBody>
      </p:sp>
      <p:sp>
        <p:nvSpPr>
          <p:cNvPr id="9" name="AutoShape 2" descr="data:image/png;base64,iVBORw0KGgoAAAANSUhEUgAABM8AAATCCAYAAACqicEQAAAAOXRFWHRTb2Z0d2FyZQBNYXRwbG90bGliIHZlcnNpb24zLjcuNCwgaHR0cHM6Ly9tYXRwbG90bGliLm9yZy8WgzjOAAAACXBIWXMAAA9hAAAPYQGoP6dpAAEAAElEQVR4nOy9WYyt23UVPHbf713NqTrnnuZ29r3Xjh2nsUniKFF+ESAkAcFLHhBSUCR44iEoEkJGgBQCOAhQiBQpBASClyhSkOA1ipACQkmQHdvgOLF93Zx72up37b7f+384GqvGN2t9u3ZV7apd5awhlapqN18zv9XMOdaYcyVms9kMAQEBAQEBAQEBAQEBAQEBAQEBAaeQXPUFBAQEBAQEBAQEBAQEBAQEBAQE3FQE8iwgICAgICAgICAgICAgICAgICAGgTwLCAgICAgICAgICAgICAgICAiIQSDPAgICAgICAgICAgICAgICAgICYhDIs4CAgICAgICAgICAgICAgICAgBgE8iwgICAgICAgICAgICAgICAgICAGgTwLCAgICAgICAgICAgICAgICAiIQSDPAgICAgICAgICAgICAgICAgICYpBe9QXcBEynU7x48QKVSgWJRGLVlxMQEBAQEBAQEBAQEBAQEBAQcIWYzWZotVq4f/8+ksn52rJAngF48eIFHj16tOrLCAgICAgICAgICAgICAgICAi4Rjx9+hQPHz6c+5lAngGoVCoAXhmsWq2u+GoCAgICAgICAgICAgICAgICAq4SzWYTjx49cpzQPATyDHCpmtVqNZBnAQEBAQEBAQEBAQEBAQEBAX9GsEj5rkCeBQQEBAQEBAQEBAQEBAQEBATcesxms8j/y6prH8izgICAgICAgICAgICAgICAgFsEkkT8rSTRd9JGiEqGJRKJU+QY8GoTyNlsduqz/DlrM4BFEMizgICAgICAgICAgICAgICAW4GrUhbdFPjIMPseiaLZbIbpdOo+T6LoptrER3yddZ/2/uz7s9kM4/EY4/EYwCsiLZFIIJ1OI5lMIpVKRb57UQTyLCAgICAgICAgICAgICAg4MbCqqyswmgZyqKrwjwyzPdZH8GkxyGhRLUVySWSZrPZbClk0VXB2oPXq/et5OBkMnGf18/x3mezGUajEUajEYAT8mw2myGdTke+cxmbBPIsICAgICAgICAgICAgIOCGwZIo+v9NJovOiziyiO+RJJlMJhFShT+pVAq5XO5GkmjzyDC+r59TUkxBAmgymWA6naLf72MwGLjPA0A6nXa2qFQqSKVSN0qFpvcHnE4z5XvT6RSj0QiTyQSTyQTj8dgRbDwOj9Xv9zGZTNDv99Hv993xkskkarUaCoUCCoUCqtXqpe0RyLOAgICAgICAgICAgICAgBsEq8Lhb1Xp3BRS5KKYRw7qaySNSKKo4mo6nSKTySCTySCZTN5Iu8SlKiqxpsSRkoT8LI8zHo8xnU7R7XbRbrcjyqxsNot0Oo3pdIpisRip+bVqxKVhEiTPeH+DwcARaMPh0KtKG4/H6HQ6GI/H6Ha76Ha77pipVArAK7smk0lMJpNL2yOQZwEBAQEBAQEBAQEBAQErgy8lT//WOk43gQi4COIUSPY1EkRKEvGHqWmZTAbFYhGpVMrVdbpJmJd2yHuiqsj3PSWUhsOhI85IrPCn2+2i3++jXC7j3r17yGazKBQKyGQyV3uD50Dcc+c9DIdDp6AajUYRconfZ5ufTqfo9XoYj8cYDAbo9/uYzWbuGOPxGJPJBJubm0in08jlciiVSshms9d2v4sgrr+PRiN0u12Mx2O0Wi30ej2v/ZRk5Oetag0ARqMRDg4OsLW1hVwuh2w2i2KxeOH+EsizgICAgICAgICAgICAFeM7vQi6D74UPJ+yKJlMOmURf24LrLJIX/ORAoPBwJEgVCDxNwmFQqGAu3fvOrLoppEjgJ9A03S8wWCAwWBw6ju21lWz2cRwOHTEIRVHk8kEe3t7qNfruHv3LpLJJMrlMlKp1I0hz2xBfyCqOBuNRmg2mxiNRmg0Gmi323MJ4vF4jOPjYwyHw8hrJJAODw/RarXwxhtvoFQqoVKpIJPJ3Jj2YdM22UbY1nu9Hg4ODtDv97G3t4dms4l0Oo1sNhuxCT/P70wmExSLRRQKBQyHQzSbTWeXwWCAt99+G7VaDaVSCZlMBun0xWiwQJ4FBAQEBAQEBAQEBASsAD4Sxabl3VYS7SyllZJK/F9VSfo/CbObmJJn4UtFVKWVkimqLFMlkqrPtM7VcDhEv99HMpl0xNNNIUYIvW77mirJqJzi+wAi9uE9d7td9x2+xr95jF6vh16vh3Q67XZcXDWsqspnj9FohMFg4J7rYDA41b71OLzn0Wjk+oSqsHi8wWDg7EGbrrrfWDUpcNL3qSxUe5AgBXBqHFSVWSKRQCqVcj+0SyKRwHg8xnA4dO2EKa0XtUcgzwICAgICAgICAgICrhVxaV3A7VVc+cgi3734UpasGkNr8zAovOmw96VkkU9ZRhWR2ox1j6hO4vssgp5KpVAqlZDP529UO4lLN6VKajabOXKEJIfWdRoOh+h0OpGgnml3SiK2221X2wmAs0k+nwew2r5jSUCfgnA4HOL4+Nil5zEtj8+aqYu0ifaFdDrtFEO2aH6r1cLz589RLpdRqVRQrVZXbg8lgjUdk21iPB6j1+thZ2fHkTtMv+SPpiOSSCIxxPpmAJwyiym8vV4Pz549Q7Vaxfr6OqrV6koJNF+6LslDtgv2gXq97sgzjnskivm9dDrtFHXcCICKMn52MBi4vtLpdCLto1gsXsgegTwLCAgICAgICAgICFgJLHFyW+FTl8z7rH4HQIQoIhgk3/QURZ/SCkCk8LklU1gE3KazkTzjLoI8Fm2hRNFNUNPwOuLIM1VQUV3EnQFns5lLK+v3+2i1WphOp44AyefzEYUaySISTt1u1xEsN8EWlhy1CkIqi3q9niM2er1exEadTscRKf1+35FEJE/z+fwpko62bTabjpC5KbBkIu+TBKHaQWu68bcq7kgm5fN5Ryolk0mntkqlUq4PjcdjtNttJJPJG9k+bN9QwpTKs+l0ilQq5T6jRLSOB6xxp+ncuVwOwMmOtKPRyNnjMkq8QJ4FBAQEBAQEBAQEXDG+E0gin2LKwpdm6COVGMAolCy6qYSRjySx6hr9HO9J75XBIG2lCgxNRWJAqMHyTWk7vpQ0SxCQLOH92fQzBsiqLstkMu7zWtcolUo5YqlQKETst0rovQNRtRHtQLVZr9dz5BlJEdqFqiEAbhOAbDbranexv6gKkQSc2vYm2cOqDEmOaPsn4cPrLxaLyOfzjixKJpNOXUflGUkU2pQbKPR6PSSTSdeubkL78EF3zkwkEu7+tM6dtgv9UXvwhztOkpicTCbIZDLodDoRe3AsWuV923mQz5/ppblcDmtra6cUdyRE0+m0s1kul0M6nXYbZwCvbDoYDDCbzZDNZlEqlZwSrdlsAoAj5i9ij0CeBQQEBAQEBAQEBHgQRw5d9DhxqqSbGOBZWNUAXyNpwHvQgER3iLO7xzE4ImwgddMCX312tIEt5s6AXz9vAzSSHSQGUqlUhCyi+oQKExIGmUzmxtjEtgVLFjFYJ2FiVWaJRCLyGr+Xy+VQKBQAIPK9wWDgajul02lUKpWFFH5XjXlKK733brfr1GYk0tQeVNKQKFOlFdM22V/S6bRrMyTiSLyumnC244LaYzweu5RM7fskTUh2WaI4mUyiUCg4YpHHZlqfbq5AJZ6SRTcVtE0ikUCpVIqQRazTBcCpqjgGMJWX/YHPP5/PYzgcOvKMhBqASFu7aTahak7bABCtBUh7JJNJFItFZDIZp0LUjUQ4dpJU5i6s/L/RaDhyTVNgz4NAngUEBAQEBAQEBAQYWLWUOvWKODLDBve+IsVKMt20oAY4TRhpGp0lDQgt1kzYwEjVSTwOVQn8PgmCm0AWKWzKmNrA95oqhazNfMGipjoyRYmB3k2AT33os4nvh2lYvGf+zY0ASAwBiBQKJ6jGYdu5KX0mjshTApVtgcSwff6TycTdTyaTcT/ZbNb1A0uekXwhcclz3YQ+Ywl0kuOz2SyinOKzJDlGIkSVViSRlagFXt2rqtHYd6h4ZPrrqu2hbZzXyWsHXqUYZjKZiNKK7cQS6MlkEtlsNkKeAXCKTRJsmupJxV8mk4n0v1XYQZXFuvjCMR+AS1dW8oyLByRSqcqkHVXVxj6iP7QByfjBYOBI6vMgkGcBAQEBAQEBAQGnAsDLOtiWfLLHXnVA44Mli+xOX1Z1pWSPQgklfk/JIoKBHYOom2QXqzLT2kqE3f2OwRsVNAQVOBpAU2nBAI9piqxho/V7Vgm9f/7m8/QVAacKiO9ls1lHgFiSSduNBoqs9UQCIJvNolAoREiFVdnCR4hpiqamnqptaEcSSJlM5hThw0CX/UqVfFQWcZdJfneVBKsdD/R14KQ/53I5RxBls9lIf7FEgqbxkWiYTqdOUUQCYDQaubS8Xq+H4XDoSINVkiMAIuQ38KrPqKqOdctsLSsAjvDi8VjzTG2kaYrtdhv9ft+p+5i62Ol0HPG0SnvYPk4SlO0dAMrlsntfSUDODToWqjJX671RUVUsFlEoFFxbSSQSaLfbaDabKJVKjoRahS3UHnZe5PjvgxLFag9N86c92a9YF5Ek22AwQLvdxmw2w/HxMSqVCiqVihubF0UgzwICAgICAgICrggaRN1k2ADQ1iax8NW08h3Td9x5x1klbPDrI/90pVzf99lDU9TmKa0YVNwkpZW9d6sqIpQEUDWQrubzPaYp6ncteaa20razapv4VFY+myhxpIXSlXizx4k7LoNjkozzyOhVwHcP9jp9z05VOKpA00CYKi3tH9rGNOC+Ce2D8D0fDe7VZnqf2i9IFmnqopKIqqayakUe5ybYRBVntIFV+Wj/IRlqU7ZJmCh5xjpes9nMqbL0fabMkoxZtT20XfP6+ex9BJvOH9o+1JZKnpGY5W9LrlF1xSL6q7SH3gP7cNz9EZZ8188DJ6mXtCsJaf0BEFHh9ft9lyJ+HgTyLCAgICDgOxq3hby4avhWx21axTKOr7hpNvcpA2zNpbNsomlnvuNbO2v7W7VqxMIXvGtqobXFvLbju3cli2xdLHXwV6mUIOKIAFVaKaGoBI8GhbwPTaPi57UAOgNh3nuhUHDHYirKquAjcni/WpgciJJFJHn0WfI+LHEIwNUpolIkmUxiNBq5YIcqNAbAq2gjPjuoPeJ2yORvm55pSRJVHVliUY+nddBWuXGAtYe+ptek90I78DefKz9vx0a1WyqVwmAwiKShkUxiGhrT1VY5htj5II4s0g0RVNVqyQMfoUbFkCoZOX5QhVYoFFwdqFWPqbxue3/629eefPOkkkUch3VTBf6QROv3+zg+PsZsNkOpVLoRcwxwmji2ijI7HwP+NFz7ee1DVHVqP2s2m9jf38dsNkOlUomMI9cN60dY4ss3TtrvnOWf6f9sI5raeXR05GywtrZ2rrT4QJ4FBAQEBHxHYh5ZdBXnugmOmcU8smhZCiCfndUeN80u1jlVAsQ6sWdduw2YVGFiz2Od91XbxRIkQDQtT21hA504Ys3eO8kirctCpzibzbr/bWB13bDPStuGTVPU75AsYpCsdiExpMezBdCBaJ0XBjus33MTyBEfWeQjTawaCDipccT3NfBV+1EJAJyoCpimOJvNVpp2BfjrlPG3qs40kPX1HSBKDGigaPuVkme0lW5EcBPs4RtDgNOLEKowYc0zrWun31Hb0Mas4USSCIAjXfWzN2H8ICx5xmvT2nccH/S+40gvkgAAIqmfutlEv993O5IuOoddBexigyVFfOSHrw3pb36GbYi21VRYJYv6/T6azSay2awjXFe9cKX2sPC9Ns939Y01PA4JWh032+02jo6OXDrnvLZ2XfAR7XGv+eZghY+85rGUPGObaTabSCQSqFarpxa6zkIgzwICbgmugwC4LZg3iP5Zs4112uY5sJc9hw83zd4+Z14da13hIubdg733eba4aYRRXICjyiK1h3Us45w1tYGSRfa7cUHhqqDkjga/cWSRz9nW56sqGhtMKzQYpuO86lXws8giS4D4Ahjb1lWFo4SZvkYyRR1k2mNVq+BEXH9RsoigM6+phfoeAJc25Evf43sAHFFmyZGbABvQAjhFGAGn07P4XX5ev2ff86U98jfbzCrtoeeOm1/1PW3jTKOy9Xns8XUs0XalZIGm5d2U9qHQNmDtRLKM4x9/4giNeXMXQfKM5NGqCTSFEld2nLQLEfY9S6LEkZSq0uL4wbQ8kks3BXFzqP1MnC8BxM9Z+jmqVdmH+v0+hsOh6zerJot4ncByMgDi/F0lbpmmyTqK3KHUzsXXjXnk7iLtBfD75z6bcEMBqvGo5GWdQJ17F0EgzwJuJHyOwaoHvFXBDoqA31G97DnicJPsHjcwEstQMCzqlN4Eu9ig3Tdh2GKawPnJorPax00hRgBEglT9ezY7qSvCoIbXbfuVHtPeuwbSPqd4UTtfNWzgr/awZBEdC/5tnW519mwKHrecV0dM2xxfuwlkkZIXqqAZDAanUjftddsxN5FIRIgmkiR0wuy906ln0eNcLrfyfqNBOp8rHWwbvPvahO37g8HAtQcewxKMVBSl02mX/qc7iPHY120HS4LyhwGpEjxqD1WOaK0h4JXyYTAYYDweYzAYRIgDVVqxTWQyGRf4Mu1qFfZQm1hVla/+FolPtnkdA23bsjtHWuJVvzMajZzdcrncyu1hU059JAgQLZSu6Yr8jt4zv8+/td9pMMc2Q3uw2Lpex3XB54cpGW7nP01L9dX0035j+yLHarYdHadHoxG63S4AoFQqrWwstf45EE2p871u7cH3+NtnC99cDpyQ76PRCK1WC6lUys3JN4ks0vuyz38ekULYcciXDp3JZFAsFt283mg0UCwWI6rWmwDf3G/9DNrD53/ra2oPXaBLp9PI5XJOvcs5eW1tzY0jccX5rxs+nznOj/aRjr5xQ8cKzq35fB6lUgnT6dQRZ61WC71eD/1+f+HrDeTZCuEbcIllONW2cy3ruFcFXqNd0QT8jvpFj2+dH98AdhMQ58wDUZXIeR1K2y58zuBZKwHXDb1GX90UO4DaYC/u2n19RIkB/f6yCcvLQJ+bjywirMJFHbqzVnG0P8YpaRa181UjbuJkoKbtxbfiPW+StuO0T95tVVskTFYFHxmg6WeaWqXpNHHOPqHOmQZ4TJ3RY2rb0+DoJrQRG5jZHRDjarPYfqQBnSXPlHgjMaTtwjfvXxfsuG/nRuuIz5sPdOwl0URFiG0vbB+0AW1/05Q0PvvoPcRdr1U1si1o+qYvGPL115tkD2Je343rI3pPtj3o55RQIPQ7/H/Vcy8xzx+wNcx8fYW/ff1Qj6MKUB27fSTEdULbcZx/ZP0Ee7+Ezx5xcZGC4+1NsYlCn5klBM7yJ+fZw+f3Ehx3fTv63gScFWudxxa+dmJ9OtrDtpFVwo7/88gi66vPmzd8fUZ9DvVbb5o9zvM635t33XFtQxWvnJ/VZwtpmzcIvklRg15dVQFOOr8WtluUHLHOlzrAlL4zH3yeuuAqEeesa0PWdAYil8u5AOQs+bv+bYNH2oLBHu1hC7BelqhbFPPswUlwMBi4HWXoSNEerI2SSJzsRHPWeWxaDQMe4KTWCJUAGgD62sx12AOIOgX9ft/9zXbCXYlUwcCVat/kpMe37YMqAf0OawewjoCusF8HfMEt1RBUe+iqtKaM8Lrz+fwpIs1evzqgtAcVEto2OT6l02mnkOB5rtMe/FvJCw3e+/1+5Lq1r1PtYYM3Pa4dn2azmdsenucF4OyRyWRQKBTc8a9bbUW7KHFoayzpWKsKMZ1vfMGebzzl8ZWk5Oova0wUi0WkUikUCoWV1HGKmwfYZzimqOOk84xvjrFjqLYFVeVo+2D6xHQ6jYxTq1IGWAfTKhv0HhjE6/cIjkHscxyTtW3RViTKhsOh64dc+Z5H1F0HfEEpr0fbgnXAlXDmfXY6HTePsPg9xxvO05PJxKUX6XeViNY+et22IJTQ4hjKQuV8XX0DS5KMx2N0u13n504mEzceaPvn/M2+qfMcgJXVLLK28CGXy0XarrZ7aw+OxdrP7IYIs9mJssyO5b1eDwAiO5Netz14Pp9iyF6PXqP2Fx5LN6BQ1Yz6EoyJ8vl8ZMGi1+u52KlWq7lruk5Ye+i4wNdsoD/PHvq87WKokh1sMxrXdDod9Pt9ZDIZ5/tcp5/Ke9B7POszBO1gxxu1g/YZS8TTHlSRc6xJJF7VtOr1epjNZi6F8bpxnn5q5x+1l963ZhJYQkz9Wd1dEnhV+6zb7WI2m6FYLF7B3S52f+d5L44ws2Mrf+uClYLzi6pYO50Out2uU7EugkCeXTHiyBF2bjoH1uHUIGaRTucjA7Qz0SHzEQn8+6odV3W27PVq8MtUB75vg9tFbOLrUAyU6NTynjWgi7PPVcIG6eo0TiYT9Ho9N/BzMuBkyWs/K11Rj6ttgo4cHTI6+FrI2UeyXDV8kyfz0rvdLvr9foT0KxQKLmDP5XIREtASAXoOJUXYXwaDgbMHv0e5rzoi10mc+ezB50fp8WAwcBMiAzSmiSnB6utPGkBz/GB/HAwG6Pf7kffy+TxyuVykAKcvHeO6bKOTJdsJ7aFBv5KfGpj6yGFLuqg96KCRcMnn88hms47U5jO4Tpv4xlR1Ikmu6twDnDj8JMt1HORvqx6y4yqDH9qDdphOp84eqyBHfPOitQ0dS0ueqeJDjzebzZwd+aOf0wUrzrskDAC4gs+0/3XDzjX2NX3Wvs/a9zkG0Y7cDVDT7IBoW1Kn3yr/rruN8P4V1lG3c6DtJzrGcIwYDofOtyOJzAUHkmc8D8cW4ERZvSpVwLxAHzipHWPto89M2xKACFE9mUzcXKoLuTyGkgFsIyzwfN32sPcIRFMM+T/7tH7WkiLW99fnbNvTbDaL1G3SsWY0GjmSkcTbdSGubcTBEmpx9rBt3rcQzDmKx1OfPpfLuXZynW3E1z74t1148n3G2oNQEkBjE7WbEvH8LMcU+se2n14Xzhq/58VZvF+dB+zCl85TehyOJWxTWpaB/WYVY8hF42sfwcpj2gUuSyba+cnag7vXrsoPOU8bmQfr21l7+D6vaeD051gLblEE8myJYOO2aVTKdFqnUz+nEyiDP67yMfC1E4p1aOnIWoeUE7R+3+4As2yH1Re48JpIDKkduBpn06J4XWoPq3SJm5hZE0EdFgbYXJEgMaIT83WQiOog2h3J7Go+r5v32Ov1XKFUtguSRvPIM65cWrKBW8QXi0VkMhmUy2W3QnMd9gCixA2De20PVIdoHRBeF++FdXRY82He7nY8DwNhJUd6vR4SiZNaRbVazbU7m6J3VTaxDqa1R6/XixA4GtSoXehgW7KI9tC/2d5oB51Y+IwSiQRqtZqbeC2pfZU24W8baJL01AmTY6adRKkE8QUtahOS1Crt5thF21jChQSUT711lXbxzQOqgOI16TOzDrstlupz+m2tI3Xa2YcAuH6n89p1I44c4v1o8AFESSHfcXS85jH4PW0zOs9qW+RvHZOumyyKCxxUHUPFoC9AAU77NwBOLVL4lLlK1OsChPaVVZIjwOnxkNepSit9Xmz/JMMARIhDzs+6C5zWBOMYQ3ta8t6+dtXw2cMiLu3Y+mDs++qzcfzQDAglpVQxzWPq3LcqQlHvT9uHtmW+prBzOD/DcUfVY/y83qPuwMpxhuMt2911K4uIOD/Tp5ScR5bomOgj1Bgr6I63mvbN2GoV5JklN3w2WWT+s/axSl/+zVqSqmrlGEGfl4sYqyKLfPd03u9ZwsjOl0p+tNttV/hdlb4ck+m7jUYjR0hfJ85DnPnGj3lg21BlWbvdxmg0QqfTcXEi25SS1EoerRqLthVLIvI139hBcUWr1Yq1h/pwtOGiCOTZkqCTnuZYc+BvNpsuAFUHAzjtQAInwUcmk0GpVHIOiN2u2zKtg8EA9XrdKQEUdNziguersIkGV6oKabfbjhzSFcbpdHqKFAPg5JQq98/n8xElDe0BnATVvV4PR0dHEXKKHYUOWrFYRDKZRKFQONWprsIeSoKwfXS7XddulLwg8aFbvQNwz1cDFZ89eF6es9/v4+jo6BSR2O/3kU6nsbGx4dLOyuVy5PhXZRMb8JMIsY4R7aErvQz6aA9K1ROJhCMTFTZI6/f7aLVap0ijfr/v2hgdffZDGwBfhU0sYcZrU3uQPNNCzapq0QkykUig0+nEXjPHIBKpSt6SLCJ471T76bhyVbBkolULaoom74UqMyXobcFqdc6UZNPdeGyqo/ZRLcqrqkc7Tl+XXdRZZKotxwNNt9I+xx/ekzogmt5Oe6jDzmAOgGsrfAaz2UmR7+tOPbOkmQbetAef0Ww2O6WO473b586VSSWC2Ga0QLhVdFrybFV1z6xdeC+z2SwSwHIc8RGHtk5IIpFw7Yr3rsSkOrdsK7Szpq6ugizyQdPt+L/ag791oYftigF8oVBALpdz4zXHBvUvaGdtc/oMVkkW+cgOvQ6f2kn7l/1sPp+PLED45gzaRck1bX9aR/C660nahRDbr33Xo32Mv3nv2Ww2QoYpWcIxnGOU+n4aW9Ae11nw+ywi4KwxXm2ii3662AJE1buamslzsz9y3qdqRO14XViEHIkjGoHTaZ3qX6qvwvGWZICOw+wrVBRR9boKZdGy5nntY3yuOhbwPo+Pj52qnkpf2pA+LOduktDXjWX7Pjqnqj263S6Ojo7c32wPtAfJIdqD8/Z14ypjJ/XVut0u6vU6+v0+2u22y2rjmGMX38OGAdcIG7jMZjM3cCkJQNJI4WtAviDDBkjqoFgVAI/hkzzbVc+rgHUubcBP9RDtoU65nUDsipwGZdYuhK6K63s6IVmy4bpsos427WLtYfPWgdM7N6lt7YqlrlZpm+T7bJf8rhIMdOqY/niVaiJ9Nkr0qApMyTRrD5sq4Ut1sSt3GujyM+yr6vhrap/W9rpq1ZltJ6oe0r4SZw8AzimnY612UFvoOfQYXL1S4o424edoH6uguCrw+vW656kRlCyy46UlA9TetBtfI1mkimEe3967HUeu2iY+csjOEWoLtQdwErgolATT8YPH0ZVLPbYeV9uJ9pfrVs/MmyP4XHQu0QDIjkv8nF2Q4G+1sV180XGb57H2uC7n1Z4njtzT1619dA7SoEbtp/Or7QfaVtR2/N8+q1VBr8lHJOnca1WsOh6zP8T5GPodXxtbFXnmg7YL25/12q1dfPaw7d/Xj0ikzRvrV4W49kH47OG7P5+fq+OOtgv7GZKtN8EeFr4YRt/TsdZnC7WDquy0v+gChPVrrhuLEGhnfc+Oxfzb99xVMaT9TT+n8cBtg20b+roljTSGtGMP4C9TcFtgx5m46/f1F58P+J2ERe1ha5/pfKvH0t+LIJBnFwQNT3ksiYnpdIpGo+Gkk6qGsHWYVKLO4JwpmoSVZccFwpxoc7kc1tfX3Tk1eEkkEq5wsY9gW4ZNbArPdDpFu912ktpWqzX32pLJZIS8USWNOuy+SXY6nbraTOqsVqtVAIgo9/ge1VokA5Y9yCiZp0VOmU7abDZjA5h8Pu+uW9PBaGc7QfJ5sk0Oh0M0m0238q2OazqdRrlcRj6fjzgkLOrNlfNlq0Y0yKdtBoOBU1KxfViwfSQSJ8X7+ToJSVXQKJiGSXvQEVNlQTL5KjWT9uBrrM1SqVRQKpWcHZfVTnwkiG4UwVp3ahP+zTbBtqvvK0GrZNhsNovIlzudTiS1ToPfUqkU2TSC4xNtVS6XTxGty4Laxd6Lz26z2Sx24wztLyTDptMTZV2323Urlra2G/sK1SR2/GA7KRaLyOfzETXeVTgrer+a3u5zEDVw57WwsLWSp7ryRntoP+XcNpvNIgsOVKjaa+M50+k0isViZM65KsSRZRpM+UguW39M7cJUZ62/yZV8tiGds7X+DD9vg5dsNhvZSOI6nHl7Dus0Wn/Dfk5JM0ucJhIJ13YAuFqZShDq81DyaTabRTZiURXFdcNHavmeTZwDruOBzs2qoKc9dPGK37Pjymx2oqa29bSuEnFBvL4fhzhiVH1C/QyPxfdVOa3thPM5x6frVlrxfuxrcf9b+O6ZbUHHDB1rR6NRpAyH9iWWpeBcdd0F0C8yr9kxJs4emo6pmRG0B+cvfkbLSaxKeUZchDgDokpXHWv1PfpBXOylqozjBmu+KeFsi6LfBvjaibZ/aw9NUaUvDJxspmHnoNtGnhFxRLOKKbTG5ng8dr4J8GpepnjFzlm3DT5C0dqEPomqEcmPsO0od0NbWYHTPATy7BLQYFdVPd1uF61WK9JYC4UCAJx6yAxMtcC3nVxsI7fOuf2sBk06+dqOt2xbANEdu0ho9Ho9dLtd9Ho9tNttzGYzR1opycXr1Z3IGLwrc2xXJOyKzHg8dk45J5ZE4lWamdZLs8/gKshEG7iznZAY6XQ6LohgIK4KOU3XVcJHFVns8NbhHA6H6HQ6LtefQRuD+0Kh4FIRaWclMJdNJuoEpsQfB7F+v+8K3mu7ULvw2dmdaDlg2rqCbBeUdZPUpm1TqZQrbs6dEu2OnUw7uard8axNNOVbyXfgtJJIxw+dTGkPQgkQnoOyZv0c04t0Z1H+0A5sO0pGL7ud8LcdT+bVJLB92Uc28/lpAKsBHolGjulaB1H7Ds+h7eSqFZuWEFKSzxIdvGbtP3o9qjikXVRlSDtbQpdtw7Y7PbYlBa5iocZnFx+BaD9j51+9ZtpDnTLeO+9BF7GUhFcCxEdg6v96nKt25ucdn/dsnx2/p3/zR+diDfj4OZ2/lBzhsX2ft3P5qgKcRUgRddYtqaiBnfXxLKwPo+2OWJWSxhKHZ41j9rotCaDzlz57ABE/QOc4vQ72MwbEq2gfcTY4z+s6dthxSO2gZCOPxR/ag77OKsmii8A31vgIAV10ViWNJZqA0+VhbiNBou3aZxcgurAzmUzc3GrVnRoX3qa2Qfhsoe/xfZuNoYswOg/ddtjY3zdvq4+rY4eqwDnu6HGvwk+9blgCDTipYaZjqcbUtIdCuZNFcKPJs1/+5V/GZz7zGfz8z/88/u2//bexn/vt3/5t/ON//I/x+PFjvPPOO/iX//Jf4qd+6qeu7Lq4+kOVWaPRiJAjR0dHaDQaLthMp9OoVqsRlZMNLDTwA05WXuY1bEseaMBogybbUZYd/PPeO50OOp1OhEys1+tot9sRco+qJ5siZ+3B+7O7ofkc00TiRIVj1Xz8bVV/VzGA6EBGxR2VVZPJxOVeq7pFyQhOArxum/KhE4s6nXp+4FWbKJVKjjxj4WIqqCqVCvL5fIRM1MF2WQGvBvpcCWCKJslVreVBMkJtQXv4iE5fwMJnoO+l02n3LNjGcrkcyuUystks1tbWHHlmyWwlY5cBPntbH1GViXSQVe2jhLOSZ74A1NqDOf7lcvlUPQheTz6fd4qyWq3mnoOSREoWLYtItASiXhdTm/ke+3nc2Okja9TpUOeckyjtwXMnEgm32l0ul5FOp1EqlRwBbccWtg+rwrusbVQRxWvm3BOnxlW1i46h2j60TfBzSqKpPTSdXMdRn5JX/78qEp73YMnEuKApbu7zEUWEjoE6L/E56LPRMUmPreMqoX3mqkjFOOKQWOQ5+EgK22aA06nUGsDZAEgXaXTu03Mue2HiOuAjQn320HaqZCrnKuDE6SdWZYvLntc3HykRqP6yqmM4HutiBheQbiMpYuEj+rUmk5bwoM+jY77WYwVOK0dvG+y8bxf2KEBg9gTVmGor2usqFjZXAbUJ28ZgMECn03E1aXVXQF/ZFyAqnrit0P6ivki/30en03EiBO5onMlkIqSJkvjL9uFXBR03GD90u100Gg1X60xjPt+Cqm5i851mD2bUNBoNdDodt6GEzVii3zadTpHNZpHL5c5FNt9Y8uxzn/scfuM3fgOf+MQn5n7u93//9/E3/sbfwGc/+1n8lb/yV/Cbv/mb+Ot//a/jC1/4Aj7+8Y9fybVxMhuNRmg0Gnj58mWkkx8eHqLRaKBSqTjSjGlOShZpepENBBi4+KCN3aYFqMO+zCDuLHtoMcujoyM3oE8mExwdHaHVaqFYLGJjYwO5XM6lwVERpUSFHTDtyjdhJ0oG9Qz+GOQyvUgDnKsiEtUek8kEnU4HzWYTo9HIqZ64eUQ+n0elUkEqlUKxWHQEGgkK2oVQB8OufvO8vB8Gf5xUNdVqfX0d6XTaqaks4cpjLMsullxlIctOp+NIRRav1HunTJ+EhU1pVqeLE6QtwMwAhu2M/Zb3WyqVsLGxgWw260g0dTquoi/pdbPQrTqLVAuStAJOAk/ag/ekQa4NUtgGWCSV5Bn7CQvxKoFXLpexsbGBTCbjdqL1kUU+Yv4y9uAPSUOtB0i78H40CPelePOYemwGqUqsAie1zdQeSiaSPOMOtEqeUbWoaqJlEfJ2DKRNmKqixI0+F227vlU0HUPVseT98ru8T9qdaXmqhNW+QvvbVO9l20WvW/u5z0EEEDm3j6iy9tDv6U5lHAe0cLUGKb7FKypZLUFkyc5ljrP6ex7mnVPtaOdcjonqsPJzViVl5yPOOUqe8Xv83HWTAYvY4azv8v7UX+P4zvcZ+Kk9dRGI/Y6fsza/LbDPz/q12mdJiqlynm2L4x3JAl9bvA3wXa8lR6hu5eIqF9GULNKxv9vtnkpvvW2wbUTHE6Zc0T+kH8A5RxfmlTyLm/NuOuxChbYPJYu4UQDJEfY1Jc/oy81ms4hQ47bB+rUcT+m/s8SL+s1ANAOFfYs+Dksm3EZ7KHz2YJyp/YYb4Vn/SH01G2PeRmh/YYpmu91GvV53WYCMbZRfsIu8uVwuItA5CzeSPGu32/ibf/Nv4j/8h/+Af/bP/tncz/7qr/4q/vJf/sv4+3//7wMAfumXfgm/+7u/i1/7tV/Dv/t3/27p18YBvtvtul1eGICxY9ZqNVfvpVKpIJPJIJ/Pn0oZ1FUBO3ieNzi9Kof8LKg97KoIlRgkDQuFwil7qJKGPzYIUCLA3rMGIyqHp53tsa+DOKOTw0Fe20gmk0GxWHSBBANz2kNXR6w9dJBT2WkcUaBybk6kqpCx6W1qj2UGdFwxJVFGZSKdYSVmSHRyYPcV69e+okShEqw2AKRd1B4kYdTuvo0Blm0Tdf7YPnzyYg7o+uziiBq1iSpaNOjgsS1Rwh9Nmda2ouTZsokzIEqucqtxOoK2Xo79sddD6H3r5Kq2ItFqVTA+ElrVrNpO4p7HZe3Ba9LUBF1RZY0gS1JZAicO2qZpJ36H44qON74+x/tX8tK3QLGMfmPHOB95puexiwBx17CIjTgGW9IROFEEWiLFt1izyDkvCmufuHtZ5Py+8dNHMOpxVDFq79fXFvUZ2n65CPl3Xuj9LAo7rurrPKavbSkxQnsoeaZ9lEEf+7bW77lKeywTvjlZ/1dbaAo+dzFW0pW2otpIFTU33Q5nwZIiqhxhLKHjvPp/VInr/AjcXvKMsKSZ1h4lmch717Q8+pP0s9X3v802oT00G4FxFRVWmj3Bz+rGY5ri+p1gD+0vzFxhKSC1B4BTC686bvj8xNsES7rz3qk2IyfB/sKYmJ9TP0l9lNsM7S+Mt1muqNPpRMYHzjecV1TtrP79oriR5Nnf/bt/Fz/90z+Nv/AX/sKZ5Nkf/MEf4Bd+4Rcir/3ET/wE/vt//++x32GDI5rN5kLXpUTAs2fPcHx87F7LZDLY3t6OFGAnCUDSRMmyOKdLAzglTvgd/a3f0/ozqka7Sqg9Xr58GdkKtlAo4O7du8hms7h3794pZYIWTdYgxUIJImsP+7qm1FC5pEq/q55c1R57e3uOKOp2u8jlco5UvXPnjiMpSBapokcJQJ89OGDYYF9Xd5WQSiQSrqB5LpdzqYk6eF4Fmaj2ODw8RL/fd1LabDbriomTXM3n8ygWi6fswXYSpxyxpCFfV0ed73FnUar8SqUSKpWKIzNtLbVl2oXXORwO0Wg0MBwOcXR0hHa77YiyRCJao4+2Yb9RZdE8ewCnNxchWcSxQoN+Ktzy+bxLTywWi14lEe2xLJtQbTcej3F8fOyUBpas0DR4pnz7CGB7fF6vDejoiNOuXOVXxQhXu3O5nLOHjrXWQV2GXUiuTqcnKbxKNLB2nS5AcIxTNct57KHjaCJxUgReg1uf2s0S/r4UzcuOu5Yo0+uhc8j27Xsui/Zhfd/ag8e0xAh/dKyiTXShzM5byxxP+Le1la+vLkKiWSJS+6H9jAY3DNxI/tAmutrPNkRSmN9lP/PN8ZeB2uUiz2ERG1kiWoM8TR+ib8L+oruAMdhjoKNj/20gjeLaCPuKBv5atkHtqPOSqoB1/r7tYHvXTaOYisnNkth/u90ustlsxB4kVzlf33YygOM3iRBmZbRaLdTr9Uj5BvrRtJ8qrZjBcZvT8nz2qNfr6PV6ODo6wuHhobt3XRgneaYEIsnG26o8036gpMjh4SG63S4ODg6wu7vrxhTeOwA3/gKILDjTX7mtSivO9zpu7O/vo9vt4uXLl9jZ2YmUw+F9c8wA4Pxn+rTfKfYg2b67u4tut4sXL144e9Bf7vV6LvuGPko+n3c/hULhdqdt/tZv/Ra+8IUv4HOf+9xCn9/Z2cHdu3cjr929exc7Ozux3/nsZz+LX/zFX7zwNXJlrNPpRBQautuaDSYWmeTofNHxpSMZt/ppV1PPEygsE2oPLVZIQoD1kSzBZ6/Rd820gapp5tlEA52rUIXMg64MUF7PVRFNdSJxQ/uoakTtcJY9rKNqf2tARxLRqvGusr3wWqjEY/234XDorkGDTQ5iDDp9xEQc7ARgSQJ1NqzCyqfEuyq7KKFIp5npK1rTjXZRtWpcO1nUHprOR3tof+F7vvpqV0kmquKC7UQdP32WPsXZIvaw7ykxomOF2sP2H2uXqxhTLDmjO4wCp4uIW+XZWdfje0/nHUsa6WfsOGpVgD7SOe6c57WJthVfChjbd9z9zrOLvVffMXjvlrDSMd/Xbux5l0UA+MZ7vZaz7uus+7W+hZJP9n6UyAQQGVuUcLXXr9/TRaHLwh7DEmjLgI+I02egxI9uYsN+QyKN7+lnlXC7KizTFmedh4QRxzIGdwxqOGaoepF+k75226FtXm3BBWcqJGxfViWeqveI20iOAKfnf2sPSz6zzyl5Zseeq/bxrxI+e6jfbGvUEiTPOAcy9fm2K62AE9WqtYdmbGgNWOCEPPMtvt9WW1gfSFPaaQurtlN7kDyz8eZ3gk04l7D+HTcnJKGsaataZ1PjIRvnLIIbRZ49ffoUP//zP4/f/d3fRT6fv7LzfOYzn4mo1ZrNJh49enSuY7CRrq2tYXt7O1Ibx7f6Hxe0KOwqnAb++hl9zQYHq+gIVEh0u12sra1hfX3dKa10dzo2VL1eC+uY++xBp1IHB/7NicNHnF0XqKBpNpuo1WpYW1tDPp93tca0jfgG9rjAU+1h6+VZx53KmmKxiMlkglKp5N3h9KrJRBJFu7u7aLfbKJVKrjD/xsZGRDVDMsuSq/MCfrWHTWPV9jKZTJDNZlGpVDCZTFAoFE4Ru4sSMRcFB/JOp4MXL16g1+u5c6kykQSzrgydRdaoPfi+EqxKttAhZR0vKj+SyaTbyEOJ1qsiE+nwdLtd7OzsRAjnSqWCSqUSuXclV89qw7Z9xJHNGuhT4Uficjqdolwuo1gsRlJZ49rJZW1De3ClWVegmeKdTCbd3MjnFEeGn0UWWWLEkmZKJLId2jRibSdqg2WSq1oPiPVNeG6FJYIXvRYfEeIjiDTNisE8X/fZxJKNluji3+cFxxEG4T6CSp3Ci8DazF4/HVDWbNRyDYlEIpJyrmO5kiB8zZJnF7GJnQP5msIqCZcF2oP1d/r9vqs/ozVHqfhWv4U285Folii/yHWd53VgOf2W16zpRIeHhy64GQwGkcURBjdKHlli5DJ2WCWU5Of9t9tt7O3tYTgcot1uO5WM9hENCrW/+0jm22YX9QvZV16+fInBYOCUZ7aEBb9jN9rSRdHbSgJo+xgMBmg0Gnjx4gUGg4FTnmm9RPomjEE53gInqlY7N94maPtgdsaLFy/Q7/ddBovuQp/L5TCbzSIbRzB7Q9X5t7V9sL/z/g4ODvD8+XP0+30cHBw4vxk4Ue8CJ6UAlChj3HNbFYkE59vJZIL9/X3s7Oyg1+vh5cuXTsjDflEoFACcbMI4m82cX2Lbx3lscqPIsz/6oz/C3t4evv/7v9+9NplM8L/+1//Cr/3ar2EwGJxyBu/du4fd3d3Ia7u7u7h3717seRg0WywyCanDxyD87t27kbQD/Zzvu2cdW39zgLCrUXqtV9EJ7MrzWZ+lA33v3j3cvXs3UizZF8gsEtjoe+qA22CBjgYDJ37eMsmXtdOiq7Xj8RjNZhPNZhMbGxvY3NxENptFtVo9RYLEESJntR/enyUT2T7odOTzecxmM5eyed0rDhzkuGkE01GKxaIjizTojUv7svfve91HNLJtUL1VKpUwnU4j6j8lRK6DTOz3+05uXalUnFqV6aO8Dg0wfG1lXpvxEWf8m/fKPjqdTp3TxclV63r5zrUse1CVSCeAEyKJISVntOCrj0w8qw9Zsoiv+cgzgqmaei0XGdsXtQedxuPj48hOUmtrayiVSu65WbL5POpaXz+Juwce2+46SyWrJRPtd23bs6TmWfZgUE0SkUWTC4WCK4hrF6suQmjaz1lfgM+GDph9HYDrr3GkcyKRiMzdao9FYa9D69/oOMqfRW19Hih5xhVf/ub7QHTHUu17BO/9sgSJXZW39lVYm1zWPnr9JBNZroGEIttroVCItAF+R2HVRZclzuZ9/zw+3nnPTWKXi6qNRiOiosnn81hbW3P24OepkNDnc1li9axrjcOy7KLkKtsGyxNwx0CWBQBO/DiSI0B0R9fbRpYp9DnSHu12283/rVYL/X7fpZWpT8/2YW2wbDL8OqExHZVVzWYTu7u76PV6joTX+JL+Ccd++orASZpiXLmA2wBtHyz1QvKMfpHGd7x3SyZy0Y/+G3C7VZpMUT0+PnbkWb1ex3A4jMz99JG1NBV9eXIfFyGLbgrYPuh/0B69Xg8HBweR+6aAJJFIuPpn+h5jCl8m3Fm4UeTZj//4j+PLX/5y5LWf+7mfw0c+8hH8g3/wD7yrqJ/+9KfxP/7H/8Df+3t/z732u7/7u/j0pz997vNr7rgvf16dgmaziUajcWqnD58CQH+fBSVC1ClTx5CdSAdGqjI0sJynpFFnk7tAqoOnUnoG3HaHH5XUdrtd5wioc8/vxhEiZzmv6gRq4MBr56TD8/J6eS8M+BaxBwCnDGIAzwlcr1cJCD2OrgZx4NeUDQZdmmqlE9yiAaW1hw4mDL5ZF4GpEbw2PsM4okrPwXuibZU8sMGQthn9rtqE98/P8rrUMeTv8/QbG6CrPXQSHo9fbelsyUZbj3AetP1ZZaN9lnbs8AUCrAN4nkKV54GvvdigV/sTd+aMS6PyOWM2hSRuUo4bg3SsI2lHR1Ht6nOYLzr52/GEjjlVH75gf17gYvuMXiPgrz9moeM9nw2ACAERZ4vLwhIQagtNPSMxr0FvnJOuNlZ7LEpS63xLx8cqMPT88wKqi9hIxxG2D2sXjqMc43yLI3oNWm+D5ziPb8Dno7vNcXGA/pHOL+ozndcX8Z2bcwrbKNPNSBLxntUefEbAifKMz4q25X2dN11Rxw/1kWy/ZYC5jHZh7cG2qUWKSRIpARanlLV9T4mzi5Al+h0fiWav5zxt8Kxz0n/iTvT0kWkXXdjTWrTW11UV+bLGuvPYcVn2GI/Hzr8+OjpyNV+Pj49du+emRfS9qTazczNh63zehgBY7cEFkIODAxwfH7v6ZrYOUalUAoDImKCF4ek/sS1Zov6mg7Ec28fe3h6Oj4/RaDRwdHTk6laVSiVXqxhAZEzheEG7cAHQZvzcBrB9cPO53d1dHB8fo16vO3tora5sNuu+q3GE+uj0JW9j+wAQ8QVfvnyJVquFvb091Ot1JwIolUqnFtpns5kbczVtU+1x3jTFmwCtC0p77O7u4ujoyNmDmSI6NgBwKl/GP/QJNFPg1qZtVioVfPzjH4+8ViqVsLm56V7/2Z/9WTx48ACf/exnAQA///M/jx/7sR/Dv/k3/wY//dM/jd/6rd/C5z//efz7f//vz31+Eg6DwcCleNmUA6aO7O7u4unTp9jY2HC56OzAuvJsCRLAPzFbJ4eOhG8nFTojmt/MNCeyqWSgtUMpOMB0u11885vfRKvVwv3793H//n3XwTiRM02GygfeAxtyv9/H0dER9vf3ce/ePddRh8Ohc+B99liENOPflphSe3Q6HbTb7Uj+e7VaRblcdmoarfk1j9jo9Xp4+vQper0etre3cefOnUgH1JQ3S6xpx263206CrqQFiVkb1Pgc6nmklrUJ2y2Lr7darUgthEql4grBazuxpI1th5RKj0YjVKtVlEqlCLHMiVxtZO2h9SwAuPapDvJFgkl7vZaI0fZBh63VamE6nbr0RLYN2sES9NbmtO90Oj1Vy0+vw6e4UFKZ18h0bxLfcYTAeSZ9X/Co7a/f77vNPWgPVZuVy2XXv+e1QSBaT4GTj23fJBot1B68NtqCfZcpG4rLkgBqE/YbphdxDlASwD5DS5Ra4kwdWSWVzyJXlThj/1WFpI6dlmSwZM15baPBL8l31o0g8T2dTl075b1aMsRC2wf7xCKrnrwW1rc5Pj6OqHQ0VZ/PRNXkF7WFHU+ojGRqBIkS2gU4WYjgghavw3eP/C6DRLaRRchzba/tdjuysKGpszw3x+Tzki9xdmH7pB24GQ77D2tZ8kefve94s9nMEU2ZTMY5tEoUnHVN2k40aLI/tPeygiclmUkQtVottxEM26s+F0tmWgWaqq/shgLnuS5LPunrOjeoynlZ9uBmSd1uF0dHRzg6OnKKkel06pS83JAmmUxGSCL6b1z04/h5GYLPZz8fmXiZxRjf8SeTV4X+nz9/jk6ng52dHZeu2el0AAAbGxsolUool8tYX18HADfGJJNJ1wZoF6uCXjY5EjfXLuO49MWePHmCdruNx48f4+XLl85PTaVSuH//Pmq1GiqVCtbW1gDApS2yb2l/pw+nSvXbQI5wLFd7vP/++3j+/LnzAbLZLN58802sr6+jXC6jVqthNps5wYaOsewv3IBL/YbbYA+OSyz23m638cd//Md4/vy5W/zO5/N49913sba25uJd9jGmM3IebrfbAF5lmZVKpVN+1E2Hjb9arRa++MUvOsVZr9dDsVjERz7yEZeVQHuQLzg8PESz2XT+E+dAtcdtSmedzV4JIZrNJlqtFj7/+c87RWK320W5XMZ7772HarWKSqWCcrns5lbao91uo9PpoF6vO59RSxrd+t025+HJkyeRxv/DP/zD+M3f/E38o3/0j/AP/+E/xDvvvIP//t//+ykSbhHQyNzlBoAL3tRZqtfrLi2v1Wqh1WpFCCKtW8QfTS0hfMGXXgt/6CBz1bvX66HVarmOwoC42+1GakhpbrMN+Dh4kwhstVool8vY2tqKOBN0lJlnr+lgXDXm6hEbZrvdRjqddrvmqbJHU6T0WNYuPtJCyTMNHJQ8oz0Gg4Hb0IFBCgdP3pvvnFp/KZ/Pu1RLOm9MxchmsxEFAe3BOhYMLPiTSqWcQ6R1x7QWnAbpeo3W6VV76A9X/+nI6848DHCy2azbdcSneLJ27/f72NvbcwGNFiQFEKnpQsKV7ZyEmW6hrIU+VR1h+411CtWx1ZU3XdFU4oz3TGVlu93GcDh0/YapI4VCwV0/B1BrA/2fBNxsNkO1WkWxWHTqMb7PYNYS16peYV/mb6YwKOnG+7T2sESJXqMGZPo328d0OkWz2XTkWaPRwGQycW2BKhamdNr2oSoi4GQzCAAu/ZQr6QyESSbaulhK/qq6ie/xmeoYqs9HAyofGaXXq79pEzriHLt0XNV+yXGUyk0N6Gxf5bMEEJmQbd+26mR9ZtoumEZKW1liz44NZ8HOOXZu4/zX7XbdOKaKoFwu5+qPZTIZ58TH1dZiYERHhZ/zfd7aiPZQEp7PRYk72sOOC2pbPb7PHmoLABF7kEhUMlG3g2ef5dxjz6/PmXV+2IZ8tdvinpsSI3a8s4STXbCzxzrLYbZ25PjBOYW24JyjymLgxDfw2VmhBJsqrhaB2kQVOnHk2Tx/a9Hz8Tf7OYkQEu9a+J0/OlawfQDR7AL98V3/ea8vjjTz2eMyUF+QbZv+GJUPDOx5Xv2JI++4uBan1rvMtcb9vcxzaEFvxgicY1S5rou6HAc47ljyX/2lZRMAV2UPHo/2YAovY6dOpxOZE7PZrKtDxFpWVOhZH0jT9q6yju9V2IPjo9qj0Wig3W5H/B0lB/P5vBv7+X4qlYoo5XXx8qrscRWg/0eih+IDkmDsJ1r2pVgsRrJL2I9UAa395Tapzjin00dn+2g2mwBOUg6LxaIj30ulkmsLo9HIxbs2rdO2jdtgE43pyL3wBzhR1FGJVy6XUS6XXaxH1aJyEcpDXKSv3Hjy7Pd+7/fm/g8AP/MzP4Of+ZmfufS5Dg8Psbu7iydPnkTqRXFlUXe3ePz4sXudktJms4nx+GRnRXaARCLhVD+qFtN0TAYhuhrHYIG1qvhwSQxR2kqCxAaKqizSyVadlslkgoODA4xGI/ylv/SXXBF3rnp94xvfwLNnzyKF91h/hiorqtfoNHGLWK6OM/ikA5VMJp09eAzgZJJiOggHCADOMfURKiRpSGwyeFWHgCSeJQN0MubASwnoj//4j+NHf/RHHTlCe+zs7Dh7aOCrqpGvf/3rjrR59uyZIzhns5kjGTTNl0SFSkr5zEg8aYBNCaov2GCQMxwO0Wg03IBqyVxKn9kGFRxUuLIOAD/yIz+C7/3e73Wk4ng8xuPHj3F4eOhWNFKplFNzcYWkXq/j61//ugvInz9/HrG/Fj5X4leDDj4ftj8OiPzNWhm6SquqJrYR2sMSdqlUCuVyGblcLiKDt2QHU7aTySQ+9alP4Z133kG5XMadO3cwnU7x8uVLtNttt1JIxWYqlXIB1sHBgVM3csWESkYlNelI8jpV2aVp1JpG1e12nT04hlCRyPQAkplKnvHYWuh7fX3djYEcU2gXji0c/xKJBL7ne74HDx8+RK1Ww927dzGbzdx1lMtlp3gkqcjroGqVK4ysu1av1901ccyg+lVJVktEMwjn8ZRUZ8A7GAxc8dl6ve7aT7PZdEFbMplEsVhEpVJBJpNBtVp1901CXe2RSqVcMehUKoV3330X29vbqNVquHPnjrMfV8xtTReOcXQc2SfZJrmDFNuCBmGWdPZJ0FVBxt+6yynrRTB9pNfrodFoRAi7SqXi2jXtQsfejh+pVArNZtPZ49GjR6hWq1hfX8fGxsYpB07TtzXgYgDKuSSVSrlacGoPBlwcI3We8zlGPvKFfUmLnB8cHLiSBAx+OXfznFRs8jfrF3GMY7tptVo4PDxEOp3G/fv33QYqbAt2XtLr5HhG5agSMRzz1B6qXNLgSo8fZxPOKwzkW60W9vf3I0WsdT5SUoD9gYp1mxbPPp1KpdDpdNBoNJDL5VxwyDFnniOr18k2os+T7VrHTrYNEjOcuxdxmGkP2rRer7tV7729PXQ6nVOEOIl+9ZO4QKF+nzrxPJcuLJyXPFOyW8kc9QPU9yAWtYftN9PpFPv7+3j69Ck6nQ6ePn2KdrsdITZqtVrkuXP8VGKcbQ1ARIk9m82cLc9Lrur1WhvpQpC2zbMI93k2od0ZR7RaLbz//vtot9vuvvP5PLa3t13wq6oY3zVzHtJx5DKKIms/H0kbNxad9xy084sXL/Ds2TMcHR3hK1/5ihMcJBIJ1Go1PHjwAPl8Hpubmy7tivGSLlSwDdH3oYpGY6TLYh5hfZnj63j58uVLvHz5Ent7e/jiF7/o+ksikcDm5ibefvttFItFbG1tRbI9SDIB8CrtisWi86eXmZbns8cybE177O3t4fDwEC9fvsTnPvc5VwA/kUjg3r17+NCHPoRSqYS7d++iWCy6vqTEqtYy54KMbwOfmwy2EfqkT58+xec//3nHPwDAw4cP8eEPfxjFYtHZg/4vfaLhcIh8Pu/8JLaTqyaalw32RS72P378GF/4whfQ7XZd6vubb76Jd99919lDNyri4ic33WJMoPOfEmi3Nm1z1Wi323jx4gW+/vWvu8FqMplgZ2cHjUbDkVaat89JfTAYYGdnx6mSqFTgKnOtVkOpVHKOFAMXOn9Uv7CIOvOc8/k8arWaGxxSqZRzFrvdrpugmcpJEocOhw0cVPlFZ5K7/n3kIx9x6hfgVVD+5MkTfPWrX3VB9Ww2c+mIJLnoUJPc4nv7+/sYj8duJYnOZyqVcjtQUjGngQBJBjoaiUTCFeDlc1FHTIkrpgzYrZ1pjzjyjGQFpeWpVApvvfUWvvu7v9vd+2g0wuPHj/GNb3zDOT4M1tkGSEpwtxwALvBinjprGOhKQLlcRjabdccATtQZ7Xbb1eqiM1Kv190Ew/uwaj4tKEnnme0OgAvgrZOuRCMDp0wmgzt37uC1115zRffH4zG+/e1v49mzZygWi6hWq5Ggmm2SBVBJZFAVx+CGRKoSWbozGQloTozNZtORx5SwHxwcuEGSK910xHXVQmuNKOnJvpfP511bAk6cBrY1HoNtQndRnUwmePr0KY6OjrC+vu4c5PX1dWQyGbcaf3R0hOPjY0d00XGiQ1AqldzxWbePbZ728RHLJDu4QQPVIVRLMpVI+y7JM96r9oft7W0UCoVI0KKETjabRavVwsuXL51Dz35QLBYxm81cIWAlOpg+xb5P0p0252Tf7XaRTCadctRHEGgwxpV7tnMWI2Y9It47x85nz5450ohjGkkaJWRIdnMXYfYNJc9oj3q9jsePHzunjW2vVCq5hQ/akmMxxyTODRwDuBDDMYY2JFFH8lvJACVZbSCoql0Gqjxfq9XCixcv0O128fz5c5duRZUlA51yuez6OUlfJYuUPEmn0zg8PMQHH3wQGV99m6cwmOYxlFygw8PrYJ/WGjlcgVcCh/duHUX+VqUPxwTaQ4s27+3tuTFLVTSz2Um9IhKFmUwGtVoN5XI50qcYENbrdezs7CCbzbqaPsVi0bVrvW4lD9gHaRPaQ4my8Xjsxn8lafjdRCLhfut5FPp52phq6r29PbcYonOx9jn+5gIQ+4rWSyUZwDGRth0MBs5vmgdfO2FgwdfZZtiuOJdYomARwkjHP9qZ416323U+B9UQughkF3BUKc5rZxu25LG2z7Pgs4m+xueo84yqJG2bU1gi155nMpmg0Wjg+fPnaLfbjkSrVquoVqtuntRAn8+DNtJ6hhzf2Ya1byxKnFnb+MgzVb9b8v48QaWvj9IejUYDjx8/RqfTwebmJtbW1pBOp7GxseH8YvYj+0z4o2O+/lzUHnrdhC44sA3oOS5KoKk9nj59isPDQ7fQfufOHbdA99prr7n+w4WYRCLhxjQdw9mGAURKZyyLOPP9fdlj+9rHixcv8OLFC7z//vvodDq4e/cu1tbWUC6X8cYbb7iFO2b9sB/YBUMAzk/Q8TZu0eimQG3CWl7Pnj3D17/+dXQ6Hbz22muoVquo1Wp45513nOqMfpVmSXAu5pjB+1cS8arscdH+EXes6XTqyKGdnR189atfRb/fx8bGBorFItbW1vDuu+86wQLH0ul06vxkAJG2YBdVbwt5BpzU3e50Otjb23P2oN+3vr4esQfHUeVYtG+o32nv/zz2COSZYHNzEwCcU0tn0yrP6EBNJhPcuXMHW1tbTvXEAIcTEFf76DwApwdobfhkkXl8Kpw4YPKaSIiQNGCqHhsacDKxMDgBEBl0GQAyIPjBH/xBbG1tOQd8MpngIx/5CKrVqut4DEqp3mCQx9+bm5tYX193ZBEDYTqxnADIDqtjz4GO9iXBx6BTV2k1UNQAiOQBZfJU2kynJzssqi2tU8IACgB+4Ad+APfv34+s+rz77rsRe6hjTVXiaDRybWJtbQ3VahX9fh+1Ws2lYmn6F4khkmi6kkL2XMnF2Wx2aucQAKfy15liqHVZGChPp1NUKpUIiafPhQEA07gA4JOf/CTeeOMNlyc+Ho/x1ltvoVwuR9RQvG4lbB89euQUSIVCwQ2GGgBqf6AzTfuQTOJkyfoPqjLSAA7AKZtRNcZUG5JLzWYTiUQC1WrVqR543UpekTzjqunHPvYxvPXWW444HI1Grm4JydbZ7JX6KplMunS4fr/vFDtsfyTauWpklWYkSTTFg9fG+2b6pa7aMmhSJSh/WD+A7zHFhts8c1VXnVa9DhJcHNsePHiAu3fvolqtuv5CJRUJIFVJ8RlwJ1aSmLPZzKULWuUI26fWi+JnSK5a5YZdqGAQy89vb29jbW3NkQQ6ngEnRc459tv0b94bxyeSbSSn9btUd9VqNVSr1Uj7bLVa6PV62N/fx+7uriO32CbppHGcZG0YLjIoca5kog0YeVxNteJ4zbmAc44Gt0pAU0mZTqdxfHzsFlZ4Lqassog6SWkeg4sBPC5TUzQg56LQwcEBDg8PMZ1OHelCe7NN8lwsGWCVXBpwEtpO2N6oQCRJREWMKmN5D6q6SiaTbu6njZTg4+IIi4VzDNSakEpg0Pa8Ph3zqUzUAJfPkX1Dn72SOeo0WkdRFxPYD1jgXBX2JPhtahXtQpKG/U1V0+wjDAr5zGgrVUf61C920YMryzq2sb/1ej2k02m3EMNxhPN5nC0sQaTk+9HRkXuGx8fHmEwmrv5OqVRCtVqNqGA53qjiVmu20tdgwEfyVpWlluyzsISZks18jfbg3KAKhHlqRB/xRJKf/ieDmnq9jvF4jI2NDWxsbGB9fR1ra2uuDpMSuhr06iIn+zTHXH1d5/OzoHZTUl3nPp7LF1Bpe4sLqGgPLgSORiPs7+879R0Xj+/du4fZbIbt7W2nrLpz507kGRCTycQtGNMHVsLEqiTOo5Tg9Sopq6Qw+5za4iJqHY7fzIzpdDp4/PgxXrx4gdFohPv37wMAXnvtNWxtbTmlOheglAzg4hl9ZM6ntANVz7qT/HmJT/62JKiSibrIdV578HjD4dAtQDx+/BiPHz9Gv9/HgwcPMJvN8Prrr2Nrawt37tzB5uamyzxgv6E/QnsUi0Wn+OV9M23N+uDnhe3ztu9dtG3oMXWR91vf+ha+9a1vodvt4u7du0gkEnjzzTfdgj1JeN4XbcFFOcbYuumGtccyyKI4chW4PMHKuLXf7+P999/HkydP0Gg0UKvVsLa2hrfeegsbGxt49OiRIxG1hpvO9QBc+6HPSh/aLmQsE/PmqfNiNBq5GO1rX/sanj9/joODAxcLPnr0CGtra3jjjTec4MCOp8pz6GYTujh+UXsE8kxw//59vP322251XtMq6URRXaWOGJlOKmvo8Co4SfFhMSBWRlgnLiC+CLQObDwf6yowb3w2m7ngl46K/taBj8djx9JJZHt7O7JDhZ6TBAjtoU4/V2f5WTvoaPoSAyIqlqyjG+f0W+daHerDw0MXqB4eHmIymWBtbQ3FYtGpSdLptOt0PBcnOuAViaqKiul0io2NDUcyqBqMAX+73XbOIXAStJEksAov3gNtxAkgk8k4x5OrceqU29xt214Y0NNJfPHiBfb399FsNvHy5UtnD0reaZeNjQ03QZHUoYO/vb2N9fV1d77JZIJSqeRqm/DeCZIMlUoF6+vrzhkikcSNCBQaKHJC5ODGdsKiw0rU8fptuwBOCtmzbwyHQzcQ1+t1PH36FJPJxE3QDDByuRy2trYittc2/9577+HBgwfO3iRqc7mcC4IYyAAnAR0VpVQOpdNpR9yQMAJOghQGxHQU+D/VOxxHaBumjlHtyfZFMo/nZSA+GAyc2qher+PZs2cA4AIefp7tQ9Veg8EADx48QDqdxnvvvYc33ngjQjYzLYvBN6+FZCHVZ/V63Y2ZDFaZMqhjFACnEuS4y0UGpnTqWEuniX2F45ESNuwDfH6j0Qg7OzuuJgsJRrYlTsBK7msAqpsecCGGqsP3338fzWbTOcicVyaTiSvuWq/X8eTJE0ynU6yvr6NQKDhCh2MKCQi2e5JoDNZ19zY7/jItkemaSm4Ar5xzFp8lSU61Ea+P16H9i2Mh246qWtmW+dy1sPpkMsHGxgbW1tbceMNamp1Ox6WEzWYzNwZwwUjJszt37rj2SaUfn7Uv1Ylj8WAwwNHRkSO9mKbO8Yr3omMileiqFNZxnMES36OqlfaoVCrodrsolUqRZ8tnoOp1tg+qbev1Og4ODiIEE0sEaN/nuUgg6VyhqgWeU8lAqu5evnyJw8ND9z0qUulbcLGHvg/buarQVAnOsZPKcyVi+v0+isViRBXEPsUf9nf6HyT6WGqB79Ee7Bta70QDLutvKVnE66C6rNfr4Zvf/Cb29/edrbLZLF5//XXUajUX5KhvRRU927X6kqx3xLmD9WnYZmg/n/pMfTe+z3tXMlHbDslE+jy6Es9jKgGv0PNQ0d7pdPC1r33NtZVWq4VCoYAPf/jDqNVq2NrawtbW1inikCSpLrzq86R/QzuRXOb5dSHBByVAeAyruKUPRx/Ckok2CIyzCY/Pdv+nf/qn2N3dRb1ex/7+PkqlEj760Y9ibW0N9+/fx927d13704UvLa/APkt/RRdMOAZpGtoiQZ/aje3aLiqRrNP53UdgzzsHANfWW60W/uRP/gR7e3t4/vw5nj17hlqtho9//OOODLh//35kYVRtyjpWJJa1b/Da6KPT77ksmcj+yTjCEpWWaF4EHAs7nQ6+8Y1v4PDwEF//+tfxzW9+E2tra/jYxz6GWq2G9957Dw8fPnQLb3oO9gMSR5lMxs3d9PMTiYRblKMC5yIElyUS48hEXxx2Hpv0ej188MEHOD4+xpe+9CX8yZ/8CTY3N13R90984hN4+PBhpHyJnRMARGI5LlRwTqtUKqhWq24xcFlkol3QYMx3meMPBq92kGw2m/j85z+P//t//y/W1tbw5ptvolar4Qd+4Afw6NGjCEnoewYaE7F/M0uKpU84/iybUNTXlkEmctODP/iDP8CXvvQlVKtVR7j/4A/+IB49eoRiseg2OSPoh6rwgP4Ga38r+R7Is0tCA1Fd8dUVLEqK7UrudDqNpOlYpp6TFQcCVXEomaWD81kTl14bV9DoGLDD8FxsHPa6eRwAkcmBx1X1E++P7+luHXYy50SswSrvQwPGQqHgyCI6dRroWHIxbsDmcZW85IDEgJrBpqr5+L/anteqtRV0FUxJSJ14Vd2gzzOROEk5tCoyJaJInrEz0+lnkB9HnsWtHKudWRePdWWm06lTWpGgI2FHR4b9gOSZElRsc1qTS9sNr4MOkZJkJCD0vq2zyt9cVVRylWQHnVAqIfgc48izyWTiavGQnOP/0+nUBZ1KGG1ubkbsMRqN3MRFkkQnD6ZgaQ0TDVjpFLMv8TmSHNNAiYQ17UzHltdHckv7DI9DeyhIFtCeXJFSR5XjG4kKHpc/TEGlTUkEptNp56TwuSv5Qodfn7neD++7UqlEFHlqD7YTpgpyvFOFrjrg6pSraldX27Vd83rZVkulkiM4gJNdYjUQVyUe2wdXOiuVSmQ3V5LUHPeo2iGpR9uNRiNsbGxgOp2iVqs5so7Pk/fCejm8T1WMkmBVQkDHGgZu2WzWLYqw3/Ha6PRbZ51Ej+1rHH+TyaS7LgBuLmJ/Yfvh9fLadBxgf6GN2a94nwwwOfbYFUcek21R2wCh5+RzIsGs18Dr5jF4j1xAYT/XwI/zBY+l6haSrhxjOGco+UjySMkz9lP+z88oycDvKmnJvq9+htraBkqcX9gm6ZiyHVNlxYUv9mU9L+9DF0w0uNDPsT/GXZ8Ga6omJenGRQp9T0lhjgFqI9+inAb/GkDzXmgXJcyZgszUZQ1q9BjsR9rWaXt93lZ5p/awv+2zs8+dQTXJjH6/72q30pa8N/X7bJ9W/5fHJNnCz9PGhULBpWvq4q36B9q3bLtQ34VBO+2xiLJIj6+EiKaps31wzmP/U9/M5x9bKDlnNxVJJpOuXZBYtfbg8fU488gan897noBP24k+SyUueV06lts2eNY5uPjFlGwW9aYtqEhkFoKqZdSXVhtw/FSiN25hfVGbWPKMdlG/WRV/ulhxnnOw3TEVjwuFhULB7Sqq9tC5SuM733xGe+jcos/svO2Dv33KRD5/HluV3Oc5D/0KLqJRscp5nu1D/SerGtdnre2Ec5TaRX2DixA6vrHWp8Q7b9tQe7APUtFMEjCfz2NjY8NlGShJrPOAtYnaRu/fjiuXgZ7b+m4XtYUeixlTx8fHbi7nAj77C31333jts4XaY978swgCeSbQwQc43SC009jOaB1QC0so6G89jv37rOvlZ6nG0QHvvJOLvQY6i5Q9amANnHR6ey38DJ1Q/Y6+z0mBA79NZdRrWsQ+6rRye2eurgEnW7Nrh/ENrLxWvQ4GeRr0VqvVUxOOKg71OlXJ6Btk+Lp2bKvmUxvHOZH2NV73gwcPsL29HVEQ2tRAPm89l7Z5nZR4zbVazbUDkhEEnXPfPdOhjXNMCetAWXv4nmOcTUgIkaTRFXDayh5XV2h4DD5jtgW+ns/n8eabb0bSKBW+FU4eWx03ta8NovRv219oB5899BnQnkoy87oZjOrn9BxKUCYSJ2rPRCIRSQPm/TKd1U5uvDf+2D7K9qHQMZTXYccRX9vxjU36m5/Ta2JwqNfhG7vtD23K4IntI5F4FRgznVvJMBus8xloH9Xnos+aP9aBoBOp46ft03q/2lfUHvyMpppx/NBjaHvVvkT7UhnGFVDag0QYF2l4bpJkXDne2NiIBG/cfIT9IJlMOvKC5BR/U8msz4LXpWpjfQb6OTvuMfhmWiMVkhz/SHAxiNTr5nMplUp4+PChI6N5XFXIUGXAcYopHSxHoAtTfD56nUyZVpWV2tneO59TLpdzc9vbb78dKZfAZ2OPwfMzxZbjKhcsWJdRVQFszwyeS6WSWyDRgFbbr6bIHR4eunIVrN3Ic5LIIIk7m81ce+H8bRU8HHd04xkl0tm+VNmpSj8lAey4xOeqzjv7Lc+pBBjtxkUTn1/J8YbtlspE3V2av6ny1cLznU4HAFy/UD9AxzOSwVSYs9TBcDh0Y1ylUnGpZlTM80f7Ep93IpFw44iOE6qGZLuiukYXQ3T8tmCbZl+29mC6OhfDuTjAdmIJUutTaXDHci1PnjxxaunhcIiHDx/irbfeQqFQwNbWlks5s2MQ73U6nbrnzEUhXoclrdQf07StOChpRsUPU8CZjkwimnWD2J5pj3lxg9p8NpuhXq/j29/+No6Pj/H+++/j4OAA77zzDn7gB34gUs+L/pMeW+cntYcKD3g/dm47Dymg16vjNfs+7cFnppk72kfOOgcAV89rf38f/+///T/s7u7izTffxI/+6I9iY2MD7733nlMEaV9U8P44ZvG5cPygPZQsWuQafderiwYct3R+URv4FIpngbVUd3Z28KUvfQm7u7u4c+cOPvWpT+Hu3bv4vu/7Prdbom0flhjROYiLyiRZNH69jE3Uz2EfUjKRdlAxzHnOQd9uf38ff/RHf4TDw0OkUim88847eOONN/BDP/RDKJfLkY2FbH/x2UMXvWmPy9hCbaK2AU6UXvp8ND45D9j2Dg4O8LnPfc6RZ6+99hreffdd/MiP/AgqlQo2NjYc2Wz5Af2xxCrtoQT0RewRyDODizaoVYMBwrKxDIb6OsHnp47KMo/tWwW5yeC1XkXboBN+G2F3B1wWrNrrzzq4Q68lBRVx4+08YtVOlosc77yIWwTxHd93fzbgUfLWknl24cX+JmlggwYApwJyuzKswanP8bLX6rsvTTdjMK3EuCXSCCVddBMQVSbTKddFDJLRdP50F00qNu1Koiq5VNFJopIOpF4XyRMlGvXafYEzCQUqFQuFQiQVigQjVYj6Hh18FoMulUqRtqN25d8kz6ziR8lPuzihxAdJIV6/OpYKdTCptLP2st9VIoGkFVOCSXYpAaYqOlW2qMJViVtLZCqp1ev1XDoiyRBNBSRZp2osKnn1uErgqNqS9tY0KgbvTG1mQG39JD4XKntJ1lklHr/HIFXJbEuA6/igr+kCBK+ZP5qeTTUD2wRJQCU0bbCj7ZAkHJV+qrDe3NyMpJypQkivnYGdEuV2rLDjoC4Gz1sk4+f5m/2Owalu+MV+BJzMUXzuvAY9nm+85vFJUtPW0+mrDWKYYkWVtG8s0bE5bkHGziPsh+cJ1LWdaNtmLU6toauLOnHjy7xzqIKGmzvl83k8fPgQlUrFkYlx82hc8GsXdWg3va5F4zcdP3V8IFFLu/B6+LytuGIRAo21rJrNJo6OjnB4eIh33nkH9+/fdxtLUbHqg6896NxHOyjZe1HizLYTVWxOJpOIgtSqqxc9D8ejdrvtFlvu3r2L7e1t95tlF3y2iGsjOqZYcu8icazaxEee6Viun1ukXSg4RnW7Xezv7+Pg4ACvvfYa1tfXsbm5ifv377ta6HE2sX5dXDu5SNuIs43+6BjBcU37znnORzvTHoeHh5EFmkePHrm05LOOqzbRPmIVmhdBIM8CAgICAq4EcZP9Rb97mc+dF75gJ45QmUfmAVGlsgZkPtLNOqOqhvA5Ij6n2edQzft9lg3U+VSiwTqYPmKUP0qMMGBXQkEDbeCEsFNVppI13GGRx7epkSQ2tH6m3q9PWRl3/wqSPalUyu08qg6kXbn3EQDZbNbVQeP9klyjPWgLOuzlctkFeEzD15QvqtVIXihxqKUiLHGhKlgls+YFptYu/Dx3E1TFEokbpi5pu6HdWUSdm8/o+ey18blyJZ47wLJGFINfpimur687pRgJOtrAqq95brUt2672Vx7H13b4HdobgLM71ZZUxrGMAts1r4WpflRSKpEB+DfAsKmwelwlCbTGmC27YUlp7dPMbphMXtVL1f7INF4l7339SI+thb7Zbzg+6HWVSiVXI4/fUbVrHKHL4J+15ViHS2s9kvCiQpV24z3wOvg82R+1XxYKBTx48ADj8Rj379/HZDLB9va2I83igryzAmHegwbkWsbCEjm+Y/vIxG63i2az6XYVZg1Mbk7T6XQihdlV3WEJdW1fPIZu0PXJT34S0+kUb7/9ttt93Eck+mADc5J+qui3m6mdlzBiPyABrxsGsQ4h7cHakVQ/+uZ8Hcu5ydyLFy/w9a9/Hb1eD/fv38fW1hY+/OEPu3pN56m3pH1ZFyE068OXTXOeY3Phh+Sqkok6fyWTJ/VfzzofScTJZIKdnR184xvfQLPZdMrVt99+223Gdt4FebWHzr1sD3Fj0qLHtmUTqN7kOXSc1wWgs8DxY3d319Vgpk/x9ttv46233nJq3ouQ5PaH465mF50X7Ic6n7AP6cIpFdmaHbHote/v77s6ic1mE5PJBG+++SYePnyI1157zdv/5h3TLjLyuuOydBZFIM8CAgICAq4UV0VwXSfmrQwv+t3bpuQlVCGxTHWlTwFqSUUgXgWof/uInWWsstpro8MMvHKWuWuqvZ44MpG/6QDq59Qe9rqtIk3Po8QKv6dBg6ZQxAU6F7GTtQd3lwYQCXoZfDA90V5PKpVy9Vy0FhfPoelKGlCzpqIq30gQ9Ho9ZLNZlEqliLJNyVRVJtDBJ0Ezz1aL2GQ2m0VIGW4Ykc/n3a7GVFQqoUSij/UONZWT6iAtsA4gEhTo520ARcUebcX2obW/VImpRCfJRx+JsoiNdNVf69qSPGOtMC4WMCjNZDKOaLbp+kpU0g5sHyRbuDsq0zaZrkjycjAYuHqUPIbWY9R2oKoT2rdYLLrNalj/U9vTecH2o+fifXLHeCXBLXFD+1hCl+1DycRGoxFJCWdqZKFQiKikLUFiiTOmx3Jn3tnslcr6E5/4hNuoi7VDz2onOh7a58kgnc8FwIXJM/YJKjSZjqwkPNuW1ndku7RjuLU11YgvXrzAV7/6VWQyGbz11luoVCp499138frrr59SX55lEx3rddyjmpT2uAg5YscIKjUnk4lTbPKYrM1Me6hP4DuvKrJfvHiBL3/5y0gkEm6M+9CHPoSPfvSj5+43lkzUv3XuO6/fZRfqSJzpjtdao5CZTrSHVd76js/+uLu7i6985Svo9/uOPHvrrbfw/d///d6Njs6Cjk12EUVV+eeFLkqoApwlA0jgJhIJR/Br7fJFr3tvbw9f+9rXcHBw4Oolvvnmm/hzf+7PRTYBO4897I8qzy/aXwJ5FhAQEBAQEHDtWJSQ9H3OR6idddxlI059wL8toaV/+0iHeU6+pkL4lCW68svPW8WIj/RYJpTIsNeiQaYGu6oos2ScKrI0aGdAr8QaAyamF5G4oiKKhAgJGas2s9d9WeLV3gvPo+opKov4nqYp+xx6VVxp+1c7MOACXqnFqHazO1SfFTAo2cVrPEupeV67WDKN163p11qjxkfaMEBWpZwqrXSjDe0/DOioeKNSMZPJnNqUQ4+vNaYsCTxPaXYW9Not+T6vLVqyCYhuAMHfNiVZ71EVU/yM/mgAzuuh7XTX2263CwCRneLZ7i5C5lglTdwChb1/C0skWlJOf5SE0X5q60wmk6/qxuqxqTYeDAbY3d11O0ZTYcXi7yRbz0Pq2OuOW1DyLdqc59haV5LkCF/ThRlfWq8lEpWg3N3dRbvdRqPRcATknTt3UCqVUC6XL2WPuLYwz1aLHN+mObOts/9wHFF7KKkfd83cSZI7zXNju+3tbeRyOdRqtXMpxHw2iMsMWIY92DZsuQSOU4lEwqU5z7MHj8v6sYPBAAcHBzg6OsJoNMK9e/ecSv88qlV7z3Gv+8aVRRHIs4CAgICAgIBbhesiyM4Lva5FV3gXIbRUaQTML5ged8yrtpkG+bxeOtBUVKkjrb+V1ND0PSXPFFaJBkTVeZZcUtLGt9mKvY9lgMfX1JVsNovpdBrZCIPntGmNljTk6r6qkfh51hTk/9Ppq9161R4MZAGcqmunx9NAlnWO4mx1Huj18hlQSaABOgk+kmda44aKDSqEEomE23WNtqTKkbWVGo2Gew48PsmPXq/nCv+TLLCBvG7wwvvgOXk/2sbOCyUDfYSVbmzBIJ2wKUkkYZVAY90qqqxarZYjAVTJxXTD2WyGTqfjSE1u7mGD8U6ng729PXfc4XCI7e1tfPSjH3Xk2UWVP6qgVIJPQaWUbrbkC5rt+MHjk/xjyinT4bUGIY+jtQSV3FbCiHW8Wq0W/s//+T94+vQp7t+/j4985COoVCp45513HJF2XqJIVTPa/7XNWbXiImSitXe/33ebg7Tb7Ujapo4Vw+HQ1fBku+Ox1Wa9Xg+NRgP/+3//bzx9+tSp+NbX1/GpT30KGxsbKBaL51acWZLcPn8gmsqu75/VR7V9dLtddDod1074Gu+fCzaDwcD1vbhi+Tzm8fEx/vAP/xC7u7suhX97exs/9EM/5AjW8xLOlhDS19keuJCgyu5Fj8221W630ev1IjUTu91uJFWWm/8A0XrsvsWg6XSKVquFL3/5y6jX6/jWt76FDz74APfv38f/9//9f1hfX8f9+/fn1gVcxCb2vAAiBOB5CbRAngUEBAQEBAQE3HBcJxG2DFxE5eYLwnykhE1b5G/rBGugye9p0HmVdtTgmiSi/q8FuPl5VXfxtUXOw+NnMplIDST9Puvi8fxW8XfWzzLsoSQdr4NEGTd5ovKMpJWqMDQgUnWQT3lhlSCabg2cKIUYLFNRoQQVCSslYGw69EVTNM+ylZKN+qwUSiKQ4NCg3RIvqq6y/cXWBSIx5UsTJ4HCQJqbMKRSKbcD7UUUZzyP73xxn/PZQ+/NEmdKQvnuVd8jaW2VaSQc9ZxME261Wm7ThLt376JaraJWq6FaraJSqVxKmWjv275un6lvTLSkjtrZpzzjb7bJOCWevRaqkjqdDur1Og4PD3Hnzh2sra25HSTX19fPTa7a67b3PW8+sPYD/GSitYe2cd24J5F4pSYmaWnnGz0fx5ter4d6vY79/X3Xp7PZLDY3N7G5uXnuVE173b7Xdew8L1Gk31N7qBKPiw68l7gxRud1TcduNBo4OjpyOyMnk0ncuXPH7dJ+EVWivXb7/0XtAQTyLCAgICAgICAg4IZgUSWY73MaMNsgxqd4uw7Ya2Dg7Qss+Jt/253jALj0QH42mXy1m+10OkUul3P1pYBooKiEAI+vdWR0A4WrSPFVcpDXlkwmMR6PUSwWXb08rUOndXqUqJpOpxH1IYNZ3iMJMqZCASekgRZap6qKyr1SqeSUbrpxgd3Z8DyFvM+yB9OL0+m0S7OlHfS5sEA76/ipEq/X67kaQeVyOaKU4/u6o6aqdnhfmkq8v7/vlEc2jVjJLKobSXSy6PtF0leVnKR6Utsgr5GkKQlW2mc2m7n77Pf76Ha7SCaTqFQqEUJCNwVoNps4Pj52hAb7hxIovV4PmUwGjUYD29vbp5470/gODw/x+PFjDIdDPHr0CA8fPsSjR4/w9ttvuzphF20vbLtaHJ+kBRWYSkbzf35GC6VTdUqwH7AeYKvVcimFulEDx6XBYIBKpeLqfmkNONpjMplgd3cX3/rWt9DtdpFOp/Haa6/hzTffxIc//GGUy2WXrnlRmyjRq+paX80z2sM+X7YjHZNIcrEdcRdp1sRjLTitxdlqtVzJAKpglTSbTl8Vw3/27BmazSYajQYmkwkePHiAN954A+vr666dXqZGG8ktm/bMNqRjGXCiwuJxfAslSjKTNOt0Omg2m5E6mpq23ul0MJ1OT22uo/2q0Wjg8PAQ9XodL168wPHxMTY2NvD666/j3r172NzcPDWWnccmmpbtI/Ps3HKedhjIs4CAgICAgICAgBuFRZ3ZOEXeTVPnXYSM0hRC7upmV8pns5kjiHyr7PazwEmKq5JElyWDzoIq8Rhg2lplClXhWUWe3W2S98MgiQERg1JVMGlx9H6/H0ljyuVyjshi+qiq75S0vKyt+H0G4KlUKlKInEGj3UBBr4sBIskf2oPtATgp2E5FIkk6q5RR+7FeV6FQwMbGxqndaPkdEo0bGxuulhfJv4sijjzT9sPXNE0OgEu/bLVaODo6cjbkZixUTrFOU7vddpsdHB8fRxQ0tA8DbJKX5XI5ouRh2ufe3h6ePXuGRCKBj370o9ja2sLW1hbu379/4Vp49t4tIUDii8SirWfIdF2qhZQQBk4UYiTPut0uut2uS3dW8ozHHY/HbidEbtqiz4ZqxN3dXXz1q1/FeDxGuVzG5uYmHjx4gPfee8/VMrxsH7KprOzfwEk7UttrmicVc7Zdafo0yaJer+d2Y+UuvUoMsd5fqVQ6pZQkWX90dIRvfvOb6HQ6rsj+1tYWPvaxj7l01suoWJUQt2pc3quSifyOVSoq2ag2VtVZr9dDp9NxbYYLFuyP/X7fjQ+qTKR9ma65s7ODer2Og4MDNBoNPHjwAB/5yEewtrbmNoq5iB3sdftqJ2ot1PO2w0CeBQQEBAQEBAQEBNwC2JSgsxR4FkquKQl1nUo8XreqEew1K2lgX6PqCEBEacPj8bcGyyTJGFyPx2O3ayBfq1QqTjml9bp817EMO/C31sSzdeFUgaY78KlyTdNerXKFJBNTKlOplKvvpfV+tO4cg0qqEpXEVHUMr4+vXTQFT6+V5+Izns1e7d5JEofPhTuwKuGgCjUShq1WC4PBIJKOq6mshE3XpX0AOIUiSTZ+XtVO2WzWEWWbm5tYW1u7UK0mvRdVA/FZazrzbDaLkIeWIGBdJ9a6S6fTjvhhOqYScsfHx2g0Gmi3244g035D0vno6AiDwcC1V9pbybPj42MkEq9qDDJ9dWNj45T66aK2Ydvj8axqls9F1WYkTZmWmk6nUSgUHHFNUtJuhNHr9RzRznaoO7M2Gg1XD88qu6hy3Nvbw9HREabTKe7cuYNMJoPNzU3k8/nIjrYXtQXtoQpE/vDYVn2ldQ85bnJ80VppvAfWktQNRzQdvN/vA4BT4nGXZrZdfQYHBwd4/vw5+v0+KpUKisUiNjc3sb6+7kj5i9pD7cJ713HVRyKeB4E8CwgICAgICAgICLhl8BFnhC8ldJH3rgM8JwMkX/Diuy4NkOMUTj4VmxJFlgSzZKJPiXdVNtLzMNBVlZye26fEY9riZDJBtVqNqMj0+CRxmNLb6XSQz+cj9fEIVfKxRpcScIVCwaVy6m61yyDOeJ8MuEulktuxk5ttkMiqVqsoFAoR4oHXRNKMwXoqlUK/38dgMHDpuclk0hV6JynEdDySKSTg0uk0hsMhUqkUBoOBu47pdIpKpYJ8Po9SqYQ33ngDuVwO6+vrKBQK7nouYxMlRbh7cD6fd8QmNwEBECmQTyKr1Wrh4OAAOzs7SKVSWF9fRyaTcemZJEun0ykODg7QbDbR6/VwfHwcUbMNBgO3K+1oNEKhUHDpe/1+3226QXKEz6NSqeCjH/0o7t+/H7nui9pD+z/bYa/Xc6SI7qQ7GAxcSjvVTlTXdTodZLNZR+jxPRKBJMWYuklCiO2ERBI3wikUCk7VyPcnk4mz587ODr797W+jWq3ix37sx3D//n1sbm6iVqtFSJ6L2kU3mqECzCr8VJU2mUycio7tJpPJuHRaJcRarZZLc+YmB7rbJjeW4EYT3DCEz4IEu9r0a1/7Gr7whS+gWCzi4x//ONbX1/H222/j9ddfj9QEvUw74TFIFmcyGdeHVKXpmzPmIZBnAQEBAQEBAQEBAd9BmBegroIwm4fzXo9NLbLwpYDydVv8n6/zPas2u2pYgk6Vc/b9s5R4dmc5vm+VFpPJBMVi8dTmErTpaDRy6Z8kJPRHd3Zdto2s0gqA261Xd3akQlDJKSVWMpmMN5VRlW1Ub+VyORSLRZeeyPdVbac2VLvzOPl83m2WkMvlLlz4fZ49mM5KUgR4lWpMBZolMS3ZyuerBAqVY0yT5X1rOnEikYiktNrURt1ggO2W5FapVEKxWHS7ry7bJkoq2/5hYVP6dKMN3QjBKquUdNfUbxJMJFZJtCmppDs6ZrNZl/pbrVYdkXNZW/C32iMOOjZqOiZrpbFf8XkOBgOX1stnrTUm7cYKTHMFgG6362rssT+SZKONgVfprtVq1e1ifNk2YsdH+95ljx/Is4CAgICAgICAgICAWwMNgixZ5guOfCoy+/2rVprFwUfmxX1Gr42BMlPP4o5tA0bWWIojH0muaJqoppFepMj2orDnILlVLpcjm14wfVHT0orFoiOuuJmBEoYk33TDBSqN2u22IwI0lRE4SQ0mCcTXmD5KUoTPYVkkEXBS6D2ZTEYIPpKf3W4Xs9kMtVrNKfXYFjY2NlCpVFCtVrG1teWOl0gkXD00JUG2t7cdCaKKIqZ/spYVz0GyI5PJoFQqIZFIoFwuu3Q9Povt7e0LFcP3IY5c5S6PJF9Yo05JT5KbuikJyUNV+PE8vM9cLodcLofxeOxqC7KtsYZgr9dzG22QVEwmky4V8e7du/j4xz+OQqGAN954A9Vq9ULF8BVxBLs+U1/tQH6Xz5mbGGQyGaytrTmFJZ8765u12+1ICvRwOESz2XS7kVKxRxVbvV53SjZLbmYyGXzkIx9BrVbDO++8g42NDVdP8LL2ULKT9lAy9LLjfCDPAgICAgICAgICAgJuJRYJguYpPG6KEu8iQR3JoPOkOZHoIealLJ2l5lk29Fy6aQJwsoseAK/SiLXAcrmcS2PVFFj9bYk1Km+oFKIqBzipk8cNJUioUHXG67sqMpH3qrsDZjIZjMdjpzwjcUaSimQf0z0rlYpLT+VGASQTdIdGEiNUGB0fHzv1EWta0XZaH5AkGuub8Tno9S/bJrbGl/YDTeNkG+Ez02dLcsV3nbrBQiaTwXA4dCmMbAMAnL06nY5rP0wT3N7eRqVSQblcRq1WQzabdb+XCV8/1c0C7Of4rEnANpvNSM1FqsOGwyG63a6rATccDt0xlFQl2azE4XA4RLFYjBCepVLJKSfv3r2LWq2Gra0trK+vX5mKlbawm0pcdFwL5FlAQEBAQEBAQEBAQMCfAfhSmYDFFHzXCSU2iLhNHHzf9b1n1Sk8JlNlmRrJH352Nps5ooyqJ6qVeL6rhKZU8pq5gQIAp7KyGygAiOyuyXRM3VyAaXhKLpBY446aJITUdqxhpqm8pVIpou5aNvFKEgaAIxMrlYojt6gM5IYNWmNNFXxqR9Ys07RNbQOanlir1RyBRGiqKo/HWnn37t1DtVp1Kaz6DJdhC7UJz0+1F9tEIvFq52Gq5diWSGSxbXMDBT5H2qLf72M6naLT6ZyqsVetViOKM7YdKv10p9tUKoVareaUfIVCAcViEfl8fmntxKdMpGqQz49tgMrB8543kGcBAQEBAQEBAQEBAQF/RjAvtfUmwZdmu8h3bCrsWVDi8Cwl3nmuZRngubQAO2E3/7D2skSCRdx9K5lmC6rzb9+mGrZu4LKhtiBRlcvlHBHI33YHTgCROnGVSuXUPdv71s0XrDKP1xG3GQmvlQTVVaU7q2KOu9OSQBuPx9jc3HREJxVf/Hy1WsV0OkWpVMKdO3dOHTeRONl1VlN4ddda7tipqc7tdtspHlVhl0qlsL29jVKp5FLHdYfPZdhCyVUldHVDFm5kwfTi8z6TQJ4FBAQEBAQEBAQEBAQE/JnERUi6VeGihOKir88j1M76/nWk+Koi0aoTbUpenK20vpk9rm4gYglEkmiq1mQqrO98VHQpqbNsWxC8Xp6P9wOcqPSU2NR0YEKJUf5PNSaPo/bgRiW0C1Nap9Mp8vl8hLSlso2KRao4l20XH4mWzWYxHo+dsk5rJp4XgTwLCAgICAgICAgICAgICPgzjrPIOVuofhWw1xi36cc8hWXcezyWEmz2t36WqYm+Y11F6qo9B3+rKo9EH5VfSuBZJSPJJB9UdVgqlU4pEbWmIP+3G23otTLN96p36+W9kgSl0o2bEpDYszsRL4JAngUEBAQEBAQEBAQEBAQEBMzFTVTmxdXxu+yxbuK9WlgyUNVjWtstTol3lvpK1Wv6v03ntef32W7Zm0dY+O6P9dZ0QwndWOO8CORZQEBAQEBAQEBAQEBAQEDArcVtILuuGjaVk69d1DbzUn7nkWf2tetI6fWdlwo0WwvxoumigTwLCAgICAgICAgICAgICAgI+A7AVZFVZynzbtJmJFaVd5EaZxbLr1wXEBAQEBAQEBAQEBAQEBAQEBDwHYJAngUEBAQEBAQEBAQEBAQEBAQEBMQgkGcBAQEBAQEBAQEBAQEBAQEBAQExCDXPAgICAgICAgICAgICAgICAm4hfIX6/6xAdwC1rxGJROLCmwQoAnkWEBAQEBAQEBAQEBAQEBAQcMtgiSL+/51Eotl79L03m83c39PpFAAiO2xy183LIJBnAQEBAQEBAQEBAQEBAQEBNxZnKYtuMll0HkJLSSD7eUsUTafTyGvJZBLJZNIprW6iTeKIsEQi4X1vOp2eIsP0OHxvPB5jMpk42yQSCaRSKfezDAItkGcBAQEBAQEBAQEBAQEBATcUPrLoJuO86qe4tEN9nUQRSSN+lkTRTSaLlODiNZ6XLNJjzWYzjEYjjMfjiD0ymQzS6TRSqRQymYz3GKuC2sA+P/2MTcOcTCYYjUYA4FIv1Q4kzHq9Hvr9vjtWIpFAsVhENptFJpNBKpW6NMkayLOAgICAgICAgICAgICAgBuEeUorqoxuOs5S+ixSr0oJMxJok8kEACIqq5tGFgHRa/ddl48smk6n7v58xBLtMBqNMBwO3Xf0M7PZDOn0CdVzE22i/yuRyGesz5rkGe9D3x+Px5hOp+j1euj1eu64yWQS6XTatQ89z0XtEcizgICAgICAgICAgICAgBsDnyLnJhEAl8UiNZyULLLEAskikkc3yTY+cgSIKq2U5FEixEecUVk0GAzQ7/cduTSbzVw6Xi6XQ61WQyqVQjqdvhHEot7beDwGgIjqjJ+heoxKMhJjcSqswWCA8XiMfr+Pfr/v3ksmk6hWqygWiygWi0gmk84eq24f+qzH4/EpexCTyQTD4RDT6RSDwQCj0QiTycTZiPfKY0wmE3S7Xfd7OBw6siyVSmF7exu1Wg2lUsmp8i5jj0CeBQQEBAQEBAQEBAQEBKwcccXPiVWTAJeFjzSbp7TSGk76GkmAZRRBvwr40jD1PoCowsjeJ79HsoXkSLvddq8BcOTZdDpFqVRyr90k2DRFIpFIOGJtOp2i3+87smg4HEa+x9+TyQSdTgfj8Rjdbhfdbtcdi+oqtolKpRKbGroK+Nq1bbvj8RiDwcA9b/6t6al8/sPhEOPxGK1WC6PRCIPBAIPBwNU6S6fTKBQKjjSbTCbuvYsikGcBAQEBAQEBAQEBAQErQFzamqqJbiI5sijiAndby8qmailZMJ1OkUqlkMvlnKLkJiiLFPPuU2szaXqdvq9/U3lDdY3ahYRCoVDA1tYWstksCoUCstns9dzoGVCCxAdVFg2Hw1MkkVWfMR2PZAmVZ9ZGa2trSCQSKBQKqFaryOfzK+83Ns3S995oNEK73cZ4PEa73XZKMkua6XE6nQ4mk4n7YZsBgNFohKOjI2xubiKfzyOfz6NcLt+IenCWBOZrwEk/HwwGaDabGA6HaLVa6Ha7XmXlaDRyRGO/33fEWD6fd+1iNBrh8PAQvV4Pg8EApVIJuVzOjR8XsUcgzwICAgICAgICAgICAq4Rcelr+h4LXAO3k0Dz3ZvvMwyCqTChMoXpa6PRCNlsFtVqFZlMxpFoNwVx96dpanovPvWVKnI6nY77LEki/tTrdRwfH2NtbQ3T6dQRIzeh3pcv3dTWqBqPx2g2m440onIqjkSeTCZoNBoYDoeujVClNZlMcHx8jHa7jXv37iGfz6NarSKbzSKfz69cledLS9X7mkwm6PV6ODg4wGAwwNHREVqtVqRWl9qU997r9TCZTJDL5ZDL5TAajZwajamODx48QK1WQ7lcRi6XQzabvTH28KUjD4dDjEYjdLtd7O3tod/v4+DgAO122xHEuoMo+wf71XQ6RbFYRKFQcAo0qvOY6rqxsYFisYhcLuf6y3kRyLOAgICAgICAgICAgGtHHKFyG4kiwJ9+p+SB/ZwGj5q2BpykrHEXwZuWiqaIS7W0ijK+ZwkFpuWRXLGEE//O5XJOhXYT6jjxfub95j1QcTUYDLxqNP6QUOF3SLbxfda54k8qlXIpjDcBcWQRX6N6TNPs9DO+FNXBYOCUVbSZvk8ipdfrIZPJxKYEXrcdfPelbZ7qKLYL9oN5Y8V0OnXEcSqVQiqVcn3CbiTQ7/dduuKq7UEsYg8lmfmdyWRyijCngoyvkyQE4NI3rWqRduJxz2uTQJ4FBAQEBAQEBAQEBJwb5yW/bDqWVezwexoQ3WT4iJK4+/KlKllSgTvsAYikJzL9ise6CfARgDYgZlqeqkOUJOv1ehEyBDixFe3B72QyGQwGA2SzWZeuSCXKqqDEoC/tlPfJmkzcDVDtwbpNVA1pO9F+wOO2Wi10Oh0AwPPnz1EqlVAul1GtVle6cYASgSQr9NmSGOn3+9jb23OEGO2gpCkViCRQeF9a7J3qLNqo3+/j5cuXaLfbuHPnDtbX1wGspr/YVETei33uw+EQ3W4X9XrdKcZYv427S/K5kyhLpVJuM4B0Oo1UKoXRaOTUWCSJer0eXr58iXK5jLW1NZTL5ZXaQ9V2qiAcDAaOFB4Oh+h0Omi32xgOh0ilUu66aQuC6sJUKuV+s50MBgMkk0lHwvX7fXQ6Hezu7qJcLqNWq6FQKFxo7AjkWUBAQEBAQEBAQEDAwvApIwiSHxqk+T5vlSn87k0qcB0Hez96H1ZppcozkmO+z1NhRWhwbFPgVg2fqkb/V+JI61tpjSqmminZyGLes9nMBdWqyKLy7CYrrXyqKCqsut2uS7nTHQVJoPV6PQBwqWnpdNqllykhSbsy5ZFEy6phn79Nv6XCqtfrubRLqgpJtqnijuqhbDYbIZOpvqIyM5FIuALzN0WJZ22hbULtYZVWvD/tF3wdeNU2stnsqZ1Wqczj55iymEwmHTG56vEjTlmoZKnuoslnruMpkU6nkcvlkE6nUalUnMKOn8vlcpFNFGiPVCoVGYeD8iwgICAgICAgICBgCViExPE5377vKclgd1yLO85NgE9hZOs0KTSgI7RgNr/HAImvkSxg/SYe46bYJY4gUsWN7gpnU6V8KYka3PmUZ/l83hEoDAZXmb4ZRxIqWeZLU1SFCW01HA6dCkvVZZYs0vepzNLgelVtxEcC8NpIApEcYRom31P7sc1PJhP3bFVRxdcsKZtOpyM7DtIeq1Zs2rHP2giAUw1qu8lkMpH+oql6LPLO/sL2pORbKpVCv99HMpl0NrkJG0vYjT94H3x+uVwO1Wo1Qvip6o5qs0wm40jEQqGAdDodSdMkgdbpdDAcDpFMJtFutwHA2QrASu2hYzqfZTabddem4yE3AGA74f8kDfP5PAqFgttIhKTpeDx2Kja+l8lkMB6P0Wg0nMptNBq5fnYeBPIsICAgICAgICAgwMCm3vnSC+NUUvOUVjaYsq/dFFhVmFXVaBqOQncy4z1pLR/+sMYPj82AiN9Pp1+FKTfBLj7FhKZgkSxi8KZEEu1g1UYM3kgW8fM8HxVnmUwGhUIhorZZdS0nJYuskoa732k9JyW+VGnX7XZPqZSAk37hU7FZ8nGVsOSePvfBYOCCeAbrtq4dAEeMTKdTRypls9kISepTNNIO7Ee0x6rbB2HvU9sM74/vs80AcGoiEk06LtC+VJmxTbDv8Rh8bdX2sOfVgvd87gBQq9Ui7ZljBQAUCgVHKnOjDJJoVKwpQd1qtdyOne12O6JWBKKbkFw3eP+0Acd5Pm+2fe6YqarC8XiMRCKBYrGIdDqNbDYbWVDQTQTS6TR6vV5EpTedTtFsNjGbzVx/vMhiRCDPAgICAgICAgICAPgJomUcy4ebEOBZWNLLpsv57slHfGlKIqEpJZqCA9zcXRWt2iyOPFNiiamGwAkJQuJAj0uiSdOSGFDbotmrhI8403tX8seSKFQTkfRSBZ5VPKjKgoE0lTeq9FslfISyzzZAtH4dyUBVV81mM5eGSZuQIACiZLPWglK736S+AkSVNSQJGOhTXcZrJxnEz9F+qq5RkKjVVF7dmZTkCEnnVUHvH4C7J93kgeQIcELKs12QWFOCheQZ+wPTOgE4e6j6k6QtgAvvqnhZ2LagZCGfoz5/HRcmk4l7jlSfajuiYor9jp/X8Ubr6JHIzefzrqD+Km2i9uAcQTKRf+vn2W8SiYQjV239Ox0v9UfHVdqDm22QrDvPuBrIs4CAgICAgIA/s7CB3m07/mXhC4SBeEXVee5DA2lrBw2uboJt9N6VDNBaMbSJKkA0rUYJNk1JZJDDtC0NqhjoZLPZSAH0VSuL4sgiKn/UPrYQNu8FONlBkulrutLPwJ8BrwaNTLdZtdJK79UqrRiIWcJM1WVUjjFQVqIQiLZ9PndVFzHdisfkNdnvXieUBFQVmhKIVlnD56gKk1wuh0Kh4N7XNEX2F9rRkrBsTzfBHkoGkAwBThRlVBeqrVSxqalq/D+TyTg7sM1x10DamAXnqbjqdrsuRW1VY4iOa1T7kLjg67PZzBWBVzJJyT/tH0omam0spim2Wi3kcrnI+NRut3F8fIxyuezGkeu0hyrelAhSwtOqa60ame2D46GdN/ibf5N0ZptjTcHxeIx6vY5SqYRarYZ8Pr8SewDRlH6tRaZKW+sbqApV50yfD6Gp0Pwcfw+HQ7TbbYzHYxwcHCCTyWBjY8ONQYsikGcBAQEBAQEBf+ZgiaFlKa58hNOqg7s4zFOQxKURziMy7L3HqWXUcb5pNgH8Na3UibfqK+D0s1UliJJnqr7SoFBVCavEWaoitQlwUstMaw/5FGRMp1E70T78LoNjKghugtIKOG0HtYdtC/rb/vj6gU9tqCSsJalW3V/iSGb7no8kV3JJlVkAIgoSVeFQRaRF1JVgtMrQVcM+U1WY8pppB7YdS2TouKDkmVVa2fe1btiqoASPLgQowQhEVZe8BxJJem88Jgk17Rs8Hj/PY3K8IbG4anuwfVq1Md8HTiuPlUDXum2WhPKprNRObBesPahK31WRq/zNZ6zPWlNa+Tl95sDptFP9jLY3awsSdbQFU8vPO88E8iwgICAg4DsSNgiMIwO+k2FtAJxs9e0L3C5iHw2cLG6azX3Bnhb1tj+Av2YJvxt3bOuMqaNvj78K2LagZIDdlUuv0xcY2xVfta2qJDQlhcEhU1C0OPx1Q6/XEiBap0k/z/dtGpVevypj+D2SZwycVWFCJYYqrlbVRvT++dsqrXyqI63ppPWGAESINb5Hu/DYqqrI5XKu4LMGhtcNH1GmyiElDzUo1WBe+0s6nY6MERr4KsGmxcNtWt6qAl8fkWrHOw2EeZ0kizRt0zeuqt1ms5MNFHxqrdFo5Oo6se4Rj3PdsOOijxzxEY6qPLOft+SSjpOsf8WxB3ilUGQ9p2KxeIo4uC74CFTtwz6lFb/n800IS7rob1X4sW21220cHBwAANbW1tx1rMIeClVC2fHCkmfEotesfZDzCkmo4+NjZ5+NjY2IAvS64Wsfs9ksksapJJiFr+3wt2+Moj2GwyESiVfqv6OjI6eS3tzcPNfurIE8CwgICPgOg52Y/qzBBrpxpM5VnO8m2tw6Fgx4rHOiK6TnObYlz7T9XeSYV4F5zpVNy7NBrw3K+FnffStJZG2jxNkqd8sj4hxN7vAFnK5ZpM6+/WGQq59jmiKDX+AkgNFCv+rkr9IWVjWkxd995CiDe9byUZuxzoyeQwvJk1jT+j6s5bJqMtHaQ8kzWwzf9iVVYgEnJID2DXtf2j74HS1w7RvDrwvaHpQo8ynLrErREiDa91VVwraj9taUPb5GglH74Srg6wtAVHXEz1mSQIN230KCkm0cN7lrIt8H4Ihtko43IdWZ0Gdvr8nOF/YzcWQbAEe8stYT1ZrAK7K+2+06Uk3TR1cFO39YUjHONr7XbJvXtmMVaADQ6/XQaDRQLBadnVbZRvR+7XOJ6wsWah+rZLWEvNYDA4BOp4NUKoVareZS5G+Cb2bHSfuar28A8ZkDPl+PY4rORa1WC9PpFHfu3IksTCyCQJ4FBNwCxDmOqx70VoE4MoRYRsBx1vFvCmxw7iMvfCTAec+xCFZtF16nL8hVssgna190cuZri7S/m2IPDWRtIKy2sIqoOGfetjENiO3n1TlbdWADRFVmGgCzlpBeN+3haye0j7Y1q9DxfZ4Bsq8NXid8fUNJAdpDHU91OvWeeD8AThFlag8t/q7F5EkcaHHsm2AT/SEhZNu6kmG+cWEwGDhb2kBHa5+RvCUxZYnZVdrDF6DpM2W/0SDWBsm+4/rGUNpWxylLFgHX2z58JNG861Bb0EY2DUnbedzz5f3r/1rnSVMXr7t9+J6hHet8JIfPP9Hf+nrcHK4/3GGQteRWRRb52rIdG/Uz+toiRIlvXLI+HttHt9tFoVBw/WaVuyoq4voKf2v7iIMlHXUM4nFU2TYajdDr9dyutpoyumpYe1i/K45UtHaybUP7JclE1hykPbj7K7DajSW03/vs4fttPxNHHupCHnDiZ+jClNqDc/WiCOTZDcMqnIObBtsZgMulFM07x023s3VSfPa4rLNwG8mRuGBF66xchiyKWx3n+zeFHLGThK0Ro4VElRwh4u7P/m/JEcW8Cf86ofaw28XTLroyqQV1bTBjj6u/rUKC3+NvJQVWZQ8dN6zShcoiJc/oYOnqLe9Hn69VmTCAoaOudW00RUPrfKyaCGD7IFExHo/R6/UipBodLU2vsAQBSQ8ej+lqPKYeg78zmYzbMSyOvL1um9g0NAZg/Ft3rtLv2X4DwDmhLF6txAq/p+oqthva5SYQRTqest/wnviMtZ9rKqLtJ3TMSdACJyozTVPk2MTi33qMVdvDBuscU7T+krZ17Su6o6I9hm6kYMddKgCsPVY9fqhNdDywvgjtwfbu89v0eL5A2c4z0+mrovm9Xg+z2au0vOsmiuICVR0P9J75wzmFf8f5nOq/2LlGx27apd/vu3m2Vqu5a7gugsQXqwCnU9ntZzQt1ZLT/Jz9sYS1LkZwPNEUVqan6fx7nfDZw96njWN8sQ7blu2D6udp3TjOL7THZDJBtVpFv98HAJfKeN04K5a1RKIllH3H07ahCzzsZyyLoPbg5grdbhfT6RS5XG7lhKIvJrGvxZGJCrvoouNJOp1GLpfDaDRy9uh2u+j3+2i1Wmi32+h2uwtfcyDPVgDfgOsbVC4ToC8yqN8U+AZL64xcJtCIOz6PG3fMVTlp+rc6Dva6rSO5yLONs4VVE/hIllU48moPHRhtWogGterIXcQmNvVCjw/4a1lcF/RaeY06adoUFw1q9Nrn9aVFyCJ+lwESJ+tVwDrbSmhw1yVLnllVkbUP7886sEC0CLh+VgmGVcvh1R7aNix5ZoNcpr/oe7y/RCIR6RtKnjGIVjJOicpVtg/CthNVFFnHU8cVOuUATv3WAulUGJE8YxukTdnm2JfinOLrwLw51xeo8vr5WRIZNtgh2WELx1uygMfi8W9KoXxFnA8V9xl9TfucXQEH/PPsvPn+OuHzv3jN9tpZv0rnXt/ilbZ5n++l46ddqLGpwNeJuPNZf8CmZio54mvbPr/f58sp4WDHLKsMvW745gcgSgzps7YpqIR9bd57CvYzLt5wHFkV1Ee2vqP1B6yN7HMmrP8RFy8S1h5KsF03fDGDJdB87SfuWceNj/bz2hd5/2qTm2QP+/4i8M3Zce3EHtum3q/SHvbafK8tGvPbe4+bL+ycy1ReXUhdFIE8u0L4Bjsb1PA3HRD+ZLPZyM4z5yEAfGk6DIbIumvASFz1BOybALSxM3WBA51eF7de5krKWeQiz6GrElaRAsCx7lZtAVy9SuIse+hW5yQB+Bzz+bxLfaFiZN4Kk88eGjhydZfHYjFSOsj6+6rtYW3BZ8egjOoGXfnmc6Qkl8WGrdrKTtDaX0gocBcW/TzbnxZy1tSjq7aJPj9eM23Q6/VcYWqurrHt8jmmUikUi8VTKhrbxnV8UlJA2x/wSj3B4qyFQuHa1Fa+8ZTXyvZBif5gMHCra/wc+3k6nXYKIA3cbOqiHZ+sPRgUsn1ks1ln53w+f22LFdYe7BscP6ie4Tb3vBdem44jSsxbBZqvfZA80/GJ7SOXy6FcLkeUVzzedUCfH8d+tQttQ7twzmT/tvMkg3vtj3HzuQZGVFoVCgXMZrNIofzrVNNYP8Sn7rB+g1XGWAdV2xj7IduOztW0fSKRiMz1/LxNAbxue/BvfeZsC6pSVV8NwCmiQNsT21gmk0GpVIqo7jj3WnvSRiQDVtE+aAfg9K53mUwGhULh1CITyRGm0PF4qtjjM+YxrEqNChr2Uc73tKsl+6/TJmwXHMMIO1foZ/k8dR5nu1AFVTqdRjabdefjGJHP5509ZrOZ27hiOp2iUqkAOF076Sph24fO99peLGGoBLpVXGmauI6/9r40HQ941Tc7nQ4GgwESiYRTXV2HX6Zg+9c+APhLHRA6Jur9ACcEmM6xdowGTuzBvjIej9Fut9180+l0nLLIttmrgs555xnH4/xzAJHYUGMWSyLruK0+0Gw2Q7vdRqfTwWw2c5uyXAdsW7BEYhzse7w/9e98PpjOJ9Z3VbKs0+mg3W5jNpuhVqtdwZ374ZtjLeaRabYf8TVd8NOFYt1lVf1AJcs4jnQ6naA8uwnwkQBA1Nm26TQ6GWkQYzvgWeeyCgx2NuvwzWuky4Zem/6vDZ8Olkr17SCszqTvHny28K0+0GEnGacDvh7rusgzaw8liygttfazBKtPNWPtYpUSDHb6/b6bdON2O7kOJ81nC+twdjodt70wHadCoeDIHNpFV/t08lLbWFKEznq323WOHu2mhKU6iFfdZ3x9hc+NKVaUY/O6tdaB2kO3+laySM/J/qL2YKoInf1CoYB8Pu9IEjqt1wU7nlpydTgcotfrodVqRcZfBj8M0nSc5Xva7tXmlry19mBASHsoyXJdhKJtI7oSTfJM74U28d27Bis2QLTjCJ1UHjOfz7uixblczj2rqx5TrV30h46VqqpoG63VxXZhSSN14HwqNR1j9RkwSNKC8HZ8vk7EzTu2zcb9tqv+7BPqkKriVQNFPQ8JIks2rtIuPtigjK/pM1Tbcb5iQDOZTCLzEklTJaXo/9m2tQp72PNZcpDzit7zPHvw+Wr/0l3grI/H++dxNMi5TlvoPVsfVK9D5z073vv8fh1/dLyxhEoi8WrxS0lWLvpms9lrV2zqeaw9FD7SxBJJbDMa8FqllG9xn/M2j8V+VigUMBqNnC9/HbB9U2Mr32ctrE20n1kywHcc9cv5HfYTLiCyn64CPsLoLPj6jx1L7CJP3PcYU9L3GQ6Hzie5blyGNLOwcaJtK755WkkjjbGz2exK7EEsahcLG9vaNqHjq29OUs6Bv+3O2GchkGdLgk4KOtnzAfb7/VNblmsjZ3oHnYnhcOiK21HBoDtF2OMoycA8b9tw1GE7LxN+GXvo5KiDOx0CHRjV2eI1JRKvCvupYkSDYH7OFwiMRqNI/RbtXLRlNpt1joqec9lBnp0Y7WRnHSpNf6HTxKCj1Wo5e7CGiiqt9Jz8Hp102oOOPVU6yWQSlUrF2YMroYumP17EHnptlsjSQZABGq+Xgx5tSsKEbTyVSrlCsr62rn1VVWw8D8lE3QUtm826fnSVNrHjAp+b2kPrNGmRSyXb9btMr9H2YVUvDGbjyFUNkgBEdvK5SsVZXEDG58d+TmKIfYXPzDpaGtTqc7SLF7QZv6sEgVWCTqdTlMvlU+P4dZFm1rlku+Z7tIc6j+pUzWYzt6Cg0AUGTenUvqpthrbXQPiqxtOL2EVtQRKAAWicw2XnMYUe07cwpaSLBo3zVlKvCnZ+1IBDlZcAnOLFKh+sLdneSQxxrLFKRvVfOIbqeZWovu7UK30uGsQS9Dm07Vt78Pd4PI6Q6KzrxroznLM13VHnPw2E9VzXaQdC5wV9j2SRbUd8jeME2wlrzVBtR/LMN4f6FMw2DXpVBa6VILR+c1x/VmKE9659g/ek7d8ShZa8ZeDLvrYqMmBeloO1j41D1E46X9pYRuddXfzmcfka7bEqsuis+S3uPUuY0XbWtjrPdrtdlx2hWSnAyeI4yQD6rNeNy8SVdmHJLtyxj/Ae2+02hsMhOp0Oer2ei7N931El0nUjjlBe9LtxRJq2jcFg4OzR6/VcVop+HjhpJ6uyx3nJRB0Lda72jbfqn7J9cOFYd29W8pkxRCDPVgAO9rPZDN1u1wXkfFj1eh3dbjeiELKrbgxSNIgrFAqoVCoRkkRhCafRaIRGoxFpBEooqNNCXEVQo04lV0HYucfjMRqNhgvIbQfwOVX8TDabRalUQiqVQqFQiKSF+OzR7/dxdHQUkc4TdOZtmtVVpEno5GhJq/F4jFar5dqMrjLOZrNTaRM6QGiaos8edKx43H6/j3q9HnFGeS0MfngcypuvIrXIF4xxMhyPx+h0OhEpsiqLeI/8LoBTu8Mlk0mXTuhzbPjZwWCAVqsVIc/okKRSKUcmMu1Gi4hfJbnKe1NCT8cTPksGXHw+TJmhTfn5RCKBTqcTS47wh32UTquuUnFcYvDHdIDrIhM1aNc+xB+q45QIIHmmJBudTar0LEiaMvAlcUmykq/x+nTsvo5UvHnEDtsGU3j1+vjMOG7QHrStJdt4vETiJE2cr+n4btsbbQggMqZeJ/Qe1LnUa1MSgIoFLfrPdqIphrQX2z3toPeof3N8Ismq7dNHPlwVfG1GHVLgxB9hH+f1a5+jHbQPJpNJV+yffUZTHdkX2O50jLOKm1WQRXGEkfYbBuU6RtuFDSXtmZ7LuYspuzZNUclXS6atkixSOxC0E+2hr+mzYzCii35M89R7UsKE45TWBeTn1TfxpU1eB+LmNksU6es6lvJzVGVyXqLikESajkF6btqFvnQ2m3XkGZW914lF5nob+PrGHuCkLqv2KSXQut2uswk/w+NznuPiqaYMXzX0/ny2OMs+Ov4qKaAxIl9XgpCxgi4C8rPqv6rvcp3wjR1xnyF8Y7Dv80qEDQYD9Pt9F0vqZjX8jn5+lUqrOFvMs5GSRHHvW6JI7cGMFK1Hy++xneRyuVtBJsYtTiisPTg2NJtNRyTqjpocV3XxOOy2eY2wziWDLFWFaBCrgbdNs1MmlL91EmagrLBOMIM4/s/fWrzZqi2WCXWidOWI929JAAudNPT61MGyJIO+bidf4LTMnsdX4umqg3+r8NDBjhMB248NILRdEDYQ5L2r/TTQ1WvQ++fgQRVRLpeLpPktu634CEAlx9hvlEhUxYeqGHyTixJqGrAqwaDXoOla2neUfNF6Z1ehKNIAxEcm6jiiq/BAVDXCa1cljJInSkKxLSrZyDZjiWZNwaId2F6uqiaPbScaiOpYa9sHcEL28jppA1V46Nih/UIDWQa3ViFrx1jaXgPCOHXvMuziC1h10UCvk/Zgn+H3tF9oYKeKF7YTABGlp9pa79WOuXwOVzW2+myjNrJzhIJzq84Ndh61trDnUjvbMVKPT3toX71qW9hr1d8W2k553TpeqGpG25qSgATtadWXOofp9Vh7+J7VVWDeOfTZ6JxrfS0dO/lZ/q1BPMcLXz/w+X0813WTiRZ2bl2EIPDZQ1/TNkXY8coeW8l5tr3rRlwQe9YYz+fKMVf/tn6dnY/sHKL20MXP67THvGBeP+P7jv7Wz+m96XftwodvbNB+EjfWXzXOItH0M4S1Q9w8op9XW+h4bP3fefPeTcBZc58lSuLaBtu/zwdU3EQbAIv7hXHjcJw9tL/42pTOS9fph/iwzPP77OFL+bd+CHFevyyQZxcEH0av10On04kE/EdHR2g2m97JXgv2K9lF54rFyPU9O6nqA1YHTtP4bMfhOTXAu4qgjsyuEmTHx8dOSaRqCOAkMOe1WXuoykjv067s830GeZpqt7GxAQARQkjrz2j6zjJJIg34VUXUarXcFvbtdvvUYMZ7040AeL28RiVQbCDD96jgIhHA4xYKBQBAqVSKkIdcMecqOdviMoI9JW4s2cyVxU6n4/qNnSz4LNUeSgppiitXD2gPrlANh0M0Gg23+st+wTZYq9XcPdMmtEelUnGFzzUQuqxN1NGhbUiodrtdV9RTHSElcBKJxCk1Kcl6tjmtl8fjU/rPorJKsDDdqFQqOfUef5h+U61WUS6X3f/L2g7dEol6L1xdVHuoXXT8UIWujgs+FWy73Y4U+LZkANuD3quq75LJJMrlMvL5PIrFYqQW4bKg96oqM1uM2ipA+EwtCaAqBx4nlUq5MUM3X+A8B8C1Dauys8+eKulCoXAl9lBw/LSEqNoDOK2yZBuxfZDjCFVU/AzTzmg3vmbVqLxPLs4QicTJRgp2XrsKWNLM9hfrhNs2ojblnEpbUjHDz7B/cZMItYOej+Qaj6vzj5Ik14k4AsT3XNQuvGYgmp7MeXkymURKQdC+bJP6GttWInFSB0pVjlcNSwqeRQpZKDHE56v+DPuVkrNAlAjSzAgu6nEMSiQSLi0/l8tdm9rKR4ycxyY+ogiAGz90DOK4w3mJfYmf47PR+Yvt5Tpg28ZZn/XBkqj6t20vVFZx3vdtBMCxR3+uc/xQYkPveRGCiLa0gbwlV/mMmaZJhZWPaGN/WhWZaMd8fW2R7/mOw7FWY1r1B2kXfs76wrrYc5XlRRa5r/N+N25RQfsKn7nag3MH+QPbbxhPXaVfFndPy/6+jyBkPNntdl2sQ/8LONllU+3E0gyLIpBnFwQ7tabe8Td3slAniU4BcLrx6w+DVH7OrkpZJ4fQz6oTryo2e+5l24MOgKa/sTYTyTPuYmgVXwBO2YBKF04eShLp/VtykZ+jLThAMKBTBZFPjbdMe6hzSKeHBdhpFwYRStro31qk3ipefCvTagsSmNx1UY9XKBQcOaLKIg6syyZZ9bqs4owqPC3Uz3tU9YaqfKzjwUDXqkRoe5JFrI1BZz2fzwNAZKdEvs8dGVkAfVltxQanumpEJ5COknXctV/b9mwDOrYtjlXsS7Q569/xeOxvSqRx0wHagRONKhSX0UYsQcjxU+uMcfyw8NnEtg+7+qT1Hngeu+tXNpt1E67ahPfO/mMVm1cxlliCzKaPWhta8ozXxP7FdsL3tFYIbaKr//y8qj597U/PaRWsy4ZvDuBvaw+dZ7Q/2f7F9zmOqO1oN/7Y8dreoyUVLdl41YGNj0Aj4gJ7/ZzOs1Y9p/MsoffH49k5WY9r5/PrCPTOOodtG/Y9vRe2E167Bnm+dq/92I7p9nOrUp75fMt50HuxbZv9xd6jXQywi8L6OZ0br1NpFUeMxH0WOK2W4d8+O+iYokoiju22XiuvZ1X2mIdF7KPkB1/zjT1A9LnTT+QYa4kmJYlWYYvz9hf7vbhxwI5D9rnb+cb6Cauyh177Rb97lj3VL7Rpzgo73l6FD3KV0DYyj8BXe/gydezYGzc/fadAYwZdnFF/zdpT4+tFcOPIs1//9V/Hr//6r+Px48cAgI997GP4J//kn+Anf/InvZ//z//5P+Pnfu7nIq/lcjm3vfVVQNUhBwcH2NnZiTyIVquFdruNXC7n1CqlUulUwVhbH0dJLg6Q7BT2c3ZytpOxb5LmZ/X3suxB1V29Xsfx8XGEHKnX62i1Wi7oTqVSEdUKA3afPXidVEL4Jlm1A5l2q16ziiUlZ3w2vaw9GIRzi2SulEwmExwfH6Pb7bpzUtnE4JskjU/5xUGUK0++YFltks/nMR6PI4oHEkRUydA2GvQukzjTtsB6gKxRRbKZK0dcPaLii+QNiRsNzpT40Pung6UBI++R52T7KBQKqNVqSKfTWFtbc7Zhm6F9lkmMKBlBRRzJMtpIay8lk0nXb/gMfeMH75X3zf5CxYgSQ8lkMrJJBe+pWCyiWq0im81ibW3N9VGei9dBssiqmi4CJT20lpnuNqvya30uPpWqdQisGoIKKwDumJlMxs0ZtPt0OkU+n3djeKVSccSZJc/Yv3w1JS9qEw2gNYiwm4twDNH+6xvj9NjAaSJWC1Cn02lHVPKcJIvYJthHldznZiNW2bssQtESobPZSU0yH9Fgx3jAv4sbj62LLlrUO5VKRTYx4d/8rB0zeV7ag7DK8mU6r3FEmS+AmucHqC+jjjbvj/M1+6ouiihRYM/HxRng5PmxvS17Do5DXDAZd15fv7Hvsc3oPetCnga/2q9VratEEufrVRBnxGWDXzsfWVKbfQhAZF5S/2YymaDX67kFtVXa4zJQn8w3rtN/pn/I2IJz2mw2i8yFvV4vkl1y3ffC+7CvnRc+AlXVd+122/mJ2kbYPujTaO3FVZEBlz2n+vJsF7rgzp3DB4OB8w/pH5MksD6B+iO3BTZ+UXto3bdut4tGo+EKwdMenE/sQilL0tw2e1hYe7CmWbvdxvHxMXq9HtrtthNM2BJOnMe1RM9tJ890wYGxZafTcRlvjB+05qgu/umC+K1Wnj18+BC//Mu/jHfeeQez2Qz/5b/8F/y1v/bX8MUvfhEf+9jHvN+pVqv42te+5v6/ysbAB0Wp6OHhIZ49e4ZEIuEeDtOASFDk83kXmKuiiMGnBgR0sDiB8mEycLFOt/5W8iCONLsqe1DJ0mg0sLu7G5kIjo+P0W63US6XUalUkMvlUKvVUCwWI8EXA2Ie1wZGtEUcgQic7Nakx7Wky1XahtdK9VCz2cTx8XFEmchOTaIik8mgXC67Hbp090y1hzpbOjnY1U4G0olEwk0Y/KHtSYioMgTwr1Qsyx5MkWu1Wm4XFA50LF5p00b5Q+LVkma6Ysu+pWouG+AWi0UXnKTTrzZFuHPnjiO6aXObSmzbzmVtQiKEOwTRWWS6Jgk+Pjc+r3w+7wgJtYc6obx/pqdSecZUGBLVdEpZiBl4NZbeuXMH2WwW1Wo1kqqobdKqjYDLOdEaRFBhRieRsmueU/uI7mLHoJ7H1ICLf/PZcpxlQXySX7p713g8Rj6fd6RZrVY7RZ6RbNVVLVUOX8Qmet2cA2gTbR92zLPkqqYG8rhqGzuX5HI5t4LL46g9eA6OKVQhaionyURVYy2DiPcFn2wzduddvSe9ljin2a5K6zjK/qWEEaGkvc7rPHcmk3FzvjqvV7FgY+1zEeJM5xH7t9pU7WILeev4bElath3azvZL/ewyMY9wmXcuH1lm51ogWqfVkiN8nYGwHtO3AMSA6KzrvonQdmX9OLUJySASIJwLOYfzfZIG3GjrPIHNsu9JcZHnYuclO45xniOpSMKebYZkIkm286YYLRsX6aM6lhA+MpH3ySwBLnjS7iQYOS/qotp1p+UtG5ZMZNxAUoQZGqPRyKXHq/pKxxz1AW4ztF3w/judjiMT2T7oH6syXBd+biOZ6IO2D46jJM/oN4/HY+d72HmYPjD92NtmD51ngdOZVmoPZjNNJhPn4wMn2RP8TX/2VpNnf/Wv/tXI///8n/9z/Pqv/zr+8A//MJY8SyQSuHfv3pVfmxI6rVbLBXUMHCqViuukpVIJpVLJERUkAzQQVycUOCEuGOj6grC41SZ1bq+TOFN7aEOlSoXnZoogVS0kFX2qJz02gLn2iLOLqoeukzijPbg9LskR3l8qdbKDY6FQQLlcdn8zGFUlhx38gOjqgdrJXova0wb9VsLqazfLtAcdIa4EMEgnKUZir1gsIpPJuFpJHPA0COex9RmqgoEOuv49m52oEWezmTt2Lpdz5ycJoE7YMgNdtQdXy3RlhM4P+4MlDpWosPJjAKccJw16eWwGIQxQ7FhEu+iPreu0bCJR04vZb+g00kkA4JQr+qxsH7dBio6ntIWuzFp78LtqR/YdTrBK3vnswu9eFAwoSSbSOdY6ZGwnvvRISxZZm9CWtA9f4zHYjqg80/FF+4KSu3weNrXZtpOLkokaVKjzqOSZPY/vJw66Eqn9iX1HP8Nrsk66kpl8JlaZeVXEkA3ILaz99bePELLf5T0C8LZxJc/scThv89p0XOb3eIy4+eyimEci2ntYFPY7tn2xfeqGSAz0lajVdqZ9WxWgV02gLeP4ei++43M8U/Ww7o6sQT+fv9ag5ALPTSET9Tmf5z0dw+wiDesV8T3NsuA8oO0jrq/dJlh7kBRj2+DfSpCRRFPyTH2b20YEKHztgwucag++B5xkKOkGWxxjNNPmNkLnWI4BtAPL3uiOo8lkMrIhncYBao/bCku2swwNCTPdmI+fUXLVkom3vX0A0bmW9iAPQVGC+on0PWzmgPqyi+LGkWeKyWSC3/7t30an08GnP/3p2M+122288cYbmE6n+P7v/378i3/xL2KJNgBONUY0m82FrocPqt/v4+nTpzg6OkIymUSlUkGhUMCDBw8iKidVU2nH1Q6tjgc7hwY4uoLJz/hWRDXgv4rV2zh7cIB/+vSpK8Y+m81QLBaxtbUVSduhVJRBsJJhvF97fF2tVJWNfo/f1YCZZIwGlldNJnJg63a7eP78uSMUB4MBisUitre3kU6n3W8G4yQtfGk/cfbwrfJr8ESVEQfNYrEYIaaUPFObLNM2vM5er4ednR0nPWfaAcnmtbU1pFKvarBRyaMpgUo421VLlWnzXqxqR4lXtolKpeJsUq1WIwSV2n6ZgS+vs9/vY39/H/1+36kQtW9QfVcsFlEulyP2sAqnuFVcXVXha1Rc8Rj8ezabuXsvl8uo1Wru+djnMI/Avqg9BoMBjo+PMRwOcXh4iE6n423/2WwW5XLZKXpUaUXniNDVKToNto+QGGHbYnDLsSaRSESIbaax6gqm7bOXsYuSqyRUm83mKceYfZqlADjW0QnQxQjfOYDThZutPZi2ackYPhe2TxLQNv1bbXCZMUYdRg2WNI2VjhBtoaSVVWvr+XUetfMq7cHXGKAocaepNTwuV3SVTLTns332ItC2rH2e7YfnUd+AiCPSFPY1JZmtfeiYqmJGz8/+QvIEOEmXpv2y2SxKpVJEiX9Ru9i/zyI55pGG877H/y1pTx9RA3u2Uy7iaPvUdq3BIO2yTIXRsgmos2xEe1BFTFKMhID2O10s1N3qWaOUJOtVY1Gidd44xvnGR6qqmpplLHq93qlNxjqdjrtvZqLQHqVS6VTbu20gGaa1aJvNpttIq16vRxaLdOyxr3Hc0VTo2wBtGzpOcNOew8ND9Ho9NBoNHB4eRuqy6r3rBhS8f85Dt8keCtqDSqLBYID9/X10u10cHh7i8PAwcu8sZcPvAHCLv/RTNJvntkGJRIoy9vf30el0sLe3h4ODg1NzLOdt+igqGtBN4W4jrD263S52dnbQ6XSws7OD/f39yL2TaKTvSP+e4qZCoXCu+fFGkmdf/vKX8elPfxr9fh/lchn/7b/9N3zXd32X97Pvvfce/tN/+k/4xCc+gUajgX/9r/81fviHfxhf+cpX8PDhQ+93PvvZz+IXf/EXL3RtHOQ48ZVKJScXzefzLvXO1t+xKhGFdcgYvFmnzF6H/fuqySELdY7I9mr9Iap6dBDXwC7OGdF7UxKDjnWcM6nHU5tfB3FG8Pq4OmJXgthO2EaoRvRN+pZcBU7soSvT6lT4AkB+3irOlkGAnGUL2z50AwOSHwy+OaDbIDyOTFR7aPtQooQrDUqiMYCxCiYl2ZahIIqziW4awZV1fQ5apF/JZqsqss9PSSEl6mkH9jlOqtYeGvTrjz2f7WeXsQXbh+4k1ev1IsRDXFqiJVfj2rKOvTpW0h52FY7HY5vRNEhtM3reZbQTu/JsN41QtQ6fqU9ttsgCiirPCLUzSTS1p53LlKzz1Zu7bDvR+ZAkhBbFVWLCLjL5CM15842vzSiR6iNgLWnF79E2+jyWSVr4zq+LTEqeqx3tvcc9k7M+b8k/PT9f035k5yj+5rPjz2VtFEec2ePa+55HoMVhnl/GdkoSTMlenZ8Y6JEQ52c0jXHZ7WZZWMReSgjQHiRZ+bfPX1Ey0RbAvmos20a+8cKO7/QDuCii/UgJBNpDP3Odvv6yzhdnD6Zc6Y6BOs5zXFPCxI5Lt5FIVHtoqmacPVTxrPYDov5wnM98W8D7oz3sbqN2nGSfoI10DvLFgrcJeo9qDyrw2D503rPqbl0At5kStwl2TNXNxNQemuoNRNN/rQpPfy+KG0mevffee/jSl76ERqOB//pf/yv+1t/6W/if//N/egm0T3/60xFV2g//8A/jox/9KH7jN34Dv/RLv+Q9/mc+8xn8wi/8gvu/2Wzi0aNHp5wVXyfTBpdIJFCpVPDgwYOIKsIqes5DUvB7usukXXFjg9GgRgOqiziDFmc5nHyNHZKNcn193SnOWM9LU+6sXXznsCuXZIhVieebgPW4iwSQl7HHPJtMp1PXidfW1lCr1ZDP57G5uRkhapQk8gWdi9jDTrx0xOmIcqdAJUaWYZuz7KGD+Gg0Qr1eR7vdRqVSQbVaRbFYxPr6uiMklJxQYsM6Rr7AjfZQpRWDRw3WWMdrOp26a7CF75fVb3wBGie+Xq+H3d1ddLtdl8JcLBZd+9ANI+ymEfZvey7N4bfKMx1PJpOJq383mUzcKlS5XHa1CH074i6TOKOj2G638eLFC5e6MhqNXDvRiZ52UjLxLCKY46FNcVbnM51OO0K3VCq5sTWZTKJarbrUatabs4qmOHucN+Dgc2m329jZ2XF1AYfDIQqFglMbUK1aLBYjKlJLJvrOTXtY5RkQ3U2Rv6nmYxviYggXRlTttci4ch6bqFKz1Wo5RR7T2rQYriWtzgqqlNDSz8XN/7x/DWD4+clkElkE0MUiaxPekwbWi4Kf1SCaQbUGDzwf++95fQLf56wTSltQYUWHldCdi3X+4qq4dey1P56XwIgjM3UOAk7vmhp3r2dB2wmfPxeI2u02+v0+Go2GUwtp7clkMulsoNdr05G1jt9FYO/d/u27p3n/n+e8fJ7st71eD4eHhy7w5WIRyV1rAz3GVZFmF7Fr3HfmkdB6L91u120gtbe358p6qOJZz8EgWW1jfYCrJIx89+sbv88zpmuf73a76HQ6aDab2NnZwWAwcHWs+Nw519OPZOoV06toCzveXjWWEWPxOGzn3W4X3W4X9XodT58+dTWkSQQAiIynJJjp5ycSiYgS/aoWgK8Sag+maB4cHODJkycYDAbOHlSZabYB50T1YShmua0KKx1DOMfu7+/j+fPn6Pf7ODw8dH6zLgYDJ/6kEodWzHIbyUS2EcYK+/v7ePnyJbrdLnZ3d13szftj31DfnwIC3bTwvGTijSTPstksPvzhDwMAPvnJT+Jzn/scfvVXfxW/8Ru/ceZ3M5kMvu/7vg/f+MY3Yj/DoNRCg3EffANzsVjEnTt3nHLDNsZ5Drzv+Br485pIkqhjyJoIviBoWVBbxNlFg4LJZOLSNZke6JvQfJN+3LF5vwzOVNbuc5Tjguhl2GLetVonlQN8LpfD1taWI1fj0rx8E11cwEd7WDJR7cPP08mw6UyXsZM65j4nyv6vGwWQTCwWi6jVaqcCfl/q8TziRskRSybSHrpzVaFQAABHPNhNEy5rE/1f+w4QTVOs1+vodru4c+fOqfqIvA4fKWF/rD34t6bAWNKI7YCpUtPp1BGJJNGUkPHZ4zz2iRs72Fb7/T6Ojo7Q6/Uix1cST8lE3p8vkPBdo22jvB5NY2X7yOfzkddKpVLE4biqFHANKvr9Pur1emQnqWQy6dKcdcMIzjnz+o3vb+3DnGN8Cz4kYLm7m01J1HRi37mWYRMlEfmbCl46R/PUd/PsMA863up8owG9vu5TJsadf1FSI84mXHXXjYXYrnVVmWPAMqD2UDURV32VPAOAcrkcUd5Zu2mgdFHijMeyBIwei3bRdq6v6e959x4HVX9QOcvaK6xPxHkGQIQo86mvrJrxIvaw5Jmvvdk59Kz7XBS0hy3uTcXIcDh0qfeJRMIpBNie9Dr0ui8b6M2z53mJsfOcU+1BAo3FrFnTinOPQtPPrK941STRWW1P+4197SywjTPdqtVqOXJV60jbeErVqexLOndfNeL8W3vP5yUT2UZ4/61WCwcHB5FNE3SxiL81PZ928C2SXweWRSbyWGoPbkKnm0hZH4XnVpKR9uDYe532WCbYRugPHh8fO3s0m01Xq5dzG31kvs5jqD2WtSv8dUPnMyp3G40GdnZ2XByhYyZjvkTiROCjBCvHGd9i+Fm4keSZBTvSIphMJvjyl7+Mn/qpnzr3efr9vpvMtQYRjaoSauag37lzJ1KUTlfAgaiM1rKa1kFQR52OldZa0aKZ2mESiYSrF6WTq6+mldqUx2o0GhiNRm43TB2QtG6U3dZW7dFut9FsNl2qIoBTTrzPASB8ZIPaRFMaaA+uzrITKcrlsmPjbVFvn9PI85DoIRHITQ9oRz5nriRrh9MaPLoLjKZt8LtWIeJz4uMcFHXIdJWatRC4EkG78drUSePAEdc+1O69Xg/T6TSytbFeIwdmm4rL9qUpG1axwWNoP/Fdj4UvOLCBGPsli0dq21Fije1d6/DFQQMem+qn18Nj6vVa2TBtoUSXrrhqALioPfi3DfpVNaMKALYTkiSpVCpyf3ZC8TmQfI4+VZy2Dx+JZYNmWyvKEhh8dhd1hOL6D1OJ2F/1mdnvzXseGrja8U7tN49MZF+lQkMVREpE6LOwZNE8kiguoNY5QRVW9t6VgGAbXsQeliSfB7YrrQGjxaM1lcsqr+Lsu2h7sW1Tn4e2V0vQ6Dgf9yz0ffa5RVc7Nejkpiv8re1KSyNQcXleG/hsogorznHsM7Y9qv2UwLMLXr7U20XVRtY34Pyt59b75pjis8d5xlfeB+3BWirtdtvVsGL/seMVn7VVH+o4Y3+fRWT4bKI/9ji+MfQygaV9DlSHNBoN5xOyzXCOYdDC89JW+vzYN+KUvue5vnmvxfWPRc4V9xklVOv1OobDIY6OjlCv190OolwUYRkPBnmcf+njavtQhb7P57ooztPG9L61P827Dh27uDC0v7+Po6MjRygy7uKiDMlEtglrD45xdiOsZRMCcba5zHl4D6ou29nZwdHREVqtFlqtFqbTV0rvUqnkbKJjps7B/OHi2lXaw4fLnoPPVxfInj9/jnq97rJWZrOZq4upcxt/WDSfdgXg4nhd5LsthBHbOxVnrCt+dHTk6rSXSiVUKpXIs2a7oD2UL9DNr86bpngToCmrT58+RbPZxMHBAY6PjzGdTh2HoYv/nGe4EE0SFvBvLLgobhx59pnPfAY/+ZM/iddffx2tVgu/+Zu/id/7vd/D7/zO7wAAfvZnfxYPHjzAZz/7WQDAP/2n/xQ/9EM/hA9/+MM4Pj7Gv/pX/woffPAB/vbf/tvnPner1UKz2USn00GhUMCdO3cicj4SAc1mE8+fP8eTJ0+wvr6ON954I6LqYePUwFgVHPNIMzoNmuPNgZRkAFes1GmuVquoVquRc3FSVqeN59NCnV/96lfRbDbx9ttv4+2333argslk0jmDTPFSJ4ZBVqfTwf7+PnZ3d7G1teVqFlEyqooN20B99vDZhOSLpvBQzkx7aGBTrVbdoKJKDWsPdfwYjDx+/Bi9Xg8PHjzA3bt3naMHwK2c5vP5yMo6nR4Odo1Gw6mLGCz1+31nD20X1omlc2vbiF4vA0jdmpgEEYsnMvBj+2B9vlKp5OxiC+Rbu/d6Pbx8+RLD4RBbW1tYX193RBMAFyTQ2dFny4BTc9GVmBgOh7HkZpw9FL4gTHew6nQ6jgylc0byjKlGLBKpGwYobFDD1Z7JZIJyuYx8Ph+xB/ukLRYOIBKE026qJLJEjVWNLBI82HaiduFEytVeOir8HNs4+4klOCxBwe9pcVZOWLQH+6NVJ9FWSiYCJ7vyMuVLg01ri/OunNm2zfHc7s7D9znmq6qFpKYljwlVfmof1/RHPltLJmr7ZXClO8HyeJa8oS189likvfiIIo77+ox4n0r2an+OO7aSRSTtz2rL/B7nl6Ojo0gNCzpFGmTn8/lIIHcehaDtN0qO2DoalgDXQEiPZccxAJHUI13AmLfLE4/Htsj5Rcd8q7zTVVW7IHGRPqNKs1ar5QgjW4uHsAsZXKywJBrtof7VIuSZtn86xPQTtD3rsyiVSs4WZ5G3hG/xCjhZRBkMBjg8PES73XaKM/opSqKyvSaTSZc1oOM971uVehclzvTerb35Q5LVt1g1r334fDUArm3QXyAB0Gw2Xbq1LsDl83m32Etb0S5Kkvg2ATlv+/Vdr9rGkj9xY5O99zifRO3R6XTw5MkTp646PDx07TSRSDgVPv1JAJFauVzc4v/0U2y6/EUwb8y29rA2OO852F+azSa+/e1vo9Vq4dmzZ9jd3QVwUu/u/v37qFaryOfzqFQqmE6n6HQ6bp7RXTmBV+RIqVRyinkd75aBqyDOgBPfp9Vq4fHjx2i32/jGN76Bly9fuj6cy+Xw5ptvYn193fUXxigkZQG4dgacpMszq8L6oKvAecjVbreLFy9eoN1u44//+I/x4sULN3blcjncv38f6+vrLguB8/NkMkG9XncbLDHuYb/SLJNV22MR8J65KUCr1cIXv/hFPHv2DMArmxaLRbzzzjuuvxQKBeeHTCYTHB0duQWder2ORCLhSrMw1rkt9uC4xM3Fms0mvvjFL+L58+fOZy2Xy3jnnXdQqVRQKpVQLBYBnPjk3Jyt2Wyi2+1iNptFakvTHovixpFne3t7+Nmf/Vm8fPkStVoNn/jEJ/A7v/M7+It/8S8CAJ48eRIZHOv1Ov7O3/k72NnZwfr6Oj75yU/i93//92M3GJgHTnhUHtGgdkI8Pj5Gq9VyqWiNRiPCaFtZpBImlizyOUnsNBwESAyxU1AKr2ojkigaSHGCteQZcDKZsf5Cs9nE1taWc/j4m3UJyN5qQE/Hl6sltEez2YwEy5ak4SqwVebo3/Z/klYM+NlhlECiPfj5TqfjyAkGV1Y5xeOzg2nedKVSwfr6esSZp5NMZ12PQ2XE8fGxG7Rok1Qq5a5HyUS2CbaXeQ6NOntsGySmOImwvbDNkAzgyjhXOC1ZpO1DnXo6w0w94Xd5PazZkcvlnFKGNuHzYrBFkoLfGQwGp4r1s71qGibhI1L4t92tjA67kom0DT/PNEUqFHlv2h5tW+SK+nQ6xebmJmq1mqvJoc+FdRZ0hZ8r8Krc0ILwllDlwO4jHOYRnnS2lThTp4tkopJn/X4f2WzWESZ0SjWot4QNAEc+AXC7DtMe7BPT6TRCJvK6VZGoaidNgbLqWQaiShrxdQ08tW0w+LdkIvtLo9FwtYparRYmk0lk0YTjOZ8rr0X7ivYdBka0hdpQVXq2HpQql6yih89U75ef598afPvGfDvf2PbCbd5Zl4eEopJnuVzO2c2Sej7wWSYSiVPjzbygzBJ6tAe/y/Fa7RenkpsHH2lGe7AvcDxlipW2VV2sov2UMNIfAI5wYZ8G4PrLWWQir4/Xpn1b39eSDz6SwGdv37mAqEKdJIdudGLPr9+ztb34ul6LtnlVOi4CvWefgo19jfbXY1tbxNnffl4JOxLMrFVEe/AerY+hP1bV6Xsm9v1F7MHfPvLM2ta3OLIoyWzvifbQul5KitlsiLNW+XWR4ryEmc8e1ob2eZxnYWre6zyepmiSSNQFbyXNNdVuNjtZWFGFL+2h6hk7tpzXLvNsddmA2h6PfipTVukfkzinDZiOT1+dczEQXbThb/UdL2KLs65f/17GsbV9MEZpNBpotVpuPNHN1ljnlYQzx0oA7t51HtQFmYu2j0XuATifPeI+y2NxTmWapsYM9KVpC4oA2D441zCWoL8BnPhZV2mPZUN9QdbPpD16vZ6LW9Qe7C/su/TPrG9mF9iA21ETj/NXv99Hs9mM2ISxLOsC86dYLEZ8JPqrVrxjBRuL4saRZ//xP/7Hue//3u/9XuT/X/mVX8Gv/MqvLOXc/X4fu7u7ePr0qVspBOAYXN397NmzZy7wbDQamEwmbpWNnVhX08j2qmNjtzLPZDKuLhaDSq7AqANB8qzf72NnZ8c5bpreOZvNvLne2nF4nv39fYxGIxQKBbz33nsA4Fa2v/Wtb+H58+duFXs2m7ntpHUCePr0qQu49vb2HGlBRQsDXgZ4DMw5aLKRqwNMQiOZTDq1jq/Ta+rV/v5+pFCvOu7sPHZFTR07kl/T6RQ/8RM/gbW1tYit3n//fezs7DgSisQD74NO05MnT5xC4NmzZy4I8z2XZDLpiBsSTurw0SnXgIvPXO1F6Peo2FDVBu993iodJ2CSX4lEAn/+z/95fOpTn3IT+Wg0wje+8Q3s7++713QAUqXCN7/5TTfwPX78OBJckVxVFRqJJz5bPicAp3amYuqM7tClhAn/pmpUj6dOKoN7a0/aixNzu91GOp3Gpz/9aXz0ox9FoVDA2toaxuMxnjx5gkaj4QZzDuypVMoFnfV6HY8fP3aqUqZK83lw0qODwLZpgx3aQ9sfA36OVxro03nnuDQcDtFsNl2fBKIyZm744Qv0NK2bpOz3fd/34fXXX0elUsHW1ham06nbar1SqbgNVdin6QwcHBxgd3fXKWFJ+lMpwnvX1HRNTbPqXr0/prWR8NEd3+r1ultA4LNpt9sR4oMObDqdRrVaPZW6rvZIJpPumabTabz33nvY2trC2toa7ty5AwDuGdh7AeACrGaz6eaS8XjsiGkWQeXz4b1Y9SafDX9rgKukC4k+EpVMp+EKHclEDbrL5TLW1taQyWRQqVQiqhA7piaTSTcGZjIZvP76604hzXGVsO2bxD8Jdy5o6aILlZt8jYoMJRI1lcE3byg5xCCPChqmWx0fHzvijIsStJ/WONvf33ftVMdC9u1UKuVq2qTTaTx8+NCpTZRo12tUgoj9mW3Et4jAcUPHMfYFVSfGBRJK0NFZZb88ODiIpNWwjfHaOLaQ3LPKYr03thk+43w+j1qthmTy1UYY8wJ4S0CxnapvxefIwDyVSrl74rxiHWdfUOg7F1Uf3OSEmwPoeE1fT9Wb7L/W7wOiG0TpvS9CJlrSjOOckkPWf7Jtwd63hb6nRBwXi/b29vDBBx+4zXD4TNknmRXB6yEhQttyPgfg5mKOdRr0nCfIsX1DX2N71X6g45jvvufZXe08mUzw/PlzfPDBB2i323j69KlTudMmVPBzruO9kmgkOK/QXnqM86ag+QghJbGtf6jknY5Hix5f7fH06VPnG339619Ht9t191Gr1fDw4UPXTliXlmpUtmWSKGojKtWp3r8s0Ur4+t1Zxz6LXGVsNplM8OLFC7x48QIHBwf4yle+gm6360izra0tfOhDH0KhUMDm5qazBwA3B7CP2PpWJCGXnZbnW3QALp7arPPaZDLB7u4uDg8Psbu7iy996UtOGZROp3H//n28++67rr444y76NAAc8Ub/iv1Y0/fOIuwvAttnLnssjof1eh2tVgvPnz/HF77wBecDzWYzvPbaa/iu7/ouZw+mN7N9MVZtt9tuQVxjTe0ny7bHssE2wpqZH3zwAf7oj/4I3W7XbZbwoQ99CB/72MdcvXXOHZznVYREf1nn+ova48aRZ6sEG9zh4SGAV4YdjUZ4/vw5jo+PI6utXDXh4DUYDJxzyc7KoAQA1tfXnVNIx4kBnZJnm5ubLmCdTCaoVCq4d+9eRK3EXZ263S6ePXvmgq3j42PXWFTtwXsBTgYTBvXT6dR1ynq9HhngR6MRDg4O8Pz5czfwTCYT7O/vu7QNOpMk23K5nAt86vW6l0xkYM6gkCv2JIP4uWw26/KXaXeqn5RsoE17vR6ePXvm0tIYOJOMsrJMdZ75Hp9LMpnE937v97pUS+AVGbWzs4PHjx9HbMsUOA3MSVrRaVfFkhYP5ioaU0y5kq2kHwMYkkoAHFmk96KpsQxMuKuTpmHRHnaHSh6HAwrJzV6vh2w2i3feeQfvvfceMpmMu9/nz5/j6dOnp8gzTmx8LgcHB26iY2oLpebqQGrb1OCK1zSbnagyNQChXFtJObVLKpVCv9/H8fGxUy3SYacTzXMyGCT0utQe9+7dw9bWVoTwfvHiBfb391EoFFAul5FOp937VJ01Gg03npDoIuhQa+2PRCIRIX3pzLJdsi+SLKKaSscrKkf0OZPoUZKZ9kilUo7wV/KV36dzxmA6k8k4colpzZPJBHt7exEVAlcLU6mUU3FSqaA1+9LptOuHbKcsOK2BH/utkmdsdyQqOK6zb3LM4Xit9d+o6CV4fL0/H3nGz3U6HdTrdUee0malUgmz2czZm+QOxy+OL2wjDP45TvC5MJBisEUSke1D+5EqkDiOcExk2+e9c9GDfYRtytqDzyqdTkfIM14nbcNnwvmU6SR8T1PotK/yejkPMXhi2+VzVxUav2MXCajWiCMLVO3Etkd1qJJFJM84bugcrvMylcVMm9Hxg8R8u91GvV5HLpfD2tqaI+R9gZePQOOz41inTiL7r6b3KlnE48QRaHahgSvfJEBpDzqhTHcATohIJeuVwFRyVcdaHd9t+qcvMFGiQskiXXBi0E4Vh5I2uoBnz+GD2p1zJ1P3WbSZfZrjvS5y0Za8Tt6nqvJs+yShpuPtWbD3Z9WAHPuUfPeRSkoiWrvb87Et0v97+fIler0ejo6OMBwOsbGx4XYD5gKEBv+Ektc8p45nuiCwKHzElr7G56I+oAZVaos4m9jzaftvNpt48eJFZGfN7e1tpxJZW1vzZkHY46s/RntofaOLEkU+oksVTLSLEmfnPT7bIf2RFy9euOLv3W4Xd+/edeqZ7e3tyIKj+nG6OGbbwWVSevV67d/WRr5FBp8fcJZNdBF3Z2fHxVe9Xg937tzB+vo6yuUyHjx44JQ02WzWtSu2AfpQtJUli+wYfxnMG4cu2j4IXfwmefbkyRP0+31ni0qlgkePHjl7qOhCiWX6aXwdOK20WoY9fPexLHDO5gIZdxrt9XrOh6hUKnj99dddSirjEo7FjF18/UJJ8WXZ4aqg4wh91MPDQzx+/DgSy1QqFbzxxhtOaMQ+oSpN9Zd1gWTeQuJZCOSZYH193a2o88GMx2O8+eabjtG2KqlKpYJarYbxeOycKHZcDcJtsXUlqQA4codBBRsOV2N04tAg8GMf+5hbebVkkZI06iCw8zBdhDWLPvnJT2Jzc9OtgI7HY7z77rvY2Nhw10iyjYG5JWRqtRpqtZpTHOnqnjrzPuJGMZvNIsozXVm3xVLVYaZ6glJ5BgB8BlqLTgkn2peOZiKRwCc/+Uncu3cvEmyx9pc6lVqUkUQgOzcVNyQZOOlZB8k6tBoIa9DDNqQrp4SmxlKZws0gWHSTRMJsNnOOik64JIPptLJ9pNNpfOpTn8KjR49OEWtU1eiz4/dIrq6vr2MyOdmEgfbQYE8JENojn8+79j9vu2lNcbNQMpu707C2IdsKgEjaJr/HIE8l8oPBAJlMBt/7vd+Lt956C7lcDqVSCePxGA8fPkSpVIqQ1TaFO5fLYXNz0ylL6QyRDGXgow6TqoloKz4rrkDOZjNsbGxEVGLsc0oQ0B5UFbKvkrih0pB1Imz749hBm5JM/NCHPuTuv1gsuoUEAI6UIWmWSCSc/flMeL8AXPuw987noGmVfI99Q0lA2oLXrMehM8s+qCnhmobFa+L4z4nYklXJZNKRZKwtwQK3JF8YYFYqFVSrVXfu2WzmyMTDw0Ps7Ow44lkJO20DJGnYN3Qs1GskGUECgGOcqpnYJ1QNqvMU+zELgKdSKTSbzchzUGj7oMqA9lRFG+cs1q3h+abTKRqNBnq9Hvb29rC/v4/pdOrGcIL9IJlMotFouLqcNjDV+YJQkojzO4lLjgs65yupoyUUSMYocaJzG/sSFx16vR6KxaKzKcdJXhPHPxL5tAcJZpLvnEs5/g2HJ7sYsn1zpVXLLugcoVByTscFLrxQ3cVxkWlW7GOcj1TNR3tpG2TbpT1syr0SG4T1IbhAR4U7F6Z4HUwToz00fZrjh/YlnoPgNXMeo2KZWQidTgedTgez2cypqtin1bZUQ1gb84f3yTZEu6lyUP0mtYe9TlULcgGOpBQXnDhWKKHpIyV8pBnPQyUilf7tdtuV7gCAO3fuIJVKYWNjAxsbGxG1sS5a6XOknTnWst+wPyyiwNNnp3bhGKc24rlUmaJjhbYJH3Gov9mHWfS93W7jxYsXODo6AgC89tprSKVS2N7edkoRKs+UVOF10h9X1T3bPwkCS5AsahP1CXhe2kh9dfpeVr101rn0XgaDAZ4/f452u43Hjx/j5cuXmE6nuH//PlKpFF577TW3+Li9vR1ZiFCyl8qawWDg6lzymqgMv4jyzEewql20z+lcrzGcvh/XTrSdv3z5Ep1OB9/61rfw+PFjTCYTvPbaa0gmk3j48KEj0DY2NpyS1cY5XLDQ3cfp/5GAtDuVngc+AtEuaKhfdhECjfY4ODhAr9fD+++/77Ixtra2kEwm8ejRI2xsbODu3buo1WoRe/BZUa0HwL0/Go3cWK/1rJZFJOpv/u0bO897TC7U9ft9fPWrX8WTJ0/Q6XRQLBYdobq2toZHjx65rBCNEdl2ee/0lTTTybapZRJotv1f5tgcq7nw/qd/+qd4/vw5jo6OXOz68OFDVCoVvP3226fswWOor8/3tYQWx9PzKM6IQJ4Jtra28Prrr+Pdd9+NTCxslOrE2MnLfk4HZP1RtYBvBdiyxNrArUOj18TAl84ZcCLh9TnNelweTx1MXu+dO3ciDq11Shjwa2pGMpk8pSTTgVgnJ04A1qnTxm1tZO1B2MCLwSDTJbnqp+oNDiTqMPE6mUeutubuqnRy7DNg3Tk7WHMgUKeR96DBGKXsmhbFAU8DYlvXQO2hgQYdst3dXbez0dHRkSN+tYAvVVLWuaZTVa1WXZoR77tWq7mAk3Xn+KMBBsFrZAqnEhxsO3yOwImDoPYgOaNthdfvCwr5fKlGomLu4OAArVYLu7u7mM1mrrYEB9xMJoP19fVITRK2Z07u29vb7r4YCFEVqqodDt5Mj757925EOcK+qysmGnTyc7rVNCcBrsYxSGGKoaaCKVHEz2oKFp394+Nj7OzsYDqdOpvyuWQyGVfjjedmP89kMviu7/ouPHjwwD0D1ixLJBKumLb2VRLwujssA0hVPXHsoLIonU6fqr3H1/TZ07EmwcK+xGOWSiUAcMSNBoU7OztoNptotVquMC+fCRcdVCXINsZnww1WVHXYbrfxwQcf4Pj4GLVaDdVq1fVREkkM1F+8eIHZbOb6qAZVbA9skyQISNIx6LBjuaplbWCu7YNqAN4XV/24WMKUPZJWPoeSdmG75e7HJNOAV8EQ03U3NjYcwc7FiOPjY3S7XRwcHODZs2cuOOBKK/sh+2ytVnMrj1TBcj5gn9YxiMegEkDTDXWuVxJZ264uILGPAIiQAyRbqSAgarUaOp2OswvHSS5C8Zy8psnkVXHpwWCAo6MjHB4eRhbeeD0s/cDFDSqnaQ/1M3QFVvsXCUtVIerK7fr6uiMDqTSnP6Bti3bQTQXYdtiuOdbxPrkIYckzVWUp4UmCr16vO0KKfYnEc6VScf0SONmBLW4eVTJqPH6Vlk7Smw4821M2m8X29rZbJKtWq5HrJvnIds95jWRnr9dzc7UqKvi3jn8+aB+2ilvam6+xfpDWYmQ70ADCF/Soz8YNorrdLt5//30cHh46X7BQKOCNN95AtVrF5uYmNjY2In3PlvsgyaLjj4/ood2URPBdq36X/rsu8modw+Fw6NqC+uWLEIn8n4tSXIz72te+ht3dXbRaLRwfH6NSqeBDH/oQ1tfXcffuXWxtbUXIW7ZltQfHDF34JTQA9Pk6PtgYhOdUH52kpvpUOj4sQsTo8enffe1rX8Pe3h52d3fx8uVLrK+v43u+53uwvr6O119/Hffu3Yv0RyWsufEYF+F0cZrXRmKBi0iLEkbahjTOs2OXjpeqZvKdw9cWgRNlJUmzw8NDfPOb38S3v/1trK+v47u/+7uxtraGD3/4w7h//75blNB2x3n2/2fvT35sS5L8PtzujbjzEDemFy9fzllZVVljs7sJgS0SEEBAEAcJ5IYLbsg/QQIBLkiQBAiCaHLBBQECTRLQQpuGAAoQtwQhgNpobEndLHZXdXUN2Zn15hfzncff4v0+Ht9j4efGjTmy2g0IRMQdznG3Y+5u9vWvmRcKhfBerVYL7Hx8A9hZxDmXBdDy4lYfs8Ti1cvcg3jpiy++sKOjI/tP/+k/2Y9+9CPb3t62b37zm7axsWHf+c537N13381kG/lrLBaLTKo8GQ96+JUeFHcV8UCZ6klfvw6ba7FYhLJRJycn9ru/+7v2gx/8wDqdjr333nvWbrft137t1+y9994LNr9MH/i89Xo9sMTNsvHUTUlMPypX1QkZXCcnJ/Y7v/M79h//438M7LJWq2Xf//73QymQTqeTex9lMdN35njAVZ3rVpUEnono7rEHwczODFTBM8Sj9Drx6Gs4EjHwzOw8YMZrecI9FGFlkvNAnZllHAN/XQ+oESjqjqjqgjQsBYu4znw+D4GqphAgGohivB7I8kBfDCn3EwiBLYDPdDoNO1e6I8Nz1oHkr60OBJMjASMpmfqcCWbNLLMjQH9LpVImWNV24/gyuQFk4aAzAaiDtww8U33MZjPb2NgIQRl2AlgEqAAwpU61PjcCV14jKFN9qjNP21n0VXQXUcEzPofNaPtgEMBe0/tqsO4dSl7D6SJAxAGhn8rEY+yQqqdsEoJ2LahP2zU1zdsHIKUfS4XC2xRKClzG0na4Po4zYBHjRkEbqN2efaOsFgAIUmlYYNEx7WVsoOtms5k5VRNHE11pvZLFYhHYVd7uCWoIItEL7Vcw1jv9ykhVYAgHnOdP0V10pOA41zOzYE+TySQ4G4DFvV7PNjY2MmNad6sA59ATz7ZcLlun0wkn8qIr6jo1Gg1rNpsZR51AAZBWxyjBqY4TtVPsrlKphCCIuQid6+aIT4/TtU2BG4CsarUa2Cs46p4Zy7WwUx2P9Xo9c+IvfWR+8AGr6pn0BD4Po41r+w0i7TOvxcAz7AKgRlMf6JMHz3i+gM8USdfrch1AO9UHbWGe19IDOi/wrAGVeBaa0sscaXZWC0dBfIAJv7FF371vooChprCzRmJrnU4nzJWkYav+aK/OHX7+94w+dM1nY/4T4JmWAyCgBhRRZhF2yngGRGHtQu9+E5Tnr0wgXf+Z93l+bCoxj2j7Gbt6T+yT8Uf/FNRgY0X9j5h4sAgdKMuTQJV+YIdq69hDzM/i+QCwcHgGwA5rAUxY6hrCCNJ+8HxgIMZ8PMZSnn/qfT4de14n6BV9eIapspUBS3XeWAZO8ZyolQlzmDmctDM2SpjLmdu0/d7v5X99Ll4HeT5xnugmidq2AtwAe/gHqoeYH6eCzmG0c3jY8fFx8AU2Njas0+lYp9OxRqNxzj64jrcN/V/HrP/cZUTnFg+aKRMP+1Zm3mUEu4MhC2u40WhYu922zc3NjD7Ut1f71j7H7IVx7OOCy+pDxw5rjDLxFDgzWw1Y1Xtgf4PBwI6Ojuzo6ChsGNRqNdva2gobj34TzvvD3ga8PvR9vncVielG5+TLxOxeWAOVVc6GXLlcDgeTARLj76ivs0wXeXH0VXXhdaJ60fZcVg96LdUHNUWJjx89emSdTifjT/p5OjZfqj+iY+mieT5PEnjmREEx77D4wZInMUfHD/q861zW2LiepmhyPz+pXcagNVhXwMT3SSdULxqc+e/5NnonO9bWi9qt7WBgqZPqJ9GYw6bt8+8tFovMqSZeJ353JqarmD74rjoNfrDntfUivbCI7O3t2fb2diZA04XW31ODCb2WAoJmFo4T177zvgbosf5q8OfFB78KUKiztcx2VPT5LRYLazabwUGCMRFbYDzzUdumbAb9n34rCEaf85gEsc/HRNuozyr2HL3D4O0aR2axWNj7778fggcN9lSX+gz0GiyWAG98Zz6fW7vdPsei0z5r4Kf3VLaB2gTzjc519EltQturelM9+MBF26GFvpX14H+8o0obAciUsTSbzWxvby8AP4xNdVCVEUDbCoVC5rl4xwAACfDaP6tlAJLqFkEfGlRoaroy4HiO/jqx+1L8mGeOw8xvNhcA1niv3W6HdGTuATNBny2AlILqrF8Kriqg5Rm9fuzpWNJnRFrj/v6+7e/vh+dC23w5A4R+ttvtMCdzbQ3uAfcJ9DVllqPWlbXL2AVgpI0AfX6zgWeigSJgEIWI1Q/SgI2ABpnNZoE18+zZs0wwQMBZLGY3nJRdRv/ZXOCzXEODAwL+yWQSaq9yoqGy9GAFcj3mZoBtymP4wGI6nYZnq/W5aBtAOiBabEPBA5GFQiEwrnScqD/CvXQO1o1F9Td0DlCbxE5gPVGiQQFY2H48azYsAHqZu3R+h51EEWuC3ul0GgrYdzode/TokVUqFdvc3MzU7fRzA3MybGOdx/wcruuGT1Py85euRwqGoQ9NywdMq1QqgdGOfbDZqvOCn+MZ56Su/uQnPwk1efr9vr3//vv2ta99zer1uj158iQA8Br46lw5m82Cn03KLvOTn5tVV37TwYvXB2MVkK/X62XGFAAG8yK2ssz/1OeEnfzkJz+xo6OjwEz85JNPAsPqm9/8ZqinGqv7hm+q4P1iscg8fz6vZUfQy0WiOgE4VGBY2c8+7Y3/fZtjz4D7dLtde/nypb1588Z++MMf2uvXr+3x48f2/e9/33Z3d+1XfuVXwknl/uAYvb4+c8YW9sE4083VvLhsmU6Ym2PMRAW8mf+VDJKnB72HmYU17OXLl/YHf/AHoUbwxx9/bO+//7792q/9WtiQ8BuiXMfrg3GjzEz0cRPgah6YqHEKvocHgy8SNpzevHljP/jBD8IhW7u7u/bpp5/an/2zfzYAzzDwdG3W+ZOxgz4YHzDPPLh6GRvxelGbUV+eNcSThFYVfO6DgwP7wQ9+YIeHh3ZycmLVatU++ugj+/N//s9bu922nZ2dkHHhfXuzsw18D6p6X9DHwatKAs8isspE8NBEHbGblKsMrvsUXVR9gH3Za8Rev+wAu2+hL1ehpV50TTO7so7vS9CDplDdxvWTvBXqUcQAw4tk2edjc3TM4byqeIBtWTvyNgd8sAV4G2N8+eDYCwF17L4xUNODZz7YypvXfRCjgRdACwyWWJt929VxYdeUoHZt7W3KMWAioKnZGdOIeRxgDeeVQyW03Z7ttrZ2VptLgTIFgWBv8tsDk/SBvhFUUMfSg27KeiJI180FQBhSz7VmGN/XXX4Yh5pSqmUQltmMAtAaTOFw0yaCJU1v8CepKuioYKKyiGBukjpDG2BzoEffRwVYVZ/+c4wDxsJgMAipzlq7j98waQDAsF30GtuB5roKngEo4nTzDEnJhqWn44Z2KyjjwTpsywchjAENTGPjjGeoGxDohlpyesqwMhPRByneBOE+4NANBABrgEDseX193TY2NuzRo0cBmPT2xo/OQ7GgdtmcfZHv5fWDLieTSeZgFNUHoC1gGDa4bKNT9c21OYGea9brddvb27NarWYbGxvnQBEFAHwA7P/W/sd+fNvy9KjjnU0Q7IMxxDhlcwN9eLtTAFevD/B0dHRkx8fHAagrlUr26NGjwDyDse3XGz//enDb6+s6IAD60HED+A4QrVkzjBu1jbx7qs0D2p6enoZyMu+++65tb2/b9vZ2YCjGQIZYX2M60fnEb+itKn4OUgY186qCVWyMeED/onvAiO31eoF5xjjpdDq2vb0dDoq7KBbL04tuHF/k81xWL+oP6YaAblxeRh+AlBy2cnh4GNacdrsdygJoav0q+lA/kO9d1TaW6ST228wyc8ll7od+VR+A+O122548eRLKPuTFnz4+8DbiN9WvopOvVuSbJEmSJEm+MrJqYBSTVcCzi167qlx0Ld8vbWsMxMsD2PKAJ/95DapjbVFnkd95zlRe//Je0yCYtB7fh1ib/fd9jSVlmWlQqelF6qzynpllgl8kxrZTZoJnJxAYKiMrpgv9W3dUqa1CSjztVxaYAl1mZ4AI6Rgw8ebzeQD6lL2sjvrOzk4IerW+pIJ6ugOu6ea8RgqmOpA+RZ4UPB+IxQJVbILrPHnyxBqNRiYtk3RfnwKpzmyj0QhBggcrF4tF6Ic6vwScgJHUFeI+o9Eok2apDAn/bBW8I0DWFH5l7inzQ+3BC8+CVHOAHLO3mwrUucIWVbekfHsmHt+nHQoQ6Umx1G6k3hpgIml6PGfPNFbGJixqUmZKpZJ1Oh0zM9vb28uMadLQ0U3ePBP7H1sAsKF/tEfrFqEnD27pHKXMR5h4+/v7Np1Ow6FNgCOVSiUcaIKelZmvzBX0zVgDHJpMJtbpdGw+n4cDlR49ehQOS/BpVioeOFXWOs9PxY8DHYf8zltvAIk44ZpDQACKAQL7/X6YOzT9nHHhnxnXPjg4sF6vZ0+fPrVnz57ZZDKxDz/80D7++GP75je/GU4IZC5atsbqc/TpyPzN9zWtb1UfQPVNn0m/VeYZdVthlsJK9BstsfUaHX/55Zf2+7//+zYYDGxjY8Pq9bp97Wtfs2984xuZMX4ZsEXZYcyRPBfG9mVE113mTuYUbEYZ87DvlNHEHIKoXgARp9OpPXv2zH7yk5/YycmJra2tWafTsU8++cQ+/fRT63Q6QR8XtVfbrTpRP4H56Cqb2gp+sp5pyQDNSIBNrow33su7NmP9xYsX9uWXX9qrV6/CePzkk0/so48+CgB83hrj26r60L815dj7OpfRh1k29Z6/WSNoAyWA1FYusm/a+/r1a3vz5o19+eWX9vz5c+v3+/bRRx/Z7u6uffjhh5nSQl68zalO9D46f1w1bkjgWZIkSZIkuVW5ygJ1k2DYVWXVNqwKtn0VWasKON1koVkzCzXyYrIMlNPXFWzS32arF3deVZS5uli8reMTAxG906bOowI2GoDCWImxRwAWNB3NA404yHo/gmwCeE1B0s/o76vohh3garVqOzs7GSAAoIJgzMwytX1oX6fTsXK5HEAPszPQWMtHAITinKsjX61WQ7AHO5HUjmUglzr5nJbMwRmFwvmU8FVksTg7GQ/9KNsJYGQ+nwfmI8Bqq9UKhb8VPKDOGEG8gsvD4TCw8QB1AM9gLWpKIPXZNNDEJgE5ZrNZAGprtVpIUQW4XAW48EB07Ifgm+fOuKBupYJn6NYHyfo6wS4AJWmmpOVxAArgHPdBn2oT9BPdAQJwoIyZhcCZ4t6wE5fpxM8XChYB/lGzjvEJEKtjh2vobwXVVCfYCcCOprHCFmWeqNVqAThT8F3nFdX1wcGBHRwc2LNnz+z58+dWLpftu9/9rm1vb9sHH3xg7733XqbNeXbi509AEUBgXuM66EPFrxn+OSiwgI14fWjZCFjKgOoKAHrbJzinDt7Tp0/tRz/6kRWLRXv06JE1Gg376KOP7NNPP80we1e1EwXNdAPF7Gxz56J03phwbRiJ6IW+wFLFHkj3Zs6irR7QNTtjZI/HY3v58qX98Ic/DM+w3W7bhx9+aN///vfPHZaQpxPfZgWdla2sYOJl525sRJm8gKqAXDx7TYPX8hi+vb7d0+nbw9x+9KMf2fHxcTiF/L333rNf//VfD6enruo36jyirGTVh87ZlxVsW8cj9qGZEZq2r2zFZWAiz29/f99+9rOf2fPnz+3ly5c2m709kfZXf/VXA/h8ERjqwVX1w9C9+uRX8nku/Y0kSZIkSZIkSZJryipOS2xnX7/rnXb/3m2BsDEWjWd+eMAsBiSoXJSWpoG9DzI9M1GDO4AjDay883gdXem1YBNqipM60maWCWg0lU+BFLMzkFK/C8OBHWgNmih0Xq/Xwyl9WgcPQMTXgCOtV/Wh9ZUuqxcFSAH9APZIa/T6oB3r6+vhMwAmClLAxMPONFDSgAm967PRFB5AAliKADPoRdklAFl6Wtl1UsRiYLK3SWWMepaVr0dJm3xqop4QrIxQHxwXCm/r0sG+5FRYPU1+bW0tw8TTg1mwH0C+qwTrGvTGgJG8se6fuwLhno2ieuNH78X1YCXqZ5VNyM9kMgksx1evXoWTV3d2dqxSqYQTVwGhV9WJ72fehoL+6OuXub6mgusPYKLXh2d7aZsUtH3+/Hmo1wS4sre3Fw7U8PPwRe3V3zEWuj5r1Ylfk/L0iI3Qfl9+gHGiY0FtJ9YXZVG+fPnSut2uHRwchLl6Z2fHarWadTqdSzPm/POP2UBMH6teWxmspH3DOGNDSMca84GOWa932gHYPBgMbH9/346Pj202m9njx4+tVCrZ1tZWmGsvM2by9KHrsZ8rLnNtnqUCimxKKNhsZpk059j45bp8FkD/9evX9uLFC+v3+7a7u2vFYtG2trYyNfAuI7HnrmPiMnahksCzJEmSJEmSJMmDkhgY9hBlWTuXpcnqdxQ0yBNfe0h/+799e5aBiTehW67hTxHMc+hj7dJgkpQ5ioXHABROJ9YfD44QBOm9NB1PD1BQdhk/V2WKci/uoyctN5vNTBqaBjEKxlBLTVM2T05Ogg5hn5mdFVnWgwfMLJzCq0Eu6Vek0PJZBddIh11bWwuBPgXelT10FdAsD6xVGyCQ1gLo3Ffr25H2CiNOg3XqkHFimwaOsDhh2gBYqu4Wi0UAyrg3qcFmFmpVUZeItl6F9YPtKnjDc0d4Vp4VpcApjAp/ErKCiaQpkqapxc815YvTSAFRYoDLycmJ/eIXv7B+v28///nP7c2bN/bee+/Zr/7qr1qz2bQPP/ww1GtalS3C3wpUKStOx6QCjb5tek0/dzAONFWVlGdNOdd5BCYr4AH6VYBkMBgEwOz//D//T/viiy+sXq/b1taWbW5u2q//+q/b7u5uqKF4kZ3EQCAPnOk1YvrwOondA31g34wdn8aq6cvD4TCkpuvJ7KoP7O3k5MT+r//r/7Jnz54FO9zZ2bE/82f+jO3s7ETrAl4ky4Az+s+Ywn7y9BuzbeaCk5OTAOxQMxEGK/bIwUZmbzd89ATIGLh6enpqP/jBD+z169f2xRdf2BdffGF7e3v25/7cn7Pt7W178uSJbWxsXKgP1bUHT7U/HjSPga8X6Zrvnp6ehjRnQDMOMEIajYY1Go3AGgcE9DbInMz8cXJyYr/3e79n/+k//Sfb2dmxX/mVX7FOp2Pf+MY3bG9vbylzNdZmndP8pol/77KSwLMkSZIkSZIkSZIblqsylq57vcvsKt+kxBh2yLIdXg+i+GA3BtjAUFNQhMBf7xmrjaen53HtqwJCy/rk2To8F5x2wEHaB4h3UepVHlDK90mvVrYe96RNsXQVBQ0JlAE+9ECHq+rDA5O0WQ8G4bnwv9aioy/KgigUCqGYuU/f8oW99bmo7Sh4pbWTAFgAFfmf6yjj7DrpUCoeZL5oLNM/Bf7Qq+pKAVZNh9Tg0bPTFMzT4Jd7Uj+t1+sFdg4HSDSbTavX60tT81Xy5gwPkMTAkth7yohSu/XPXUEFgBYPwisLL8Y847MAThwQcHp6atVq1er1egBalXV2GVnGLIp9Jk8/ZtlNGg8yAPCoPvjNuImx8FTfyigClOTUW90c2NjYsM3NzQzYdFVdxMbJMsDwov9VJzCtOFBCT2JWQN+DNHpt9KaHjBwdHYVTh6n/tr29vVJqor92TDfL+nYZ0Wt6Vm8s7ZvxBAtd26LjEB1zqMbx8bF1u10bDAa2WCyCPji5/rIS6+tVgLKYJPAsSZIkSZIkSZLkl0QeIlNv1TZ5oCnv+3xGGTbKzuP9GFPDA0iXYTxcRhSIoo0KasTapt8pFAqB1cEOvtlZmiLXIficTqe2vb0dasvFAkwFEwuFQjhUQYGycrl8rs7VVQJ+7RfPR/s4m82sVqtlWFEKapJGCetNGYiwX7ATWHzKQCwWi7axsWFmZ2mqHlzjnovFIgTH6B82CUCiPhtOjaS+z1WAM62tRt07AsdarRYOFOGzgDAE1/Sb+lQHBwdWKBSs3W5bpVLJPHPYZoA7sPIAPMzOGHDU1iP1ElAOcACggDS8+XxuX/va1+x73/ue7e3t2XvvvXdh3bdltqJ6NsuCv4APtMezUqlnBzOmWCxas9nM1OvUeoDUrhsMBnZychJl54xGI6tWq6FOob8nwOHr16/tpz/9qQ2HQ6tUKvbxxx/b+++/b9/4xjes0WjYxsbGpQBonQf5jgf30As24oF3Dgnhe7DFPDORVETqRfb7/VADjgMDALInk4k1Go1MajyMNGxyOp3aq1ev7PPPP7dut2snJydmZvbkyRP75JNPrN1u2+bmZvjuqhLbHGFce6BE0+NVf2ZnALAC+Qr66SErpGyenp5mmGeals97pLdrnxg3h4eH9uLFCzs5ObFnz57Z4eGhbWxs2HvvvWe7u7v2+PFj29jYyLCKVxUdH34TAGGO92Cy6jMGQKr9oJd+vx/STWGe6ZiFtahzNzrmBxs7PDy0P/qjP7L9/X2bzWb23nvv2fvvv28fffSRbW1tWavVupQuPPipKepmZ+symx+6Lq0qCTxLkiRJkiRJkiRJ8mBkFWd2VabBRd+7LYn1YZU26ncIhgGRPMuGIJDaZJ6Jp3Wj9Ae2QKVSCWAMQV+MNXcTuiBI1bp9pVIpc4KbAnXKxPM16GAszOfzTL0z+k0gSN806OWHmm8+nVNZdwSEtIGUu0ajEVLNrpLeqyCRP8FwOp1aqVTKAGAAnbVaLfOclMny6tUrKxQKAZTEVjT1bjAYZH4AAfgez4C6VIAtZmcn7WkA3e12bW1tzR4/fhwOTNje3r422Kqgs7LEeG5mFsAaBT9IryP9EBCDPtAPTcHr9/vhtwfPYNJQJB4AEwE4GQwG9uLFC/vZz35m8/ncnjx5Ytvb2/b+++/bp59+GsbvVVPBuVdeGhr2pMCesp34rYxPzyZSpiFgNoCagmeLxcJ6vZ4tFgtrNpth3CCAiRR/R7dmZltbW/b1r3/darVaqFt5FT14XfjUXezCg4kKOnpgUucPz0gEjMXu5/N5hi3LhoWysLS+5Gw2s5OTE3v+/LkdHx+H9N69vT375JNPbHNz0zY3N0N9wOvoI1a+QOdSz+xWUMss//AOZSaqPphb9DRqNiWwDZ0neV6c+Ht0dGTPnz+3169fW6vVsu3tbdvd3bVHjx5Zp9PJHMBwFZ14NqDOvVc9YCOBZ0mSJEmSJEmSJEm+0rLMAfaBwX1JXnpa3nv+dWWj6G9lkvATS2Plfw5bYPdda55pQHmT+uJaCp7BSvAggAIoGtzwWdK+5vN5uIb2kdNCNQCGIaFBMocwoJdOp2PNZjMD2GngCWvnMgXfl+kDIINnAAuQ+6teaBsn8BUKhfA5PZF2Op1mGEdmZ+lKpVIpnJZKzTOeO/pQEAbgzcyCPRWLxQDicdLozs6OtVqtawFEah+kfAEgcvIgp54qk1FFGYUnJydhXJTL5QAMKRBwcHBgx8fH4fM6ZtA9+qXuGfYDeEvNtNPT0wBsPn782HZ2dmx7e/sc2+cqesHmlE3lx6qmWGLTw+Ew/PT7fVtbWwvptQBmAJLT6TSkzvX7/QAmjkajTMryeDwOjFFAXxVOL33x4oUdHx/bYrGw3d1dq9Vqtre3F9LwrmMn2CjPAxCE1xQQU8CMVEPshHqO2Dr13xQYQk+amsm8whg6PT212WwWCtszpmFYcajG06dPbTweW6PRCPpAJ1dhQKk+dL7UjQo9JRfxmy8K0jOX6qbCYDDIHJ6g+vDpzmZnzLNWqxXYuYgy8f74j/84sBJrtZo9fvzY3n33Xdvd3Q3P5SrjRtcRr1PdkAJMXHXjLVzj0i1KkiRJkiRJkiRJkuQrIvcNmi2TVdqWF1R5p9+DZctEmRc3xTBbJnoPAjkAorzP++9pHbRKpRJNfVUwDKGuDswq2kCgSEBXqVRC0KYHS9wGI08DVRhwgEOwfwD5zN4Gl/5ET2oB9ft9K5VKGSCEawB2FQqFENyXy+XAGCHYhj0CQGZmIbXR7MxeOp2OtVotazQa9ujRIyuXy9ZsNoPergueEdgWCoXATlLWiwJiKgocnp6e2suXL22xWNjh4aEVi8VQiww2XaFQsMPDQ+t2u8E+AOXQBzXvOEDh9PTUXr9+bZPJxI6PjzOHOFSrVWu1WtZqtewb3/iGffDBB8GermMvChTRboAwnp32XQ88oPbaycmJHRwc2Pr6unU6ndAXGGQAKaenpwFsOz09zaRBY0+AQtVqNZy4quxGmHjHx8f28uVLazQa9qf/9J+2Dz74wLa2tmxra+vKdqLAGeMVIHg0GmVOTjazc2D56elpSMUcj8dWKpWs3W6HdFSeOSmr9AUWnrL0SA+u1WpWKpUCuIsNMz8dHBxYv9+3n/zkJ/Yf/+N/tGq1at/+9rcDC+/TTz+9dk1JZcgq00yBeWwFgUWqOiJdHvbpfD4PKc2MEcDimD74DUuWdHSYn4VCIdzzyy+/tP/n//l/wpy8sbFh3/72t+1Xf/VXA8v3OjairFREQTMOd7hM2jCSwLMkSZIkSZIkSZIkSb5i4oMt/T8GSvn37wtU9Gy6iz7jXwPcUuaEAhTad16HKeHTdszOgmxlnPnTWG8aYPSsQbOzE1ppn0/NVeBMGUmkBQKAqRAQk75KgN1qtQJ4RrBMSiRSrVYzNZgKhUIIiuv1utXr9UwQehP68UwrmIQczACzqlKpnKtppfUBYa3pKbL+eVLfD/vABjTo9jXOfAoYwXi9XreNjY0ALAKmXCdVk3soaOR/FPCMzQf+dZ/iZ5ZlaPE9QAV/TU0H1VMXSQMGvFtbWwtprvxcF2DV9uQB/8tskH7DoiJ1XeuF8R7AEGw1PVxED9TQWoW9Xi8wrWAm9nq9UGMP+6MGHuPnqgyrmG5Wnad4jvqjteuYL2EtohfYZ8rsVXtAH2ZvQf1arZY5IRiwmfqLxWLRNjc3rVarnavpeBPi14TYpsxlJYFnSZIkSZIkSZIkSZL8EslFgcFDYONdNSXHB1cXAYEwUnwApUXpASB4TdPibktXCtDwo4CZ2VnKpQeB6BfMuHq9fo556OuCaSrWRx99dK52lqb8LRaLoDd0XiwWQxHw9fX1AIbcRLDL92HgUH9uPp9bvV63Tqdjs9nMRqNRqLdVq9UywN3m5qY1m03b2NiwR48eBbDD7G3xfNJZ0Q/sGU3B01MVta5eoVDInCD65MmTwJip1+tWrVat2WxauVy27e3taErjVXSiIC9Mq3q9brPZLGPTgHbVajW0l4MtYC2aWaYvZhbAJPRcqVRCfbfpdBpYR+VyOVOTizRPQLPRaGRmZtvb24GRCND68ccfW6fTCeDwVSVWt0pBZkDwPGANezg9PQ1MPFh8sNdg8NE/7AKbODk5CTYCuMbhCYeHhyEt2qc/zmYz++ijj6zVatm3vvUte/TokbVarWsBZ36TQPWhtST9Z2kPJ35ycAYgcKFQCP3iQBLtu5YG6Ha7ga3HCbyAkv1+316+fBnmisViEXT7+eef2+vXr21ra8u++93v2uPHj21vb+/K6au+bIGZZfSh9S51/r+K7hN4liRJkiRJkiRJkiRJkq+EKDNmFYGhs+x69yU+nXVZuq1vJzqgdlPed30qKyCC1sbz9aFgbcGe8mmssfZcV2JsL1Ipq9VqSDWDeeZPYQUkqlar1mg0AqhD2qGmINJPM8uAZr1eL8M8Qi/z+TzUeqM96+vrobA54NJNgYmqE03LM3sLoo3H45AGp8xEwAeATlKjtbg+tdwqlco5Ribsu/X19QAqAkip6OERAEmkCW5sbFi73bbd3V2rVCq2tbV1pdNXV9FNjG3qQXJ9nXb3er0Mu5R0RPqitoDoCZwwr7RWIN9RcA92ZKVSsU6nY51Ox3Z3d213d/dadqK1+Tyo6IGk2Gmk1IDr9/uZtN7hcGjFYtEGg0HoK/XvSHvFPtAV9eGoKwn7ExAOuzCzkPJ5cHBgvV7POp2OPXr0yD744INr1TlTvXh90F9f3+2qGyMJPEuSJEmSJEmSJEmSJMkvrTwEpt0qEgv4Y6/HvkPgnPd+LMgm7S/2o0BQrO7bbYj2hTZzf20vIJ4PtvlsuVwOrDEFjxQw5Ppa20uLyiuwaHbG9FMwsdVqhVSzm0zv5fko+4xU1UKhEICvdrttZhbSImGnkVIKK9GnAZN2qKmW+oMOHj9+fC6dFzaTAm6z2cyKxaLt7e0FnVBP7Dr1vLxOFDgHPN3Y2LBSqWSj0cgajYaZvWXA+TRAPeGTdEl+t1qtAJail3a7HRh16GVrayu8r4cMmFnmFF6eGwdpaFpio9G4NkiEfSjLDT2TKrlYLGwwGAS2IgCrgqtmFlh3Oi+gZ1LCGQMwG9fW1sIzBzzU+QIb4+RN2oGNfvDBB7a7u2vb29u2ubkZQOmbYmsqk1iZcjwrfwrnZSSBZ0mSJEmSJEmSJEmSJEnywGTVYNKDTleRi+rk3ZUoA03Ft8+3TVM/YWnF+uRf0yDa/x1rm6+bdFuAomfioQ9SdBXY01p5ehAF6bfNZvNc//hfGYceYNRUXjPLMPd8nwGoAFiUBXcTugAQ4f9arRZYdO12O1O3j0L+gGPFYtHa7bbN53NrNBq2s7OT0Z8CLACH3W43gGe8D0MRwJCURQ4w0AMLOHm13W6HOmcAu1cpVB/Tieq3XC7bbDYLKbkAXIVCIQB3eoow/1OHTE/N1LqPANYc3sH3SR2mXho109APrE/SSEulkrVaLWu327axsWGbm5tWr9fD6Zo3CbDyzJV55lmCCTxLkiRJkiRJkiRJkiRJkiSXlofOzrtK+2LfyWP3xVL/LvruTTHN8kSZQP41bU9eGlqMyafXA5BSEI2UXZ/yx3vr6+vRVE6YXIAuNwGa+b4oOEI/lClFm7QeoK9xRSqrB8/MzlKa6TdMNT7PAQPK0ANAIpUXWV9fD7X5YA3etF4UPFNGHm2Edai1CtEFfavVaoFNp7XSlHkJkwzwjBNpS6VSOIgEhhrsLvTB9UqlUjhUgx+t0XcTrDNvI4CV1Wo1w4ZUfVz2vgk8S5IkSZIkSZIkSZIkSZIkf+LkJlh7tymx9sXAM/8Z//2895eBh8tYerH7KDh0G/rUWnjcR1OPSSlVAM8zGbUGV6x/WgsvxkzzeiJFEoagPhvSEZWJd1MMK9WHHjgCaDeZTGxra8vMLLDM9NCGRqNhi8UisL9iddL0IBGvI60VGEtjJW2Y76ytrVm73Q4MPWqc3dThGmoT6GV9fT2k8MJ2KxaL9ujRo3Aq7mVTaBN4liRJkiRJkiRJkiRJkiRJknwFJI9hdp1r5V3DM9/uW7Q2F/+b2TnwxDO8tJ957K88INH/aBu0RqC2y8wyrKrb0KG2Q0FLPfihUCicO1zDzAILDfAx1l89sZbvKlhGnThE03r1cBG+D4hHPTXae5P6iAGY2m/aoXXWEniWJEmSJEmSJEmSJEmSJEmS/JLKXYBaDwk4U1mWQntVsCqPuRcD1TxQFnvtrg7Y0L+VAahsuzyGVUyP9CHGJKS22WLx9pRXD7zB/osd5gFwdhtgoqbw+npw1L/jQAdSSq9Sey6BZ0mSJEmSJEmSJEmSJEmSJEmSr5RclJZ63Wve5HVvS2I6uAwwtKy/lwWYlhXhv209LtPDYrEIp7FeB7xL4FmSJEmSJEmSJEmSJEmSJEmSJEmSK8tDBhpvor5hAs+SJEmSJEmSJEmSJEmSJEmSJEmSfKVF02xv+kCQBJ4lSZIkSZIkSZIkSZIkSZIkSZJ8BcXXY/uTJKucFGt2M3pJ4FmSJEmSJEmSJEmSJEmSJEmS5MFLXl2trypo5E8O1deWfd6fAso1tGD+V0EnyhDLO4RB++h/c+LnfD4PhxnwHgcU3NQJnwk8S5IkSZIkSZIkSZIkSZIkSZI8WIkxjJCvAkhktvzETkAkBX/yrsGPAkdcU0/cVGDqIYnvX+zZqi7oXwxIm81m4TenffL++vp6OHVzfX392rpI4FmSJEmSJEmSJEmSJEmSJEnygMQzjMyyRc8fIihiFm/vqp/X78QYRgqOLBYLW1tbCwyr9fX1le95F6J9UnDLv++BJO0n31Edwa6aTqc2nU4z3y+VSra2thZAo5uu+XUViQFleWmVCpTx2fl8HvqpYBp6mM1mNp/PbTKZ2HQ6NTMLfa9UKoFxViqVApCWTttMkiRJkiRJkiRJkiRJkiS/FHIZAOa+5bJtXcYs4v0Yw0jT8tbW1i51z9sUzxzyYBFtzqtPBVjkwSWutVgsbDKZ2GQyyVy/XC7b+vp6YBVdFxy5CYmBfsv04VlVs9nMxuNxYI3p55RpNRgMbDAYhPsWCgVrNBpWqVSsUqnY2tpaSFu8L/FAmQJfiOrE9xPgbDgcnnsPW5hMJjafz204HNp4PLZisWjlctmKxaK1222rVqtmZlapVMzMwri5iiTwLEmSJEmSJEmSJEmSJEmS3LssK/4NMPKQJQ9EW5am5l/jN+CBggYKnCn77CEAaGbnQT8Ff2hjLAUPZlEMPFNm0Wg0OsfCKpfLtlgsAvPsPmt95bGsloFFgGGASjHwjPcAk+bzeQY8U7sgZXM+n2fA1vsWDwbr81bbQB/T6TSAZDx3D6RiF/P53EajkY1GI1tbW7PZbGZra2tWLpdDvTP0cZ1U1gSeJUmSJEmSJEmSJEmSJMkDkYdap+imJA848j/6Oml5DwkMQGJpaHkgoAcPYu8DkozHYxsOhxlAAXZVuVy2jY2NwLq6T4aRbz+AB+IBMcAf0g4VAPFMLBhFsI8806rValmj0bB6vW7b29tWKpWsXC7fO6jogR4Fw3jf7C1AOhqNwu/JZJJhVfE5dDWbzazf79tsNrPhcGjD4TCAZWtra7a7u2udTseazaaVSiUrlUpWqVTuZczkMc6UQaigGXY+GAzC79FolLF/7GQ8Htt4PA52AcAKQAZgtre3F75Tq9WuPYck8CxJkiRJkiRJkiRJkiRJ7lFi4MtDAoiuI5dJUdTT8vQ1AIKHdoKgB8DyPpNXrykGFgIoDYdD6/f7mZpPBP21Ws3q9bqZnaWh3bfNxPrn2wN4AkDE3+PxOIAkHjzr9Xo2mUxsMBhYv983s2zaI7rb2NgIjKvrpOZdV/RZKltMWYnKuAMs6vf7ASzi855pNZ1Ordvt2nQ6tfF4bKPRKIBFa2trVqvVQirrdDrN6OMh2YdnGlLsfzKZWK/Xs9lsZqenpwF05Hvj8TjYy2g0yuhP9Quo3Gq1rFKpWLVatel0ei51+LKSwLMkSZIkSZIkSZIkSZLcm+Sluv0yiWdh+HQuD6YQACpo9JBkFbBIaxvF2Ff8D4Aym83OgQbj8dgmk4mVSiXrdDpWLpetWq1auVw2s4dR20rBoth7BPyAHx4k9H8DCoxGowzzTIuit1otWywWVqvVbGNjwxqNxoMYP8o+U30oCAT4MxgMQv+Udeb10e/3A3sI/VEjbTKZ2NHRkW1ublqtVrNarWbFYvFGTla8qig4Rh+8PrD18Xhsx8fHQS/9fj/DilLmmaYpAgRVq9VMiuPR0VFgZTUaDatWq5macPehB0SfrzIpaf9kMrHhcGhHR0c2mUzs5OTEBoNBYJGZWQaMVKDVzMLhAJraenJyEuYXgLRSqWTr6+tXAhMTeJYkSZIkSZIkSZIkSZI7lWWMnYcAAlxVfLDog2AzC4EjgJGCIwSYa2troei3pho9JIk9OwWDSDUzs0zfPLg2GAwCs4baRoAk/X7fer2eNRqNkHpVKBSsVCo9CH3EwCIFTmAKwZyi8Lmm7XngiIBf0/34XLfbtV6vZ1tbW1YulwMgAAvtvsFE2qqnI9JPAMGDgwMbDod2enoamGSAw6oL+kzaJmmIpPQBxqHjdrttzWbTqtVqKBJ/n4CR74cCrABcg8Eg6OP4+Ni63W4Y+8qyRH96PQ4GYJxNp1M7ODiwg4MDm0wm1ul0bDqdWr1eD8Xy79M+FDjzYCJMsl6vZ4eHhzYcDu3w8NB6vZ5VKhVrNpsZ5qkHz4rFolWrVavX6wGIBEw8OjoyM7OdnR2bz+dWr9evzMJL4FmSJEmSJEmSJEmSJEmuJKuAXzFGjk9Z0zo0emreQxTf57w++c8ouOCLfxMM8lnSzgDOHsrJisqo0v89YESfqG2kgKEG0YAjgCD6eYA16jpR76rRaNw7W9EDgPTPvw5oNhqNMjXMuEZMH9S+wia8/mCxDQaDkJ53nVS029CHZ5DxbAFJYOMp85Lfno0Jk4zURDPL9BtgaTgc2vr6+jlg5q71wG/PqNPnCDiKTuiLAmZq4+hAX19fXw8g22QysUKhkEmJHQ6HoXj+QxA/PvQ39q613eizZ+ACnsMeQ6e1Wi3Ud2PeVH3oYQIJPEuSJEmSJEmSJEmS5IHKsmDuvgGRVcWzxWJAUR5DygNLACxaG4mi5zBMuN5DEN9nfU0DYw8WIbynIAlBP8W/Z7NZ0N/6+ro1Go2Qrqin6N2HTvzz82CAL/gNmAFYRE0rDZJ5TUEir1PAFtK36vW6VatVa7fb93Z4gNqwpt95MBRgZH9/P7CnNP1SwbCY7Wi6rre70Whkr169sn6/b7u7u7a9vW3FYvHKoMBN6UP7rfXNYFqNRiM7Pj4Otb3Mzorh580lpB5SFB9gBX2S3vrq1Svr9Xq2vb0d6p/dpz6wDdpJW7VeGYcgTCYTKxaL1mg0wjXQbuuGKwABAABJREFUgdnblEROjoSRiozHY1tfX7fxeGwnJyc2Ho+t3+/bmzdvbDAY2Pb2trVarXvTB/3J04fax2AwCGBivV63RqORYd+yRsC60xRd9D4cDoNejo+PbTweW6/XC+Nwc3PzyuyzBJ4lSZIkSZIkSZIkSXKBePDrKgFIHkvrvgKaVcUzxzzAEQt4/Ql7HnRRwIQT0gAMHkJxa5U8sNCzbfT0QM8GIlD09XoUPKPAtzIu9FoPhV3kmSM+HQvmFMCAgksExqTwKfPK7GxccR/YOcVi0YbDYUjZegj24UFDBc/ovzLPtK++QL4WzUdITY0BhFwDu7kv8XODtwcFGLXoPTW79Hlr35WBSgF8gGPAZTMLrzGG1tbWzo2X+wSM/DhRfWjaNqnaAFw8U/oHy2x9fd1qtVpIXwVwBzDi++hDmXj3PX+YnQfhY4AaArtMQTPmx0qlYo1GI9gH7DvGH3OnmQW934Q+EniWJEmSJEmSJEmSJMn/X9Sh9qlp+jfBmAZlPvDXz/vTwHyKIgyT+wYEEA8UKUvMp5Dp5z1bxswC+0QDa15DOCmOoPi+mVa0P8Yuy0u59EW9tX96Khzgkp4YCNgASAD7DgAJW7yPUwTVlhUU8X0HIKLGl56mqOCR1vkyO0tLi40pBRIVdEW3932qogdQVT/8wJzBtgE8AI25lj5j1YVnMjIuSEVDz6Q23qf4+ZC5gPFcKpWs1WqF2nUAX9S6AyyhLwAlmm6ndeQATNbW1kJaLzpRnd+HqF0rEMjzx7Y5EZPnyriChUvB/Gq1mgGLSH0dDoc2Ho+DfgGITk9PQ+rzaDQK17ovMFHXOuxCC/hPp9PAKAMA03WxUCiEvnOCpqa0c7hIoVCwbrdrZmd2Nx6P7eDgwKbTqfX7/cDqvWx5gASeJUmSJEmSJEmSJDGzm2FXfVXFg13KGoi9r8GtD/qVSaMpTQTLBFQEERrMPASdayCvzAnSyhQ4UZbHYrEIwYp+lxpHyqICVFEmyXw+DywTClzfd+0zZUj4VD2YZABDgGfKItLUNIpY9/t9G4/HIShWZsVsNrO1tTWbz+chddWDlPcJJgIO+ZP/SLlSYEPBJNVHHsvIzDJjA4AJYMG34aGwNj14pmmbgCDKnFLmC0xLBdMBOTyjTQE0mGda1+k+9ME9/WuIgh/0s9lshmeq4JnZGZiiY0PregGQLBaLwLzjUAXYVwpO36d9xMAzQEEFg2q1Wvg8No/dsKFQKpWsXC5nAElSP9fW1sLBCwqQ9Xq9oBfAtfvQhwfJdVOENgGemZm1Wi0zO5sLGCuawqup/Vx/NBqFORkADl1PJhM7PT21xWIRUkP9Js8qksCzJEmSJEmSJEmSP6GSl46nbAj9/7LXznNK76tWUZ7EUvE0dSYvbc/sPGvGzDLF3/keAa4GDsoy0kDhPsERfntGTey0N15TcImi3ryvwUqMvab603QmbcN9pVx5PXh9eDadB4c8+AqrBB0pu8anJXmwyI/V+7aRvP81pU6BL545rxMw+7Hk5wVNTeN+Cp7x2n3OJQpo8DfPl74DFirLSFP1FDwHAFEb0+squ4x5CvDpPseMB4k0FRcWpT53BYt4DZYZPzo/6ljQ9wHWtDA8LDTYSfehC33G2mc/nlV3ChibWUjV5BpmZ4CkZyzrD3YBqD0YDMKJlHetD9rDMwQY1efpx5DvC9+n7ptu0sT8FB1z6BT23WAwsH6/H/RxGUngWZIkSZIkSZLkT5T4INTsPDh0Hecy7/oPBShCPBCkjmwe22cZO8oHA3qSmtdDjG1xH+L7bmYZEARGA21X5pQGcXoKmjKt+J6ZhULRmqoDy6pWq51LUbxvwGgZ00oBJBhGgGMKnpFW1Ov1QloWwIEycYrFos1ms1DHp1arZZhJdw0GKLtH+6pMK4L0WPqmgoAaANLvarUaAAEFz3Tc8bcH6O4bTMwTmEUe9PNjScca1/MgAHaHvn0hfXQP2HJfqb06l5VKpYytkF62WCzC6aDKTNW6bXyOazI29DCBXq+XOa0S/U0mE+v3+3ZycmLNZjOTDnmXejCzoAtE5wB0xOfywCKfqsdr2Bc/MFMBGqktN51O7ejoyBqNhm1ublqz2bxTfXjWHW3XdEwdF8rI03ZiGx5c1Xv4VG++v7a2ZqPRyHq9nk2nUzs4OLByuWzz+fze9OHXfNhxWvdS+xzzDWLvxTZZdOOG76l9vHnzJthYs9lMzLMkSZIkSZIkSVz8Lv9t3eOhAUVmcVBLfy9r8yr98cHlMtbVfUsecIYDu0wfeY6377tPNdPveif6PsW3W5lD3gGnTwT3eawgAlzVFYXSAZaUaUbgbXZ/NZzUFhTkiAFIno2mYAfXAVjTdEa9lwaEefe7byaeb1uMgebHjR9bKsosM8sG1x54UiDN29l96iTGmOE3f2tdJX6UaaLAqFkcPDM7DxxqoO3rpt236MYAIHLeeott6/fMznTrwRCzMx1hK8psZaz5QyruWvR5q417Pej8b5ZdO7XeG+JTeWM/XAddaHrnfekkTx/6nmed+u9rav+y++jnPYikB0vcpz5oo4Jn6m8w73n7yOvfRaJrt/ok6OMq9pHAsyRJkiT5JZT7DjbuU/wiqAvzbTE6HqK+Y+CQ393zTl1sZ3PVe8Scj9h170OURcJvdKG7/6oP75THbMfr2AfRKj5Ivs/AVwPTGDtEAzuz7C63H0ta28qn2gGc4LQqQFCpVKxWq9na2ppVq9V704mOC18En9O5fNCOHtCVsi34DLVXVDTQx85IQYGZQdB8X/rQvvrC97B9lG2mP8PhMMOk8YwsTV8qFAqh7wjgZKFQCGAbwOJ9zbEK0sTYZV4HZmdjwjMklClBShu1e3RewAa5FnoBfFRG013rxI8Bsyz7CnYL7dO5hrS1ZeuGAgWa3ogO0PFkMgn1nOr1epSlclcS04M+5xiAhh71df+amWV0oaneFISH8ToYDOzw8NAKhYJ1Oh0zyzK47kr0maIPUg49QMZn/DOLAWoxYNqPOQWfu92uvX792tbX1213dzeMsbvWB22nX+jDg+DLwCJ+63e8r6E+jVkWaJ3P53Z8fGxmb1NAHz16dO/60L7GxogHjr2dqD7M4r6X6l2vM5vN7PDwMDCcHz16lNnYuUgSeJYkSZIkv0Sii8lDBHRuW/yiaWbnnFHkJnTzUPW9zOEELMpLEfM74DGwKO8+/nuxa9yXxJxugAHAotgucB6I5q9pdlabJxYU+hQ1f627Fu9w646sD4w1oM8DGrVwvIIvWiOLwM/XgQEMuC+deCaRPzlRU/AUgCUdSQN+fobD4TnwTIUxOJlMQgoSDrwPrO5C/FhWcEhPDtRi+GrrakPeZjzYQpCrwT191Xuj2/vQh+oij3XnA1fa6RkmiDIN+U6pVLJKpZIZS9pv7Tspv35uuUvxc14MONKgneelJyXqmuyvxzViLL9CoRDGCMA2IKSCbHcpMWBMwbMYOOEDfw+KmJ2BAR54VeaZglLj8dj6/b7V6/UAxN+3qD5iIOlFgKfqQ1mGOkfFwCIzs+FwaKenp9bpdMK4IWX0PkT9B7UJ3YRa5muYxcHmmI/nbWY+n1u/37dCoWD9fv9B6APJAwxjr8Xqmy3TR+xeZm/HFsA7px9T23QVSeBZkgctDynwui+JLbB5E+t17/HQ9RwDBMyWT7hXvcdFct+6op2xVBHeV2fisrqJ2Z3/P29H6D7EBzkawPO/37ldRS95C3PsPe+w3JdOYs6lBsKARQrkKPMhtuOn19bfeTWtzLJMK/6/D1Eb0PQywBCYRegsTx8+II5d1xe21mBHa734ujD3pQ8FBZRppSAg/TA7Awdj9UhIkVGGjgY/OPXUp4Glou25j8DXgz/aHgWJAAL1u/4AAJ13YswzzwRRUACbVNDkPuaQGFikc50CSAqU5QHDvAZDJlYInGuZWWZMcdrcfQEjZucZuzomYu1RPaiOuJYCPYvF4tycqwGejh+tc6V6v0twNW/90+dOe/3mgwJqykKiL2pnOmf4tVxZn4PBwEqlUrCTu5xTl/lI9HcZyBh7j7nAz0s6R+u8zPXM3tpHr9ezRqMRTuC8D+aZlzw7vchX8gCJgtasVWoPXEfBRIrkM250k+Y+JKYDfi+LY2JxideFruHq7zLuqPc1HA4DQ/iroo/YZ83yN0T9hg12oQdtoA9vI6tIAs8emHxVQIzblIsWpJu8x0PWsweKzM4cCp8vf12gaBXA6L51FQNHPOVdA9LYzk7edVV8oBD77k2Dl5cVXTDUgfC1DHwKkO5657U9pg/P3PJOoFm2Xsldi9qFMkYoTuzThQja9ZSmvLGk+jQ7Aw9iooyl+07LQx/UWNJ0Kwpc0z6KVxPI+tRCfnTMMU48oIBNKHtAwaj7BgOUNQPYQ0FdbAf70JQ6Dcz4X5lIOKPKlkGPgEWVSsUWi0XmdD10dpe60LlU09AYM91uN/xNUMrzp79+vM/n83C6GX9rX9WOODnMzDLAiZ5Edle64Ld3ujVNjzoxo9HIJpNJxo49EM2YWCzeMs84MIDxVqvVrFwum5md0ynjVIGEuwbQFKzQQIx2+Pem02mG/eJtWnWsAQzzAafq6cmk/GbOQn93qQ8dJz4w41kyvyEavPu0LH8tv0779UIBI+bX4XAYngHj8q7W3JhfoK/rc/frBP2j3V4fAEnMRXpP1ZdPk+33+2GuVbDoLgC0vGeLDnyKouqEuV9f836G+ri+bqDf1ACkpX5TrVYLp0xSUP+uhXGqAHGe6FoSi0k0/lE2sDJh9X4wEZl/O52O9Xo9m8/nVqvVwtpzVxKLJ2IgkX7mopjFz8McqMF6ZHbmj7LGwoQ+PT2109NTm81mVq/X71wfSF5stQxQi4lfv719sD5rmvNisQiA2enpqXW7Xev3+yu3PYFndyQxcGIZcHHdHTZ/TZ1o7xsEMYtPjLHFCNHJ9bLtj4FQsQXfy105aLHX8hwtbbfubvrnumy3wl9LwSIPyum1/N+3IXl2u8yB0vZqgVp+8/eye3p947z7nTH9uatd8LyxEkuLwolAcCIALy6qIeDHiOpb7686yCtyepvidaKMET0FjfQz9LO+vh6KdZtZBjzzcwx248eLpqYhan/8j9N4X8CIBuSqD2XS0Db+VqZELHVRx6GCUaoPDZB9Sha/7wMc8UGwT0NT8EydTxz/2JyrwQxOqzLPVMcEkbx2l0CA14fXSWy98cwiRJlIHkhV5hnj0QPTAEMxZtOyefo25aL7LvObYnNoDGhRQNkHkrpex9b7u5KYT+o3W3Sd9fNoLEjmefvXYnMv11W7WpYGfR/i1zqdJ3neChZpn3SMxa4b81X8ms98FdvUum3Jsws/NtQ30ueLPrwuYutszIeN+SbMOYC492EjqgP6yeuxeV7nQu2P/9/rJBbLIIvFIrMWeZDtLsQ/v1XXN7X9vDHgbUY30fP6yNxxX/pAloE/q4BnsXXb62OVdRQ/Hl/nvg+WMIszz1aNx5f5LrGMCC/eR05pmw9Alk1+3uFUZ5tFWHf/VwlKl11fJ+ZYSo7KbTjysbb5SZCJX50l2lMovN2dJPjXdKuL7od+NZjUgABGgDpAyG2BI14fah+6KBD44xzwHfTBDpvqJc9WYpOsr+lSKJwV79UCtugh5vTflT5gy5BipUfDm1lod6lUCs+UAtRm+YsX1yDwwxljhxenr1wuh6PQ+X2bTBrvZOtv9EFqVb/ft9FoFBgSZme2yzyyvr5u9Xr9XMDi9aPjBfsj9UjbU6lUrFwuZ65brVZDWtpt6iS2WCqrqt/vh2fIzjTfV9o27dbx721e76OMJdUHeqZuTbPZzDCObksf9El1o3MpY2QwGAR6eq/Xy4wlBBsvFM527nVuUZYU98E+2O3EdszMqtWqra+vW61Ws3a7nWFa3QXIqvMH7SLghE01HA6DbtCLps154DC2gaM69+sLoutXvV43s7fzFTpaNcC4CZ34dWDZa/47Hjxl7mWOQMfj8TizHimQoOu/MioAFQH670Ji88licb4+0fr6emBH6ZjmGrRdr+l9mXK5bK1WKzNP5gWBMGiww7scLz74ZZ3T99UO6KeCoqVS6dxY8AcLFIvFwHTVcQZ4r2zIfr8f5njdtLltfaitm2VTMXXMssb6sYI+2MBSv4u5k3upb6VBH8+BdrDWz2Yz29jYsMVicSdMKz9GNJbwPgQ2wPd8P3St8JsvyhD366/aIOMKZnmxWLRut2vz+fxOmFZ+vMRs0oN/PoCnfz7Ix9Z1jdV0TQUIdB7FJ5zP59ZsNq3b7dpisbBms3lnOvFzh9dFnvj1VAE0v3bzm7jIzzV+3pnNZtbr9YI+Njc3b0kDWfHjJUbUWLYhwzX8NTV2i7HoWcPVLnxMiT7Y4LsLuUl9+BjRH+KCT4oPnPfDXNTv9xPz7CFILLiLvaaUbMAcBcx0t+YioMjfVx0zP6mZZYEh/95t6sQDezrh6alOSklXfbBQ6nsxPfBbwRFlFfhUFBx91fVtBjWx56NOgQYkWjcFx3OxWISA3etimf5jQSSTDI4rjqBe87YdVrUF+mmW3RkAIOr1egE44jkCJgJgaDFiBbj87q7qg5Sc0WgUJlHsolarhf+VVXNbuuB3bM7w+uj3+4GeDlWfdqMT9OBBDPqgzj4LkYKVpGLh2AAyAKLxzG5rzOTNodgM+pjNZoGKPRgMgkONaL9x0jXIBxjV+YZ+Y3MK3nJtUrEWi0VwVPW+tyE6r/s53ztW2DWFUX37SXtRoEz14YF51UcMPJtOp8EuGDsaINz2WqM68euMT3XwmwiAQrqZ4oN2zxAwy+7q6n2Zb2A8TiaTMNd65/i2daL/L/vJu0ZsHOrOvk/jU3tCFyrq2N+VLnyfYqLPWwECfZ4+GND5kc8qWFQul8P6xBqrGxW0Bf153+0uxN8PkMTPNZym6N/T+UQD/di1deMCnTHm8IdZjzwj9C5F/eM8loh+Tr+n6xT98izuPNuPXQ9dlMvle2VamZ1niGhskfecVB/6PV270JXalrcdPs+8g++mKWu3Lb5deWDARXOq+vS6lsQAIR1Lvg26hgGmME7vUvx44e9VRf1zruf1oWu5H0e6NnnW/V3rw8+lMX0si+29Lnjd+zL6N5/xduf9HvXb7lpi/Y/pIW9uVfFzh+rC24POPx57UJLKKpLAsxsQ/3B8cMVrvkYBhoFB42Cpo1UqlaxWq2VSRrin2fmimgpCqWNnlk3184Naf9+EPugXjqEWMyTAVcpoDCBQXQ0Gg1CHpl6vhx1RDei8s8LkqYG/6oXvKuNCHaSbDPC0bQS1CtxogWZtOw6TTgSFQsGGw2FghgAWaR0Z7+DrJMEJI5peM5lMbH19PbNLhV6WMRWvqw+zLECmQBavoRdeU3viGgS8gEVra2s2GAzOgWd+oZ1MJmG3juvCWlJ2Eowz7Oam61n5AEQdZdrGPMHvwWBgi8UiOI66cLJLr4DIeDw+xzz1O9bYCKCLgqtmZ+k56BrHz89PN6UT1Y0udpqmip4AhvTkRD2FS6+BHr0uPMioCzFjlEVWnUTaGDuE4KYlb87UuUXBROyCdYV1SJ0pbAzheQ4Ggww4rffU63N/7oVOtLbTbUteQKFOtM6hnPCoz9kDgd758qwq77CjO12Xzc7SYmOO8F05r/rs9Ic5nmDVzKzRaATGlLKomJd0HGEfFO1Gp8osUkYROvKsKm3fXejC24tZNt2a/83M6vW6zedvWS26Rqu/paxFTrurVCphk4G1BL9FbQT2GnanP3dVj8b7hMo0VV2pjry/pX1h7TB7y1TWz2iRau/D6r10ngZ8vuvT4bwu/Hv02Qf86uNowA4THBvQlE8zy8yrOtbUHyqVSmE9vw9A0W+magwR04fZme0oAI3/4HWgaxnsYH50/QYkwge6jzQ0P2fo6/rbi8Yh6CK2ycucQIDf6/WC38oGqs7NsVpgdy1XAYpin/FjSudd+kemAYXwGTM+DrzPNMU8oNn/7SU2p+T5OdgIm8dsqMcAZfWd72O8XPT3su/k6cQ/b9WHsvKUaadrEHPJqpLAs2uKd6xns5kdHR3ZyclJZvE/Pj4Op8LgOLDzxgPVVDOAs2q1Ghx9LcrKvTF+DaIAAxDPJvCT9E3rw8wyBtzr9UJgS0B+eHhog8Eg40ATyKtTryAFDKBOpxNSKdSxVH3o4npycpLJZWYi80Vu9ajwm9KN18d8Pg+DWdlDx8fH59ggedfTSaJcLocCmKSD6GLug8fhcGjHx8dRZJ70jOl0mknViAU619WJ9kFPMmPx63a753ZHdJeJ6yjQhJONrddqtXMgl4JtgHTdbjfjqAKgra+v2+bmplUqFatUKtZoNDLMs5sEi/Q5KDCk7DLapeCW6kOfJ+OA51woFM6BzbGggAUEQFeDZMaIzk06l93knOIXRPrCc6ZtFMhFVx6MADxDHzigi8UisAs1UEYnALA6jwH4q051jkI/ZreT8q3zvlmW2aJs0jx9ALCXSqUMSI0zwfzjnTPAAIrO8iywE31OCp7N5/PAOrsL8Ezb7OcF7zjz3AjqsZPRaJRh6vnAFVCalMu8+dqn8ul1tK13qRM/73qACFAQENnrT9N0ma+xD9ZhPqusRQ2MFcDku555ctt68QEIz0T1wG/ADVilPkhVfSh7WwFZ1lbAM+YNgEcFUDRQviuwKBaQqR78Z30go+sMfWF+UL3q89UMC33dB4i6rgNc33YKWsz+lvmFeZtzOjf4/pXL5QwIy2YGc5CmuaofRxYC4Blz0G1KDBSK2cay9V+BMp2feY1C3vo6Y6zX6wU/SP0a1jtAE639elfCmI1tll2kD50D+Y0teJtSoLDb7YZ1Cl/Gr1EKNN7FOqP3yNs4XAaU6Jhf9p63jdFoFDJRAIt0rdVNMWKuuwSLsI+82GkZmOjnFP++rpm6WUEmim6qa2xgdgaePQRwVV/zf/t4T8X7w973o3+AiZplgKj/ETsZe5kk8OyKwgPTotSAAJpfrZO8poPo4Mib7H1Q4neZ/IRlduYA54Fnt8Ei0rYoIwh99Pv9UHvIs1rUufa7FRrMegBEf3SgeWfYpxzpNXFM9TQwr8/r6sNP4AT8miKo+qAPMV34a8d2h9GHTiBqh2ZnIKXf0YaJoTujN2kvsQlfx4ZPK1PmlYruyunuHO8hfqwogKn64W+CRn4DSJbL5aCXmwTN/GKmQAg6AEzUNFUPAiB+99YH9tpv78wj3AOhr4wXQAOtLXfTwCq/FQDRxV6BGw1itc1mlgno0YsCJdifjg1sijpM3l55H11rbTCtp3Yb8yu68QwVtWvdhUZoSyzFih/siutzDZ0z1OnwQIfaCXrxjMTbANC846TBfB4go6AnfeEaunb4YE4lD4DSvzXdT3UQY5DfhuTpJhYM00Y+z7yq7/txEGOO8XlNd/RruQ8cfaB41858rK9IbF4DIFLfDEBI5xrtL2ARovfzP2pzdwEmqlw0Rj0g4P0vs7OC6WoDmnXhfV8//6ronKbz0l3LRYFeHqCmYySPne114VmyuhaqHnQNv03x4yNvftC/YwCIvqfjPg9cUjaNBwF0LlJd3KXEdMHr/m8/9nXMxGzJ60R9HexD/QBdy5cBUbclebqItSGvTXl6jK0P6rPEfB7v45rd32nwy/q77DurPsNV9OE/b3Z/+riMLPOT1Oa8aMztQXU/Frm21p1cRRJ4dgXRCevw8NAODg5CsDubzezNmzd2dHQUnQRJadAF1S+0CvQALvhitWo4OsksFotzRaq983rTwYwGK71ez3q9Xgj4J5OJHR0dhWNxfdCex4bRmlWqDw18leVA3zXABQAhdcgHdMow0aKrNwGc0U/QbGWZHR0dZXSkE4Pu4qvzqcGpWba+lKLnusMAW2Y2m2XqOrXbbTM7K+qtLEgt9O2ZA9fRBz+K/gOanZ6eZmpU+cWfPqIXn3poZhnnyjM+NJ/95OQkANEa6K+vr1ur1Qp9xn44xrnVaoVC8DGw9Sr6MLNMmwGB+v1+2HFl3Hgn2QPiOkYWi7PDD7A/DU76/X6mULrudmqNtGazmQFT19bWAsux1WoFffk57ao6McvWRGHBA0Ck4L13jGg/4zf2bHSDQ2ujcV3ASdhaahuwOfVgDn8oRbPZtFqtFmqf+XntOnrRftIHZSEouKOAqYJE3mEgONMdbDMLO5dKe18sFplaenqIgM6zft5m7kUfN+nIKzDkA0udB31gpWuhMp35PGmKgKfT6TQcJqDjDP1oqm/M2ddDRQqFQtAF37mN4HcZaKbjxgd2fiPGzDIMNABUD3So/cUCY96LgYY6tygQdRvir+sDtWXOOKLMGdqMfriGAmi6bvO3+ijq73B/9MDBAXdR7FslDwDx7+vf9A99KEiqwLwKemCtwgfR58J8VCgUwiE+CuLftuQF/he9rvbkN2sUcNRnrsXNtcSCWVZXg8HAarXanTNHYvYQs4XYZ9UeeMY65hH1E0nHg3nGdf3Gq2fq3aVcRif6mvruXi+6fjCeYJyhDw6G4jPKEEYXN50dsapcpBP/v4Juugbp/OnjVfQwGAyCneh1vX9dLBZv1C9bVa4KJsbWoTxmopkF+1B9qH3xXcZNsfj2wBbinbsQ/8xjr8f+j73OPKDjRd8fjUZ2enoa8Aj8OY816FpOlsSqksCzKwqGqGlfLH4wrXDQPQjknVt1rDQY9sGh/u1FHTF9Td/Tv296QqVtLO4anKIPdRxiTC8FizTNNM/gmQS0DTGdAroomyrGkFCd3ZQ+SHdR8GwwGATd4BQoYOaDuxhIEmNT+CCJxVR3wfUHVpUGgPr/TS68GuAqeKYMK05HRB9qJ94+dLz4YFD1orrQNEhlChG8VSqVkOrJa4AjpAjflF4U4OQnVseDumaIzg3KflJ96Djjuhq08Zoy/fg+aZjoGYaZ1jEiZRoQIG9H/bK6MDt/ArGCrAoWxQJfHdP6mgefFHTX4ERTOnkf8EMZRAowYheesXndedavEbqzrGArTmMMhNHA1usD50PBFD35MXZP7uNBSp6/B9Z03bvJuSSmGx3nCobFAip9NhrI6HNHH6o/fU8DHn+92Lqrm2W3uePr5z79W39i4gEAr2evD52L+FwsYFMd+2vnrd+3KXlj5SLgzMwy/fX2r/rQ563zjO9jDGzRcXfbjJplevBt1M/ExM8xsY0dFT/Xx+ZrZWIpy+guxdvGReCIfy9vfjDLbhp5X0DlPplnXpbpI/Z/3vdin1V9aN0uDllR8DpvjNy1PsxW61vs8/5zMZ9BfTZl4cXmDJ1fbjrGW0ViPvhF7cibc2J60LlBN+JVH/p5vYffcL9tWWUuvcy18r6vsabqJG9DmzbdVpbEZWTVucN/5iJ9aszHPKK6KBaLGR9RcYdV5cGBZ7/1W79lv/Vbv2Wff/65mZl95zvfsX/wD/6B/cW/+Bdzv/Nv/s2/sb//9/++ff755/b1r3/d/uk//af2l/7SX7qV9i0Wb3fSTk5ObDQa2bNnz+zzzz+3YrEYalosFotQyB22CkEWYE6xWAyF3lUwZk1Z04BFg1t1ypY58Prb/30T+mC3bDKZ2MuXL+3Vq1eZSeP09NT6/X4o9g/K61lfBOixSVN3L9mVU6aYOqvoUfWtTq7//HUD3Zg+AMcODg5CjTEWvaOjI+v3+xlQotFoRPWh7dOFQ9OA0YEKfeR0GRhC2CL2p4wRtc0Yu+squjCzDCsTW6C+2Wx2Vg+Q+6ytrYUaS8pMUFYY19fJT9OA1cHW+m30GfCnUqlYu922UqlkrVYrgGX0n3vCoPGB9FX1oUdGw/7BZmAl6q4Z7UIfpJTG9MHY01QZnA1lBqyvrwcAEx3X63Xb3Ny0UqlknU4nk6apYCK7VtcFi3Thh2UGKIR9YC9+F7FYzDJHOeDCO1Cqd5wGduy57/r6egCydSe8VqtZq9Wy9fX1UPNO03iZzxhf6ETnscvqRB1hravkGXMKjAPyaWoxYMeygE3fZz1SfZBuj150LePzyqbicBvGEMzN6+hDn6MPrNWulXWK+Dn/IidU2WjYGOOMMYq9Aigp2KzjIDaHo5+8YPoqouCVWbwAex5gs+x6vK/OpdnZQTLMHTqOFGTzQazqSOdn5qnbCnq9frws078PQhUE1OesgC1/6864ptLwgz4Y55pmUq1Wrd1u3ypQdBV98L3YZ2I2nQfA6xpI31lnFouzw0hgDqDDh8AsUlkGUnibVpAD++A3tZuY31UnOsfBkr5MYevbkMuMmbzvKRioQBkbzJqRAHOE9UnHCzahftttiwfLrgpWeX3ENtxhWZ2cnGT8RPwe3XhVYETra9+FeFDjOvO5zpM6L1Iv+vT0NNSJxj/EJ0OPukGDv0Jd67uWm4ot1ffRQyNOT0/t5OQkc2gCfdX1D1+FmsV3yTxTuQ6IuGxO1fFCrMlaEiPi8D++/GXa9eDAs/fee8/+yT/5J/b1r3/dFouF/Q//w/9gf+Wv/BX7//6//8++853vnPv8//a//W/21//6X7ff/M3ftP/6v/6v7bd/+7ftr/7Vv2r/7//7/9p3v/vdG22bDmYezsuXL+2LL76wcrls77zzTqDYY5ydTieARhSdVdokg90HBCwkLC5MlGZnwFAegOb/vy1RfTBo9/f37enTp1Ysvi3YXigUQgFDDTI3NjbCYQgMaFg/fndBGQXKMtCdcPqr7BN+YEN4MOg6wdxF+mAQHx0d2evXrzNOJJNco9EIaV6kyCmbh6CNa+si6dORYv3QAJqFo1wuW6PRCHrR3XP9fZNgIs4haZMnJydhIZxO3x6WMBwOrVqtWrPZDOAq7UUn6CNmHzhQgGhm52ueERDPZrOwcDQaDdva2so8Aw3y1Hb8eLuOPjRlFQCt2+0GpuZkMgnOD+wv/mfe4NRZP38oNZu+ADopeFYoFII+cDxarZZtb29buVy2drsd7uUBTJ+qd1Vd6HNkXsVhBpD3zrOCzpoWiH3oDqyOO32OpOTpZkexWAwLLeMK8Axw1T8TPUEPHSmIclWdaFoKwBnplICrZhbmOn4roAjIocCJzqF+/sP2FRSC/k/gqyxMgDHVB+OX72tdvOvqRJ+nslF4Zn4e4P48b1/jkWvH/mZ9KRQKATA2swzTD5148Eyfgz8pm/bc5Pwa0xF9iAFHfn73QY4PgjybirIQzOtqr4w/3tf7mWUZ1twDW75p8CwPNMt73T+PWECsQbNuwPl1Wu2RXW7Aee6LTS4WZ6mLMI7NsgfA3KTk6cNLTB/LRO1K9aE+G/3RDAXdwKDPvAd4ViqVbk0fq/QxD2y/SC4CE3WeZ36HHa9+L3Oc1stVIPeuJG/OuOw1/HzlwbPhcBj8IcAAPbCG8aI2cZ9MmhhYdBGgtgwIQA+w7SlpotkTrNcaN+rchI92H/qgf3mi68uyz6h/SN+Hw2GIv7UMh6Z96wYFtoGPch9g0TK5CgDPvMl80O/3A7ga04euxQom3iW4uork6SJvfPFbwTPGi5anmc1mwReN+UIcvHeZee3BgWf/zX/z32T+/8f/+B/bb/3Wb9n/8X/8H1Hw7J//839uf+Ev/AX723/7b5uZ2T/6R//I/v2///f2L/7Fv7B/+S//5Y23j4cE0rtYLAJjhZP5mAArlYptbGwEhgu7arAF1HA9eObp6bro+oDI7PwifRcTpk5sJycnoVYDO4itVisAIZPJJHNSJkAFbdVAJxYE6A4TAyzmSKnzpumOefq5ST3hOI/H48Cm0nzrarVqZm+dbWokwXpqNBoZ4IYJToMMbTM7ktxX+666IejToF+D/DwA9iYEex2NRoGpCVhE2wqFgjWbTatWq1atVgMDD31oW2kvfaOfON6MDX3d/8bGqtVqqFEFC1KBy1hKznV1gz60fsXJyUlg9+AIKlDFCarUGvPP0Ae6iF8k0Nt0Og26wrkyszA/1Wq1kM4LsKvPIMZM9PdeVXT+ADA8PT0NCx4navKstf+aJqlsK9qkNoI+aKeCRbpjqyAg19F76uERPANAPP25LkiE00zwqCm8BFCwEjS9WceI6kKvreNGx/5iscgwz8yyQJGOBWX66Y+CmrTjJoAzDSKViacHa3jnMPYTa4N3srmGmQUmKywzD8zqOsW19TncZBpvTC+6/ilbURk+2h+zeAH8ZW3S+VbBQfqM8Iz8a/6eurHhQSwFP68j/rpXBVzy5lZ9X/0N/bxnQTKmPSjJPK01GWHW+82xmxAfiMX+zhMFDvU1vYYHZXWO140/NkV0bAOeLBaLAJiwyeQZpbchV9XHqu8paIY+FCxizvepV/hQ+t5dAmergq3LJC/49emIbDr70/EA2NSHUjajjqf70ElMLtsOBUXYNOOkQHwif1CAkgt07kQXdwkm3sZcpUw8AGY9WVMZz55cwBhhLdZaow9NYvOqn4+8PgDNKAOkc4PZ+cNWWLO/CvpYRdQ31JNXAc50k8Esmxqvm8/4acSAq8qDA89UZrOZ/Zt/82+s1+vZb/zGb0Q/87//7/+7/a2/9bcyr/1X/9V/Zf/23/7b3Ov6I0lPTk4y7+ehnyh/OBzay5cv7fXr11Yul+3999+3RqNh77//fghycdh96qBHgfWeOBBq5BiG2Vl6Awiqfk8duJseDMv0wYT2i1/8wg4PD61YfJu+2mg07J133gn68CwwXlPHVoEPrq9UfYIXTVeMfZ/rKxil79+0Prg/TkC327U//uM/DsXpp9OpNRoN29zczATeyqaK7QAs04fu8sfsSQNkMwvPBBAP+7oumOgBXH0N2+12u/bll1+GiW04HFq9XretrS0rlUq2tbUVdkJgH2pKswYpXh84lwRuCpZp0Etfq9WqLRYL63Q6AcDc2NjIpKH5+11WN3lOBLur3W7Xnj59asPhMIBnAFdra2sBdG40GtZqtaxYPEsf1R+/8OFAYBOMN2WFwEDjb0CzVqsVwFzYsu12+xwTz+tH9XJZ/TA2er2evXr1ykajkR0cHIQ0HTPLsJdggWHDClDwt7ZL9aD/Yxu0gTljMpmE73LNarVq9Xo9szmi6RCaEo4OrjIPqyMwGo3s+PjYxuOxHRwcBMfIs3BJI9VdVT0F1etDx4aCIgC26AMGHuuOzq8KnLXb7QDw+nlMn99VAUV9VjANYKvqDivgGeCmguB5aazaLw+G8fwZI4VCIXOoQow9orrReoA+TUSBXQ/yrGonHrhj3DPOlZUSmyt0nVzlfmbZgvD4J6oPZcoz77IuMUb1NWWSMw+RLn4VAC0PMNN7IrH5apl9xsAiBS/UrtAF4I8664BFfg7VzUEFkNDnTQSlMf3E3vf9zdNFHpiIbWBbCpQp2xy/UZ+NruuMadbMer1+K4BRnh786xfZRt776ivynGHd8Zt4hMOBlEXkwSJsWrNRbiv4vSyYiPj2KOiq11GmJZtEp6enofYthxkxNtABf5tla0jeFbMopotV9ePXHv2+puLBqjo8PAwprOiDOYE1Sed8BQHuMi3vunNUDFxlLoSFOBgMbH9/3/r9fjh0TQFUzdTCd9FNzrtOU7ysTi4C0FhHlIzw+vVr6/V6tr+/b6enp7n6IINAN4Lxax8S80z7nDePIOov93o96/f79urVq6CP4+PjzAaU6gP/n/JAtVrNGo3Gpdr6IMGzH/zgB/Ybv/EbNhwOrdls2v/8P//P9u1vfzv62RcvXtje3l7mtb29PXvx4kXu9X/zN3/T/uE//IfnXvcObWxR0p208XgcjLBerwcWizI6PLU/trvqHT4ccc8e0c8o60jbfVMSu6/Xhzo7THKkpwKEENAooOjBxGWOnAbt/B1zuPx1YgH+dZ2MVZwJng30Ys/UIH2SSV3BRA1oVbTdAAGe5ZLXHm9/nglyVZ2s4kB4QIB6VtgS/YddxQKnLMSYHmLApe7iq10BGulzgHXlWVwxhsplgKFlY9ADoMPhMDjQsIhoo0/TVMaXtk8BG67Na6qLQqEQnG10pbR+KM3KIFKAV++7jG22bM6MCXMh+mD3HeaFzqEeKIsxrWKAJ6K68oCRHxO6a6spmeqYKuPLzzFXHVMKFqEH9KK7qZ5lFfudpwsPmvGj+vZzi9qaH0u6g6nP4yb0YZbdfdYdeWWeKViTtwassg6obdBP+uy/p/dTZ0/tR5/Jsv5dRhf+3spUZ2MFfSiT8qL75K0hqjf/XLmuBvy8pr5MDMDyAKQC25eVmA8Qs/FYYHKRbV7mfQU7CODUWVcWjdoEQJlnCuQBOavKRcDQMh9mFQDN/+/9I7/TDzOCoN/XMNM1W9MW1S7uAji7adF+eaaVzmd+HOi4Wgai3gZ4dlXgzEueP6D9U5tAH7pJrN9T/TBPMzepb3Jbcps241lWMX3oOFCAVV+/iG1903KRDlaZZ2Pf0c0EPRXcM878HOzXZPXn7sJGaMdNX0/XFYB3/EPVh7Lo/Zrox8tDAs4uIzoX4C8TU7FRo/YR899itqE+00XyIMGzb37zm/a7v/u7dnx8bP/T//Q/2d/8m3/T/tf/9X/NBdAuK3/n7/ydDFvt5OTE3n///Qw9PM/xR+EAIZ1OJ9Q60yL4PrDV3zFQzCzr1JDSqAwtHizt1KBYi6n7e19GNMj34vXhg5P19XXrdDq2u7tr1Wo11AjCOGPfiQEhiKZCoA9lkiAswICTyjxTR/Wqk7hvmw5I/zndcZ1Op7a7u2tbW1tWrVYDw0oBiVjQmycauKIHdbT1t7LzboN5FwMrY8Iiz6S2sbERwGb0oQCiTwv01/L6QBcAYhqUwRxBJ7CXzCywZbTA+2WdjZiDmefk62RPLbx+vx9SmRuNhnU6HVtbOzs4AzDR20cekMWiyaLh9WFmmRQIDktYLN4y8Xgu1LKK1cS7CExc5lxqkMUzmUwm1uv17MWLF5m0JuZW1QeptmofFwFo6kio083YWVtbC84pB7xMp9OwCdJut63RaIT5XdNYl4F19NMH6csCVoKok5MTe/78eaiDNx6Pw/0VaGfnUHfc/U9sntJ26ThWlvRkMglzqLadDSI2jXQz4CKHfdUAmM8RUHa7XTs8PAwsVhiC3hFUm70IRNR2KHCkOlHb8e+pTQF+KwDtD/bR+/ggcFXhuxpsA6wSZKjENgeWPYOLABMdt8oKgEXEc8HHYdwy96hP4ZlngPiX0UlsXOt878FNtZdV18S8+U7vrcFMt9vNMEc1fVPbyHc9CKpBo19jVxUfMOW9FuvnRa/x/ZheaDvBbb/fD2n4R0dHGTCAz6oeFAiPBcDXCXyXrUur6OWywJWOc/TR6/Xs+PjY+v2+HRwcBNaVFv/H51F9mNk5n9eziq8rF8UjKqvM33nzP+MFfRwdHdnp6am9fv06w1BkjdYYQINhNnp0s+82wZFlNnLRd5a1RzeGut2unZyc2NHRkb148SIzr7LBqe3QOJAf4lI9+Oq2wKLYGEL8uLnM2o/dd7td6/V69ubNm+APwcjjgAC9pqZq8ppuzN8VWHSRjVxGF7oekLnz5s0be/bsmQ2HQzs8PAxziC85o2sL40L1cVdg4lXGzDJhbmSz/dWrV/b06VMbDAb2+vXrQNLgeTebzaAPszNGI/pgDrmsLh4keFYul+3TTz81M7Nf//Vft//7//6/7Z//839u/+pf/atzn338+LG9fPky89rLly/t8ePHudfH4ffCQ9HAC1EHG+eQ2kxbW1vBWbwogPBORyywUiDALx5mZwGwglakReg1LwMW5QUJvs3+Nd/fer1u29vbtr6+fq5YsupgWTDj2wQQgA5ohzrgpLTy3NQJ1zZfxhFY1fGM9YvPoQ8K9ccCqmU68e2hf+Rmr62tZXZwdbfWgx3XnSRVB3ngat73CPjK5bJtbm5mUvBiu4eXAWvQB89dA5FCoRCCSj5XKBQy7L+8RWQV2+DvWKATcyDQBTTjRqNh9Xrdms1mAIsUJOU5x4CAWGBOP5k7/C42Nc8YT4CJCpwpQORBiIskL0iJjT3aQ5rCcDjMpEVyUjHPFseQPvI7DzhT/avz7R1wTevTU1ip+6Y18ZaBRHkBg++7n5c1qCaA4CQpPVkLtpeeeMrfMdBMxduJgiH8eGaipgXRfg1WeB7KxFvFTmL9j40V3VUkTYH0Hu5dLMZTmvOex7J1WW31Ina4f3Zmdo6FF2vLsu9fpDN0gp2QCogzSGqGtwf/rPX/vGeVBxqorWqRb01rLRQKwUa03Xo9Zaops2ZVffg2eRabbipxvTxW5KrBTOy+BLGaSsy4Ja2Y4IUxoqwa1iYPGl41XdPr0I9xXlPJm8Mu6yv5eQw2AGl4yhpRAFMZBAAn3ve+aJ69SCer/K3/e/tf5n/E5lrVtaZbUY+HeUz1Eau3gx/nGc43FfjGbOwiXzc2f9OuVe6nacz9ft+63W4GFGFTyzNn2egyO8tI0Q2L2wJHVvH9Y5+/rD4ohA+AppskPHP9ns6r6ENPAr8LYIS2xF5b5g/lXUN9VfTB5hlMfGI9v7HLmqhzvAeKblMnsblllXgOydML8yPzx8nJie3v72cOGTM7yxhgw1NLQHEvrRd8EzHhTchlxws/rLcnJyeh7AvjhuesOAT60NhBgffL6uNBgmdeMJyY/MZv/Ib9L//L/2L/3X/334XX/v2///e5NdKWCbtko9EoBG+K3uMUcMrmq1evQi0cAl1l0OjAjqVxxBwcHjCFEbXQLA4VzprZWW2WRqNhzWYz059lbBoNpo+Pj20ymdjGxoZ1Op3MIsSCFjs5jHawg3RwcGCdTsd6vZ6tr69nnAINzFQfZnHQTB2xxWIRnFItNKvUfpBkrqv1opSlkndP3ek7PT216XRq7Xbbms1meKZmFiZorWfDtdAHO9DdbjcULmTQajqYOvCatpmnD9qpu90cy8tk4lkIXB+9aZ21ZQus2iO1SWCaqA1Dj1WWCtejjTjReooUwYZnDi2bxPLAKHVAuOdsdlYfCQeehUh1UqlUAjihdpqnExb1xWIRgAMNwrBXBb4QTddQRgK61HQrnCIdL8uCXQ32lW2mQS67uv1+P5zsNRwOzcxsMBiE78PGMzs7HW+ZjWh9CXVo0Dd9UsdWgQAFtZQ9pJ/TfmkQsUrg5wNHnz6jDABNndFUIxbfVRwwDdbRhTIKYm3Xdik4osCesodiqRqxFNKL2qhjyKcF6EaS6pj+6Hf0vnlC+2LU+BhIg93iRPuTpBg/uonCdZZtYOXNsaoP/yxUH9p/vY+OOQWwVS/KNspjlcTay+eZf1ijOJDGgzQKfuYFfXkAZkwfapP4JnpQg9r4sqBbx7IHdhREu0j0eWs9QJ/+qH1lXlMbXDan+vvpb00hxm+EdTYej4NtqD0yl+q1sBP6on7KZZ151aMPrmObibFNvMuK382nTiP1PAFF+JzOYzwDre3GmFBQwAPSlxHf59hvb28xMGzV+/C3ppu9efMmnER/dHQU5jAzCywh/GTsmXUIe2Yu0RpOV9WJb2+s/fp7VX0sm1eZy1Ufr169CiAAz526vPyoX0sMhn7xFxQwukmm1WVBs2XX8b4rz3c4HNrBwYGNRiN7+vSp7e/vBz/NzKzdbmf8dI0RSdubzWZh40IPNrppffg+xeSqwDZzFaxd1QfA+2KxsI2NjXM+Jj98Dl/X7EwfnBp/V4DiVe6hdsL8x+Fio9HIvvzySzs6Ogp1ks3e2ofGlRqbwQrX+rWxDb6HAKBdJDqPgNE8ffrUjo+P7fXr13Z6emqLxdvDG1nrNWPFzAIjTceXjz8vM5c+OPDs7/ydv2N/8S/+Rfvggw/s9PTUfvu3f9v+w3/4D/bv/t2/MzOzv/E3/oa9++679pu/+ZtmZvbf/rf/rf0X/8V/Yf/sn/0z+8t/+S/b//g//o/2O7/zO/av//W/vvS9X716FYoStttte/LkSaA5rq+vB+T76OjIfvazn9mzZ89sbW0tnJiI8foFEdaEFrZW0d1SFs7j4+MQMPR6vfAeNHACeIxqY2PDNjY2MgsLzmIs4NMjf3/yk5/Y6empffbZZ/bZZ59ZqVSyer1uhULBDg8PrdvtWqPRsN3d3UxqHQ7k4eGhvXjxwl69emWtVisw8QAWSHdSx1DZCr5tPoAldQen/ejoKCwY6EVP1UAfHjwD7DCzc46+AlGff/65DQYD+/jjj+2jjz4KQGqhUAgMGQrNa9CK88hOycHBgW1vb1u/3w+pUKTYxmoEeeAoFnDposvOw8HBQQgyPXiG03V0dBROsKzX62FSie1AKBg1GAzs2bNnNp1O7Z133gmsQhhALFgUm9fJG5363VaeWb/fz4BWCkAvm8h84IWTycRIatfp6WlILVIAulgs2mAwCHUKB4NBWGTVJv29WNz39/dtPp/b5uZmYM8xpnEENcVQxxwLGT/YojrN6vAo4I7zFNOH2rIG8bp4cpQ1rDcCcdpI21lgAUWxRQ9Q0ObBYGCLxcKazWY4dIFAAEePHR51ItEBY3yxWASQnnHKM1PAxO846ljxTip/e7BO62iobWqxbrUr7Jl7oA8PzNFeMwu6UH0omOh3knXs8sxglimgyWe1j3nOkNeHH+ceTNT6EZoeqSAJ9+F7Xt/++jiFjG2CHt8ubauyzkhz0jmeDQf+VzBN26kbFL5tMbAoBjpTS0P1oeAZOqfN3i71Pj4QRhfLAjQ/x52entqbN2/CWNaNEnwN5qS8DYGLHGa1De6NTVC8WuuKYOPKelZBPx7w1PsxzmOs5ljb+Cw2MpvNMqcS6kYJgTiOtN8UWLZZ4/WxWCwy7LLXr1+HAIc53CxbZ1H9IV7T/qMbPa32ssCZZxlzXX2OOl9pqlsM+IjNpV4f/OjJb8+ePQsFvlkbdH73c6LWQmXjiHVDC31fFiyKzc2qbw8wLltPYtfOW2vMLOij1+vZF198Yd1u146Pj+3k5CTYQ7FYDD4I4xVQRNch5iLW40ajEXzqyxbIzwPNPIjh+56nj7x5y19XWSJ//Md/bN1u116+fGn7+/uBLUPZF/x2UrlZmxnD6u9z2BGM+Zs6MCDPbvL0skwXsfdZ509OToJ9/OxnP7NXr14F/7pSqdju7m6IM4rFYtDHdDq1k5OTzLxDzEc2w03qI9aPmE+x7PM6Xvx3sPFer2fPnz+3brdrP/zhD+358+cZAOzRo0fB52auIO4hZgZUNHubttlsNjNx/F2CRcvmUF7P27RiLnjz5k1GH/g21WrVnjx5EvzuSqWS8V3RB+u1mQX/Wn3Tu5JV5w59X/XHOsM8+gd/8AchvZl66x999JE1m01rtVohZsf3IGWeVHEzy9S+vuxGxIMDz169emV/42/8DXv+/LltbGzY97//fft3/+7f2X/5X/6XZmb2xRdfZDr4n//n/7n99m//tv29v/f37O/+3b9rX//61+3f/tt/a9/97nevdH9POdd8YQItZajxvy68IP8KArA7oqkw6tjgXOAQAhYBUGkgysSrTiKgGr+ZSGED+Z1MgJ5erxcAMgXkWEDpI/1S4I+2cfIJFOzj4+NM32Pt0HQjP3moPvgfZ0wdZR/gqtMF8EOfPXjmnQGu0e/3w87Y48ePM4GUmYU+KvBBu3XnleeHPnQ3TRc11ZGfyHxAx2uLxSIDrB4fH2fARHW2aDef1bSvmD4Q+j0YDOzVq1c2nU6t2WyGGlk4/4wFbE+vA3jm7eP09NTW1tZsMBhkmImME/2tEyzX9uk48/k81IYAEKZmAjaqY4i2dbtdq1QqGb34xTUWJBwcHIQAGIe+XC4HfXCQyGg0yti3nqoF6Njv961arQYASYN+0gf52wOrMYCP8aKFZnGusFucC2W1UleLZ7m+vh5qn3lb1GfCmCkUCrazs2PNZjMAb4vFIrD/SLPTPmjBU8bfaDQK/ffAvwceFFhUvflnRv88qMizOjk5CWAAwR7PDptm88QDgN6RVCYWp1FqrRJlaurY06CA58ZPoVDI/E2b+BzX9cCiD4JUH8rWYi5lvPR6vTC/wPLleeJsEMzETjSOzV3FYjGAojGnyK8DyvxSxqbZWVoyfdBxoACCH8N+HvEBkq6xChYBvgMu0yb0TdthYs1ms3PzCJ9RIJg1kX54QMXbsm4oMX6xAe5FQKHfVT8D+/G6UFH7oJ+6Y6ssTd9e3fBRGwPc9KAOohtmtDuvbfrM/Kajgg2x9EDVJ9eJ6d3fi+8q+6/X62VY1TreFPyK2bvvv85jl90Bj9mxPnOep44Js7PMhLxgeFnAp/MIASwbi4BmapfK+Itt5nJf/fGsgBgIvkwnMb3wfwxMvAgw02vnvab6oGaTMr3pF/4esQJrDHOltwNsK5a5sKpou/3f/ge5CtCg30fPbPTyw/pCn1gbqKepazt6od/KdI4xNa8Kjvjn6vWx7LqrAAHoA38EcBX/A9YUG9x6GB33JwvIzDL+EaJj7Dq6uKgfF/V31evwt5IX0AfrL+UztLSIgomsiX4DkXn3KvPHdfpzE9fSbJHj4+MQ/wISoQ+AUmJs5g98DD/H+zmW125TrnN9P6+iDwBBYkjGSrPZtGazGTYYEHxuHS9+rrtsWx8cePbf//f//dL3/8N/+A/nXvtrf+2v2V/7a3/t2veu1+s2Ho+tWCzacDi0L7/80ubzeSjuDXAzHo8DS+3LL78MAQagDoOY4NTMMqwMdlDYJdVdx0ajEXZcZrOZ1et129nZyeyU4iQOh0N7+fJlaBvOfbfbtdlsllmY+dGdzbW1tzUE2MX+7LPPAg2UAXxycmIvX760YrFoz549s9lsZkdHR5mAdzgc2osXLwLY+Pr162Doi8XZSW4aAKIP75iy2LJYwoDDaWWB1T5pCuObN2+CLnBoAQjY3TI7c2h1QKGPo6MjWywWtrOzY9/61rdssViEwPLzzz+3ly9fhuAHYA+wgoCTgo79ft+ePn2aATd9Who7kKVSKZqCgn2wAwOQq7Zjlt3pRi/UClAAic8T+Kp4Vg/2VCgU7M//+T+foQlPJhP78Y9/bPv7+wHoYSHUoLff79uzZ8/CThvjyqceqyMEwKe7aj6g4/kB0mjgpP3k2goQKEPAjw1skufDNdDpcDi09fV1+3N/7s/Zd77zncDUHI/H9tOf/tQODg4C+1TtlDHd7Xbtiy++sOl0GhiB2g5Nu+IZARZxDZ309fQhBT0VgFGwGX0AIMWCKhx7BSo06MZOmOPK5bL96T/9p+2jjz6yRqNhm5ubNplM7Pnz59br9QITj8CBOXY0GgXmKvbBOOVz3Itr6MLvd4s8AOJTeHm20+lZuroCVszliJ6uqcBgzD6KxTM2brlctm9/+9u2t7dn7XbbNjc3bT6f28nJiU2n04wTSOFb6PgHBwd2dHQUQBJ0AUjJvZrNZliv2LCIMVnVTpgTsQXsCUYv4x2ABH3w/HHayuWydTqdTCqEAroI+lhfX7cPP/zQNjY2rNFoWLvdNrMzIBw9Mw5YTweDQQDzWFvV+WFsAH579pOfW9R2GBPYDGsyeoK5iuPq2d84ZPywSaLpMgoeMOao7ffee++F3VGAZYTv6nrImtbtdgP72s8FGlgrcALDVPXhA079POOGIIY0PAXuYA+ha+yfdlGDjXvpuKIdutEDgO/7pKLgEGOWDUC9FmNaGdbVajWsG7AIWT80kOBHHXd8NQAi6qwAJirb2MwCM5sNP9ZFbEznIjbPFDBaNaUmBmT5tZ57TiaTc2ADcxeir/vfCgBoRgBFm7/88ssACkyn01BKROd85h8PYHlwiE0KWGfKPFsV3PKgs+pKNx7oI+u/io7hGLjIuEH3xAfPnj2zzz//PMyrk8kk1DXlkCAN9rFZxir+XqVSCfPMYrEI+rhswe9lQKLajo47nWuXXVN15e2ROOHp06f25ZdfWq/Xs2fPntloNAp6aLVa9t5771mlUglri26YsGmim4nMw7EDA1aVGFiGeHtRn1jni2XX09exQ+bVZ8+e2fPnz+3o6Mh++tOfBhCg1WrZo0eP7NNPPw36qVarwZdhvQK0R1dsmnjAeVX7uEhPMdDsMiCz/yzXZB55/fq17e/v25s3b+yHP/xh8OfL5bLt7e3Zt771LavVara5uRlKrWAbxEOVSsWGw2FmI4/57ipg80WiOold9yIb0fc9SHR4eGinp6f2/Plz+73f+70AtM7nc9vZ2bFvf/vb4dA1jaMpq8BvZWxyzxiAdpNyFbA5T1f0Cz/kj//4j+13f/d3w0ESw+HQPv74Y/vGN75h9XrdHj9+nCHmMOZULwq66tpwWX08OPDsPkUdS534X716FfKwYbWw0EGHJBDFQcFR7na7ZvY2N1lrTcUCukqlYltbWxmWSafTsY2NjeBYISxO0DKhIo7H48BEIphQJxlHEjo8DiEOL2AbkzQBlA7OFy9e2MnJSQgmCDoB1nid62LIAA+FQiHoQ43Ys0M4DVAHf61WC2mhPC8WluFwGKiZJycndnx8HJxrwDMNvHCYCGCZlGGsQf3V9p2entrBwUEGEKFugy723JtgbjKZZAJAFjuc50ajYaVSKfSDYAmd035qQqA3DQp9Kih1NnD2AVVhGOJwqIOgrCdA1NFoZOvr6+HELGVaHB4eBjCRQEqBLPSBXTAuFKjQAJz2A7SQqou9e9YHTiVjVR1A+gLrUx1ZnH6CPLMzMFGBN7MsK4DnUq1W7dNPP7UPPvggLF4EEa9evco4eso6MbPAViXQwz51Z5q+ado34xJ7YExqLTl05MFEM8uApqVSKQAEymDBiSegxyaVHYNudYMACnm73Q52DzB/cnKSKbxPOitABbYJ0Kfp7ReBZ+rQamDEc2VeYt7GNtQm9XsKFnlQggMMYoEGbSTQ5nRdmFbMdRS+x1Z1Jx3GhtYHNLMMMKrrwEW1Nb0zACsE3WgQzMlN6ID783n6DIBfKpVCurMG2Z6BxvWq1WpYxwDHFbTyzp0CIAQN2K+uJ7qTSF8QxmsMPGMsoQeeB0AR6QGsH7ohgK34YAWwxgOKjDk2A2Cbbm9vW6lUCs/Xg2fMRbomMla1bpL6BLpe6RyB04j+VOfKzOKzPH+YM5yYqLagmw2IOqR+80L7xn3pD+ukjrtlgQb9wpZZMz14pmNEgRrWIkAbtWHdqWctUD8Htvf+/n6mvehDQWSeldkZUMxz1D7pOPb68rrw+lCd6PX1WQAIs5Yw7yjQGtNxDEBDzwCp/X4/1J5hXJhZ2BDUMiAeQNN7YStqMzy/ywBFXh8epPPgGeNU687GgLJl98GmALhPTk7s9evXYQ2Cuc/mA6VedD1SHWjgr6JlUy4LjMT07dvPa7qmqh78tfLuo3bHGv/69etgK5PJJKTiUepFQUF8MrOztVX9Al7zQPNVAQE/53j71N8x0COmDx0/ChYRG1EDj5pnnHhOiRxsZX193UajUcZONa7SNVfnkOuAI3n9ydPDsu/nfU7nKjaEDg8PQ/F3gNRGo2GPHj3K6IM5nzhnsVicswMFRG4aMIoBr379vug7/nUdhzBXia8o/QPRYm9vz2q1WtjQVTDRkxJ8W647VpbJsnkhTy6yI2IrWGfPnj3LHMhTrVZtb28vgIlkATHeuIfOG7r5fZU2myXwLCMsbq1WKzhys9nM3n///eBMsqPH5MrpFRi87q4S2JqdOVa6OxIL9gFHMGzdpfJO/2QysU8//fQcVV7BEZhWDBgFWAA7cGa+9a1vhbpV2v+tra2MI/bRRx8Fw1WHEICH3WOuy+DACQXQ8LXf/ILFbjH6AtRRR4yBwLWp60TapLZDdxbRJeAEi7KCB9/73vdsd3c3tJ2fR48eZRwELVSpgftisQg0dAAN7APHnUlXwao8R1n1oQuYOlv6gz4A8wAoSMPVAsp8X2uSKJBULBbt+9//vr377ruhXQSrT548yTirBJrKdOE3+fYEFX6R1b7wbBUkVFvmmWlg5PWGzcN8JHXx6OgoMAYBuDWNlftoei32AQD6q7/6q/bRRx9lUtnG47Ht7e0FG9bfjFsOolAgVecWDS413QUboG8+UFu2GOqcpeAZ+jg5OQkLEhsCsAXUBgAYNdAg1eCzzz6zDz/8MNSZGI1G4TAV2oUtFAqFUNCU76tjjB3ps8ShUOcwxpRQO6DGkaY+wJBhXuOesCSxEwBZavP51GrGrQZezEMcJLOxsRHYA9SH1HQN+rJYLDI1Hamrp6nyOl8WCgXb39/P1NZk3vZAFH97QMAHk8xPMH7Z8QdEUSYpAY6fw71jpsE2cwC77NPpNAB2SrNnzPMMXr9+ba9fvw6bOxo0KBhwcnIS1k+t9aLzm+oEAEA3bnA+0YdubinIhp3wnrJEfXCl6x1rSKPRsHfeecfq9XoA1HgOunZjT8p6Ojo6ChtkOu9iI6PRKATmpEHrOucBGnSCPpgT0YEvSq0BvAdTYB7FgFH+LhaLYe1B/zwPDah0LCuoyrpDqj6lEWLMMwIL9EmQpZsS/plhtzwrgGVKEGgBa8ZKqVQKTCs/1tAF/qE+M/SnfcTHy5vTVNQvw06o+6mvMdcyj+m6qfpgrVXRuRuA+eTkxIbDob1588ZOT0/DRun6+npIV9/c3AwnSLORRJaEji/6qsCbtkH1cxFgpHMaIC+2wFiiD/h5+DtmllmHYutK7Nli8xSxBijqdru2trZme3t7VqlUbGdnJwR31G2ijayJzJP0m81KPqdM11UBNG9nCqwy5liHVc+sPX5DZNl9uD7MqC+//NJOTk7s2bNnYZN1b28vMIo2Nzet2WyeIw3QZ54JbWReI3ZRZvhVwFX0rDpivGqA7X1BnTsvuo/OI0+fPg11lb/44gsrFAq2u7tra2tr9vjxY9vc3Aw/yqjDjvE1dY1gc9jr4yZARD9X8aPg1FVAXMYgGVw//elPQzYGhwI8fvzY2u227e3tWafTCX1jnkIv+Oy8r7Gl6vC6QJHOwV4/sfXD3++ieYv1ZTgc2h/+4R/al19+GXytdrtt7777bvjd6XQypaA8JmGWreeFvao+blJiulml38sEvxN9PHv2LBwgUSgUQn2zTz75xHZ2dgL2oBvcSrDw5BLm06vqI4FnIqSUeKc0NkBiE8ZFEw6TcGwXVhcN/Z97xUSvqw6nOiA+YMib6HAEMSL6srGxkVlsdZCqXvzklOcg6m/u6dkT+uMBk4v0wXX1hEX0oosK9/O7FSo4KdreTqcTHDACHX4AR1QfukBrqpSCrH7i01NCaCPtVDAltnvgg2UCDfLENUhmZ0f1oJRXbysAX/RnPp9bp9MJzrAW5TezAOiqvtWBI5jgRwNupeWzGLLrpDUFcbh8jUHVB6/hpE6nU3v16lUIhEjTJQhSMBW2lDqRjOOdnR3b2NgI92F3mYATEEpBVgJLDzrjgGMffq7Q4JjJnmfVaDQyhfp5jb+xYZ4LC6gGyS9evAg2sr+/b4vF4hxYtL6+HtLKdWxgt1/72tdsd3c3tBumZqlUCuNR2TsEdNDzCdwIHvWEVJ1HeO5m2UM2GBs8w0qlEhiM2A768AB3pVIJz2A8HtvLly9DUHh4eGhmZ2CigjcEGAomwJrd3t4OjiC2d3BwYMfHx8GuFWRgHMFuVfBM519l9DA3ABLqyUrYJWOYuhAxp475ycxCDQ3mMrUTdgCLxWJw7HQuU1vBDkgt4Vkz/vv9vn3xxRc2GAys3W5bu90+B1ABOL58+TLoVce3Aq5sVGiwzhyt64vOyYw3wDMfQOl4USDr+Pg4bA4Q4DLePOCG7nVu2djYCOxQUnOVJU1BcGWBAZ4dHh6GFFs/NhijgEY8K605qsCzCuA/jGLWM9KCsPNWq3UOPNPUCM9u1E02xq/Wv2PuR7fomWek4xw7AjxjjtFDhBQwQYcEETjR2AxznI4J7smz7Xa7Ybeb1GpNMYMxArtWbYvnw7XUR0Q32KQ+D2UieYCN1xi36IxnADDPGkvgDqjKXKhBBfePgSW0Q0HcFy9ehLIlR0dHYZ6BFcF41mLnjAPWAq6pffUMZz9PXQQm6lhQYIpUY91gVmBZ7TlWX1Svr5sCgADUdf3pT38a0on6/b6122175513bHNz07a3t8NmEuuXMhp1k4GNEEAixoAPiFcFzlQvAN2MJQ8m6lqqPv5FQIn6wYPBwE5PT0MR/IODA9vf37fNzU37xje+YZ1Ox548eRJK0qhfyf2UAV8oFMI8qeAZAfOq+lDb8euAgonKdGZsaDwS87u5nrdR5iMOjzg4OLAvvvjCvvzyS9vc3LRvf/vbtrGxYR9//HEAFmHna3zH/EGZB1J4AZB4D385FtOsqhe1l7yYTwE6DybG9MG1GZvD4TCkrv7oRz+yH//4x7a1tWWffvqptVot++yzz+ydd94Jm7FKGoB5R5/x9yqVSpjnzOwcmHYdQDFPR/zv54y8eSzvHqPR25Noj4+P7fd///ft93//9wPrrtls2meffWbvvvuutVot63Q6mdgAnTK3MG40rZm5/qbBMz+e/Otm5/W+TD86jxCT/OAHP7A/+IM/CJ9ptVr2ta99zd5//33b2dmxR48endtIVwYevz1rlQyhq4DNCTwT8Q62Do5ln/PiB5WfdGK7FnmTkP87di+zszQqfc2DQhdNprHFQGmOuhPjdaMOqB9MXgdmWfDMA0HLfi7Sh98t0mBTB46CczG9qLOg19LaU0ze9IlJyoNnOrkpYKL64zXdXSFQJODS6160+6UOOROR2duglQW3Vqtlglx/T68X3eWgDXxed/b5YWIyyx6sgA7q9XrGceFz6vjqThqTnJ4i6wGTWFCo4BnPDoYlQMFicQYW6Q/gizJG0as/QKNQKASnR4MTbB0wR4MhnjtBtAZc2hdsRXdP0D2BNs61BqfYjo4NrsH7BDCVSsWazabV6/Ww0OoiCwjlGWJckzqGajukXROUa9BBcA47VB0QTXfygHsM9NaxgQ5ITVegURmVBG04GdPp21pkgAWkrG1ubobxrWNFn4FeF7tlV10X9e3t7eDMYR+0g0BKbZLnimPv9aDtAOhS8Ex1FEt75W+uz+fK5XKwyclkYvV6PbArBoNBRqc6l3Fd7AZnjdN40QesC8A8DxLyHBeLRXCe2UlUEJ7nomuyzlm0L7YZwGd1jPo5inkPcAt7XV9fD4zvfr+fAag0tRFwhGuoXRLo0B/GBPcFRCLwZxeWQz2U2aV9wJ4AB3TO9jaBPemPMvwAeBVYabVamVqqyvDBPnRcxgINTTml7breKlDMbxxi+g74DmCsYIDqEbum/ACBBNfWOW6xOGOdkILHvMy8yhrE6dXMmTxXrs08gO2w9vhgVCXPV4wFKOqXeRBNwSLmV2U1LhaLwBz148MHgrRHT/jmsATGH30nc0NPhNRroX/0oT5MzNfzvshFAY4fDzqGYM16Jp4C6NiC+oXez9L5AR3rSX+MO+p5aQFrf3CWT7+D4e3nM9oQ09kqojap6y6gHfbCvdio0LVVwQvVh94DIP309NROTk7s5OTETk9PbbFYhAOn+EEffsOTseb9OV171Qe+yBe+yE40q4SNG/TDNZXB4n1MjQNjOsHuALUB+klD7HQ61ul0wiZojEWnduB/88M4XnWs+HbqM1Q/jTlRdebbkSf6HvdgrFEKgHIwlITY3NwMvkIMGNVn4MeJt9VV48bL6Ef9d++re53oupsnOv8cHx/b0dFRGJelUsl2dnas1WplTpX1czX9i+njJuxjmU5UL7p2XaT3vNf9PHJ8fBzm1WazaZubmwFA5CRV7eOye6EPneevykpM4JkT76zkyTJlx76bN7mues2LvqPB/U1cl+/FQDlk2UKa9zn/Wt4Au+j/PKGt7MrE2ugXpYvu4505Hwxon2LP2Tu+F+kj5kTm/Y6JTtwETp1OJ5yUqUCVv17eYujbQ3sbjca5BQVRUMzrwwdTeh+vx9ii4J0lvxjk6QebqNfrmQA31kd/Ty84OdpudkQ92Oz1EdOF/3ysH94WY4ulX8DzbFwdpXfeeSfow9eC0e/l6aNQKJzb4ZvP59ZoNDJgqPbNs2ZU8nTl2+Wff8xpMMuC+/z240AdRmXBePvQv2NOO86DsmvM3jqNu7u75xirChBowKcSew3R3Ub6oEEGADNgTcw+dMzphglAgqZYaSH4VeZtgBeKH6NTDpqAaUHQRnpntVq1+XweHCVtj6Z7oW9lACpwzDrmWbswhWCYKuNWbZVrAjJPJhM7ODiw4XBoBwcH9ubNm6DfQiFbl5CxhJ0RILRaLdvZ2bFOpxOePSwn9Mu1SBHFiaSmZwyEUTCE4Bi2Cs9ZxxJO6nw+DyBypVKxx48fh80Pn8qOXfMcaZsyBgEYNZVS7QOwHBuiXhysCk1B1HmA5z6dTkOKCyn4ChYxjglGsQcAI79JhE40tR/wDLZztVq1R48ehb+pgQjTDxsmYKbvzB8wi5lfVHQe5EdtNhas8b+OJ62npGARP6x/AKGj0SgAgcViMWwc8MNYm83eFvWGYUVaOZsE29vb9s4774S6vehd2cn0j/4AluscqkGNB0c00In5X+hDg1Fsk7Rb0ksBRxiPjPHxeBzYgxpwev+aOZFDu/7wD/8wnNTe7/ftgw8+sK997WvWbDbDITpsBOoz96wIwDPts65jgLG6kaPj2ovqXZmJsDa1Di5pgdyDOVjLpCgrz6952MnBwYH9+Mc/tpOTE/vZz35m+/v79v7779tnn30WmEV6EnXMn6DvutGnNqnpm7y3CoCm858yE9l0UnCVOUmfDSAxbVbg3d8XvVP4/eDgwP7oj/7I9vf3rdPp2Pvvv2+PHz+2b3/729ZutwMwon6Fjnd8eZ+GxjNjTGma4mViPwXKdAwtFosMmEhcofWzl8UqXifUpn716pX9+Mc/tjdv3piZ2ebmpr377rv2/e9/3zY2NqzVamXmaX1+efrQH9rpAfhVRdfImK+mwCubYvg63rdCYnEh4P7+/r796Ec/soODAzs8PLS1tbepq3/mz/wZ29jYsK2trcxJo3odD5DpHM4zUpu5ij58u3UO9oCr+llmcVJQnrDmwFw9PDy0g4MDm0wmtrOzY3/2z/5Za7fb9v7771u73T63yc99/A/9Zj03O6v/rNlvq0oCz3LkKka17LvXud517nuT17yLPtyUXGYQXEauOuHch3gQ6DaufZP037sUZYzdlFxHzxftmNy26LHONykEC3nBjpfYwrzKfLrMcbuKw3RRe1dx0DUoN7Pg9GuAp45YDAxRhqICMRpAeoeN9z0TD8faOzZ5fdNAXsEAnxZ6kU4YFzjbAFDF4tsTQ3HsFMgGPCAgIJjDiQfEUx0psxC701qjGqgWi8VwtLmmIuqutQcTNfW0WDwrVEx6EboF3CE4Uxsg+Go0GoF9pumXuttvdpZKqaCRZ23FNnHQCzbjQQcfVKNnPguLSFP1CeK0roimgAHEaMoXgIwC/TFgXJ1bwBVlgigArSwzZZ0pWKWBIIwaZRr5DQf0Qeop4BmMXGWZsdtN+iN9RhSU16A/BrDHhPfU19DgTXXmmWfYiZZSUPvCPgmICboACpRJqjqB6UddRsZevV4PQCJ1eACKFNjxoP5FwZtuTvggSG08Fpjq/ZR5pow87ITAl3HAPAGIGNv84xmjX8Bsrm32dpMONhGsM7/ZwPPI2xTUtcz/fRk/VG1HmWewKgGLdOzwOdhwCt56wE7XC+yEkgcwRtbX121jY8M2NjYCEy8GAvjnn6cHBQr0Opdd62PjxoOJuqnIpoS3v9h90SMgJYzNfr9vW1tbgU3ET2wzNqaLPFvIG1eX1Qm2wjjxTDxAKdY7nZ9pdx5wxnpJSRf00mg0wnrMRr+vUa3Xjenkop+riF8r6atudDKHaIbHRYw8vb6yhWEmsvFDEfyNjY1QVkb1kScx2/D6u47E/AgPJl4lHtIxyYFmHIRYKLzd8Nzd3bV2u22tVivELX5e9brQv7Vdy0gGF0kCz5IkSZLknuWrAsheVi7rxK0CsOVd/zL3WeV6V73OMmAvBmDoj1m8xkaMxakOq3dSvOOkzrW+v0wIKs3O0h9jwEdev/17yvzikB3ARB/w6r0IXNRp9Z+jvfRVGWeeoclv0s101zgWoPOaMihJ793d3bUPP/ww3L9QKGTa6HVFcF6pVMKJagQqADT01ewMLJrP54GVpqmEOKsKTgBcaIo37IBYujN9hFFVKpWs2WxmGB/oQ6+hz6FarYaSALAE9YAIrYfpA71isRiYeO12O9xLmWToTXWLjmgvelJAT58bAbKCU9idsrxIWyegAzQjbV3rS2LXyoygXTwLUqBJg+NAJdrENbROESlcWhuLgEIZBJpuhn3oSeNaZ5LxBihAIAvQxpjgN4A1rNNer2fz+Vs2MSeeb2xsWK1Ws0ajEeo7xoJenrsG5oDoWn+r1+uF+wPi6iEhXEPBZh17MSYep6MStCsbUtmIgIiMP9Lhfbo/13/x4kU4IRD27CeffGL1et2ePHliT548CUzOGHjKb53jFAQGOMem+L4vPxJbO/wcxvVhVxGQwjwDHGE8Yo/Yp7K+PGCFTjg84osvvrCf//znNplMbHNzM7DNvv71rwcg0TOjPODi1wP98c/dz1GxDQV/bWVUAmgRrGPzbJIw1heLRYa56ddS7AN9c6L7L37xC/vDP/xDGwwG4eCIjz/+2L7xjW8ExlksVTMman9+LmTDSWuexXQbu6aurczXelIs+uA6MI81rX8ZgAlYP51O7fnz5/ZHf/RHdnx8HIq/v/vuu6HwuwffV2m3Apr6vq5hVwERlbGpZRv0MCH0AACqQHkMMEfQ96tXr+zp06f26tUre/PmjfV6PXv33Xdtd3c3sKt0zCAxoFLbrc/CMxivAyYqcMgYYp3BHtfX10OJl1hNsdj9aePx8bEdHx/b06dP7fPPP7dut2udTscePXpkn3zyie3u7mZYmhe1V9lw2KiuR1eVBJ4lSZIkSZJblVUX64cCIt5GO66yE3ffQntvg6lp9jbt2ywOmipAkgcsaiAd22n27AYPGF32OXN/UuDVUdU2+iDO724SoMJkwMGjJqIPiBeLRQhgYHkBMGkgyLX1fgqoeTBAAQICfbXTZTu62jbqV7JTrmlzeqw8O8jqUBeLb1NBNzc3rV6vh9paeg1lv/kfQBbSEBWkwY4UrNKAA91rrUZqqDx58sT29vYyAdEqAa7aIyAEKdNmFgBSnqXZGajKD6ARIJcCH4vFIrA4Ac5gVw0GA+v1eiGNFVYheoT5qQcoKJvSA8uksWqQXqvV7MmTJwEoJbDz6UqqDwW9PMDJs4F9wXewyRijRpkOiAd0lRmGPgB0lU2F/gFGaC+6UhAaXU4mE3v58qW9evUq2Gu1WrX33nsvnJq4s7MTtZlYkK9j2LMrdQ7B3mPXzAOMFGRABzAIYVl6Vg3prATCeniQTyWFpfbmzRvb39+3p0+f2i9+8QtbW1uzTz75xDqdjn3wwQf24YcfZlJOL5KLADSeuYKJ/vvLro0+OMWb38xZAIeFwllJiul0Gmp4+pRAvTZgc6/Xs1evXtnPf/5zWywWgXX37rvv2je+8Y1wrVX9Aq8Pb8uqj8uIXlcZppQMUPYP6wjzVKy2sRfGzXg8ttevX9tPfvKTMG4KhYK988479p3vfCdTSsGLBzvUPnQDTscC89JV/C6uA1NTwcSTk5PMafCsP9hJLB3Z2wjP8ODgwH7+85/b4eFhSC/f3d21733ve7a5uRk21WKiOlHgVtcgXuPz18mOUfAMvVAqQIF+3WBSe4xtTOq1AZ1fv35tr169smfPntlwOLTvfve79sEHH9h7771nm5ubYV24qK36o31njjdbvVSXlwSeJUmSJEmSJEnuXJYBEbqT751m/VtTEnzw7sE0/95125sXsHngK9YG77wBWngwTv9mx59DXzwTL6YDQDJlaSj7S5lqy9gDsb7qPQgycYL1RDxAHAJSX5dHTxAEMAJMJJjXAyUIoGu1WsaJpxi9Ms/oO4GeMvHQK6w7QJNi8SyleNW6ORoQcF8CSwBGnh8MMO5JwEgNJ9KJ19bWMqwz2F+wHZSlRMCr4KNncSqTkYMdeE6FQiGAUQCpfMfMMiw8AjrPCsuznZh4QIQfbYeCBFxb+0IASzCl4BMBr9avBGz2wbaZnWPBaXvoHwDmZDIJqZrr6+v2+PHjAADHDs7JEz9PKFs1Nv59m82yh2QpUxhd5QFQBMCewUTalepZ2XjYSqFQCODTaDSyV69e2evXr20wGITU5sePH4e0s1XZVb6fMVBwmT5i3/XMUGXiYSeweumvHqDg08JVH8yDqqvRaBSYiZxGWy6X7fHjx6HoOXPaKpKni1XsQ9/P+65vOxsegGfKTtWxsLa2Ft24UVCE8fj69Wvr9Xp2cHBg/X7fzMz29vbCyeSUCFjVPnx/dRz49y8rCm7pnIo+2MhSQT+MJ/Vf9LqAq8fHx+GEzTdv3th4PLbt7W0rFou2s7MTUjVXBZq9PmLj4Cq64HvMD2zEwICH3au1fFm7zd7OzV4fMdCM6+7v79uXX35pBwcHYc3e2dmxvb29cHrzMhuJ+SmxOVM3dGLfu0gSeJYkSZIkSZIkuTdZBayJyTJn8DZZjDHwa5U26ff1bxzLZYwB0gnVEVT2TN59PSMvBjD6Pq0i+j3SC0nXoD0+sPGOKvdU8E7THbWovG/f5uZmZgecdBplIwGwALIqq0rBRE6+UzBRCwmvohf9DO1GFwQBs9nMWq1Wpo6d2RmbB0CqXq+HgxkI6rvdrr148cJms1lI5VHW1v7+fjjB7vT01MzObFMBAdgeZm8PMSiXy1ar1Ww+n4fgUBkgpFFtb2+HYLfVap2r5ZanI293GlArcKFMPMYDbDRleQD+wRQyOwP2lIl3enoaAl6Cf9KdlZEBu4zaXMqq8uD0YDCw169fZ57fBx98YN/73ves0WiElKIYO0z1EQuqlYmnzBEdP5555cFE9Idd8x4sPA8UkW6lrBL+Ro98FnCSZ7NYLAKzqtfr2Q9/+EN7/vy5bWxs2LvvvmsbGxv2K7/yK7a3txfsfxXwmb8VSETokwbzylBW+4qBiQpeoA/SWKnV5tN6ARKpEQiYomUIEK7R7Xbt937v9+wXv/hFmNc7nY79qT/1p2xvby+M31XBRPqlc7/qUoFPz6pUO8oDLwDnAYU5jAV9ALLSXsoMmFnQY6zoOuBqr9ez3//937dXr17Zy5cvbX9/37a2tuxP/ak/Zbu7u/bOO+/Y5uZm2Oi5rD58fxkHCpLnXSMmzKmTySTMp8pM1BpwZm9rBrMBw2F1fs0CWAN8+/nPf27Hx8f2wx/+0H74wx9ap9Ox73//+7a5uWnf/OY37f3338/Ual1VHz6lVzdAtL+XWe/1urA0leEMeIawucK4Z0MsBmwBZFMj8Uc/+pH9zu/8jq2trVm73bZGo2Hf/OY37Vvf+lbYXLpsu1UXuomn9UAvKwk8S5IkSZIkSZJ85eQ2AbKrylXbtKozG2Ok5L3vr3tb+lIgMW/HPdY2bZ8CaQScsKJ8nTbAMNLKtB4TbCEzC0GhXkPTAWFOEfQAmikz76r64BoAi9Q6WywWmZRL9KYMPK2T5cEn1WlsV51+KRhLvwkeYteLgay0nzaRTrpKTaI8vaBXnz6sqZ96kqCCdDx7ZcmgT7MzkFBPxlVWlfbfzDLBFN8jPQ8AiWAcFgogA+lrnJ6rdequArgue39ZcKd9UGBU+62sOk0P9WCL6kdTi2EZmVlgYpmZDQYDOz09tV6vFw4dKBbf1jBst9uBpbhK6twyUM33P8bO8+9pkMz1PcCg9qLMMgUwGUd6gABzjGc7wQ6lEH6/3w82UqvVrNlsZk6RvMz48fP+sv9j31WQQMcS76k+dAwpW5Wx623JjzFE08kp/s7YKZVK1m63Q93Ey5aGiLGqYiyrvPVv2dqpc4UHkQHWsHUzC4xntR0Pkuu8RX3Hk5OTDPDUarUC42yVml7LdBJbc3Vev8p1FaTXA2nQB/fQ+cazfFUvOndxkjhgNvURm82m1ev1cOrvZYCz2N8xuYpflMCzJEmSJEmSJEmSr4AsY/jEdneXfeemJS9IuQyQAHiSB15p0KdBDiBHHgsF0TRWPZFW01kvy8KL9QNQTlloCsRooKnf0UMlYMVRNw32mh4YQJBSqVRsPB7bo0ePbDAYnEvFI6hDR/STAEX7TtqmMs8AQ1at/aai9eQ0cB+Px9ZoNGw0GgUmVKFQCH0H1ISpA0MMtsOLFy9sPp8HQEKDu36/H5hrynDQ4B5GUaFQsNevX4e01E6nY2ZnLDe1N3Tw5MkT29rask6nYzs7O4HRuIrtqK1jh9Sgo9aaphqqXfs6QhS873a7tr+/b4VCwTY2NkK6sJll2CFHR0chZazX62XADzMLacVv3rwJNqX1v8wssAGPj4/tF7/4hU0mE2u1Wra1tWVPnjwJhwN0Op1LMUVUPwoC+vpeOm58zTNS6kg/LBaLoSi/sup6vV6G2QijTME0QGdqEY5Go0wtJ9hYAKr7+/v285//PNQeLJVK9vjxY/v6179u7XY7pCf6AurLxM91Cgp7gEjbxvWxecZFoXB2MIiCq/QBxpWmKcK0YuyTcj4ejwM4qCxd5rjDw0N79uxZYM0eHBxYu922x48f2/b2dkjrZV5YVXzqNmCN14nO9Z5thz7V1pSZqD/og/ECiMZ15/N5AAZhnmmaMu3iZN7j42P76U9/Gmombm1t2d7enn3wwQe2vb1t7Xb70kCRB7aUpcq1KA1wmRqBHlxlnvYHsQCu8h10VavVAoucNGc+w7g7PT21P/zDP7SjoyN79uyZjcdj29nZsc8++8y2trZC/cib2FxknLDOsYF22TU/gWdJkiRJkiRJkiRfMYmxhx6aXCVwNjsDkrwsY7Xp7nbe+wrKLavxdh3hegpyaMCmAZ62U1lfOPQEOwTwHhQjaARYUzYIzCkFH/RUUkC9drudAfsAgjhh1J9adxl96WeVXUJbFHwgNY5gS9NYtdA8QdzJyUkIELXgPywxzyLiPfqgqY6z2SwcyECBbvSHcLBAqVSyJ0+e2LvvvmvVatUajcaVmIrKBNEUZR8oqs34E3NJ6T06OrKXL1+amYXUWwWgtF7TYDDIMGk0XRNdrK2t2Xg8DkxNszMb7vV6IUX45cuXtlgs7NNPP7Xd3V178uSJffDBBwFUWSUNz7N0VPyYUTBTmYz0lYB8MBhYt9vNsIO4XgwsUrAEgFbTyPv9vs1mM2s0GqGGI8+AeoP7+/v2i1/8wkajUXhWnU7HPvzwQ6vX66GO4mXFAz4+NRP9afo7+vAMO97TunYKEikgD3DKWNI5eTAYBLYdzCnAOXR6cnJiL1++tG63G07X3NnZCWmaGxsb1mg0LnXAgd800TlwVfAMO9JnqCCXgkX8YCvoQ8cq6bzYH3rg+jwvgKLj4+NQI7BSqVij0Qjg8/b29pVqv/m263jWceLnj9j1vK5U5womMqegD67N3KJAqjLSFcQGlHz+/Lnt7+/b8fFxAPDfeeedcALrZebWVZh3nv2s/V5FEniWJEmSJEmSJEmS5MGLd+yVxeMDBgXSYmk8+v3bbKv+vwwo0L54dpIyZ3wgDeATq+2igZUy8QjoAKc0jVVPqQO0uglGngKJjUYjsOg0aAcwpM8K5NGearVqzWbTtre3bTabBaYH/TKzwESDuTYajezo6CiAZWZnNc9ok9nbej0e9IH1R02/9fV129raCiyiq6Sw+mdLKh9gAjpXUA8Gnq+pBKOD2nDUeyPQVbCBNEvqfWntJg8wA7YoIwcQAICk3W6HQPfx48e2s7OTYd5cVh/aJwBjgFsN/jWYVyYnpyKenp7awcFBAGepHwh4jM0dHR1Zr9fLMIt8TSs9vAMQDv0DJo5GIzs4OLBer2dmZo8fP7Z2u21PnjyxdrudObH0KhsKPBP0oSnNqmcd6/P5PAClgIoKiCswpECIpmx68M3sLahMzcVerxfGAcB0t9sNh0g8f/48MNQqlYo9fvzY3nvvvXMHa1xVH6oD1ZGfq9SGlY0LIwuwCxviYBBqusXSnbnufD4PttPv961er4e5TQGko6Mj++KLL+z09NSm06mtra3Z3t6evfvuuwEkuurpoDofKBjEWFrGwtN+6PeV0a21KbENXVM0XXVtbc263a7NZm/rRLKxoXo2eztPcbAGwNnm5qbt7u7au+++a5ubm9ZqtcKYu4x9+Geva6UfS7ourSoJPEuSJEmSJEmSJEnylZFYwPWQmXdXbRuBDGCCT0tRJoUKwYJvh36X15WNogDGddvu761gCAHVxsbGuRpWniGgAS5FqJWFpqwL3y9eGwwG4VQ7D0ISIALEUcwdwIOU1UqlYu12O5NGq8/osvqAyQf7BGCPdNZmsxkC0Pl8HlK6AD9URzA5CHSLxWKovVUsFkNNv263G1I4+/2+zefzELArG4caXzDMAGI0UK7X6/bOO+9Ys9m0r3/96/bBBx+EQuEahF9WsPX5fB7sBDaiMgcBOhQgJDVuf3/fnj9/boVCIQCe6AN7MrNwsqSeZqugMyAI7M7xeGzdbtfm83lg7lFEHRZgrVazDz74wD766CPb3t627e3tcwdsrGojyqACZDWzAIRhi4ACHkDnecPEgw1XqVQyp4vybKlfp4w8rSE4Go0COKpAbqlUCjUIDw8Prdvt2tOnT+0nP/mJra2t2aeffmpbW1v2ySef2De/+c3MwS2XFa8TWE+qD50zEH1msOvYNACohrV6cnISapP5E4yVqcj/pVLJhsNhKJavwDpg7IsXL+wP/uAPgr2Vy2X7+OOP7T/7z/4zq1ar4VTay8y3ylhWAFHZ1bRDwSLPhNaxr6f1KiBNDTuAeb6HPpTpSppzs9kMtUuZt7n3mzdv7Mc//rEdHR3Z06dPrd/v26//+q/b9773PdvY2LAnT56EeesqNqI6ioFnujFzWUngWZIkSZIkSZIkSZIkD1g8c00ZBD7gUlAlDwTzqaI3CZjltZ+2cX+fzuM/59vFd9fX161arZ5LO+Qaygzimq1W61y9KE0hWiwWmQMb+E3Ban3vskFunj6UfQaQpgEwAf5isQgHNiizBrAANp4CpgS/AIGAKwT0ah/KRIqx/zTIRlqtlm1ublqj0bB6vR50c1XQTHUCGELKMIGu2dvTa3lWmhqNPvisZ4mpeNCBZ4r+FNBVVqvWACOd0euYNLxmsxlYjFdlJ3pAWUFur7eYKAuVE2U5REUBMthVADv0MZbGafYWdDR7W3MPXcNMOz09Dafc8iybzWZI09Q6U1fRhe+3Z1LFUvb4HzBQT5FljOnBIADMg8EggIm+Fho6MbOQqku9O01jBGyC9UktsFKpZK1WKxwQcFUbydNH7L2YPjR1l7FQKJylmwKa8duDiQrWonP0wefRg+r55OTEDg8Prd/vh42Rer0edHIdVq/2V7+v4/06jOoEniVJkiRJkiRJkiRJ8hWQWOAcCyw9iHFRgHBXzD3PSloljRUh4AHM0mBZr6UBtdlbhtru7m4GAPKBNmCeT3MCpPEpYdfRl2f6wQapVquZek6aalapVAJ4RjsAJFqtlu3u7maYU6RaqW6ULdPr9QJw6FPz0AdsJ2WkcLoobJlSqRQOKbiqXtAH99TDNsbjsZVKJavVauFwgsViYVtbW7axsRHYLcVi0ba2tsKploCJBPgcjqE1/zgFV2t7kbKnYAD6VlAJphX3rNfrtrm5abVazT7++GPb3NzMpIVd11b0R4EP/VwMbAa4ODo6skKhEFhrHDZhdsZUPT09DSwjbKXb7WZANlJY19bW7PDw0BqNRsY+9KTFnZ0dazab9tlnn9l7770XmJuXtZMYW1T7p2DgZDIJ7fDMVIC9o6MjOzg4CCB5sVgMABFMKwAvwEZl8/H8SQmGSTYajWx/f99KpZI1Gg0zs5DW+/z5c3v27Jk1m037tV/7NXvnnXfsyZMngUl6GdB5mT6YS9T2+Y7qfDabhcNDut1uOGCDAyU0VRXdvnr1ynq9XqZGnupN9QAgOBgMrFarWafTscViYcfHxzYcDu2HP/yh/e7v/q6Vy2X75JNPrN1u24cffmh7e3uZTYKr6kTtQ9N8mc8B5RPzLEmSJEmSJEmSJEmSP0ESCzLuCgy7ing2wGW/B4DkgTcPJCo4VqvVwt957JQYw+cmwLK8vui9zOzciXRmFkA0PYWWz3OoArXrtJ4XoBCBtKZqaaoeQAHgiAJ3MNuUiQdoxT1jtbeuIwS59M/XXSOlDLab1uXjdD8zO9dPdA7woSmZ1KBSJhl6o008E0AF2kI6b6fTsXfeeScABfV6/Vp2o7aZZ4OeWao/yq4jZVHtrdvthnp6ZmeHZnAYALajqZvoB4YiuuT+6KpQKAT7aLVatr29bbu7u5mU66vqxOtFa3Qp2zLGRCP1lEM2lDFICi8MPNJYYUyR2qljhc8poDidTq1UKgV23unpqQ2HQzs4OLB+v2/VajWcTEuq5lV0sgwsyntfBcBxOByGdGfSWM0sAz5iA7DndC7BLrgWY2k6nYZUYV5bLBahNuCrV6/s1atX1m63rdFoZNLSb4LZaxavceoBtavcJ4FnSZIkSZIkSZIkSZIk+UrJZUDDvMLQPhjn922nsfp70kYP/hEMx1L2+Fv7xjU0lcr/EDgDKOgJg7zPtQDGCPLr9XpIR7wKi2iZHrwuzN6COgoOwviKgWewnwCuCO61NpO+piw/XgMA8MX3tZ0ACoVCIRP0dzqda9XzUoFRpXpuNBqh7lm1Wg2pdGZmOzs7gRWI7mDlkdLKdc0sk36nzCzAM16DiadgCr9JJVbgjHTVer1uGxsbgZGnwNlV2Ykw3OgLfavVaoEBB0iIneqzIOWXU2djQJyeLgwwxnuAqcro5DkB1HKtXq8X7LJardo777xju7u71ul0bG9vz9rtdqjpdZUxpACppmCr3QPwAWApE83sDGCjzpuyLfm82RkQDXNPRccS99a03W63m6nXB0BpZra3t2ebm5v20Ucf2d7enm1tbQU7uck5V9NPaQ8nxWL/l5EEniVJkiRJkiRJkiRJkuSXSu4C/LoJuW47lXESkxhg6BluMTZeDKjTwPYm9Rq7PiCJto3g36e96udJ8/R95X9AAU3r8yfRKvgImKasLtpMCqsWq7+p+lUezAGoAThTEI8C/qSlmVkA0xqNhm1ubmZSVhVMBCiBJaW6Jp1Vi+RzUiupb8ja2po9fvzYNjY2rN1u26NHj6xUKl2bTaSMOWUmwoYkpZeaWjwXmIh8l3aQcqnput6WeMYAdLwGEAmohn1wLYAhmI07Ozvh1N/d3V1rtVr2+PFj63Q6F47bVfSiqbzYHc8XwKhYLGaYgwj2PhgM7PDwMPRBAVLuo0Cq2RloqOPHzEJqq5mFVFBsCUYiOgZQ/NrXvmaPHz8OteC451V14jc/YApyEu/6+nqmll0eOy9PEniWJEmSJEmSJEmSJEmSJL+EksfQ83WQYgGk/+5tpLAuu5++RnsVKMhri09f89fTa3E9Ze4pAw8gIQaeUZ9JU1dvSj8KGmm/tQ8KGPoDFPguzB+YbJyIqGl59A92Fj+w0wBUptOpNRqNAJ5p8f9isRjq0HE4wE2yE7mHgqW0GZYY/YB5Bvil7Lt6vW7tdtum02n4LkwkBVIBKJHpdGq1Wi1zuAJA1WJxdogFultbW7Pt7e1wP2riaZuuIrFURGxhsXhbH7Fer9t0OrWNjY1w8InqgxTNxWJhrVbLtra2Qr8UUFVbQFcKZmM7CrihD+xR02k5iZS6Y1tbW0EnarvXEQXP9OAT9MJ4uKp9JvAsSZIkSZIkSZIkSZIkSf4EyENn5OW1LwaCLft+3mcUWPPXjoFty1gp1zm1b5loSi7tBfxRxg/gjrKhtIYev6llFauFpdfSvxVI0s8CkvhTMwGytCj7TaXgKQAGcMihIZVKxTY3NwP4Y/Y2ZRUmHnpoNBoh5ZcDRJRx6GsF0m4FGKkRqHqgVqDei+fWarWsUqlYtVq1RqMRDsS4rl7UPswspFWXy2V79OiRNRoN6/f7trm5aYVCwd55551QX4y2bW1t2Xw+t3a7be+//37mwBFlZpHiremremBAXk1Bz1JdW1sL+mg0GuGgkd3d3VB77ro68eAyqcTKElxfX7dHjx6FtOLL3jeBZ0mSJEmSJEmSJEmSJEmS5MHKTTK68q532fpHtw1AKtsNVpyCBIBnAFkx4FA/j2g/lV3Fex5EU1GwxPdfQbzrnjQakxhAAqgGgGVmgeGkAB/MLMBEBQU1XZfURO6lKauc0Mp3KZavTCstSF+v18OhHrVa7cbSemmfMs/oa6VSCcARjC+tEcj30IGy0NAB4JnW1aN/eoAEKbyqK8AzRNNt2+22VSoVa7Vatrm5mTmU5Lq60LpvnpFXLpczAGZiniVJkiRJkiRJkiRJkiRJkiRXlK8CG09ZcpoyeZm262djwJqmynrRWlheboOF5++lICL/A/LBsIOJFUs71t/0T0/ohNFGP5SRx8EVfFfZa1rDjO/CRgNUuyndxJ671j4jvbTdboc0Vq2Hp+CSMuboEyChnr6rNdV8aqvqk7TNWFsrlUoAr2DgeQbjdXRCG7UWnNnbVN1ms2kbGxshvRgA7bL3TuBZkiRJkiRJkiRJkiRJkiRJ8sDlptNu8wCmhygX9V3r0V10jYs+t+z6F73mr39bYGIMVAT8MzsDOmMHfShDaxVZNc3ZH0qgbVYA8SZB1hgoqimtsOpIY1VwNTHPkiRJkiRJkiRJkiRJkiRJkiR/YuQu0mhV/KEbq3znpiUGaum9FRy6iTprvs/6tx5qkXeNmwbOuK//2/8mlfi6bUjgWZIkSZIkSZIkSZIkSZIkSZLkKyGx1MC7lvu6bwws0nTa2wKpuH7s79uWPIaf14WelmtmmVTOWG3Ay0oCz5IkSZIkSZIkSZIkSZIkSZIkD1JWOQX1IaecXlaWMcp4LZY+6Q9V+CqKB0Z9X/3n/MmxPp0UfdzEYQ0JPEuSJEmSJEmSJEmSJEmSJEkekKySkvdQZVktsGXgSN7nYz98/yaZRbchqwBhCPrQE0/5jLKqOKxAT7Y0OzsVk1Mmb4uBtoroM1oGfsbe84c2cEgBBxmoPjikgFNRzc6AMg4pKJVKVqlUrn1wQwLPkiRJkiRJkiRJkiRJkiRJkivKMiZULMVwWdrhMnZN3j0ekqzKmlJdaKF5L7ynJ1/yoycrar2t+wSLlr23ygmmChZpf/l7Op2G39PpNFyHEz5LpZKZ5Z86eheyCjiW956mXJqd6WM+n4cTPvncfD638Xhss9nMJpOJTSaTAKRiF5zCWi6XV6pTt0wSeJYkSZIkSZIkSZIkSZIkSe5VYsW+NdBd9WTAu5KL2rsMOPIAkr8O4ABMGgAFQIFisWjr6+sPglnk/88Dw5RVpd9RQMiDiwoaAY7o++Vy2UqlUgCK+OF+dyUXFa1XBhmCPnjG6AIgyINo/D2dTjOgEcy7YrFotVrNKpVKBjS6rVM/V5G8+mwxffC/9nk+n9t0OrXxeBz6zOsAaqqP8Xhs6+vrVqlUAhMRYNWDlOnAgCRJkiRJkiRJkiRJkiRJ8qBkGSuH92M/sRMD75NtlQeSKCDkg3PfdwVC9DN8jvcmk4mNx+PM9cvlspXL5QAMKFik97xt8UCfvhZLJ+S5KTiioBCgCH3x6Ynz+dyGw6ENBoPMNRuNRgCMSFnUe90HgOZTLQF48r6jTLLZbGbT6dQGg0EGGIJlpq9hH2tra8Em2u221et1WywWVq1WA9h6X/rwP2YW+shnVJRdNh6PQx/7/b7NZjMbjUbBZjw7bzgc2mg0slKpZK1WKzDwsKt6vW5m16t9lsCzJEmSJEmSJEmSJEmSJLlHWZb299DkohTCPMZV3v8KOijTyoNnpVIpAEb3rZsYSwxR8CwGHgCAeB0oCwsQYTQaZd4DSIJttba2ZmYWft+XaBv1OaqgD2pU0RcFzzR1UZlHHjzDJtbW1gJABAsrxuq77b7n/R3Th35GwaLJZBJAMkAi3oN9hf7087Cq1tbWrFqtWqlUsslkktHHQxC1YYAv/54y6obDoY3H46AP7ITvM4aYK0ajUdBbqVQKn4eJpvZ1VUngWZIkSZIkSZIkSZIkSZLckSxj7WhACYvG7GEAaXkggX/N98/306dsxdKzfHBdKpWs2WyG4t/r62/D2PtgFmm7Nc3OAzb0W1Pw+PGvIfP53AaDQQDOBoNB5rrNZjOwrR49emTlctmq1eqdpm/mPWetSzUcDs89dz4zGAwCsMHz9kAI4AifxzbG47GZWahrtbOzY51OJ9iG1rcyu99URX3WXh8KAKGPwWAQwFKt5wWgBnAEkMS9SOFdX1+36XQagLN6vW6lUinDPrvL/uv/CpqNx2MbDoeZ9zzrbjabWbfbDXpjPhiNRkEfCsLqNdbW1mwwGIS05tlsZsVi0ZrNZibF9yoAawLPkiRJkiRJkiRJkiRJkuSWJY9pZHY+1QuGldnDA84uej2WrqXMklgal4IuCp7pZwCJ1tbW7jwFLdZH7WssDdPsjFkEiEKAr+whBc9ms5n1er2gi36/n7muFs0fj8eBkQdQcJ+iuoAt5gFSBcNIswP4UD0qy6jf7wewhD4DnlWr1ZCySbH4h8C0UgBMWVIKFtEn+tfr9QKoBGMMsIi+w8iCVcYPLMRms2mVSsUqlUqGlXbX4yUGoC3TB/XsAM+m02kAz8ws9IO+83k9fZPrr62tBfbZcDi0arUaPsvccVVJ4FmSJEmSJEmSJEmSJEluXWJMFP42O6tFc991rZbJRYyrZUwyz8DQINIXyV5bW7NGoxGYVqQs3rdePAjGa2ZnTCxlVVHbSBlFvq96Wp4ydLjWdDq1Wq1m0+nUqtWqbWxsZGp+3ZVOfAqcPk9YMIiy6brdbkg982ARYJrqdDAYBJ2o/swsMHJarZbVajWr1Wqh5hVpabetD62f5fWhdq1AKWDYdDq1k5MTG4/HNhgMMmmYvp+askjdqmq1mknp7PV6wU7q9brVarVwiMBV2UVX1Yf/X20A++Bz1PMajUZBH71ezwaDga2trYXxruAQ18b2ee7K5gRsXSwW1mq1ArhYKpXuDEDLO1GWduq8x+cAw0ajkZ2entp4PLbT09PAICuXy+G6AGCLxcLW1tbCGCGFF3szM+v1emFcbGxs2Hw+D2BrOjAgSZIkSZIkSZIkSZIkD0o0SCLIUwYNQZ2eJGj2MBhXSAwM868rAKIBL+9rbR4CaphWAASAD6VSKQR69Xr9XsCiWB/5rcww7bsyiwiINZgFDIN1pWCR1nXiXoPBwIbDoTWbzcCsKZfLVqvV7v30Te0zQA8CQDCZTOzo6CikYAIOLgMTh8OhTafTDMsOEKXb7dp8Prd+v2/tdjukcTYajUyx/bsEjDxYFAPPxuOxjUYjGw6Hdnx8bKPRyHq9nvX7/czJoao/ZaGZWQCRSW1FH71ez2azmbXbbZtOp9ZqtULR/LuU2Emhmrqp7WHsD4dDOzk5seFwaN1u1waDgZVKJWs0Ghn2qX6XuQDwVFNh0amZWafTsdlsZq1WKzOm7lq0Dp0Hz/QQCXRycnISQLTBYGDVatXMzlJ1fS1B9F6tVgPLjAMGACTX19cDsNhoNK6c1pvAsyRJkiRJkiRJkiRJblk8kGJ2/lS+hyoXsa30tVhfYoCZD65JP9P6PWb3r5s8dlXsNR/weyYSAMhoNArAkgfPCDDL5XKod1UqlaxSqdxxz8+LZ9Po/wr89fv9TPFzTcMEZOIaWhjcB9VmlklvG41Goa6TZ/ndxymC2mefpqjgIYwz/YzaiQdctRg+7CmYV/r90WgUmDcxMOEu9cFvtQe1eU2z47mb2TnAHNHDEBCYRVxDT2yE2cf792kfiOpBdaNMK2zCzALLtFwuBzARsLxYLAb2GNeoVCpWLpeDrRUKhQyYS7F8nYvuUhcKsGq7dfzQd2xC20p/6Sd2whqhrEYzC4xDs7MDNHydteumsSbwLEmSJEmSJEmSJEmSiMQALy/qgOedNqjBgr5PwBgLHu9bYmwjfvvgR18j2FMd6Kl6gCeACfo9UtDq9brV6/VMitJ99d3/0BcfCBPQUwA9VsuKk+BgWgGsKJAEQFCpVELRb9LV7oOVp33Xfvp2E6xPp1M7OjoKDDJNzfQggp6iCBBC3+jnaDQKda4ODg5sMBjY1tZWZizdhy54xjCqYP7QJ2xhMpmEtDwFW9GHv7bZGcOK5+3BZvR9eHhow+HQHj16lLG1uxb0oX3GVpRlCWjMazAJVQ8IIJLW89L7AJLB5hsOh8HuVB93ZR8xoEhrcylQrONF58F6vW6tVivDxNOaZuhD2Wiw+rCRbrdro9HI+v2+HR4e2ng8tp2dnZC6eFeprCo6dwJ6og8OP0BHjItisWjtdtvW1tYyfWc90A0W1bmuLZPJJNRNOz09tYODAxuPx7a1tWW1Wu1KJ5Em8CxJkiRJkiRJkiRJEpEYaHaRk+2DJ/99z4bw3/NstPsUDx7p38ogIEA0O2NfaVqhB5w0OFLAZD6fB9AIpgQBFNe5r1PzfJ8VPONvrdmlfyvAo4Fzv98PQJOCUIvFIujAzDKAVMx27kMPCoQqSKigCEwrvktAq0Cr9pnAmWesAKEH75RJc19MK8Qz7vQH0ESBk7w0PN9+AAKtX0Y/9fuTyeQc0+o+55G88UL/db4ws3OgGPOH2RmACBuLfmoKJ/3k+8q00vnjrnWgf/sfD7zTB5i3CpqandWBLJfLVqlUMqmLWi9vfX09w/CFbVUqle5FHzFgytuoriHKQqOdMPCwAQXP0Af9NbPMWMNeNE10OBwGffh2rCoJPEuSJEmSJEmSJPkTLHnsKh98XSUYW+aUPgSQSMWzwjSg8z8qsVMRY+wkH0Cze046DsHBfdS0QvIAMg8WwYLRdDyfcqafgz1EQKfXos8Ef+iiUqkEQO2+gADtO2AYYJYCgZpyyHNWZhHP34NnGjCiN3TBiXGazsS17hssou9aBH48Hlu/3z8HkKhN8wNIQgpVsVgM39GURQAFgmizbC0xguq7Eg90x973UiwWrV6v22w2C32eTqdWqVQCaKz6MTsDzxSshKHDNdbW1mwymZiZBbCyXC6HWk73IT7N0MwC8MVJmLRR+85YM7MwJ66vr1ulUslcEzC5VCqFkyQBzBaLRUhz7vf7NhwOQ6H8+2KuYsf8mFk48KBUKtlkMrFarRbqs2mqquoPffBsuf54PA6sM0BDZWweHx8H9lWj0bBqtXovp7LSXrVd+lmr1YKdY+vNZjP03dd65DU2GZSViT4AzxRoHg6Hdnh4GPRBfTSfGnyRJPAsSZIkSZIkSZLkT6Dk7Qrr/xc52Xnv5wWXGlTcJwjgJcawigFD+jdCQKDBLzvg3rEn3YgAsVwuB+ddg4T7EA8Qak0mrRujbCNlD/m0MQWVKGLNd1XfyiwgYOZ792Unagvad9KMYBSRqsd7HjD04BmfHwwGNhqNMoCSpmR5UIE2PARQVcErrxfPogM8oO2+xp+yjgBSeV8BZgXIlEnykFKdY+nbZm/nBxgyzBXobbFYZAAC5gIAH9Uz39NnAVsP0ACbuSu9eHaRAsDoAIBDn78WgPfgWYxtRH+paba2thaAMgViOIwBW+T1+1prtEYXzwRQPHaCrm4U0GZOhtR+6umjZlnmLjKbzez09DSkiaOPWq12lyrICLahayZjW0F3XQsVAGMsaZ08BZb5nLL3+P54PLbj4+OweUH9xMuyeRN4liRJkiRJkiT5EyWrOEs34WjHGEoPTWIpFBpoxNq87D0VBZm8LjzgdJ+gAL9jaTUK9Oh7+h1fr0yDN2WOwCAiKCRoJBAgQFaA8T704BlnBO8KnmkReAXP9Dn7NEUtjG9mGWaAT0/LY/ndhcRswtuFMgoVGNAfDWwRDaA90xAgFRDRM+48C/K+xoz2D/uH6QF7UEFPWIj0wez8fOABae6D+PdIi6QNd60P3z/6rmwxip377xHwE7gDpKvt6LNHZwCNgCQKqlIMnc/clT7y+re2thbYZbGUVdrmU7zNLMMsUvALW/MgrNoigOpwOLR+vx/0dFl20XXEzwHKGtMxrCzCGOjItdCHAo1ebzon8T3uRT2+fr8fxuddspu9XWPzlUolM8fznNT+/WYS+ogxNXlf9cE6xeswF9FHqVSyer1+qf4k8CxJkiRJkiT5EyT3EZg/FPFAjg/O1SHPCz6W6S0GFGkgc9eFvvNEnVXPplLGSKydvi8eNNK/CeyUVcB1fQFg3rsriQEkyhSj7QBgqqdYmiJBDUBZt9u1Xq8XXtN7akpivV4P6WgESfd1yqT2D9YYv2HSAYbpZ7VAupllbKnf79t0OrVer2eDwSDcq1AoWLVazS0IHkuXvUud+OetP77gNTagdqxpqAoe8BrpUxoUc5qcgqsEibRDwaK7AEhi4KUCJGaWAQiq1Wq0XfQ5D4CO3dcfoKA2NplMrN/vm5mFgyXuWh+qB8AAAnXaDatGwQoPqiooonaOvZDmCctM7Q+mVb/ft+PjYzMza7fbd74pobpQHan9a/98TTcPhCjbyM/RHvjRFFZYkMfHx2E8dTqde9MHc7nqJnYyaqzGnQdS/XewNQWKdP0mlXo6ndrh4WGwJfRxl6L64G/AZW8by/RhdmYfzCWMEwXqAddZewH4B4OBzedzOzw8DM9kY2Mjs8FxkSTwLEmSJEmSJPklFw9q6G+/y3lT97mJ692kxMASM8sAIGYWdV5XvX4MnOO3Moq49n1ITA++plUeUOEDO/2J9V+DJg0UvRN8l7vgMVmmC4CkGHimRZjRgZ4eSFpRHvOIz5tlDxPAHu8CDFAdqC5ielB9xFI6PeilQX6s3ps+/xgLMQ9YuUvxwbufP2KSN3/4MUP/taYRv2NjQ3V7n5I3DyhAoPOCmWXAELWTvKA1b9womBgDZe5L/IaCn0PzDgDg8wqC8L0YsBQDgRhrD+FgCW8P9It26maD/o59T8eaTwmP3Zd7YBuA/vdtHzreYVepTvLAIm/zeeMl1j+dM2APYx+sWXe5vnj7Za6IzWleH/o9s7OxBHCmn8mbp/U9mJocbhJjvS6TBJ4lSZIkyS+RPGTw4i4kDyRSZ95s9bSzy9wPeQg6jwEkPvCPOasaqK3SD38ffU2Dibvc8Y21UfuvesCp1Fo7OHW0P9YHDQrNzhgEXFNfQ2Ah6G70XevE60GBED2NyjuT9Nen5ekz1vQ9BYQIenSHuFgsWqPRsGazaaVSyRqNxo2NycuKpnZgC3pCHjvV7GKr/sbjsZll9co1ut1uhmll9rbOT6lUygCJ8/lZ7Rvex07uWnjG9J06MgShyuzgPW9POr60HhYAMoxDnjv1fDyAhB3FgqS71IeCNArWIB7EMDuracQzVPaJzr08e1iIpG3qvMOczPMwe2tHMRDlNvXAbw/wKvhHKqJ+R69BmqLOwxS8100MnV8BG2DswQQdj8d2enpqZm+ZVqqruxRd+3hmMEh53ywfDFOJgdIKYuu65dvQ6/WCntCRsgPvSrxt6HNHPNDo/RC9FvrwB5SobvS6fK/b7Vqh8LZeGAcH3IU+vI8QA43y3vPAmV8D1LfwILSuQX4tnc/ndnJyYovFwmq1WsY+bnu8eKDYv6csMm23T9WMvcZ1FViMgWZ8Tufzg4MDG4/HVq/X7dGjR2EtX0USeJYkSZIkX3GJOalm2QD/JhfIvMDhvsWDNzFHP+a0XrUP/n5c6y5385aJ7lKq8607j+hDT1/yDlusLzFd604q37svQMRLDDQiEAYEUAcNffhaNPRFx5a/roJFKgoK3NfpgWbnC39rugcButqL9hfbUcFeAFwIiL1zz7W0QD5pG5y2dZ9gogfRKNQNaEaReNUfQJn+kOrY7/cDeEYgpOlIk8kkEzjACtAd8rvSh990UDAVMA09qI7QB9+LsdU886NYLAbArFqtBuBI03k8a+I+JK9fnjGlwdky1hBF830ASLpfDDzzwTCHTag+71p8YOqBEJ9WqqJ90vnHX1MZOgrC+BThwWBglUolpEjetU78OkhbfdqhXz9i6ft+vfaMOp2rYjIajUIR9Ol0eqVC6FeRZXMU78UAK884U5al9908aOSBEt+OxeJtna9isRj0wfi6S4n5mjG/3PumOmeYnZ+fl4FFsXsvFm9PmiwUCjYYDELq613qw/c75h/mvcbvmD78/HvR3Mg8QkkF9MGG3yqSwLMkD1puI/D/qomfNM1ujjWTd92HKHmAiFn+AqTvXfYeyyRv1/CuRPvud6B43yxekDtmO3k7Q3mLMu/5XbKHBAbgXPPaYnFW1NvXXVDHH9GFnnvw2+vZO87+unctGuAR3AMEsHOvQZ4yorQwrdbv8TaiDmwsbYbrxkCouxQPjqADPc683+9ndvN9GpU/BU0d4BiDS1lbagta30vBs7sGSFQfCp750wM1zY7vcTpcTMewkhSE8nMPdUcIZMbjsRUKhYzTe9f68GCPziEwp2DkwZLh+x48U6aVnpCHMCb0FDkNFhUEuA8gQMe0/pid1YxRJpYHi/z1VBhPgEXKQNP5UkGSyWQS7OOu0oxigbvOqfR3fX09gJ28Rj+1zz6I5bMKpOtJeqqHxeKMxQnrzMzCfe+SVeR14sEu7NjPjX7t4Fl6YJ7vqP5izwG7gyHLyayFQiHD+LpLvSBqA3nj17OZzbKHKOhcEEuV9mwjvgdzhoM5zOzOwSIkppPY3+oz5c0hfk7SuQfQw9ujmWX0wSYGJ3zepXhd6JiI+eQxYJXr5I0H3fzScadzBPoYDAahnEC1Wr3z8UJfzM772ctilNg8yt9eL37cmGU3sAqFQqiZiD4YM6tIAs+SPDjJAzBu0mH6qoNFOrleN0C/jJN+H4Ev4hk0OBe0S3f8loFbyyZgfvsd5ZjcBzji24hjrU6Ftl8DNL+r7wERdWD1Xho8edHrmd09gOaDX0ARAldAIoJYAre1tTWrVqsZcMQDjYju8mpQp/fXcYme/fHjdyGqD54bbBlOW1KwiM+vr69brVYLR5gTgOhJcJ5NoOCcZ5YwBkulUoZJcV9gkdcHQMhgMLDJZGKnp6eZcaRgIu1XIJAfDWQAjbiGgqjlcjmwbNC3LwZ+V+IdTMYGwNd4PLZut5upj+IDND8mcNg5XVKZZ/Qdna6trWXS9Cj07VPh7koP6MKn5Snjip1p7MXszOm/CDxjh58xQL8BjlTUfu4STIwFHnkF8c3s3Cmbyp6LXRMhna9arVqtVgtjgoLqfE8LwgOKMKZue831fleMcWaWZVgBBPG63zzx48XPg9iEgmfeprgG9kcgzNi6K3345+qBce+boB/GC89RGXR6L2XZ+XZ4fRD4rq+vB3CkUqlk7Ok2JeY/xkAg9a0ASxUg5TOIbv7l/fhNGvQxHA6t0WhYt9u1xWJhjUbj1vWg/fB/x9Lx/PONgYkxkEg3ePyPrh+Mn+FwaKPRyE5PT63b7dp8Prdms3mresiTPDAxtv77DafY2PMbPmobrL3ed1N9nJ6e2mw2C2UT7lL8uuDHih8bMdvw11HdxABn1mBdX7x99Hq9lfuQwLNblmXOYN7Ey+9fRrDI68MHnzGH66KdiavcU8GCVUCW25A84EbbqI6ItlsZNJdtb96EwzXyAty7cFrznhUTok6M/E3b2GEhwPVpUXn6UVCO3x6U83q5C1DE2wR/a4BDkKqBnupxfX09LBzs6OpYii1Knh4fozNrgODrs9ylTnzwSwCPA8HONAEugQZBHGk0Gth6pyVPH35M6g4f16KNt2krefbh0620OKrWKsKZ1/aT8qFOh7cRvq/gGYGPBtP8vmtGgI4DHS/qbDJ2NCDRoIRxkweeaYALK4Tv+zHGdTQt7y4l5oAv+4l9Rx12fR82mqZt+jU8bxfdsyjuQi95foiKPj//4z+T1zcE4BCQRIESf/+71sWydntQRPsymUwypwjGWLt54JKy7zwwr21RcM6DV7etB/2t/YqBhDpnxNhUfA5deN/Tb0LFxpyucYDad5WmGNOHbpj5z+j8puuj9ou1l8/4Z+uZWKpfrxfq8ZECfpeivrPZeX34Z8pnYsy0vOfu+543X+uGiLKQ7koH/O1jCO+Hx8Ai/zm1H68LXc+X6QMfRdf6+7IP+qdjw/sIOlbyfEavjzxbia0hjLf70kfeOuv/j8XmecBZ3pwQSwfX7+u44GCJPJJATBJ4dguiD9U/jDzH1Acd6lhdFSyKOV954Ig31JuUmD7yDJ+JjlQRHAp2k3wqke+zv6/Z+Rx5XtPrK6CgC9xt6ETb4Cc6D4ro7hOi+mD32jtfeXrRoNcX3zQ7q8mjAAPX1PSlm5DYOKAd6EgZAAT8MGl0N1aZMhxNrXTkvMVc2VpMniwsZmcMGk0tQUcwl/R6N6UPdOCBPQ38lUUEKEIQq88MO6nX65mdbc/SAwzwDjqgi9pSuVwONgiDoF6v36g+VBfowDsFXh/T6dS63W5oM9R03QFHB+gD2yGVSOdh76DDKkEfan98v9lsZoLC2wIV85xFZcvMZm/rOozHY+v3+9br9c6BZ4A6JycnGZYUxcuLxbNUTu6jzoY6YczbanMbGxsZwOA2mVZ+DGlqB30eDofBXvr9fgBZFTyLOa/owey8fXOPvDUXphUsJOzkrgNfxpCChN7xZJwwDjxooZ/VucKnKTIP69rtU3gXi7eAG0AtAP9t68PPsbymmy46J9ZqtfDsdONG5+VCoZBJ6VTgrVKpWKfTsfX1dWu322Fc0VcNcklT5H63vTERC9ixAbO3LDHVGc9OfRT9PsxDGGOwjMwszL2VSiWsG1pr0dsY69p0Og0MGvWNb1sn6AO78PcuFN4y4srlcmZ8aR+Gw2FYN3i2o9Eos84wX+qao2OUuUlr87TbbZvNZlapVG49NS8vVlE98DsG/up4U+aqX7fy1njVgQb+w+HQxuOxlUolOzk5CUyaWq12Z7rw+ojFV9pX/5oypvhfN/2UFaybPD5ND994PB5bq9Wy09NTWywWtrW1dWu60H6p/Xt95OlExYOrXE/Xbj28hL7qppgy8nT+6Ha7oVj+ZepaXUcnfj7wWQ36289//lp6Tc8WJ6sAFpXfJNSxxffQh9kZoHbbos/Vb9x7veTpw88nZpbxQbW8AmmY6td5n4dNX3zjfr+/cn8SeHbD4h0QT3f3k4OfcPhMHhiyyv39ffSayEXA002J9k//VlBAnVEmN63noE6GWfbIXr+DHwOLYrs2LHiqixiF/CaDPP9sYnbCAqBOBhMC4m1JAa3Yrqj+1oDH1w3gfZw5P6nl2dJN6MLrQ4FUfnBCB4NBAC+Y+An46RtOrn/Ovt1MvLrQshgR5KEXdG12dpLWTdlIbJHwNqv60IC/1+tlGEX01cwytXXMLANgaDDLmFIHhPo+gFC0q1AoWK1WC2M372Stm9JJzDlTR8LrA/sYjUaBhs340n7zPAlcOMlLAVIFswGjNDWNeQyAYLFYWKVSMbPszvltziNeHz7AwMnUtE11OtHLZDIJv6lHBSuP1EUNdjSQU4dN9VEsFkNa3m2uM6oX/V/HkXcml/2o8JzX1tZC8OvX0phTTnv4PEE2rL7YruhNyypjSHXF335DKWa/PshXJqPZ+Y0YD9b769y2Lrz4sYMoG4A5gnlSx5huNjCGvN+G7wKwzqaDbnipP2R2Bvjq/HIfutAAJ8+vUvaQthtWlK7BXE9ZnFoHMTavcU3AVQUablMXvh1m51OHtE8a+PNdHRu6lvgg2tuN+kI6xgh+lUF8F8yimD6WBb95LEKeJ3OAzrPe1r09xgBFfGPW4/F4bOVy+c7HjNdB3pwZ88vVP9X39Jl7G/A68XEEaz9g7V3MqbF1RMcH/6vkxaCxuUbHvtdHTA98DkBFTwq+j/lDbcKPG5VYrOV1omuQBw69Hvxvf5L0fdoH/Y3pw//2c6u+puuE2opPbfY+Bj4bv/GXV5UEnt2A8PAISA4PDwOq68XvXrOIEITChiD4IHDJy/nVv3XhzXNEY07wbQR2Cs70er3AAKFtLP46ePgehq+Mh36/H47zbjabGUdc++qdKyYKvbdOZOg2tjNyk6CIgoSAEjoBEojGgEYGtba72+2Guk2NRuOcneik4hcTdrX0PYIE6h2Z2Tlg5SZYRTF9qC6Y3AHK1EH0IJfqCHCnXC6HQL/f72eCNe+Qce/BYJCxV7U/dsfNzlhoWuz7JkFED6QyodNnv+gx3ygTj8kfx1QZZuPxOMP8iT1TnA3uqbueOh4BmJRhdVPziA9aVC8shgosMz54joDNPrjTxTJWi0hrfCnzjPt6m0RvBNGLxeLc3H5TEnM+1EmiXz5lVZ3OQqEQTiXj+8oagzUDiMbuXaFQCCxOnUu4Pv9zTWQ+n2fSaG7LSYs5VTp36s6krg9ae4t1GHtSUEQdUsAz3czxfdN5WvWiqWt56/Nt6cUHXLFAmOdLu3Us6VwE+0qZRXyX72kNPebjvDU25uTfpk5iP9ouHfs6t+l44W/AAOZh7EjBIDYbGo1GprZVTNArbC3Ap9vWh9cNNr5YLDJ2jn7YfIht+mEfOi8CFmMLfF8Bdw2IY4EgerltfehvM8vYuL6mvrjfQPIBv/o3uu6yfppZ8FNZd/m82Rkzsd/vB6bVZDIJjLe7FPoeY1rlAUbqe+tc6q+rfiu2AFta5yDmcmUg3VWKYkzQhwcA8nwA1Yeun35eUkCA/sOW9msV8zWv3xXY7PVgdv4UTX0vppPYehjTgwdI8HOUmed9edXfXevD7HzZIV5bVR+rruOMG9WFB5s1DmTc3PWYuYo+VLyt5AGG2letARe7hm6KryoJPLum6ANiYXv69Kk9f/48s8DwQCuVSkhvYkFmYSiVStbpdKxcLlutVgtAgE+f4776m7+98WAwajQ3GdTFhMmKQG5/f9+Ojo4y7SO1Sguas/jgoAIOkfawvr4egCItuOwHig4M2qFOuTJL9O9VJvnLiraNBe309DRzmtlkMrHj4+NzA1dTOnAwvdNdr9et0+mENDScUr2nOqUUg9ZdPyYz7+BS3FoDiJsAi/RZzedvGT2aIjidTu309DSAQx7kU5BIgRWC9UqlkkmrRI8K2PH50WgUCon6SXd9fd02NjYyxb513N5UiqIGEfrM1EHqdruZXTSAAe9YqLOgNl8oFAIQkjePcM3hcBgAGXVUCIhJYeW3LobXlRgA4sFEAGAAMwXSfNBC2/Qa2A4n6/hdQZ2LFOD2dcIKhUKYgxSMv2mJOU8+wKDvpLHgHOk4A8hQQEdtL+ZIoZNqtXpubuH6eevLfD63arWascObdFyXOds6lnzgxfeUVUpQDjCuaeF6PTYxmGO0z7rJwLqkwL1fl29aHxfpys8VOjcUCmcHiqADAAsdc+gKPShwoKIbgaT7a5CIPv3GWSyIukkdxPTh9UC/eIawxpgfWX9YnzQdV8FDvgtIy/qsrFbfLtXLXYBnXh/8LEsTjdk04wtmFXMTRe2Zg1gzdOwpUKbjDPtjvmbz5z4AkovYEX7TUgN4s7MaQ6PRKAPEqR/B/ARY5Nk2i8UinApXLpfvtGaRv4fahw+AY36i2jXzaewaCPqDWa/MIW0T6WqsXbcNvuu9te0xXzCmD51reK5+EyYGjigoQpkO1Yd+Rte8+wCLzPLtg9/eB9W1wb/ngTMPKPL8dc3WecTXNb1Lfeha4iU2p3hfz8913o/wwBhzro4HJSCo3rCh29ZH7PoxfSwD0GJzvq5Xfuz7GBh/JdYu/PwEnt2R8KDYnZ9Oz2rtnJ6eWq/XyzikZmcPywfgPHgeIgOezykFfpnk7exyT//eTQr68M72ZDIJJ3sg6E13itiRQgc+yPADX/sUG5zab88S8GwTBVhuCjijX7oDRPDd7/fDaXcscExktM8vNH4nR/vMAqw73jpxeF0qWKjBHvXTAItuCjTTe/tFDdYddqN1pXTC5zrohOBERXWjC4/+ZlHRxYfvAgRxLz0JDKf/Jk7IywOI6K+v66CgorITvfMeG+uqP9Wjgib++SirSllmAKroQwOh69TC87ZMOxTw4tn52hdKzUbUmaVdzC2+/9wrZkvMzd5R8WMGxprq4iZqA8YcAdpBIO9Zmcqw0r4oQD6bzaxUKmWC1EKhcI7Nyb2LxeK51HG1HT83+fnVsx1vQjwA5R0opeN7IFn1Qtv8eDCz4HBp0BfrQ17QqHaov/V12n+T4vXiHe4YQOXXGb6vwJgeIKHPlu/rtTRVMxY05QWWdxX45ulA1xh9ne/puGaMoQ904j/v50f/PBTE5v6w2W4z+PV2Ql/RQ8zO9W/fT+ZTxgo68QA732F8MXfp+FM/Ibb23ZVoH7295oEBHnz1/hvXMztL29MgGACE58/n0JnXw23qw4M9/hmuMqZj78XmSz5PP3VDVZk02m8FF29yfVlVYnrJswv/3irPTccF/o+u8bGNMF67KT/ksuLHTOw9/xqf1d953+G5axaGziGxdU/XpLvWR0zy4syYXayiQ79RiK/mr6UYhG783qb4dTXP7vN0oq8t+66fmzQ+UL/Ff17t4zK1NBN4dgUhkJvNZvb8+XN7+vRppubO69ev7ejoKGOgOJKlUskGg0HG0eKhASRoQMSOP6wBz0KLOTSxBc5/5qb1wWL//2PvXWJk25L67sisyndmVdbzPO+z+95r+oKFwUjuRsKM8CfsgScMPEFYskcNMkLyAGQPMJJbyLaQJUvYHhhGLUuWeEgMkJClBiE8MZ7QNCC6L33vueddj3w/Kiszv8HRb9V/R62dmfU8B9ghpbIqc+fea8WKFSvivyJiHR8f2/HxcSKc9uXLl9Zut0Nf+c18Pk8UpYYf6vhqPzCmBoNBYmc3ZrzwwrH13/kIk+uOrGIMe72eDQaD0O7T01NrtVrhGGmcPIwAXwfEzKK84TuiJNQI43sWGJy/XO4V6FSv1y2XyyVAMmSQqDPqslwVQFPgYT6fJ3aJmC+dTseGw2EAz9Qw1OdrHyAPgOhLnd/5fB6i7mazWcKhhwe1Wi1xChrRfGtra9ZoNKzRaIQoBFXEl+EHbdJIBgAhdlpHo5ENBoPojqoH8FiUdLdJDXGVNd217Pf7CcOT+bK2thaOsFZHmGL4GxsbVqvVrFQqJXTURXmhPFGnSSOh9GAE2quAiBrxHqxARgCLiF6YTs+K8urONVF9vLTvqsuZO6T1UqS4VqsFgDEGLFyEJ7RdgR3azTt9iDngqj90DiN38AXnBPBddyTRJxRSVbnnnfpNmjpO2YFSqZTQJZcllf3YPKdPGi2pehjeQLncGVjOOjSbzUIUkUbMKLjgjbe0jRcvjypDWg/uukjb5R0qlYuYnoz1RWsCEl1llgS1dV31UXe6ZnlwRp+lm1defq+bN77ffkx1fqQR7aTdmhJCNLzymQ0GdAEy6dujEeK6oaZr+k1QrK+Mox+zGEDgQWXdfNGaZ/6ZOq8ARvw6MJ/PQ/3KfD5v4/HYCoXCjfEjNsfT+sl3MSAN+eB/TX9V3uo81XFnEz4mr0Se+WyK26A0MMj7Hf5v+g55XqoTq2tct9tNBCVwjbefvLzdBjji++rtkBgfIG+vpAU26Lo/HA6t0+mE4Aw22r3dpxH3bHBe5zqziB/qa+rfi/gR0zFq63uin6PRKGTrYC/rRqlG5TMfq9WqVSqVW+GH729Mp6SBRR5sWiZPZq+icimPRFqvbgz6tqytrVmtVrNarXZr/IBia2waT2LX0Sc/5/hO7XsiU09PTxOZMh5bKBQKIattVcrAs0sQiz+ASKvVSqSFEC2iwosy8I6fLqgoBpxfszNwBONslR2WmJGT9v918IJFj2gzUszggxpACv7pBFGAh377a3RxNbOAJquT4vsaUz7eyfbXXQdPFADAOWcSM6nV6U1TsrqQaLu1rcgEcqOypkpGeaX1fjy4q07NVXijxqjuqgKeefngO+27PjfWHm+UwPe052tUDvdRcLpUKiWiBeARYIk6exfliY6FjzjzNcyQF1ILPQ9if6tuQKY0XNkDMZp6pEanpm8RTaWnSfK/RlpdFWBVfjBOAIuahqinXHrHXzcjPOl3sTmnz1QZ0mhEfQ4gt55MyWc+0vUifOCdv72cAIjDD+TDAyFpTo06bsg+/fWAcMx5U3BE781nqk98TbzLkvYrNod0bnvwLC1yR/WpGqoKEnmnN02+0ww/1d0xnXoTlAYUrRJ55v9XEIANh5ixanami9SBjTmM/v6x9l8nIOBlxz9Dx947ckreDlHwj9IbsUgrnSsKmMTGhzl+enoaQKKbAkg8D2LOXez/NOdNHRqve7wc+Bd6Xj/T+aug+OuKPIt9FnNq6X+MD5AHtZEZTS/XKGDuq3zRe9wmLeLHou8XtTNtHmhUkUbDx/igz74p3RqjZXpj0W+W6UDPE5+SqfrGR13xnMvYqZcltT0v8ptFukdJ+aHyAT90PVf7ifveFri6Cg+WtSHmD6aR54lGWqXdA168KZF4abSqPMV0LHzQDT9/L12vLxoA8MaBZ1/72tfsN37jN+zP//zPrVKp2Fe+8hX75V/+Zfvoo49Sf/Prv/7r9s//+T9PfFYqlc45nlclmH9ycmLPnz+3brdrn3zyif3lX/6lFYtFu3PnjpVKJdvb27Pt7e1EnSQMZ82/JYLFp7ZoxFCxWLTRaGSFQsE2NzdDlIevNbRoAtykoQ4gcnR0ZMPh0B49emSPHj0KkSs4UkT1gPxroVSMUYCLGDigRhQ74bPZLDjzPs1Q/9ZdwJhDeV380d0wdomeP39uBwcHiWv6/b6NRqMA1uTz+URRZQW3cFiU314hKPCo6VI4PwqC4PDrMz2v9D5XAUR4adTd0dGRdbvdROpdt9u18Xgc2pnL5UKxaXVSiHBRXmqElQfNlOArNZ8qlUqIAKEWDZ/pfIRHuouncrkqb7whRPRQr9cLUXea/q2596RL+hRKH72ieoP/qcGFsUa0EZ8x3vS7VqvZxsaGFQoF29jYSMyvtbW1MC7lcvnc3LssTxTEo27keDwOqc1EnvHK5XKJKDDeS6VSWGzV2VD50Pmlu5O5XC5EYCmIUqlUbGNjIxFlRiSVyg780EiTywKsPvoE/uhpsxqeT3tVNnQuqVPLM8zO15FABsxeAajIpAfP0OHoFE1ppp6nzi3lx0XJgz8eXCVaUNcHJa9TlRTU8EAa8ySXywW9ozoGZ0VPJfYbORqliqGKjF7EOE7ji3/3vEqLSPTOSmxcVF+oDjazxCEQMSfWO4Yqf8pz5j52GqDRdVAaUKYv5QGy7fmj80avVXlR3qjznzbPYmNF5KsCKNvb2wleXzdf0voa67O2O02nxYAy1bG6XsMjNpuVR9hQ8/k8bCSVy+VEmtp1U4wf2q9lv10GKunar/2HiBxR/a6/1XUMvqXN3euiNLlbBnAskg+9TuVdTwvHXsROZN3T9VQjo+ED5SReRyRNGi3ih17jgUM2k4ki6vf71uv1EpusqnNU3+AfYs++Ln7E+u7XhjTATdcvTeGl3luv1zvHDzMLEeSsS2rHV6vVYEffJPm+XFZ/8Ftv06qcEJhBKSDmj84XtQOYJ6VSyRqNRsisuS2KAcexvl90zUMXaOCBHoig8uQBd5WPi9AbB579/u//vn31q1+1H/qhH7LT01P7hV/4BfuxH/sx+9a3vmW1Wi31dxsbG/YXf/EX4f+bAIxU4R8dHdnh4aE9efLEHj16ZI1Gw/b29kL4H84EjgZGPOG3AATe8fTpbevr6+F0HVBiJkHajv5tIMk6mQGLut2uPXv2zB49ehT6rcXnS6WSbWxsJNID2T3I5/PnJrIaUVpL7fT0NIESY0jAFwXIPKDm+XMdvPLgFkp+OBza0dGRPXv2LDiUZhYUnE//UsdBgQqNtINXujOLolTAjH7BI61lhoOrtVhir8vwxxvj8AN5brfbdnx8nAA0+v2+jcfj4GjjZGp9McBE3VkiKsmDIL7tCsaSjlQul61SqVi5XLbNzc3EGOh81TZcJhLP80Pbzbwh7FwNpfF4HFIizSyAVBrt5fkBkKKG+Xx+lpLGouWja5APTrLFadvY2Agyo8/U1M7LgKx+vig/er1eqCOJ8Qx4piCEgmfwBJ3jo7V8pBkyAfDBvFP5QV/AE9XrWu+NE/Q8ny4LnMETDyYSjk+kpu6kKbjK85lDel//0nsoEIQejcmuAvFs5OgBEqT16jy+LBDv5UR1BpGr6lz5HWiAL+Q9lkbrjTkFnnVuKF989Av94nrVHcxR5ouPZLwMxYAhNQpj0Sl+Dqw6Fh4gms/PIuB13VX9C/moGV1/aTdOn0aEXgUsismsB8xiz0gz4Jc5NSpr9Nk7szHDXT/DvmEdm0xencio0VbXQTHgbBEvPMCb5uQuel6aDOr81Y0NfofTg30If64qH2ntTOvLMmCEa2I89Pf1kRDaH90sgi/IFnxAFnQT6aI69ap0nfZyLMoMkAQbQDcEWV8VhKRNGoRwk/xYpDeWzYVlsuTBIuaIrv9+gxT9jCwhD1q/+DbAs4vOnVXu5XlCqRdegMx6UImuRfBDAaPbBhMXgUUqE8vkA1LbTTObyMpAT6atN/S9WCwGn/y2+LEKcLZszU37Df1Dh+ips369Vb6ofHC41ar0xoFnv/u7v5v4/9d//ddtf3/f/viP/9h+5Ed+JPV3uVzO7t69e6Vn+4U5NkhMZJRZqVSyBw8eWL1et/39/eBoYSxrPRgMat3B1Z1xvzOHsAOejMfj4Pyrgx9zCq6LFi0ItBOnt9vtWj6ft2azadVq1ba3t4MDh0InxxrnF+WHo6MTmf4rP9RYR3lwbwWO1KhNA4Muw69l/GDh63Q6YScAOajX6wEMI2qOPGucX3U04Ad9Qw40lZdXrC8K+njgxQMf8OOiwFmMH2osYgi1Wi0bjUYBKGK86c90OrVyuRwAVEAJBQH1f/qMTOB8pY0vbWInn2eVy+UECOAjGHV+LjNU02TD82M4HNrx8bGdnJxYq9Wy4XCYcJK07hwAu9YVY+77sVMwXYFUs2TKpvICmaAeRK1WCyAmJ2vCe5XJRcCZNwrS+MEOGfUrmDdE4lHPi+t9emQaUOV5YhY/3Yd5gS7R6CgFC30Ulab3LgITF1GML+gF6nhw2IoaiwBrugbQ19gzlRcKDnl+zOfzMLa0zV+jMoZMYpQCoKHHfK08jeq5CMg6n59FJs5ms5D6TsoqzqYCNV4uYy/fL56FjkE/q5Pmo9pi+tcDmPRf25QGWqzCD/9cBcxwoLAh9DeL1r00uVHAy8yCw47zpvygHbouqUMHAWTqc3hpHy5Ki4AhD8rFwJJFc8d/pjoFHql8ewPdR6N58EDBEa7ztT+vQmm80b9XdRo8T5QH6rwrLzxYZGaJ+qZaSkGdIP2t39i4DlLexniybI6mzaPYnPNOr750U0B5pHLkZcdv6F03xXjhv7sIeTAxBpxphJHqMJ1zGrmn+ok16SbT0GLzRz+/CHl+IBu+CL4eGqW+gT5bQVhdn2+aH548H9LW+tjnfu7QLy1pAlCkJ6zTZ/SCzh2zs40stR1vE2yGvLyswhcPyqu/rdkZgGfoD7Nk1pbqd8UhtAbYbdBV1rLYBoUHm7GbsZe1Friuz/rCTsOmh3+r0BsHnnlqt9tmZra9vb3wul6vZ++8847NZjP7gR/4Afv3//7f28cffxy91h9J2ul0zCy+I6nEQI3HY2u323Z0dGSbm5v29ttvW61Ws7feeitEC3lAC6FlN8Eb3hjsWrjZzBIAEbXEKpWKmdk5cOE6yRsTMaOF9g6HQzs4OLCjoyMrFov21ltvWa1Ws4cPH55z+j0oQf94DqTfqUDrzgvOkzqS8OSiwMdl+OEJoIgIPOQKkOzOnTuJtC6NRABM1F2T2P1x9mezWUip8ru23snN5/MJYEpPWUlzJpfxwvNEf6cGMsDIZ599FiKrptOpVavVEPGlURmaxqpRVbGFmX5rpNVsNjsXvUi7AGNzuZxtbm5ao9FIAJgKZtOfGI9ioFyMH/5zFv9Op2OPHj2y4XAYlD0RTgrIVCqVMGaxHSIPctKH6fSswLdGdKBj+DyXy4Vo3q2tLWs0Glar1Wxra8sKhULYCIjN20VgxCIZ8fwAMHv8+HHgzXA4NLPzdbSKxWICbI61S8dN+QRf0BGa9qgGF3qKKMRarRb4sLW1FYAiQEWfPu8jFBfxxX+GA9Hr9ezly5c2Ho/t6OgozBvWLO5brVYTqZbegIRojwdU0JnIPfOI+6heVhkDUCStlwhOTQnXcVk1ZdO3W8FEeEDx6NhOvIJ4Oi4avaoyGxsLja5Ct+Tz+XPrsgIjCuDDH01p9XLhgZWLGJXqeM7nZ4XX2WVlTVajkc0q2qiy4nWIf5Y6rQpwmZ2lTummn17D9zr+FLr28g8ISlr9RfjBuwemNFLH8zjW7zRexK5Rx14jXrTvarcoWKRgoYJEOrbFYvHSQKLyBdK57/VADDxbJhs6h3jnPmrP+jpezGlsJZ0DKjNqB3G9zuGrUmx9ioFmMf7H5MOvPbrmcj8F/fUkSeWPAr0aOc27OsU3AY54Z93zJY0naeRtQu6rvoM6u9S/Ze0xO9PJ6izDD434vslIqzQ9cxGeqB+layp90zq3AERE4rORCD/oI/KC/cvaVywWE2VIboLSbLwYf7yMpvlQ+nvmB3YyfjcpiuhH7Z+Cq2YWbALdLL+tSLwYX3TM09rhfTn+1vIdHA5wfHwcUpxZXzTVXzcncrlc4IcebnXTaZtpPpHvI31XmYnxgmvYdAA0GwwGdnBwYIPBwNrtdpgzagPqegI/COrhIL1V6Y0Gz2azmf3sz/6s/fAP/7B97/d+b+p1H330kf2P//E/7O/+3b9r7Xbb/uN//I/2la98xf70T//UHj58eO76r33ta/aLv/iL0ecx6RSthHShR5HjYHHynNaRUvK7kyyOCnboLjcLgpKmpmBkxGquXJW8Ua9t9NdpX3DacaZwsrQv2laPjivveddoK40u0gmk4AnXxwzwRQp7ES98X/nf7wDpSwv/arSKOt5qDGqEhu4keccORQeogFHp2+ENH+V9GsiwKi88XxbxjHmCkmPscdrhjf6vgIkakzGFq/Lhxz423gpyaBSeKlh4s4xHy/jhgQx1EvTYcdqpgKryw0fdxZ7DZxp5plFGyAnGhj4TcEkj0WK88TomZhD5vnsZ5jqV05hToUCHzpUYEK/j5sfOR4nQb11U9R4asae7tz7iTSOK0oDENIM6TW50Z9GH4qsBpGOwbFx82zxwxN8aGeWjGpS3KhPKGy+naTxZxg/9THU7u+/IiNazAEBaBETFeMJzYs6wGltpYKh/pq5tMRn1v72IE6q/8eAZ+tWfGKvgc5qx6nmzjGcxGdc2MbfUltLnxvQkOtFHiK3CD22Dt0c8eKbtjumLRTxYNK+VB/6lnytQn8vlEnZc7PrLUhqPta3+70X3SQPP9N2vcx689H3z67ofqzRZuIp9Gxs3/du/lt1nlbb4vqlz73kR+21ae67b5td+pfHFf3fZZ6heV39GI+/QXwpSq10LKQ9uKhIvre+r8kR1T5ru1LXfF8LXAIHY/I3ZuN6evQ1aZd5cZM74dF42iNRm9mu5b4PnxU3Ih2/7RdavVfnBmqa+g0/VNDvbzNF24Bupj/E65OMq5H0p5YdP59VITXxrvY/aJTGfYlV6o8Gzr371q/bNb37T/vAP/3DhdV/+8pfty1/+cvj/K1/5in3P93yP/bf/9t/sl37pl85d//M///P2cz/3c+H/Tqdjb731lvV6vYRTwi6GOuoseqSoNBoN293dDSCR2fkJ5BW/pl7yPYJtdpaWhwLRexKeSTogURHVajWkRC6KfIiRby/GuIIQGOF6X1342fnZ2Niwvb29UK/J19Xyz1XjnsWBa9Xg0hNH4ZM6DxxVTGqrOpoKMK5ijMX4oWkF6pjEHBEdz42NDdvc3AyRRep467UxJ1h3L5n0vLODXygUEiHdPnRX04eLxaLN52eOMkCk54NX6t5IUFnWBVzvxbUauTCbzWxjY8MajUai1pjyw0cSKeCshpMCIMoPNUZ86gcUU5AxJyCNFhndauzFDCXGiCPny+Vy2Ana3NxMpLoBLLIApDks/M9v6bMuoswx5Ac5qFQqlsu9qr8I6K0ni6Y5zKs4k2bnZVi/xzhiB200Glkulwv8IBJPI88ouA4/YoazAogqn+qkEE2EEzudToMeNTOr1+uhqGqtVkuA3xr+HwMVVEd48mCL8kkjE4k8I4WVNEldlxgrbxCpTKgscp3qWiVqv52cnAS9TB0I7oGclEqlEPmmhYm9rveAyTJnTPmBcdjtdu3ly5eJyDPmuAJVGgG0ijOctib577wxrusOcw1+6YaA12m6ri1znH17YsYiemQ6nQbDUXVQLApPxwE+pQHP/vnq4LELroWcNTJvGZ89EWml6VrLSHUuOk3T4FgXVd/Bh9j8jW2cpDk4HujWl9YlVNvRl+RQQC1mL2pbVuUH7359VjAqtjHqnxWT/0V8UX4QTUTd11gKPnKnc0iBAj8P1cm5qPPr+ev1j1+7PT+1HYvmql8TlR9ER1C2Qk9bN7Ngo83nZ/XvtD3oHX9Iy2Uj8dL0rudJmu6M/dbLhOcH8k4dz263a61WK1HvjfFnrFXX4gNoG7X+qNqR10Vpa9eqOnuR7lNbkBIerVbLBoOBtVqtRPo2pTVUTrXGJyVQ9OCiVUtIXIaW8SO2fqTpNf0ccEjraLfbbTs4OEjUBc7n8yFrgnuhP+CJ2VltL+/L3wR5m8brj7Tr9Xt/HXOGjITBYGCHh4f27NkzG4/H4WA65oKubcoP+q5BLTfND/q4jB9eNpbdj/WCdebFixf25MkTG41GQU7MLGHDKj8UZ9D58jcGPPvpn/5p+53f+R37gz/4g2j02CIqFAr29/7e37Nvf/vb0e8RHk+aUqmRQAiZ7qCxmJP2xfVQzEHifzXSMCLUSDA7q++jz9XoKkAiFCdCkmbspVFMuDWdgM/VKaK93hklnarRaKTWJPJti/FDDVqAMDWcdAJp3RXlHca42Vm6Xmw8YqT95n9NoYgZd3zuDfJyuRxOL1xUPDvmgPt70hblC21FPrxDx9jpd/BPxyXNePdt8YamgkXqnMV4OpvNgnxwuok63DFeeN56HnO9L2Kdy+UCoAZvtI3LSOeRX/BjhqbylTkd0we0B+eOSE1SNL3e8SBRmhHPNRhkxWLxXNqd3kf5po6/ztuYjMb4FPvM8yXmvKvDRX1ATS0mRdNHOnmHN8Yf7+h5oAJwUecBwJQ3MvSwDW1P7HnK77R54GWLl9ZuACRCD2tEInoEpyEWKRYbq1g7+dzvRjIvOWyCe+rhAMoXxkXTAmOU5rj6ds3n87DjrGkJ8CUtGtHrjGUOT2w9ir3HdIDXhQrgMX98muQq7Upbn3RTANBKT+ol3Znn6X1wzGNr7ao2A21VoIO/0WfKt1U38bBxPHCySlt0busaCI9or5lF68+l6egYH2OODfrLH2ikkaJcq22kv7opxzOukkYTky2v/zxgq2vKKmOlz1KZ5hlasNnXsIqtKX498M+J6flVeRF7X8SntLFOu4/vR4wfWvhd5cRvBrLB5Q+b0Dnl9d1lwcRl/IrJie+vXqs8SOMHcxF+aKSIT4v3cwDZ8GuuRohfZyTNMvt3ld96HRxbe1VXATiTgqaAN7aJjou2hX772l4XlY2L0Cp6Wue3fpZ2P+SfNQ3AmcOjABPVVuPF3DI7KzPgQebb4skiHZE2R9Luh+yTwtrr9azVagW7Gf8YvQBYBD9YX9Ext8WP2BxSXujnq9gifi1VfhwdHYWN1slkkthYZtOZiDTWIexbbNiL8uKNA8/m87n9zM/8jP3mb/6mfeMb37D33nvvwveYTqf2J3/yJ/bjP/7jF/rd0dGRHRwcWK/Xs1KpdC4ShB20fr9vn376qR0dHVk+nw9RZ4BdiyJpuM7sTAjoNzvI0+nUer1eOE2EQtE+/B0Fsra2Zo1Gw5rNZkK5qvGKctVdCxQR0Wzb29uhthxtoyZTsVi0RqORcB5R+N1u1548eWKtViv0USMl9JAEXfTU2YgtCigM5YfuunuDG2WZy+Ws2WzaxsZGwhiNGc1MXg0d73a7NpvNbHt72zY3N8OiPJ/PQxsAf3RsMQo4UbLb7Sacy+FwmHCClR9eZjw/kGvlhx7Lqwaqgkjcl4gWAF/vRPiFXcFJFvLNzc0Q3Yihh0ICHPSLGbuKLIL9ft/K5XIAPeGHByNiu4jeYNDdfHbveKbOJd2NUgOLGjtEOOm4eGIsAK7n83lI1Vbng/GBH4yxmZ1LOQMYgd/IH22gdoHyQ+8Xcw503qgjx86VGq4QgAztn8/nQU403TqNL4wltZ60ffSJCBgdS3Uk1AjUlF2uVQcCfmjfkXf+1mu9g608Yjx0DjGX0fkYZMiVTyv18klbFCzXXXR0sxr6zDeNbkbHe3CM+/vNCw+G0xZ4wfd+HulcVwDPp5l5Y0t/pxtMMdmkvT5y2DuQ+rm2h4gN5BoZjT1T++vHRuUjBpzoHGJN4LlsSGh6qndmuQfGagwwgJAjn1bpCX7Q936/HyITmNNqKMeAxUVAAc/QNsIj1Z/YIxphpcA7YHSazMQcT+XNMofdjxPzJKbzdd7yHPST2ZktEOOBd/o9P7CZtA4f0UVmZ1kLfq1SPaT98JuUHsheZtBrG5Uv/B37jHYyT3Rjcpkzpzzjnjj+4/E4HA6EvJhZYi3M58+ixfm9jxKkjbEDYi7i4HhZV72oc135GIvEVNnwekbHkHspP4iqRoeZWYj4ZrwV+M3lcomME7VzcQZZm1XvrMKL2N+eT97uVD7EeJ/GD3QzdiI8OTo6suFwGE4aV35gL2tb0DX0lXXBzMLBRpfhx6p88mvpKr9VHaj3Qz7Q1/1+3w4ODkLdaE6iZ33hwCjVEXp4DrXikCt/0NNlIxNX7V9Mp/vr9VrPDz5nQwH5GI1G9vz58wASmVmoTaX6UfnCfNOaedixusl4E7SMD2m/iekXszO9SnTZaDSyZ8+eWavVCmu+mVmz2QzrDX1kjaNOHBFaZklw9TYizy5DsTUI/gIYwg+iEnu9ns3nc2s0GpbP5xMHn4FDUD8wl8sFvaN+8EX58caBZ1/96lft61//uv32b/+2NRoNe/bsmZmZbW5uhkL5P/mTP2kPHjywr33ta2Zm9u/+3b+zf/AP/oF98YtftFarZf/hP/wH+/TTT+1f/It/caFnP3/+3F6+fGmPHz+2er1ud+/eTSCTLICDwcD+7M/+zI6OjoKT5Xebfe0mvq9Wq7axsWFmltglZfFUg4y/PXimtTKYbKQHcg9dbJhQLGaADaC0GOJf+tKX7OOPPw7Xz+dze/LkiR0eHlq9Xrc7d+4k+AHq2+l07Dvf+Y4dHR0lHBtFfr3RqlEURMzRNt3ZZuHsdrsh3LvX6wXjS39jdmaMNxoNazQaiUVPC/X7FFsKUI9GI3vy5ImNx2P70pe+ZB988EEinevw8NC63a7VajXb2dlJjDVKu9VqhQMDUIiKgMMPBXP0VEOcSzUsMaBwElCoGCH6ncoF9z88PAwLDyGqukPlo4IUVHj+/LlNp1N7//337cGDBwFwMrMQZl6r1WxjYyNhiMOPTqeTuA5Dh9Rj/leg2RdC17bpmCMDgImDwSDwA+NdwUSeMRwOQ9oZoDByzTPVkEQmGd/ZbGZ3794NMlAqlWw2m4V2UIBSFbIeO84irzpgOBwmlDmgkzo2MdIx110ZgDIAX+Y7IJ7OR4yParWaSBNU40vnksrmYDAIgDVAJA4BY1Aul4OBDMEDdaJ0PjHO6mB7Z0+BEHXS9Vo1gJlLWmON9CI1+tUYZV7xvxphHoxAP6ODdGOFecW4ai0GDAOtd6IRtwow6xyYzc4OOfCGsnf8FzkFChR5x9eDINoG+urHyW+EMA4Koqqz7IE/3ZGnACxyMpvNwiYJ8s+7yoMHC2mjGvMKLNFufTb11uCH3pNx8ZEPCih70Ff7R9pwDDzzzgkyy+bM8+fPQ+qT2gKsLxqRwVzU+RIbM50vjJ8WNFfbhBRR+FGpVBKAp/YhBmKqnNIGdLpes8jJR/cPBoNwmBLvCoTrBh3383VQdD57HaLt0og/UmY4MZnfqH2BPGEX6Yapbuj4HfFY1H6MVE5oI33nb7WpuC6XyyXsIcZ9mfPg10VdfwHNAAOwWfL5VwewqB3MvFIwAX6p/afp8quCI17veV2kvOJZZskT6mKbaH5uLhoDUhJJK8KBPTk5CRvRrLHFYjGxKby2thZ0A7oIXgEgVKvVS5+Wl6ZjGFfGBEoD//V3ac+A90QP9Xo9e/r0aZizg8HAyuWybW1thbIvlUolsQ5y8nS/3w92Nhu6HCKEo6zlLS7Dk1j/vPx4nRnj6yKeAIqQnvnkyRPr9/v24sULa7VaVq1WrdlsWqlUsr29PavVaonNNfy7fr8f/DD4QXkY+HHd4Jn2z/dzkYzwvdevvLPectjaYDCwR48e2eHhoZXL5VA6A37oWotNBRgLUGJmIcjB+xjXzQ99X8aP2P8xkBX7+fDwMATsvHz5MlxfKpVsd3c3HIRQLpfDd7PZLABtuVwuHF6HX37dkZpptEg+FvHCf+/BxF6vZ3/1V39lL168CKB8uVy2Bw8eWK1Ws2azmQh+ms/ndnh4GEC2w8NDM7OEDXdRfrxx4Nmv/uqvmpnZj/7ojyY+/7Vf+zX7qZ/6KTMz++yzzxKdPD4+tn/5L/+lPXv2zLa2tuwHf/AH7Y/+6I/sS1/60oWeDUoJcs8gosRxKgCzcPBGo1GiPbpDphFna2trwWE2szDpNdoAY0SPWk1D2lEcCFW/3w9AE4uwgkX8fj6fh4XcF6PW1CQcBPqmJyEBQPR6vfBcbYcHldRYVbCInRI19GiP7sYRAYdxYpY09lE+IPKDwSDhGDK+HjyDFKHXUyG9EwZgAwiiTjuAU7fbDaAAKUdra2tBTkh3Un7g8Cjv1RhWI5wFFEeXnSjkCPngt/AKoFcBVQ+eQRgvRKwha9ybtsEvb1Qg37oTDfiM8sbwo+/Kaz0FxhtiChzwNwYW8zMNTFQHYTweW6FQCOPoTyZCfng2EQecALy5uRnmBLpAI0a9Eaq1HADQBoNBkEdqTfkoVcA5nb86xuqQ8T9tUICKeapRGQqGaBoFYO8iftAn5Frll9MtmQuVSiXID/wnWpAdMnSsmSWcSahUKiUiwmJAmfJF++Z1C6Cupo+YJQ8cWV8/O5UTPRWL8FLZ5BnwDQeQMWJc1PFR/mtUohYTR08ogKWLvY9WgUfaVv3b6wr0tp6Apg63v4/WUtSNIwXP1OlQsFPld1EknqYDKiCgDo0CrGkOoI/y1b/1nvAFXYdMMh4aAcLv9H5+fYQ8sItMTCYTW1tbS+iomEGpup/2sKkEfyDlg/J5EXim/FD+oe+QRfjhQUpsIX8fD2KoLGtbNSpK51TMAdX7aHQg/OBdI0T5jY/+og2+bdoH+IT+YL3FYVW5RGerLtLoTZ6jvFH+6bzWeb6MYuCH6jsPavqNJC8Ly8jLBxsopFTr2ufXr5gugrTP+orpl1V5wt8eSPM2BOTlmXalOXr6LHXk9SRttSXZfKYesEZDKojHS4FveKFr0EVlRNvu56ifGzomqut8//nf8wk9iT+Dr+Ajg6hxqidEYtebnRU89+sbz1SQ+bJAYuwznVcx3ex/s+g6v25pIAabdyojWk+0XC4nAGVsN+UF5OXiuoCimMws4sei71VWeKFT+/1+AFXxawg6oUQSgQy53Flko8qBPsfba28CcKY2a+wa5g3+DKAgPgNAGXXO4Q0+JXM4FhHPc69TNmK0jB/LZMdfi77GH+12u4EnZhZK3zQajcAXgq2I3FSQLK0NF+HJGweercLUb3zjG4n/f+VXfsV+5Vd+5crPfvjwoe3v79udO3fCZ9Pp1I6Pj0PKGVFaCOza2podHR0FB0QNWRZTdkgATtilZZeUCVMoFKzRaCSiGyqViu3u7oYBz+fzidSv4+Pj4ABivBwcHNjp6WniqGLuqTsRuVwuPNPMbH9/3x48eBAMCBQ2dW8woImuQdEBJhUKBev1evbo0aOEwaLpNSrsgAbcn/xtnfxESzHZ2WlSY12dCsJ82ZFnN2M+nycivvR+/l7sIpfLZdvb20s4nLyj4AEI1OE9OTmxw8PD8NnBwUHi94wJ4EYulws7RRALioJiWvxQx9A7hwr6Mj5EKmDIIG8Kjig/uM90Og27Oe+//37Y3aCvL168COnLKCkinRiX0WiUKPgNWKqLnrYDMHF9fT08B/lTA4Rneqdc55/ZGbCA/AGsacSn2VlUkXduVD64BxE0hAmzW/yd73zHWq1WMJLn83niOfDnxYsXYXcInvI8SCNHMCgBvPV+auxq5Is6i55vXEfhYg+moBswXFWveR6fnJxYqVSyH/zBH7R33nkn6LjxeGyffvqpdTqdRLF//S168OXLlzadTq3VaoU++9RMitTjpDKn1CGK9VfHQP9n/jK2ClgxB5AxBfyX8WM6nVqpVLKPP/7Y7ty5Ew4/OD09tYODAxuNRsEo5v5mFiJfW62WHR8fJ8Av5R/jhwHlHU0PhCtQpECMyg26k7mRJmOkIxcKhVDLUWVPQUN1Tkulkr377rshgpzddDaiFExENrvdbtigAahQ/Tafnx1TzzpChJ+PrtG2wR8FB5ENdVC0GL9G8MAX5gljOB6Pzxlmum6jPyaTSRhL9AdpbSqPfi6zMdDpdOz4+DjoV5z9tAhV3eBTAxIAmrbpeAGeAgBgzKuOwK7wjrdGPaU5kwqmstGn81MBN/jB/x7IarVa9uLFi7B265hSU1Ij4f246VzX9ZTnsfEwmUzs6OgoAAD9fj/wIZfLJfQTRHqI8lZ1rd/M8ymKunEXI+U74wP4zWfoeTZneBG9BE+8fahyqG2Az5PJJNjGrVbLXr58afP5Wb1goq/ZiMnlcoloTtJc9Vk+rRtQRefxIgfHA4nKc10jNC0dcEqj22J91zHw/MDeabfbwd558uRJkLVcLhcc3XK5bM1mM8Fr5hs8wN5Dv5ZKpUQk3kWiimIgkAdzVM/DD41I9OBUDCiir+o74JM8ffrUHj9+HGzA2Wxm9Xrdms2mNRoNu3fvXuIkejY02SjwYAC6UTf7LwKgxYBE/c7rtGWAg+qsNN5rUMTTp0/t2bNn1uv17MmTJ8GGajabtru7a++9914i4orADeSMtc2DQ16nXSegmAYOen0R0+G+DfAXnwQ/4vDw0P7yL/8ylEbJ5/PWbDbtC1/4QjhUq1gsJjaBWcvYiNYoY53DNw0mevK27iLeqYzgF/R6PXv27Jn9yZ/8SQAWT05ObHt72z744AOrVCq2t7cXdKvZWT10NjRY99M26K4bRIv1L01vLgKv+I75x5r7+eef2ze/+c0Qqdnr9ezhw4f27rvvWq1WswcPHoR1TWtIasQmn/vApYvSGweevU5icVNgA5SfyerBMK5Vx1wVA2CRpt8QidDpdBJ1OZgEGqqey53lvaMETk5OwsLa7/cTO7AAaRplpLv7LE5mllh0MKZqtVpwtKbTqVWr1URUCEYrOyY8n0VfHSJ1RIm6I5y2UqkEZ4kTIxFu+FcqlYKwa+0wv4j6FA1NVxuNRtZut4PBpGHuOC0+4ovv2CE0O3Nq1PHC4Gm328Fox4DFaNXIMMaaRQ+Fn8vlgpEJKbCBMQJwqOCC1hqLAT28GC8ifbifd7QBrXgBSqJwcE6RD6KntN3INXLJPICH6pgjh94hph1ab4jfIR/0XY0H2q1jrI4oxjuOOcYZv+U6DCbuhWzRp2KxmEjl4t44ErSDcVQwAX6gsJEVH6mm6WCMsUbEaLoWO3QYuxrxoIujOtDMaXSXAsDadx0rCJ7wXblctna7nTh1DyCo1Wqdi7RSI0trKMFPBTvgE+kc6uAqqKG6A54g/8irzl9kUmUdYFmNDIww5ouCCLHFfjqdWrlctvv371utVgsOJSHnWp8PPWNmoWaHRn7pXFZj0POI56sM6Pij0z0oxvdE4qnuYs6pUed1A/rAO99qlLCRs7OzE9Y0IhM1vUudNuaJyiTj53WdjqkCqciYrhV6Pev5IvCMdnjnWyMj4a3qGQ+eqbxqSjX1H3VjBl56GdbNGeRDjT6e7w1kxsDzQMEiXfN1bWPdUB3g15k0QEN1tYIIyhcFJNOcNu2fji/zWtNqkSfVAQAQKo+sZ7QHWVH9pDIB+MSGIc80s3DQC3aKEmsYfdFXjB+el56vXqd751zXXGRX7RD0P3aTjwhlPLl3zLlCFuGHFvXGluE5GmGl99V5rH1Ffhkftc0uAox4AETnL7aYT3dmveY5tEXvqbICIVPoDHhB2Q7kg4giNj0UMGYs/PPRqWqz69y9iOMbA838fOIzL5sxB1jXD32G6iyiqTudjrXb7UQE5Pr6evA56vV64oRI1mXWHN04iYHdl+VH2nsMPIttSq0Coug9WdOwEzWCVSOKNjc3Q0kbBQGYG6yF2u/rAIlWAc68fCy6j7eh9DPkBD8IGSEdHh8RsBkwsVAohLRm7Ew2kFR/6nxdBrpfhWLg4GWepXOHzZlOpxNqwDHfisWiNZtNq1QqtrGxEUrG6EabWbLGdwy8uyl+eFpFTmLX6fwjurzX69nh4WGIdKbETLPZDOmaZIjQb/Xf1D7mGYvm7SLKwDMhDR3WXbutra2wCCgirop7Pp+fi4zxAJLZWT0MwBw1ftfW1gKIAkBCfQRVjOoMvvXWW4mdr9PT0wQ4gsOK8RGLTGDyg9p6Z61eryf4wQ6Igom6kOriilLjnuw2+jQjdegQZnaNVeg1fUqNXH5PyqWCDD7SShcYzXVW4MHM7L333gv16bSP29vbCYePZ6qDAf+Ux55HLBz0Vfuk1zPBNQJJoykU4DFLOpM4FexC4AiwCPuoNTVg4AcL9Re+8AXb3t4ObaOvd+/eTci8pnwxpvBHd3JVxugnbaFP3miFkGW/+4YRrNfBJ3XWqaGHwTufzxPAMr/1pxnSx7W1Nfvwww/t/v37gXfM9Xv37iWMDY2cAwRgDOC1Gvjw0s8RZD0GsnENfVdnTPvE9R4801RSoiU0KoFx8sY77S0Wi/bRRx/ZvXv3wgYBhiJp5CrLZmfp8ArSwXdv5PN8FkOVWdpE31XHca3qP5wUDBLARI02Uh1HdCiyoI5mbPd/Pn8F/O/v74daLpq6iZz4NFYcXE1R5zt0mj6r2+0mDqnxjr/XN163sC7hSKtxxmcY6hrJoic94+DwW40WVOcbnuNAAEA8f/48gEiE2ZtZ0KsnJyd2dHQUouJU1n1dUQ4jUUfH80VJgZsY6MocpT9cp+CSgjGsS7E5qgX1Z7OZ1Wq1sD5pyQWt5QPv0RlEtZDGoaCTAu3oJ3SSrhfeHlCe6IYH84DNBu+gob+RC+YLNhLtTjNMta2MqzpVmgKr9pa2CRnq9XqJeo7Ke4AzrbXHBhvAtbcJ4AkgFEXf0WWj0cjW1taCbYLjj7NLHxgH7+TGnAntu67jCjLqdcxr3TQAlAW8Uf3Od2zEKJgL6Ac/1NHkGWZn4ONgMAgZDwcHByEqD3tzZ2cnpNAApOk8pE9EagI4Yk/ofPQbvArAxYjfqj0J8MlcUzCRPqLvkBPVLWmOMfqC+sGj0cgeP34cUorgyfb2dgBEiNblpHGN+BoOh8EGQ/YB99GrrK1+IyqNYkAQvoPaZfBH9TZyorpF578fA13XiZKFHy9fvrSjo6NQx4usju3t7XAivdopOMXY7azTGqnJ+oMduypopLaZlzcFMxVY9L6Ct5sXOeDowtFoZE+fPrV+v2+PHj2yx48f29ramjWbTVtfX7e7d+/a9va2bWxshM+QfVL8AWHhi25mATQqPy5CMcBLeaTro/Zd57Tng46JzhvW1xcvXthgMLBPPvnEPv/887DxWK1W7d69e9ZsNoOc6LxEdvEBzJKHiyCnyo+rUEzW/Uv7nEZp/MBPYI3/zne+Y59//nmoL2r2KjNuY2PDHjx4YPv7+wGrwJZng0ztYOWF2VmE/lX54cn7uquS9+n092zenZyc2CeffGIvXrwIemQ+n9vdu3etUqnYu+++aw8ePEiAqzomGlnt5VTtx4tSBp4JkV6TpkT8QPvBhmKCpCBZ2uRSJZT2rNhz/AT2YIP//aLn+z4BJHowx99LF9U0PsSUcUyZaFuUH6saCyhnvyDGjORF9/OTbT6fh/QrdZAU8PNOtTqWni/KU3Vm+a3fLdHvFrVf/8f5IIoSY5vF14MzXtnq/ViIdBFtNBrn6gGpAYJBzD14vvZZ+efHURc/jfaEP7RXP4spSGQTY1EjgIiGZJdPeaJgopfVWq2WSLmcTqfBKcaR1P5pbS0oFjnlQWfuzRjQV9qmpwnxrgdQKKBhdhZxijNxenoaimn2+/1Q040iq8rX2Emt3PPu3bvhdFoc1FwuF4BbPfgEp2M8HgfHU8EJ70DDDwWUtF3aDsZRwVXd/QfIwjHBGQG4Ih0JB6Db7ZrZWcSoPisGrppZKG7bbDbDvFIgWTdamI84ML6OoJ+HXs/n82cFuXVuqk6hTT51FvlQwIFxx+jXFAnkmmcBSvN773gzbzHuzSyAqoPBwB4/fmz9fj/UqFD5wNHlwBEcKK+neMe45ntdj7TPMX2sQD56WyMk1NEFfNdobwXPVMdxT9Vd3AuQiROgKMNApB6pWsxRwCIK5uoY4zgA0KGnAVxVv/u1BZkBYAE8A8jhdz6tDbllw06dZl0PYg63psiz0Qev1KlnnqgTySYQIDNRPoyFOnca3Y5RrfNWD0VRGUFfE1lN2QH4o9EyjUYjUYaCdWY6Pas7G1s/vAyqrML7VcEz5ESjOADSAAGn02kiGiyXywXAyEdqevtC5aPX64VCzUQBsKlZqVQCAMD/eg/GGP3P3FC7kP5zrbdR0uxuncsKErH2oHPYHNE0VhwsMj5Yb1R/+rHjOcPh0I6Pj20wGIRT52lbuVwOp7Zvbm4mNsfNzjaQmAPKDyL+VQchxzE7LUZqd/uoOw9+K3iGHlPQWfWH6jZ9lpklIjQ///xzOzo6CgcobG1tBX7cuXPHdnZ2QmQi8kwbfbYDukcjES8Kjng/SfmiazH6B30PYKPgBLKpPI7Z44Cgg8HAnj59aq1Wyz7//HP7/PPPrdls2t27d63RaNi7775rd+7cSZSmYR6cnJwkdDvvauPFwLNl8uHHzsuM2hNqV5idj6qOyQKf++8AsF++fGntdtv+6q/+yr7zne9Yo9Gw+/fvW71et/fee8/u3bsXIorUvlJg2YNnGtASA5AuSov8efXhoBgQE/OZ/fqrafDf/va37S/+4i+CfqpWq/bw4UN78OCB7ezs2N7e3jmAlM0av4ms/Fd+XBfFZEf/XySHi9ZD1vh+v2+ffPKJffLJJ+GQjXK5bH/n7/wdu3PnTuCLRuiqTYpuVznVtcX7MqtSBp458s5KmgOzDMDxf8eENXaPZWBI7HPvTPH3Re6Vdm9td1p7fbtjQIj+nbbYxNoa+34V3qsB5kGU2L0X9Us/Y/FUo8orDH0WytUvHn4BV6OF+8ZALL/jFZNN3w+9t4J+qjR4phpH/n5eWWPMwWsFE83OgDJtpwc1uT5NZnzUoRrRugOoxoIHz9R4p62kTWCkmZ3VovMOuS5AyptYpBrgkjprvHBcdFwULCMKMQYswyvdhWcRVICP8dMah96w5Pda04xd8mq1GiKAYlEZgAAqp9yTWgM6RvV6PRjHnKpLf7XunKbV8I4hq/zgWTrWfnx8KjYAI04z/MAx57PT09NwKEGxWAxRNKQlx6L6tE6X6r/19XXb3NwMafB8v7OzY+VyOTHu6jBgFDYajXMOc9q7RqTyuXfGGTscNF7wR6NgNa0Xx67RaCTSKBVIxenwQCZtw7HGedS24Uyq06opkdPpNFEjTXnvN1b8/36++jVNIxS1vR4AU/CMz/P5fCiRgBMHEKOpE8itn4+AY7qTrhFCCsAAslHzRE/pVZBOAXfaiN5H5v0aqHNO10vVfxrtoXoHPqlO8s6o6nmVC9YFyK/bGL9Etmu/AJl9Sq9uQOhYwyNAX79+e6OasdMTErknkY2kmyHbenCG6qvYRpi3CRbJq67f3m4yO3MStP846gDxmo6LE4FDzhyDDz7SS/kCP7SgNzqwVqtZo9EIu/+cIunruHJv/wwl+KXXq4739pOSyhz9pkwCwKJG5Ks8+xR0npnWVsBzTgNWeSF6ZmNjw6rV6rnTMWO6yju63vZOu04pZkfBD11n0CFa11FLyKgs879fZ/3zeY4C/BTFNzNrNBqJF2l5af2JPU95gF5YxI800rmk80dBe9VjyF3MNk+zlxkLZARAkfII1EgkIpH6Zp4naguqzeNBZdpwWaDI+ySqw5UXAO3qD3j+QLFxYU2jpA4HN7HebG9vh6hV9IjXn3rvmGzo2hfz+y7DE+WN5xH3hnR+K39iz9e1n6hh9BU1z2u1mm1ubgYdqwBhGqmN5+2mq4CJnjeePx5M9G3yf6fpEfQTB2qw2bK1tWXVatW2trbC36sCpOo7mVkCbI21ZRFl4Jmji06utHvEyANx10VpQngdpIpo0e7OomcvmuDL6KJ9UsNjmWK5zH01JfAq/Vr2+7T2xT5f1BcFxfxCsIoiiz0ntkjEAETvwKddFyO/QPq/09q/rA/cFyBHlX0MKF7El5iy1si82MK7KAoxxpeYwcC7ynqsvYva7p2ynZ2dBKDj76G/8/dFr8UWsGq1mriv54sCRDHDRPm0rC0x54LvPXiQJpsaNemdfz8mabzgf02PyuVeOamkfGvqjAKG/K9p4D7S1c85AFTfbwUHMEx92p7qdz/uOBTsEtMGH02qffbjr8/Y2toK0VQ4bOvr6yFaCL7rs2azWYjywcBUAN4/n+fhgMCvGMhaqVSC4aWnHeOY4UzGgJt2u51IGSTiESBSo7aUiODSYtk44aRkAsiZnRVnZwyIQAMcQXY0XYXCyaPRKBGBapY8bdCnblFzh4NQ1tfXAxCigI+CzUTOAKRSINyDZzi6HrhWsJIxnM3OagMR4ccYK7AGrzh1S9MUGW/aDGDEScI+ElB1jpZ70BOy19fXbXd3N9QjQnaI1IS4BzJOTVedV0SSaJRAmn5THiovGEeNPKN24eHhYUgD1qhSIlSQUwB12gN/iNLVPh0cHFi73bZ+v2/Hx8c2n89tY2PDGo2GNZvNkEq0s7OTiFBW3iroSxvoo/bbOzc+ksavFRC6UwGh4+PjkGZKurNGBqo8kwpFOivtVN1Je5G7Z8+e2Xe+850QpTyZTKzZbNr7779v9Xrd7t27FzaRvP0IQIW8xsBC/VyjjTw/9F2fwZxR/UGkKIeW+TrJyALAKDLDuGr0Cm1AFxwdHdl3v/td63a7IW3zzp07IWrm7bffDnOIlF2/pmqflSe6AYGcePlYxbbXNV7TevVAKd28Y8ODCGPGzkfy6vOZsxwK0Ol07LPPPgs1YLe3t+3u3bv2wQcfhJpNvuyAriPIiq5TKhcqH5eJpvFgos5XtUc05Z332Bj6v7k/oNnh4aF997vftVarZd1u19bX1217e9u+93u/15rNZgBGdN3QjQkPICr4r1HGV+EHz9RnwyNkyNcIVnmMAXd+zhKF3ul07NGjR9Zqtezw8NBGo5Ht7+/b93//94fIRNJ5NZvEz3lvA7LemZ2VL9D2XYbSQEVkx/snMTAxjdBXHKzW6XTs4ODAjo6O7M6dO/bhhx/axsaGfelLX7Ld3d3EJk3Mt1XCNiQimujoy0QnZuDZLdJFBuZNo6u0/XX1+yaeuypI86bQKsrqKnRZ5fu6SBX6TZAax54WgYaxBXBVuq6xXbTwrAJ4xn6nzlPaPWI7WLFoxLTnrQIcrmpQ8x57dhp/9H/9rV+MMXwVhFLQzEdNzOfzRFQNYA6GpAfPvBGvkRMYdxoBlWbMaXs9wKJgX0xmYwYInwM2aEQqqW8a5cazeSnAAkiihiwvBUp9RKDvs5mF6CFAomXgGXXneD6pRhjpgKUareB5C3imkWcY4XodfPDgqQKcGhniZVSjKegDn6vRz98qSxjbGJlESnIvBRFoC8a5OpOMY0w+1MD24KYa4b4Wk84PLUPgozhVJjS9VAE1ZIpn8lwFviaTSaKWDjLDGDL3VM8xNvDdzwnfl9iut59Dfu5xH/0cWVE5hUc61zVNHFIgy2888hyASiKG0SlEWcEXHz0TA+YX6R3tf+x65WFM/hUwQm8yloytygz81fqz8CgWwUKfOLiDQwLYBMjlXm2c1Ov1c9EzKifa12Wgj/IjDShatGYpT7QmsNbB1fqIa2trQT4AxQDp4ZcHReArmwrUlCW6v16vh/R8LZGhbfU8iG1oep4tAkbS1mwvJ5qCr4Aa12okHjXYzJJrcdqcJfKRA4HG43EA35k3zB0F0bkn72mg1LLvViGvk5QvGomn4JlG8aDHvFzHngFIyeYEJSrIzNjY2LCNjY2wkRO7V1q/1L5XGb0qxXgDX3RjRPXnqjYnc5IsBwB+s1fZH0QmctiIPmMZWKRtgi+r6JtlbVaemJ3flNNnqgyntdHfF55wYBH6aW1tLZECD7iqspfmN2h7PPB6GX8wA88yyiijjG6BlhnHyxbCm6ZVjPfL3lf7t4i4Bidj1fsv+j/ts9g1usgvev6i+6WNI4axGmJqgHgD1uwM7PAOqD5LnfVFRnUs+kr7HetHrK2LgNA03uNoa5QbTqWChwocqqGqqYw+IhDgSfvod35jf1P/TiPVVFY1YieXO6uDppFFOEN6/zSj1oNTu7u74bTNyWQSolN8bUr6TFQVRjaOmYJLMUBKwcSYc8pONOlUgEQacaPADbxVgI6U0kajYZubm+ccL+9gaOTE+vq6bWxshDRn+DEcDq3VagWghjFAXnimppt5udCURH4PUGR2HtzT31PondPeisVicGJwGhXMUBBBwVNNqVQQmmsZE42a0HuqHOBoMrYa/UfUH5FFCpDSP3gCcAiQQgqmpuSig/mNRohsbm5asVi0Bw8e2NbWVkgrIhLPgwAKUilQoam3tIP+5XK5KMiiMqARi/RPIznTDpSgPTyX++vBLhpN6qM9ptOpPXv2LETQtFoty+Vydu/ePWs0GvbWW2+FItZENqj86+aQ6joPhGqEMvNV04z4rZddfQ48h9/UH9OT1/0cVaCI52vUIoAyz5pOp3Z4eBiizT777DObTqchnffdd9+1jz76yKrVqtXr9UQJjkXrbAwU55mqw31EX9oapWsHUcwc8ICsTKfTAPwhw+vr6yGKVKN9FVjT9QOdOB6P7enTp/btb387RFRXKhV766237J133rGtra1wYqIfV792eMDP9481VvXHMvKAxWx2dlAPoB8RrMxN5mej0QjrBnzQTTwFkdBf0+nUXrx4YZ988ol1Op2Qsnn//n3b29uzu3fvhig8jR5XnnjQ1q+3XqYuGlHk780c1E0JjfwmSpU1k40xXSO8Daxzvt1u28uXL+3ly5chUrNardr7779vb7/9dohc1YPy6GuMF7p5pzaJ2fl6r5chfQ5rPHoVXa660x9wQtv1fnpfgObnz5/bn/7pn1q73bZ2u22FQsGazaa9++67trGxEUp+pN1Tdaq3k1UP6CbKRSgDzzLKKKOM3gB6XaDZbdGqANbrJH3+Zduy6HeLUt+VFjkUi0DW2+DfqqCmp1jbqtVq1NnxgJ2CDd7Y4jO/+2uWrIVIG3zKKp/HnBXfb98eNc58+xfxIZ8/O/VQI2RI8dNoD56jp3OSGulPUzQ7n5qMs6tRJVyzvr5ujUYj7HBz4Ic6LgpaaR90TEgDw5nV1Dit40aEAqmOvIi+KJfLYacZ515Pd8WZmc3OTvjUCCqVHe9EKNil4Alt0t35fD5v9Xrd9vf3rVqt2u7urhUKhRAtGJNpdSh8mYSYMa9GfVqaotlZnVCcWYAMUg21fhXRRKSfebnM5XLBucHJB6RR5wI+aKo00UT1ej0Ai7u7uyFNU6MAlC8KEMIfDxAh74ylptPq2ChYxD10zBTQBQAguoX7+6gpxh9wCH4RvaKpXwpGvXz5MnHQTqFQsK2tLbt7967duXPHdnd3E9G+sU0ZHR8FRhQc9KCRgiz6OwXPNDKFNjNXhsOh9Xq9cKCEOsE69ugBBaoAEvVZzKPj42NrtVoBCMjn8/bWW29Zo9EIaZvFYjE41Tp/YvpSHX51cBVYoj0erFWexu6rmzKDwcC63a6Nx+OQJo4+o++MPUCdpr/Bez9nqdV0eHhoT548sel0GiI19/b27P333w/RZwqyKOC0qO0xhx9+pEXSxGwHD8qNx+NQYwrQDP7wO3QgwIgeVOABG+7PHG+32/b5558noqy2trbs/ffft2azafV6PUR165im2TY6P3xfY/poVVL7At3BmtNutxNR6JoW6YF2z29tN5tAh4eHdnh4aAcHBzYcDu3tt9+2/f19u3v3bji9ODbvY+3lFQPPrkp6f9XhgM3oXOTDpxGrbHueKKjNic6ffvppSHPGTrh7927IWND1ahk/zM5so9iGw0UpA88yyiijjDLK6A2imGGR9l3aZzdFl9nFXfQbBbbU2FQAiGvUiebdRw/p7/1OLfdQoO2i/NS24WBrm7Tfi/pKO9QgLpfLNp1OAwDFfebzeQAxAAYwNHF+NXJEf6cOlY+Q0Fo+1Wo1OPoaVaJ9VlJwgxQbTY3U1BaAHIxWfQ671EQZcdrgdDoNRrKCL+o4UpMKIAkAJRalon33YIY69VrfjDp9tI32xojnAVaandWY0RPxSNX1O+Jco445/cIZPz4+tul0GsBHBc+IPMPh9bvuOn4KJsYAae0TABU7/xsbG7a3txdOp9eDL/ycSpv7jG8sgobvfdQRY6lg0Hg8NrPkoR4+kk3nkY8KVPBdAShkiRpwyIzWB+t2uzYYDCyXywUHFzCRCE7lySLyTp4H/JeBQfSLsdJIS3X+9URd+JQWyTSdToP8EXWkckUUFvc8PDy0o6MjGw6HYT7duXMnFPZmXq2yfvj1Lra54aP3YvxcFInnwVUPsvo0ZmQC2QI0UZCPsZhMJnZwcGCdTsfa7XYA1Pf3961Wq9nOzo5Vq9UQoZQ23otkxH/mv0v7fewzjT4cDAbW6/XC4SAKjqge1rReeBXTJfC71WrZYDCww8ND63Q6NpvNbGtrywqFgu3t7dn29va5aKIYqV2geiK2oXUZUp6wQeVBZ95VR3FiPGu42dkmgAL28I9UxFarZc+ePbNutxvWjd3dXXv48GE4jfYiAGBMJjygfBne8DuNNiMysdPpJDZDAFUVcDZLpk56OWY96HQ69uzZMzs4OAjzUSMTfXrzKu3WDU7tvwfOLmLbZuBZRhlllFFGGb3BdJvg2HXTqsBZGqWBUot2VFd55jK6SJsWkb82BubN5/MEcOR/5w0/jEGi02LPUuAxVtiaNiigtMhIX+TQlUolm8/nVq/Xz9Vv84ar7zsORrlcTqS1Ag7h1KmjMp1OrVqt2nT6qg4ef2uBfJy58XgcQEQzSxTDJ7Jmc3MzOPikUZEaEku/ifEDIFEjlsrlcjgkA3CO72JgYqlUCkWMcUBI0221Wvb48WObTCbh9EbAMyLDTk5OrNVqhYgODyBqNB5gAgCJRjLqdYB4d+7cse3tbdve3rb33nsv1DrTFDwdW5V3zzvALwVWVe5xxrlGU7P5nyLbZhbATYAPTTVTedSDAuAHAKyCvYwl9Z1o32g0suPj48DnwWBg29vb9v7771uj0bD333/f9vb2zp1snEbeodbIMXiv4J4HBVQXKJjImNAnoolweBUQ8I49bQGMZ1xjRen1kJNPPvnEXrx4YYVCIaRhf/TRRyHtrFqtngOuF1EMTOR3HvD0bWfua2SigmccHkHx+uPjYxuNRtbtdlOBd8Bv5qUHudfW1kK6+XA4tG9/+9v28uVL6/V6Nh6PrVKp2Icffmj7+/sBLOLeFwGLYqCRzqFFelrBRHiF7AyHQzs5ObGjoyNrtVo2HA7DyaDoB8ZAT+RGx2mUJtGcmkL92WefWbvdtk8//dSePn1q9XrdPv74Y2s2m/aFL3zB3n777USJgRgPfJ8UDNWITfrpwVN/30VgNLqC0y+73a4dHx+HKF/VK2xmlEqlxEEYjItGgNHebrdro9HIHj16ZH/2Z39mZmalUsk2Nzfti1/8on388cdWLBYTAOsi0jGNgYn+84uQ3ofNmk6nE8oqdDqdoDfn83lYy7UGJm2LraO6Hjx58sT+4i/+wp4/f26tVsum06l98YtftB/4gR+wZrOZiNT0/fege1r/acdVgNYMPMsoo4wyyiijjN5IihlJad/dFl3kuatcq5EwMfK7xrwAYXxUhl6roFgsEiYN9LhI/7TdWkQ71h4l2uZfOFGktsYOBfApl4Aiml56enoadsDpN+CZ8oP0qWKxGIp3U5NPAYRlEVVc4/swnU5DhJ/Z2WmjtAtgAuAMZ8xHc+nYq6Poo8y0ZpofWwU1Aak8eKVgKo5ypVIJ6bXaRp8aHZMJ7YMHa2OymfZbHB4inqgjNZ/Pz6U8K/DmgQbtMw42IIHyTIGY+Xwe0mJPTk4CiFCpVEK9QPjiAZFFc1vHJCZLfB8bSx1HBc8AMjRKz9dQ05d/FvzQVFjAEO6vRc5JGSYChxOSq9VqAILTAIxFPEnbGFjldwqeaSSeAvAamacgkfJfgRjkSnnDMwEW4AfvRBIXi8VwQIDWOFvGjzTdH9tkoc36HtO/+u55oul4emCRBz4AnXV+6XwyszBPtfYgcoLeZd74GmerjLECqLpJA112M0jvDT+Qd41M5DcApzrn4IO2Se8HyAqYzSnXzJnLnAIZ65NuVOn/q5LniecH46u1R5ELTWuOgZ/KZ62zB+AMaF2r1RL1Rq9iq8T00EX0EpSBZxlllFFGGWWUUUavmRYBMgrYYIjqwRppEVF8l2Ygrmo0LvqttiFmJMeI/vgXgAwglzpmGO/e6dPDCdR500giBRzZucZh82mbWrg/1vdF45TL5UIEIelZk8nE9vf3ExEN+hscAqJZSqWSNRqN0H/aS80dHCEcNnjCyYbVajUafaCReDj/GolXKpXM7CzdlFp4xWLR9vb2bGtry8rl8rnTaZfJCH0kOgPAidQvIuwYM8awUqkEZ5LxoBbe0dFRojA90S84+vCKNDRSLjWqCnkCJGH84QNyqg5jt9s1MwvFzXd3d+29996zSqVim5ub52qcLZKTNL7Fxg2eeL73+/3gcB4dHZmZhYLrzD2NDgH8i0VzQhqlyee8A6LNZjPr9Xr27NmzcL96vW537961L37xi1av121vby+caLwKMBKLqgLIUZBPo3V5wUOADYAs5qNGF+Kka2qvgkU8TyMAiTpDRoiOVcCk2+3aixcvbDgchrTNjY2NICv7+/u2vb19rvj7Mp54EIc2e+AzVgPOg8O6GaD84KUF8gG60KvcE/1wcnIS0tqn02mYo4zjYDCwTqdjvV7PPv/8czs4OLDJZGIbGxu2vb1t9+/ft93dXdvY2IiC8ItkxIN8qjeQX1/jk9/rfRbdm/lCfTYOHlHwDHC9VCrZ6elpANBns1nQBbQL8H0wGNh3v/td63Q69vz5cxuNRlYul+29996zZrMZolcvAhTpuke7NJKbDYa0DY80XvOOjgDso76hHqCgclWpVBK6mfmq94XPo9HInj9/bv1+3z777DN79OiR5XI5e/fdd61SqdiDBw9sZ2cn8GQVUvsCPvBi84youLR1fhFl4FlGGWWUUUYZZZTRG0xpznZaRMptko92uAphHGvtsFjUhQJqvHwaq6Y04ShqDTh/kALPpS+LHIy0iA8zC0XViWbDiVAgRO/to7EAmQD2zF5F0TUajUSqIwAQdWY04k37rBEl8MU7m5qeSg26crlsu7u7ViqVbGdnxzY2NkJ68aqpROrEwGf6l8vlAoCm4Cdjy7PU4VNg5OjoKESCAHjRb/ikYJGCMOrU8nzuDykoye9Ho5Gtr69bvV63O3fu2M7OTnB2AWAXAWOLeKUUiw7iOpUdUu56vZ4dHx+HdiM3/E/UjI8UUsdYn01dLwA0lVnqnHU6nZDKRoQZYBFRilqzcBXSKB367ue1zhsfnaPRTsPhMAEs0U8flRgDqOivgswKNMF75JbU6aOjo1AvjOiZra2tUAwfIHhV4MzLgEaCeX4oEB/jp9bi0ihOffkoTT9vIMBuZEEj8fg9EWe9Xi9xaiK6pV6vhzT5VcHVGD90fsT4Ebt3LJrTA7fIHvI0Go0SB4/wW+ZELpcLcqXp3rwUjDs6OrLj4+NwSAVysru7GwDni0ac+TmiwBEbJqtE43n50TUXUFVrBJL+zf31BGfAWPihhHydnJxYu922brcb3mu1WjiNlhNYLxMhpnxQedD1KIs8yyijjDLKKKOMMvpbQq8TNLtp8iBEmsPDu0bi8ZkH2TCa9d2nR64CBsa+0+hA/xycB9qj99Dn+nRG3a3f3t5OOIsABbPZLDh2CpppgXdeROLhLBMJBuimkXjFYjEUvyeaadVizQqc8RsALkAqQBfADKLi4NHm5maoPcezOdmTVJ7JZBLAPIAPvYdGDkHqSGlanpkFZ87MEoASz97e3rZisWgPHjwI9bw0zTYmE8v4BAhEJIRG8QBg4Zz6iBnAIAAbxp3UKeXHbDYLkWrUjfPgFDwDaEZW4JuZhXSt0WgUAKLd3V3b3t62e/fuWbPZDDy5rMNLn4mMZEw08oz2KgioJ0W2Wq3gzAOeAQYpDzSlNQY0E902n5+l7vL52tpaOCH4+Pg4ROPooQlvvfVWSHdWObkIsOqjZ/SFjvBAAICNRpLlcrkA3tHXWCSe6ikF3jSKSvlhZkGOANva7bY9ffo0HMhgZra1tWX37t2z7e1t29zcDPUKL8IPMzsHBHnADH54faX9IOqU61VHkooI/1R/wDd4jTxpZBb80DVpMBjY8+fPrdfr2cuXL63dbluxWLR3333X9vb27M6dO9ZsNq1cLl96XVegy4PeGpmo1+vvlJexSLw0MFX/V0CNqDozOxc5pum8T58+tXa7bZPJxJrNpm1vb9uHH34YwLPL6BHfB8ZeT7dedAjQIsrAs4wyyiijjDLKKKOM3kiKgVkeKIMUwPKf+3tcN/Do76fAl0ZGLfudj2IDWKlWqwlgyEdIqAOEI0f0lEaAEVkE4IhDr6mrODq+PlysvfQr1g8FBYlO0iLj6pz6FEGtRUcR6kqlEiI8tre3E6lmRJoRZaFOo9Yoom0eMDKzBJAEkaZWr9ft4cOHVq1W7b333rP9/f1zkXiLZCoWGaLgGXLC+CA/pO/GQCPSyPr9vrVarUQh836/b4PBIDG2RNEQGeQjNXkO0VZ6sIBG8xF5lM+/Ouji3r179t5779nW1lY4JTAGKK4CJqqjT99Ho1GCXzpmOidIryMqLpfLhZpSRElpxBWRiQADGrUIkKqn5Q6Hw8AX2sshHUdHR/bkyRMzM3vnnXdsa2vLHj58aF/84hcD6HuZSBeNkiESUP8nylDBSniidalGo1EAx7We3cnJSThwhNNkdb7ACwUqAWd7vZ6Vy2Wbz+chYoo5eXx8bN/97ncT8nLnzh37/u//fqvX67azsxMiUC8SZeU3Gfzmh48sQgbpCwAfaawa1appvcwtzw9+q5FW/X4/vAMW1Wq18Bszs06nY59//rl1u117/Pixdbtde//99+0LX/iCbW9v28OHD8NGwUX5oeOu4JnqQj8nvS7xEdHMKa0h6U8x9r9Hd/X7/ZA2z9qHnHD/4XAYIvD+6q/+yo6Pj61Sqdje3p7dv3/fvv/7v982NzcvVetM+6CAuILe6PVVU0GVMvAso4wyyiijjDLKKKO/VuSNaXUkll17m3QVwE4juDRiBacIh8WnxWhtOA+emb2KAgAowcHUem+a0nrZSDz/nUbQ6PN9GiF/E/2mKUx6EAOnuwKI6MluXI/zO5lMzh0eoYAdvIs549y3VqvZ5uamVSoVK5fL504aXXUsIU3TBdDA0dRoKHjkD5MA3ASYqdfr58BInHw9gZNDLBSApT08T/vkU+RoJ2BmuVy2RqOxcjF8z4fY934MGCMFP5fdH3CE2l0ASQo6j8fj8Dn80gg1wEiAxuFwmDh908ys1+uF013NLKT1km6mMnzR+e/5FOOHRojp/wp8EJmILGgknoIdRE4ReaW8AHwCfAAoGQ6HgQ9ra2vht91u1/r9vp2enga55SAJPUVyGU98tGUaP1bhJeMLCASoZHZWAw5+kaatqd+xQxSI0jSzAFSurb06jVYPVWi1WnZ8fGyDwSD8hvRVTpFcNbKX/ug7/IjxRwHHGOis0XU+Eg9+ISsehPZps2YWDhDgeoB7Be5I5+10OmH+sUlBRO+qJQL8XIj1H6A0BrpelDLwLKOMMsooo4wyyiijv9b0OgGymyQPIuCoeedJHYf5fB4i1WLkQRze1dHSZ19XH+bzeeKQAk0P07ZxnXd0ANQ4VEGBN42Q0c80YkodX5xpjUhRJxPACWe/VCqFum8AWavwyH8HbwExAAQ1jVXTA4kSJI2VyL18Ph8KrvPdZDKxXq8XgJDBYBB1kklZhD84+ICJi0CanZ2d4ODu7+9brVazd955JxFxtgzE1nv7sQfQIEoEAMunoXlAAFAPwJAoRNIVe72e9fv98Pz5fJ44FROADDmBLwBwRPD5aCnkK5fLBRDzww8/tHfeeSeMlz9cIy1CVr9XcEJBQ8BUgD/SBAEB9ZAUao4dHR3Z8+fPzewsfU5rAQIW9fv9xMEaPEdTWjWSEXkrFAr28uVLy+Vy1u12Q1TRo0ePrFKp2N//+3/f7t69aw8fPrStra0gJxchBYUBa4jY1LR4BbWUd9Pp1NrtdgASOfzDp7HS99PTUzs8PAw8QS7glYLJgF/r6+s2mUysUqkEMPXo6MiGw6F9+umn9q1vfctyuZzt7u7azs6O3b17N6T1KqC4CvnNETOLpvfSPx95NpvNQt0yZInfm9m5moCTySTwYzAY2GAwCMCazheiD6lvN51OrVqthjlCqvRnn31m3/72t0P65nw+DwewbG1tBeB51bTKGICGfgDw1o0KPdH7opSBZxlllFFGGWWUUUYZZfQGUyyqII1Irbqu+10HKeDgU4eWXQ95pxDHziwZeQMYpk6/ggLeEdcTFhU84/RSnGNOSlw14mwRj30qLECAnnaqKbkUnMfJBiwChCAyhugf2u9r3dFvUgCJFPLAhDqjCqhysujGxobduXPHKpWKbWxsJHhzEfKRaDFgzANmyj//nQcIkAsOEeC3ZhaNRlN50DRYQCuianzaG9GQ1WrVNjc3bXt7O9T0is2tVQA0/9I5oe31feX3yMRwOEyARYBnAB/woN/vJ06+1TRFjWQkikdTiwFeW62WDQYD63a7IfqqXq/b7u6uNRqNAIhcRySeypsfjxgwCzBN++iHgm0qA4BEpCyq/oAvRFWRXoxeIgW71WoFAPPo6MgKhYLt7+9bpVKxWq1m9Xo9etjIReQC8jz1c8OD4kSTAQ4ylmZnB2LotaPRKNTH8ynQGgUMmDkajcKhIaSz8vt2u22Hh4cJULxcLtvm5qbV6/Vzh4FclryOiOmWi1IGnmWUUUYZZZRRRhlllNHfEFrFIXidkXpXbR9OLyBhzHHWNFDSHtNSRHmPpfj4NNarOF3aL63dBTBDOp3WLAKUoBadtoH3SqViZq+ia5LfzqYAAQAASURBVOr1+rmIMo3I01QsBQNikXvKU9rRbDat0WhYpVIJByhw6MQivqRFosEDjaiczWYBhKjValYul21jYyMBaO3u7lqz2UycYFmv1xM1wLRvg8HA+v1+QjaIKlJgkcME9MAFxoJoQSXADwCiarVqd+7cCYCrjxxdxA/9TqOI6J8CEfAcMK9WqyVSIs1e1Q00ewUS9vv9BDjkgVwzSwBi9BtAUq8nFZq/8/m8dTqdRHRss9kMsvLw4UO7c+dOoqbXVeYPh2lwH8BxwJ1c7uxUWK3XRt+Hw6G12+1z80z1wWw2C5FqWjNLI/vMXoHWAHGTycRarZYVCgV7/PixmVmohzYYDELE5vvvv297e3vh0BFN2bwoX2K/0fTTXq9nuVzOhsOhVSqVRLQthzkcHh7a4eFhNJpN9VOr1QpprOgP3jVCjRqFs9nMer2era+v25MnTwLvJ5OJHRwcWKvVsmKxaPfu3bNqtWr3798PwCI69ypyEgML+/1+2GCoVCqJFPZVKQPPMsooo4wyyiijjDLK6G8QvU5wbFW6qmO0KvmU1rRrFqUa+r+vSj6Nz8wC8KOfa0qWT3sEyOE0UP8bDxJqjSIPlMXAIp6lPKtWq+HkSA5y8GmJFyWNAIJI25zNZtZoNBInh5IiSe05wB1OtQRs04MzOIlTI+x6vV4AzxRY0SLpROcRZaTjsLa2Zvv7+wEoevjwoZVKpXCSZJqcrgoeA1zRP62NB3gGmMi4aPof14zHY2s2m6GIO6CYj8LRWm5EEGk6L5+TSqyHdBCd12g0Qh080orv379ve3t7ibG6CC+4TtuL7OdyuTBeRBcCZGnqodkZMDsajcLpjoBj2k+VBfoKX+A3ssD9ptNpAGZiADTyubW1Ze+8847dv3/fdnd3rVarnatHtirFoqrMLIB9pETm8/lzab2MXb/ftxcvXtjnn38efsNYahTufD4PwJevD8j1yCNRbJPJJKRscj2HUvBsTtfc3d21O3fu2N7eXkLmL0ppPKE9g8EgRAvSl1ik4iLKwLOMMsooo4wyyiijjDLK6G8kafTBRSKjVvnuOmhRmxTESrt2UVQTfdZ3Ta3iRS06jTJT4velUilEYF3W6Y/1UaOtaB/P5XMFzyjErxE7CjhxMIKZhRMqtX+z2atDJhQcocaXHhjAZ7RJHfJc7lX9qnq9HlJX4Y133C/KI8aHdlNr7PT01Or1ekhDJM2OlFEtss53tVrNms1mqKtHHSqNPgQU08gkgCGNYNRoIyLjtM1E4jUaDdvZ2QmRg7E0vMuARYyvmSUOruB0S8AzfziBplJubGzY7u7uwtp/8/mrupF85lN6kUkK3fsISq3LxlgArG5uboaaXpeNwtN5o6Cij1gE4KZuI8/M518dEgPA1Wg0Qs0yBf9U5ukL80llgbmogK6ProUfvJPivLOzY1tbW4kTaa+TfCSdRu0u0qtplIFnGWWUUUYZZZRRRhlllNHfaHrTo/EuG6Wk18Wuj9WY89EWGiXjP/P38vXGrkrcJw2A0NpetAlHXR1zADaAAY0Y0pRdn57nI/D85wqYKJ9JoaT23HVE4nF/5TFABanHROIB+uRyuZBKq+Adh4ZUq1Xb2dlJgGJE1qWlInJ/an7BCz18Qwv/A/BR/L5arVqz2QwnKJKuqX28COlBGwA4+Xw+gJylUsnG47Ftbm5aLpezhw8fWrPZDId8mJltb2+H1OZ79+4lIqI4aZRIQ00L1bpvFNlnHpAKSEF82ooMEB25sbFhOzs7VqlU7P79+1atVhNpwJcF0DStFrCYyMR6vW47Ozu2trZmW1tb1mw2EwAVpwfzm9PT0xCd2el0QhQaL8BYTeWGZ0QVksYLoKbAm6ZjNxoN29rass3NTfvSl74Uap1dNK03pqN8uiap2wrkcXjAZWqrZeBZRhlllFFGGWWUUUYZZZTR30CKgRYXSVNKu991k4Jo+hwfJWdmqTWi/GceFNT7+HQ+BZf0WqKxfKQKEUVE3Sw6afQyfKDvmi4KOEiEECeCViqVc8X4AWb0en8QgIJnChZxmECxWEykPwI0+Wgj2ki0V6VSsUajEfgC+HXVKEU9JAB+E5FHH+EHwJWOlQKsmsLLKb4ASGZnMqZgYqFQCAAR4BkRaJBGfzEuRLtRI1BPkrxMBJ7KIfNDn1ssFq1cLlu1Wg2RZ4BFPoIPoA0eKliswLWSB6apDUn0IuCmpgfzO6L/tra2bGNjwxqNxpUj8dJ4wzzQFFRA38vKZQaeZZRRRhlllFFGGWWUUUYZ/S2hNzkKT51fTTf116zSh1XuFasTx99mZydPxkDIm4jE4xmaYkZq7Xw+DyexalsBsmK18fQzvV6j6zw/iNQhOk0BRwUT/emnAFSkzgJeXJYv/E5BL/4miglwioMwSNskxVgjE7Wd2icO2tC0TZ6taZukKep3fKZt5jmAZABZ1Ce8LNCqACoyQWQiY0qdu/F4bLu7u5bL5Wx7ezsAivCjXC6H6/VADvrEoRAKknnAGZCV/nJKqfLIA8uArBzwsbm5mQB+r8IPsyR4SZupkcgY3L17N5x2mkWeZZRRRhlllFFGGWWUUUYZZfTXmq6S6ndT91Lw7Saj8BbdPy1dLe1e/jt/amjavZel9vr/r1JLKo18RKKmcJpZqGWmQKCm4/m2XKTvHlT1AJJ+5utqaaScHnJwlcM1tB8+PVFTaAEBt7e3LZfLBcBOecIBJeVyObW/yhM9kVSBVJ8G7dM9SZEk2g0wjUizq9Y509/qqb2ArEQnAp6RslosFi91+msGnmWUUUYZZZRRRhlllFFGGWWU0RK67ai9VVJsr7NNy+7lo/f0+usAztL6G0vB9W24Sg0xfufThvU7/V4jE2Pt8SCa3n+V9i0CKWMgl49+U1BqlQM+Yv31z/Up1P5/IuC0XYBmHkj04J8+34/BKoCuB/w0lZYDFGq1WgAOtT7gRSgDzzLKKKOMMsooo4wyyiijjDLK6JZpUSRbGmhwnZFdi8gDY9dFvi9pwJgHTxQk0Wt8+uxV2nvRPq8Cbqb9hr7H+rsILPQpxRp1p0DZRXmy6DqN2FsGcOr/MX6mybX/bNG4p31HBBzgGSBZoVCwRqORSKulTVnkWUYZZZRRRhlllFFGGWWUUUYZvWZaFWyIfZYWaXVTwNZ10SJQKdZHD474az1I5NM4iba6bVoVYFsGEinQ5PsZi3bzKaP+/jcpI6tGr8WIfi7iSUwGAMN8mqzywaeWmp2lEl9XfcIMPMsoo4wyyiijjDLKKKOMMsrowhSLiEqLLLrI/dIird4EoGgVgEu/i0UWxU4xhGIRRfyvkUV6eqLe/zYorV/aB/8Z//Md40mxegVA9BnU1tLv+D0peOvr66EgvoJot8WTNDDI7Hyxff8bPZQil8vZdDoNhzVweqWCZBxSwHdmFg5H4DRPTvZUfrwu+dDPzM4OYfCf852mXJq9qrc2Ho9DTTX9ns84OXYymYQTR9fW1sLhEaVSKRwQcJX5koFnGWWUUUYZZZRRRhlllFFGGa1My6KmNMLkIvdaBERdpGbUTVAaGMDfaQBKDCzyAIESYImCDPruU/NeJ0/M0tPs/N/8r2BRPp+36XQaADItQs+1k8nEptNpAJU0ikjvzymPr4MfyyKpPJiobWa89dRKALKTk5MALAIujsdjOz09tdPT03NgEffmoADlx23yZVXwLMYPPdHVzGwymQTQrN/vJ+bOdDq10WgU+HJycmKFQsEqlUpI2TSzcPqmWbJ+XVbzLKOMMsooo4wyyiijjDLK6A2nGGgE/XWMsor9Bic1Fmnl0/UUSOAea2trASxadIriTVIMHPLtx6FPSznz0TWARL7OlYJmACT621KpZMViMUSdcXrhbUaf+XFbBAgt+g6QTMGiyWQS+qzfa6RVLpcLfZ5MJlapVGw2m1mxWExEcN0mUOTfte8AfzFQkT4z5vRzMBiEKDMPnsEPjbSqVqthnigoaWavDWDVMdd35Fqv8eCgRhpOJhMbDocJ4NDMElGLs9nMhsOhjcfjACQiO/AMflwlvTcDzzLKKKOMMsooo4wyyiijjG6JFkXoKCj0OtLxtH3+/xgYkvZ7Dwx6AEnBEb4DRNHfFwoFK5VKtra2lkjLuy3exEAiBQPohwIckE9J1GLmgEV6na/ddHJyYqPRKAEI1Wo1q9VqAUADRLstMNH33YN+CvDEQDYAIQV/Tk9PQ2QR4Ijnm953bW0tyAS8ms1mVi6XQ7TRbcoH754PCv5pX5R/9JkIKngSA4s8H0ejkZ2cnFixWLTJZJKItMrlclatVs3MEvy4DfJzxYOlk8nETk5OwvfKj8lkYoPBwGazWejfZDKxfr8fvgdA9cDzYDCwwWBg1WrVSqVSmEOFQsEKhUL43SLdtYwy8CyjjDLKKKOMMsooo4wyyuiKFHPK0j6LAQ9KgEQaRXObUVa+rfqdB5P8b2PASgxMUXABYGQ0GiXuVSqV7PT0NNR0Wl8/c19vAxBYBiTGwCLPCyKLiEDCqff8AGTgesAzs2QkokbVmJmtr68nnvu6UhYVEJpMJtHxpl/Uqjo5OUmAiXymMqMA2XQ6Df0HRKPm2enpqeXz+URa6G32P8YP2uz5ofIwGo0SYJGCifDHzymN0svlcoFngGkAkFpv7bZ4kfa58sPrA/0cgAxZoJ+awusPQ/B65OTkJKTA8rny47LykYFnGWWUUUYZZZRRRhlllNGtUBoYYfbmpCoqXQQQS3uPASqaoqUAAbS2tmaVSiWk5QEY3HYESawvsbQ8dUxjYJEvgK7ROcPhMESjDIfDxH2r1apVq1WrVCq2v79vpVLJqtWqlcvlhAN8E3KTBgT4dELa7WuU0f/hcBhAAeWDAkTKG61pNR6PzcxCna/t7W0bDodWqVRsfX091LW6jRpoXh7420dYKT8YS61bRo2qwWBg4/E4IVej0SgBgijYBuXz+RBlpXytVCo2nU5DRN5VQJKL8sTzg3Yznsg1/QAUUoCs1+uFSEOuBUTzqZ8KRAEcEoXIM+r1us1mMysUCqGdryOt1/NjNBol5jn6QYHU6XRq3W438EOBZeUDsp/L5cK8GY/H1m63Q3Qmfa/VajafzxMRehelDDzLKKOMMsooo4wyyiijjG6UvMPtP1N63QDaokiNNABB//aAmRbHjkVgxNL+1tbWrFAomJklCqTfNsUirRQw8YCagh2AKfqZRpHwu8FgYCcnJzYej0OtJwggZTqd2ubmZiiErs9+HacI+n4DimkUGeOr4KACi/46+Mf13FcjD8vlckhfPTk5SURavQ5+KF9ikVbUmQLgAjyBL8Ph0MzOoocUVEJOAJC0ntds9urghPF4HOpcUf9L+XHTffb/p0VTkabId8i79g9QSfmhkVNEGmr/0C16r1KpFHh41Uirq1KMHyofXKP8UNCRyEuu04g6+q6gITI3mUwCX0ql0rnIs8tSBp5llFFGGWWUUUYZZZTRLdJtRgFclZY5GjEwydeV8bWh9DNeRJOQrqgpi6+TNLLKA2O+Xo86Z+rIaU0vjZ7QQun+VSwWbWdnx0qlUqhzdRu1rfzY6f86hji6Chbh2Pb7/cRpgLEi58ovaj1pzTOeDagwGo2sVqtZtVoNddBo003ygmfoZ/q5ggHq0Gv/+/1+AAditZ58FOJsNguHARBxqCBJp9Ox2Wxm3W7XJpNJANRueq74Ewr1bz1FFKBQgQoFD/v9fqhtNRqNEum46ALezSxECvHiOvjR7XbNzKzRaNjp6WmoeRVr503wQ//XlwdHVXcgH6QqAybCD/SfRtnBF+SBa/Qz6oXlcjnb3Ny06XQaTp68aTAxxhv6oDpE+QFpdJ2mrJJ+ybizoYCs6XzM5/NWLBbD9ycnJ9br9cKa02g0rFwuW6VSufQanIFnGWWUUUYZZZRRRhlldEsUi4h43QBRGi2LEPMRVmm/Z9c/BhYpeEYqWqFQCE7RbUdcpUWR+aLXHiDTqBsFQgCFFGABRKAwuIIjONSAIaRuUiB9NpvdeOpmWlFtjR7RcQQYpK/dbjc4vvQZwExPD9RINY0o0XaQtnVychLAANLRbhoc0XbE+OMjrVQ2ABg5OZEoGk3DNIsDrzwDUEnTXhWU6na7Np1OrdlsBn7cNDDvea7vPtJKx1LlYTAYhPfhcBgOg1DgyUdbzudzKxaLVigUEnyAx7lczvr9fkLWbgMs8jzQPsQiTCFNNyWtF5B4bW3NisVi4nAMlXeNuCJlk1RYTpxcX18PUZy+vtht6VM/nirnemKm/xx9gMwAnAGOcVCEP7ETXsEHAObhcBj4YWZBl2c1zzLKKKOMMsooo4wyyugaaBEY5CnNCE8DYnCEvHOx6F63RR4M89FWsc8VSNKoC14afYRT409f9JEFPvLsNovlx/qVVryc/sXAM42mwKn3p+pR84nnco98Pm/j8TjUdfJjcNvF0DViRCPKYuAZTq/yyoNDXn7MbOF46zNiUYC3FV3kZUPHV/nhI+4AiJFvvT+AaCyKCeBEdQZjoXWibgNUTaMYyBzjkUZhmr0Cf0hBLRaLifGbz+chGg3+EXnmgROtD8d8UZ7eZkTeIh3i9YkHi6lhpxsI6+vrQQaKxWICaDezRB/z+XzgC3Xn+Oy2wETlh1IaP1RufEol8kEKu4Jnqn89KKj30NTfNH16EcrAs4wyyiijjDLKKKOMzpE3LF83qHPT5B1kfY/VSfERIvzNd965V2eJdBMcI4rCv45IK+2LB3HMLOHUeEdHHRgcEtqv13GK3Hg8tl6vlwAViK4pFArWbDatVCrZxsbGudQl5e9N80Id3FjNLkAAPRlPHTLtn0/Lm81moTC4pi9pCpbZK3lptVp2cnJi9Xo91I7S9Lbb4gdjrKmH3W43ARgpkENankbg0Hf6wb21H7lc7hy4pDJGlB7P8WmEN0WxNGSNktETARU009d0Og3ppsiW3ksL/mvhf+QRp1+jGEnR05pgNw0a6Vh5feEPRdDDD5Qn/K5SqVij0Qi6kHuhR3yKpgLTyn9qnXW73TAfVcdqu2+CH2nAmYLoyg/lhUZB1Wq10G/dRNBab9xX+c28VIC52+3a8fGxnZyc2M7OjtVqtUTx/JuOTIyB4AqkolfQqx5czeVyVq/XwxgCrvpi/wpEIgv6POZjoVCwg4MDq9VqtrW1ZZVKxczsHGi9jDLwLKOMMsooo4wyyigjM1utULrZ1Qzv24yauSjFogbMkuCZf49Feyj4pOl46kRpnZZYdMvr4pE6fmZJ8MynKfp6XgoCqJNLutp4PA6pVXxH6hHOD2k3txkpsYgHPu1KARE9HQ6njd9pep2PSgNw0fQlABKzs2gkH9l0W5E0aTzx/YjxxbfXt1VT0PSlfY892/MkBlDfFsWiaPxY+0g75gUABnP+9PQ0fAdQonMIXvG99l957aOYXhc/lGIRRmZnGw6FQiFEWKkeBUz24BnAEHKlmxUAioVCIRrFdJMUA3HT5DLGK63txiYKkVYKnFH/zgP1nncKLL4OfsQo7dmL+MEpw2yuaP03szM9mcvlEuBbDLAjyrdQKCTWqotSBp5llFFGGWWUUUYZ/S0kDxTF/lbSneRFu8uxZ6TdT+912+Tb5mtaqZOalnJGP7yTp3WucHQ0WsbslYNQLpdtfX3dKpWKVavVhFP4OtLyPMDDzr0CJIvAMx+dQ5QFdWeozaOOS6lUsnK5bPP5PHxXqVRC3SIfiXSTfNC/fWRLv99PRJvhjCkQqPLjwTMFGOGpmSX4oEXRiUo0syBHbwKg6kE9lXMijgCJfMRMjMf0j4i0GAADsKiRNaPRKMjObfAlBnDzufZR043RDbQPcIx+6b0VQFK++PRf/Q3RRoPBwAaDgVUqFSuXyzfLCCHPd/rAi7nrAZxqtWpmFj0YRCNO4Tm6U8EOrf8HeMIc7ff71u/3rVKpJA4OuC2inwp60fZyuXwOXEWWfJSZpilCpH3HIpmVTk5OQuRqp9OxcrkcDtu4TX6o/mM+xKLpdK1FzvU69Alrpm7k9Ho9m8/nifWTZ/MajUZ2dHQUDtwolUqhxuZFKAPPMsooo4wyyiijv3W0aAf2TY2Kum6KRVnhtMV2zRUowxHgPRYNE3M01eGM3fu2yLfHA2WaHqRgkY+iwGD3O/+kKWpaiqZWae0eX8tFo1JuG0BTUETbr0Caj3xRHilfptNXRZun06m12+3g2AIaEVVgdlbvjJMISbV5HTWc/HxQsEbBND7z8waHVmtz4QwqCEnEBA4i/CAax0feTKfThdFZt8kTD6ApyKP9MrMg5xpx5WsT+aitGMjGb3RMLur4XpUW8d1H0JmdnRxJO/2JiTr+SsiOFlUnIgkeaX0rIjtvmx+Q9kfBMzNL1OliHniASCkGFuVyuXMntPqorPl8Hg5joPD+bZ8waXY+Qlvb6AFSBc3M7Bw/crlcAHi8fjZ7pU8UYFI6PT0NUb6canpbGxG0HVL58OOuOs5HTvrNpHw+b9VqNYBnRJShY9I2nubzeUhlnc/n4VTTy8yXDDzLKKOMMsooo4z+VpAHTFaJsPKfpf3v7xMz2JdFad0WedBMHVaM8kUpHmlRFfp9DGTS52qNr5uuSZNGaRFXGumBw+bTXvxuOn3mdzhvCpQALlG/RZ1jnumjW26DB8qLWEQR9XQAhLTvCp7x0kgkjTY7OTlJgKekaxYKhXCKnkai+HG6DfnwvPeya3YWCUU/zM4ON1CwA2dPI6o8yKARZvTfg2cafaYA5evSI9o3nFYiw7RulV5LlJCfLwqE6P96j5j+oK4VTvRtgKxeDjwffKRdrF0xcETrmymIqClpHkDQQvrMtdFoFPTKbYPOygd4QVt00yGtP9wDvYC8IAs+ektJa6MBJo3HYxsOh6G+3G3OGS8Xs9mrQv/oSb8Jo+uo8oO+kcqpa4g/dddvbHE/lY1+v2+lUikxBjdJOl80KnM+f3VqaqVSObdZ58dIN+noG/zQGps+mi02X+AHp5v2+/0A7F5kzc3As4wyyiijjDL6G05poE7MeHrdwM5NkRpI3piPOUT6t/+M+8V2N2MOHwae7g6/Dj77tsXq5ihYlAYk6C46RmmMP+rsez4Xi8WQpqYO5W0BJB44xKjWSCst7hxz4PVz7sP1/X7fBoNBApCkr6VSKeyer6+v23Q6tXK5nADPbhMc0b7hbGkRfHbpSeXUcdRIMj4nCobT3rgHJ50Vi8UQaYcTBT+KxWIAIS7q1NwEPzy47OeLOmgKCKmDG0sDVvBQTxvkM4pjKy+o9cRzbxogiQGHOs/VIdVos1VkF3544DVNL5tZQj8hW8wfr1+vm3xbYsAZ6XjokbTf6O/0cz2cgv5qxJ2CSwBrzMfhcGi9Xi+kR94WPzz4A8ijAKL2CfKAmc4hBX7gJWAh4+/vxXNJpe71elYqlaxYLAa9epPzxc8R+qD13NAHnh96vY6Z1v0iypDviETzgJHZWSQXa5mZWbfbtUKhEGQUnXJbYGKMH4VCIaED9Po0G8yng6Mr4Mfp6Wki3R1eAfIjH91uNzFnM/Aso4wyyiijjCxLzfNgiX6mFAN0LsKfGMjyOkEiT54PPtLKOwJpu5dm6SeN6f3TQDR+pykpt0VpbVTwyEdJ+egaHzmCgxMDEc3sHHjmCT68jkgJyPNAwSP+9vzgd75Q92w2C6l9AE4xIEzHIpaudluAUWzeenmIvbSNvg6TAnDKU3VQkB1AB14KpCqI+CaAaEqqH2IgAP/H3iF1kDVyAp6oM61pXj768bb1qx9DBQbS5vmy+8S+A3hJW0twhBV8e53k+ZG2znqeaZ986tkqxHP8KZe3xQ9dB/UznRuxjZHYvNHURcBBz4uYTaPXKD+oTXib/IC8/eABds+LNJvDv3NvfU8DufV75EPrpN3WmuvtSo3KVD0fa3saPzy/6Oei5yvYBoim0YCrUgaeZZRRRhn9DaCYE2R2c3WFFhm+r4tiAFEMuPDvfgFe5Tmxv2P3fx2k/fWOud/l80aJ7uh5nqQBJGmAUcz4ex3kgTJ4gJNBOhrt1xD/mENvdr6WRwwA8cbY+vq6lUqlEGHid4tvkx8eKOOo++l0aoPBIHxGRJHvp/aPPqjTFpMH5UM+n7dGo2FbW1uJdL3b4IUHrvTERKKkiJoi/RI54TRFfq9F8wHbNNJqOByGHXb6zM67jr0CVq8DRFTZJcVHI898nTMiXrT/3Gc+nwf+8Vt+x9yqVCpWKBRsY2PDyuWylctlq9VqCV7hYN2W4+tlVseEsUWv+ZQ5/R3gl+oBTcvzOoQos7W1tVAIm4g8BRCQLTMLcnhbkTSeP/SN5zN/lwGd9FnlRv/WND3fBgUO5vNXNQXNLKTo8fdN8SQGEvl2qk73+kzHXddbs2SKvAKlMQBfQXzl92AwMLNXYwFof9v88Po7tsZ520v/1pRf5Et1ZExWfIQf7er3+2b2qji/8uOmNq58H32/FWCO6QJvXyiYCE/QBfyt8uA3NTyA2e12bTabWa1WC4dM3PSau4gnnh+x65U0UlNJwTBsllhkH3yD9+12205OTqxer4f1alXKwLOMMsooo7/GlAaasTDHjIqrLpYx8Oh1g2i+TTFDP2a06c4XtKgvsb7znJsCKi9DHjzzaXke+Iil3vm6LIucKQVTYobv65IT3z4PngGOqAOMA5/L5YJTq0Z3DETU9Ed1mlUu1Hh/XZFWygs1vtXwJO0Q4ER/6+VJv9MoEAUaIORLazlx4poa/rclIzpHcFCRCeWHyoka2NpPriddczabhcgzHARNZ9PXbDZLRO0sAh9ukg9+nmj0nXfO6Lum+MLL+Xye+K2PYNSaXpyUSHoVIFMsIuE25cPrDQ/g+aghP9/93NZoC78Oa9QZ9d94mVkCsJxMJiHV6bblhH56B90sWQRf1wEobcx0Puhv065RUpCbVK3b5ocnHdOYDPAd8qDpiRqJY5YEtM3OwFzPI/p8cnJiuVzuVvnhbSo/5iof/jO/Nnh+xOa6tznSwNr5/FVabz6fD+vYbcpHGgi0CDhMA9vMLHVeeBvX80J1EfIBP1hzbppU3y3rc2yem51FourBAurj6FyJ6Z9YewBU4YfaM8soA88yyugNpzSg4nWDFbdJygPvoJvFo4hitArPYvxOu9frAAIg+KCGdQy88Dt/sdBw+rMIHNHnx/geMxZvkvw4xWo3xU4105oaREHwtz9ePtbv2A6f8kPrftx2tJV3fjEg02o4QRoJVS6XA7gBoBYDwZA1jcjwBh5OMve/7VPilB/IAIbSeDy20Whkk8nEBoPBuVQG2l0qlRIn4Pn5ok4toIGXD2SBwsWkqN10TZpF/NA5omARdYT4W4vDmyX1jY8CADDRvvuoPQAEokVwcG47uoi/NdrKR3no2CqPdA7wv4JnzC9Aamp8UW+mUqlYqVSyUqmUAK65pz77NtYZ74RppJUCQt5xUWfF/96/kB/mUaVSsWKxGIAz5puCKEQEmp2dtncba0wMNFNnTVPRtEYdcqNroUYRqQ71su4PSlDe6joGEWl1GycrLgIskAtN3abPMRvN993rkdPT03Npql62WMe4tlgshog8ZOm2KA2w0L89WJSWbubnfgy01jR4M0vML/TOYDAI/CDC8zZJwRz6rX+nRRkt4ofZ+Sh61VOQ8kprwQ2HQ5vP5yGy8ybJg+OL5MPb52m6Pg0c4/5eXmL3Yq3y/LjJEhJpfoXfWNTrfcqzB97MzgPJ3geJbXhwHfeEHxzsg05dhTLwLKM3jmIG9N8moAhSA9876T4i5LqetYhuGwTw/6ux4MGiWB78ojbHdrNiz0rjy7L7XxfF+MC7RjxonR5dYHHSY6CRAj1pi7wuyrHvzc5kUVORboMX2p4YOEI9A3VmFSQDLMLY5jPli4IGvGt0jQeLFHRZxSC6bp54MIc0H04WAiTiXeUEo7JWqwWeUMTaRxWo/CnAoqlZZhacYwUob0OPeN0Z40ev17PBYGAnJyfW7/cT4f44+KRZapSM2dl4qhFP6qevr5LL5QIAV6lUbD6fJ/hyW4CR54dGnOGQElkFP/hfDdEYSK0nSqquMLPE/EJHMBcrlUooIK+RF7fFD++E6UuBC4Cx8XgcDGz4iCOv4BmRjPAMPVMsFq1arVqtVgsyoM6FOgS3ASbGQDMFEgH/AH40UkF/o/fRyEMPwqEHisWi1ev1cFAAeoaxj6Vhkc56Uzzx/dKXAha0QcExD/767wHD9PcKjMIT1ZNmlljTVJ7MzJrNpplZ0Ek3RV5GvO2FLowBEt5GUwBANx+8LtJi32p/mFlC1xI5UigUrNfr2Xw+t3q9fqP8UPLzNgYGxFLNvI2q/I2BiV4WteyC6uHhcGi5XM56vV7gx8bGxi1w4oy0L0raX8+PmN2ofPAyGOOH2XnQVtez18UP2qPzxes23ZTgM333/Y7d229UeJ7O52ep9IPBIBxkQxmBmybfFt9X/d9vXntCZ/g5p5svHnjWjTvuQRkG+EHa8yqUgWc3RDHUNPad2c3VJHqTaBEYkfaZVyDXyRevvG6bYvzwn/kFA/IgUWwXxyum2LP1/2Uyuezzq1Ks79o277T5hUSjfXz6mbY9JkuL+B3jixqLMWPppnnhd6Nx+jWFht+QAqJRVQpieGBNeeANWzWevSGk9/X8vW5+6N9qQKnjiiOrtYo8eIajTh8ZT+VVzGHwBVfprzqXAAU3KR+xv2mrppphMBFppXWM+A3Gk57qhsNCdB6f8xscayLazCzxG/jn0w5ugifL+KGGpYIjOm/0GtqIEaoggeqAReCZEvfgaHWtDXSbFJvfyiffZv/bmNOihntsTqiuSIu4uC1e6HM8D3y/aS+y7+tYEfWyaPMBfUgNKwA0gFlf70jn2E3zxc+VmK3hdSHXaj1APlNHhXkDH1U/6uEAsehcP2+JTAQ8u41IK88T+gFPFOTVzxlD+qv9UBCS3y2KQFInUCMiT09PrVAo2MnJSVjHbqr/sf9j/EgjtU/5P5Ya5W0uL48KoCgYy984wVqO4CZpke7w/PAR+Wn+jO+v9tnbvP47tY3NLKzJxWLxtfEjrZ9eZyp5IEV5omCJX3O8Pej1ELIRO6XzJihms2r/tO/LNvv9muUB1jR+YKvo74kOxT7ERr0NWpUnzJdYu3x/vP2icpAmH56XZpbQratSBp7dAOnkRZkpkhpTLryuO6LodZN3PnXhVOeUa9WxijnmaUp3lXbE3tUoTEPAr5M8P/yk18nud/hVRrTAMrv53hhW8vLnFY43AGJ9v+7IEa/QtM9qKOGgEQFBpAvylMvlwq5tqVSySqWSAIa8M+PBohgohxJVmVQHIJ/Ph7QTeHZVPsScOpWV+XyeiI4ZDAYhkkZT86BcLheiZdjZ9lFnyA6ypIuyLyTOeOAg4Fhxf+55E/zg3cusFqQmmqrX6yVS8wDPcHiQDcLV1ZnlM+WHyh88RhaRHY1cq9VqCedYddpV+BH727+QD3YXJ5OJdbvdAJz1+/1zkTFmluhzuVwOxaqr1WpCdtQooSi6Oi3MG+5Vq9VCQXhNB71uSptDCvABHMIXUlsUaFQDStOimCPMd59SpDLGHNExJ8pMQVofXXMT5PmhEQ1+p1rXI+a21lxCVhSspuiwRijNZrNEui6AkUZ76imCno83xZOYHtH+myVtDgXb0QGFQiERlcUYesdM9ev6+rrV63Xb2dmxUqlkzWbTKpVKiFI1s4TTDygHWHSTKTUx+wwbTTcadEwAb2azmVUqlXNAhka1MpeQ+Wq1auVy2er1ekJPQgpMqlxWq9UQocaG0E3yQx1UbAzGgWcrQOY3lxTwGg6H4V3nB+uQzjPVH7RHaxD2+/1QR6/RaFitVguvm+KHd9iVHx4cTwM/9B7wRe1/H62rpQDU1kMm9GCT0Whk+Xzejo+P7fT01HZ2dm6MF2k8UX74dN2YLe35wmfcD7tGQVPkSDd6aIMefHN6emrFYtFarZZNp1Pb39+/EX74fuj6Qr91kz/NzzU7n5Koc0nlX0sLsEmqsuLlCV7V63Vrt9sJG+WmSeUDe2AZP2I+kV8bAYux89gkJqJewVRth9rv/X7fut1u+P4mSeeNlw+/gWB2vgaxzjXljfbJHxQwHo+DX+RxB+9HmL2y9bLIs9dI3iDjb7MkuuyNQz+hzK4fOPPgyG2QoroxRUK7dPHQNqYh0Rdtf5pjpeRBlpsgrwxVTnTx4TOf/qDKV+VJjU8P0Mba4JWPjoFX6v6+3OOqMhQzrnyEEwudRtBgIKizjgELHzTk3885n96pYJG++7o9PspPeXZdfPD88EY5xoBGVWGUY1x48IydRz3RRl8ASvP5PERV4AQqWKT8ns/Pip7Dcy1gfF3AmeeNGgF+4SSyCr4AlLB4IjuMIY4QgBC7cGZnkQWkkunutgfP4AcAHH/T3kVz8SL8iP2tMuidNvquEWd6eiBzSsESwAIzS+gceKTgmaZ+6lHwGKZaZH8ymZwLl78O8vfxMuMBAX2pY6LrkzfY4C08QYZ0M4LfImN6H65j/sSM25uitLm0ykt1A+Pu9V8MdIN0nqmu8JGufl25afJzyM9R30d0XaFQCGOm9ohfkyHVIRp1BoAMsIjO5dnaruvQHxfli1/zYvpc5Z5rAPw0qjJmSyigqPW9tB26FjNPAZ5vct7EdK3nB/1XGWZu6PVq92tKWcxp9pF9HohTOwinsFwu31pkUWzd0f779NSYTaN6E1DY39/rKV3TFHRTnQ5PWOtuK/LM88NscUaIl3FvP3q7z+tVDx6mvSuIoOUUbqrvMV74tW8ZeOZ1TBqQ5gEytV/8fFH/QW3E24g8i9muvu+eH+r3w480/upc8L619ydjfFS+KFB/0zzRdygmE96+8u+L+uV1prfpzOLy5TdOV6EMPLsiIbTj8dhevnxp4/HY2u229Xq9hDKNFWFm0cSYYofS14e5LqDC7OaBMwSTiIfT01NrtVrW7/cTSkV3aWKLDNFV8APnlN3atH6ostI28V1s8sb+vi7SyYnjSiSIgjS66HtjQkP1ifLRmkQc756WamaWrMuhoJxX7pqi4qPMrgPY9QvAbDYLQAf84DN1dDEMZrOzyDOlXq9n+XzeqtWqjcfjICf02TvC8INdCs8P+gmgonV70tJCL8sLlRFkQQ1G5Qd91904BUX8wgBwsra2ZsPh8NyY8j99i+1sMgbwhOuZl+irqzjBixY4DwwhA9p3dmZPT0/DjqQHRVTuPDjAO/KvsuOfqdEZ8FJ5RFSJBxQuww/+9gZZzMlETrTou4LPZhb6pTtxupufy+WCA7y2tmb9fj/oYkAUXuyE6/xSI2d9fT3IKpEn12Wo+XulGdAamegBQ42ahA8+qlV5z5xTA1jHKg1AUqPPG3nXyRPlhX/3TlgMmNE1hDbm8/kE+MmLa3RTh3tg29RqtcRa5e+vsqLtu01++DXSzAKgpeAf/VfwmfUD0Bn54bdmryIOqXGmp0n6NZA1XsFKnnETaYoxfaL/89yY7TibzcJGgeofrculOsg7SPAmDehg3fLr3fb29jnddZ38iPFF2804eFmP/V6jB5EH7AzVA3o9Bd7V9uE6dBd1Gkul0o0D8F6/QsqPGAgQA8W9PcF9PBimQABzC/tQozuxYYnCIzL+NoAzP1/Ul1sEkiihN1Wfqlzo5o4HO1jX1R7inQ1EX6fypvnhaRk/fOSZtyO4rweGPLCILtbNbm8nKnh202BRzCbx/DA7n7IdA5PN7Jye8DaEkupn5Iv/NRJY9fNtgs3aLy3xQttjYCK/UxvLf642jQ8OUNtL9bVuUPA/c2dVysCzKxKCORgM7PHjx9btdu3Jkyf28uXLhHO5sbER0mE0ZD+fz4dTlwDYlFDMl6GbVpoxQpBHo5EdHx/baDSyJ0+e2MHBgZklDVR44It0K+BoZmF3DaPNK+a0RV4/01cM5ef/m+AHyoow0sPDQ+t0OlFwRCe4OizT6dQKhUIAEylAjYOijr9fXHAU1cBXw1cBBLNkeqby5qqgGfzg2Sx6pNkpcNPr9c4BIMrLyWRyzjk1OzM8NUVIF14is5Ah0rfUeYOXFLTGaPb8oF8X5UtsgfXAIcaR8ggHJQYmxhz96XSaiPZA3/j5YHY2H9UB5J66i67picVi0ebzudVqtcQCvyo/0uYq7zxfF374oakwGEWa1qvGlL4U+GKh1PnmQeQYwE0bcSA0ghGHGj5fVi5i/FBjQWVGx2wwGCRSVlWuzM5SEDWlWfmr46cGiIJntIFnxgxCveY6I0ZiQAh/q0HkjWdeaoyqPOvvlRdqmKlR6tcgM4umLOv33vC9KZBI+RKTmdjzGTsiSM3OdDV9UGcOfnkHEX1D+jIpdn7DAd2uQFoM0LtuivFEnWAFRviePszn85C2CRCytrYW5vtkMjnnFNRqNatWq1atVhMgovJwPj9LP9f1X6O4rpsHMX7EAAH+1nf+VnlSMJF29/v9qK2l4JmuzVyn9hCbI2avUms0Uu8m+JH2mbfL9DPtE23DPmEN12ti/MZmRodrCpKuhaRt1uv1G50vaTxRXZcWief7amYhQwDbzN/X60XWtNPT03B4CVHUykMO8MCmvWlKe0as3mssCm3RPXS90cgiBRiJtEM+FExUe9HbhDdN/jn4G163egBdf6vyFbPZ0oAk5YP6Fugl3UBUW+im+aGkfVb7Ufmy6D6+zwpCe+J7tcUUhEVebjMSzxM6gP4sA5v1Xl7WlCcqX7FAAV3XFYDUCMVVKQPPLkGqrNrtth0fH1uv17MXL17YYDCwbrdrw+EwgBU44zhgGBoMLsAZx5dPJpPgnLLrv0yoYuSBpZsi+DGbzcIpL6PRyI6Ojmw8Hgd+0CZ1TlkU1SHR3WkWTlWiHl1eRp5nMefmOoEznZikSwHSTCYT63Q61u/3zzl5ipybJevqoBhU2c1mr1IVR6NRMCpVKcUcKO7rFbhG36SBZ5flBW1F/lFUWscDY9nvrmm7Ywa+bxe8ZOHWaBldZOGzRk6oYainguEM8jffKXi7Cn9iC6Euahg81C5Qp99H53mjxI+xGmy6C6U7MQqQxQrFc73uuOsJlVoAm88vKx8qJzpeGEAYRBpxpsai7ze6V+eS14X00y/EugCrk61gAvKiNWv8Sw3Bi/ID8gu9gjla70PTU/nMzxMMB+0bc18NbQVLVcY98IoceqcJUFGBE8CTi5Lnh8qLHxfttwKeCvp4h0J5Ql9Ud7AOLVsjvJ70TiQ69aZOHfW6xSxeS9JvRCgPfX90LsEjeKbpmHwGQK9jHovOif3t9cB180SfozKz6HneTuCdOYNeVF3j5cTvgKPX1LFk/mpEDkDUTRZ09nzX56TJe0zOY7v9/hk6R9Xeo58ePPORxX7j4rYpzZb2fFJ7IAace0DEpwmhw9XZV/7xO7VhrlOPrEKeF4vs6xjF7FK/vmlZCsZfI6j93Nb06MvYIVch5YfXE8sopptiulHBDk3NVLnQ32K7AtbfBsVszLRrrkrMHR9ZH+MhOop16Tb4sQwMW0Zp18XmHe+qX9TX4xq/Ll3FLrsIxXTnsvV+ke2s8hVbs5Qfai+rrozpbb/xtYwy8OyChKIiWubP/uzP7Jvf/GYAiXRnAKeKui9EUjFoKDzAs1qtZicnJ1ar1axer4eC5PV6/ZyxuqrA3/TEgB8AQ9/97nft008/tclkYv1+P0TljUaj0B6MbL8rw99M6kqlYqenp1YqlUKh2UqlEkAjLVTud33S/vaTMfa7q/ACYwDn/uXLl3Z8fJzgR6fTCcVj1anxBpEqtlwuF3bvvFwBflSr1XNHnWsUAfeJRTeq86PO0VV4o/zA+O31egEcAiBrt9vBUKI/XB/bvfMOuxLyRl9UoQLKqSKFlwBD9Bv+VioVW1t7VUSdYvKlUmll4DZmCKkRrIU/4Ue32w01PNhR1R0RbTv91HpUHojyuylquGsEBeMe4wdGB/ygeHO5XLaNjY3gNK/KC/73US4KmDGHNB3TzxteMUAL50N5pc/V3UkF7LgfvFZ+K39UPtDVlUrFqtVq4N0iYynGD28U+F1njcqgtpvyTXfT4KvXjzrPvXx64yut3cpvXZv04AV0UrlcDnPmIhQDVVSnKIioTqfKh39XXmkf0CnMBe+8KmCt7fJrjP6vssL8waFZVHpgFb6k8UrXEh/JoXpH+adOmOpLvwaVy+VzkWelUimhazW6Sh232Piltfs6AJJFgFlMf8TIOxuss6pH1tbWgp4iil7vp2sxfMbR0zFhc4T7np6eWrPZDHrsusjPKS8naf2HBzGgCD74w1HUmWNeor+19IICh9r/+XwerisUCjcOoHn9q3M8DRyJgWQKPKuco080rQ4gVfWubpR5vmhUta7LN0UxZ12/S9N/afa2198+wgq9SxCCbqTGUu6w5VhrWI9vg/y4874ITIzppbSX2iTj8dh6vV44CEgBZ50vzA9KAJGpchu80He1y2J8gJbp3jT5wR7ERkZ3ppUPIWsHX/qmyOsKb3P6/i2bL/56/R/bS+1Z3WDWcio+0g//miy42yDPj9jam7YZkcYXPlfbjc/RtdSihXQzlDmG7XKRtfaNA8++9rWv2W/8xm/Yn//5n1ulUrGvfOUr9su//Mv20UcfLfzd//pf/8v+7b/9t/bd737XPvjgA/vlX/5l+/Ef//FrbZsqNU5n6Ha7dnR0lEgLMbNEQVTvuMWMVgaek2NUCIh48Qv1TQNjy0j5weknvV4vnPKi6V+xhdcsmZ+txoaZBUVglkyJAUDzu95p/PCGzU2TRoUMh8NgBOhOmobj0zZd/ODFIgUMiBgDWBaRlyF1ItMiznRRWEZpji47ydRl0qLuKHzli/Z1GTiqPAEw0b7BTwUXYqAI81YjivS7tB32NB74z2KOPwpeC97rLqOOu4I6/K+Ln17njTZeCsioDvI7M/BBo+0UWNMoq2U7WGlGEG1W8CwWZQZfAPs8uKNtj82dmKPjI298VJ+ZnXNQ4HdMNpQXqvNXpZij7+VE9Qcy4+cLes4Dzx4c4XuA11g7lBeqPz0vfcQZUQCAB5eJkPB6xCwJOChv4IumpDPGeg/PI98XP7+XrS36e/2fd71fLKL3okBAbB7x7jdKvHzH3tOM2DS+eHBA+6NjHYs4i72rk7jISL4MpT1vWb9jfPAOkfZbdXDM1lC9a3ZmvHsZVvBMgaLr4knamqR/r/oseLLIWeRd112197DtmL/6G40g1YjS65aRi9AqdnfMTlI51/VWdZHfzNE1mmv0nWct0003QTr2lyE///xap6CRj7aPbeqo/rmNSBr/bD8mF6VF+knnjI+ghryeQB/dVmTRTVBsjms/fQQnIKrKE/Sm8eMmnh9bR73No8Tm1mXs1Oui69bjMZ9H9UmMF/BI7fpV6Y0Dz37/93/fvvrVr9oP/dAP2enpqf3CL/yC/diP/Zh961vfSj2O+Y/+6I/sn/2zf2Zf+9rX7J/8k39iX//61+2f/tN/av/v//0/+97v/d5LtSNt8s5mr2oSfPLJJ3ZwcGCffvqptVotq1Qq9u677wY0l1RLs6TB1e/3rdVqJRZLdWCOjo4CIMcO/ubmphUKBdvd3bVqtZqoE3Ybi2ea0aX8+PTTT63dbtunn35qjx49snK5bPv7+yGly0elcM/BYGD9ft/MLAFOwC+i1igIX6lUrNfrWaFQsK2trZDqWi6XAx/TAJYYny7r0MU+gx/D4dCeP39u/X7fHj9+bM+ePQs7YxrF5B15MwugiUb+6DMVhJrP5wFYWF9ft9PT05BKR6SHnm6mDm7MATCL5+EvMhpjRp3nx3g8tlarFQ7VaLVa5/qMQe0XN5RbPp8PUQ5qUKrhReoM7yhFwAwzCychAkiXSqVQN45oGZUjjaLQ6Kw0vsQAB20r855IzVarFSLxAFf5TsdG00QVvMnlzmoGafSRd+zUoPDf5XK5xAEUjUYj1NNTgIgx4F0PDdBNAm9QLuMHACr1Tahtwg6r7rTqmHoZ9tFVflGEV7obp9eo4cF9iSZDPji0g7+p64SeY/6lAWjLwA/lh8oCmxMKwuNcqHzEwAu+U+CDdDA1RlmDkG/aoqTpeIw7clAqlYLswB/WQh+xE6NVnE4iNeERnyl4FgOv/Bz1c5e5reNBm7UWld899pGJOreQFeUVUQCXAYxWcbIUeNAULw8moi8XPZ/+MR88eObHSSM94Zt+n9Yn2nnZ0wPT5MY75x7A8deten8dY+aVzl3+z+fzoUYT4JjqRm0Hu+PKy5OTEyuVStfiZGgfvcyo7Pj+LeJDGt90A8QX82YzSOtX+aLVsTHDPrhuezfGFw9E6PoQ+33a/Rhr3QzyKYg6V9BnCiZ6OcYW8XbedZK36bQNq9iCMb7o58oPNoCoYaplTHRDVdthZuEzXXvwBW4r8gzyMrnIHoyRgmOxtV43Dv180vXR7Cxog2yd24rEU5mHvP+7inwoqW5iTsCPWDq312nz+VmtZzK7bpofsbXC88bLh/+d/h3jHdcwT1TPss7ruqTv6ApsM/zm10WeJzG5iPFD7RGNbvf6FRkwO5tnMRsAGbnIWvvGgWe/+7u/m/j/13/9121/f9/++I//2H7kR34k+pv//J//s/1//9//Z//6X/9rMzP7pV/6Jfu93/s9+y//5b/Yf/2v//VCz180wdWoef78uT1+/NgODg6s3+9bqVSyvb0929rasmazaY1GI2HIItik8J2enoY6VaoItciq2atUifF4HBZKBMHXE7kpSuOHGnmAIgcHB/b8+XM7ODiwjY0Ne/jwodXrddvY2AjAJ5Mapddut4Pi13oF3F8jTWazmZXLZZtMJsFB5TqcwUWOktJV+BaTC7OzyXlycmKtVss6nY69ePHCnj17FlIqi8VicCwBsvjtfP7q9KBerxccUN1NUSdSlSX9X19fD8rTRz2qwvHRILr4rwKYpfHCLwTwYzKZhHTNw8NDOzg4CDUZ9LcKONA+nDwFcFQB6qIJLzAyzc4iYvgfh5j5VCqVQmg746KgjLbHO00xXnhjSf9XI4lC991u1zqdzrlIK/RDDARVQAh+qHPixzNm/Pu+YJBXKpUAgDQajYTTDwigu3gK4sX00ar8wDBETkajkfX7fZtOp6HuoU9dV9mG6CdAkAcKY+OooJvKDyAd6brICUZ6sVhMzGuNuFKZW2Y4Kj/gCTJAeYDRaGSDwSAYkCrrPgpOxxeecH/6qzUSdcdegUU1RNXA0nqAvOPMsbkDuKrRZ2lGYIx0Lmk6D0CzOld6GpsHE4kI1HH2/IFH9Js0Kv1MjTtdU/jby5VP8dU6YDGjdlXyDrXKgdoaumbodZAHTNLGw88dZIjvVHYBF2PRMmn3pR1ra2vnavVdlGLOvt91joFFsefFZDV2jcqQByQZC/jH3+jhmHNIe9bX189FZF2VJ7zr81UGFzl+/n6Lnoe8aWSIl1G93keZa9v0/+ukWL/8+s3cXgUwWmQnob/QUVqvit/p+u9Bbb+pozr7piNp0mTiInahJ7VlfarZKhGHHujV2po3WfNs0Rqedn0av/x6omu/ygtgAO/KD9XtzA/WGmzb11EDjv75+aO0aN74uaj99LXffMSq6h+zZK3R2+SHyqsHFJcBz7Hr0jYzVFZietSvgWZnNUu1xMJN0qrraAxUXHRd7Dc+QlPtM7WDvI5l3vyNOjCg3W6bmdn29nbqNf/n//wf+7mf+7nEZ//oH/0j+63f+q0LPcsz3Cwp+KrcYPr29rZtbm7axsaG3b171xqNhtVqtYBiesNNDczYKXm6C4uiaLfbISpkMplYvV43M0s4MGmT8jIUMyI8L+CH7pacnJxYo9Gwd955J/BDT5qK8RpHzDto8IvdOI22IBqDwxWI1FIHcFk46ioGgOcH7Ur7LWNKfQJAsK2tLavVarazsxMWNg+GcH8UPEaBOhiz2SzsUKshjrPE7h080IgrsySQtAgISgMfY8aDN2RUZrSWF3XeAIXY+VDHVI1Bjfqgr1rDTHmSpnx18fX9J/pPQenYSa6xl+eB/h1zdmgHc2Q0Glmr1bKTk5NwuIYqeQVC9NAQnR9pwHlsh9zrMr0Pz2UXit059A1tYTwYAwXvecX6zRil8YPd1Xa7HQ7TQE7Qjzp+CqB5oD3NWdZ2eYBIP0cfzefzc6eKAprBF+awgot+vnk9apacL97o01RvAFUiNpEbHG1vmAKca5/8jr0HnD1PAfLT9L03XLS+mR4cobzwOj3mpHte8M5aq3VeqPsCP/hedxU1QjKfPzsFMfasWB91kwEeeT0dM9jhj4/WjJVtAKBbBTzzz4oBZazDuh7E5p62g+9iz1egTF8K3utvuVZlTlOLPGmkH/NON0VWIc+XZTzymy1ef6fJpndilH/IqEb96j18dJFvo3953l3GpoutS2nOqOeV8mgRL7y+1/mKPahODHo3tn7GxoL2eJ1z1TSjRWO+CGRN01lpbfH8UKAImfDredqaZmaJcgL8NqZjr0Jpui2NH35d9f/7eytQrKAZqfb6XOwg+qp6LZc7yz7Q9eum0tA8X2Kgc4wfsXuorcTLzxt/QjT99mupzi10h9oit1Eg3/c/jR/Kk5h9ofNc+aJyQsQZ0Wfcx4+5rh/wA1taM8Jughf6rn1ZVT5iG3zIi641yAmnq7PZqn6037ydz89qG+thXzfFD+2X77/+7+XAzxX6gqz7jV3FIGL8iPHSyw78WGSzeHqjwbPZbGY/+7M/az/8wz+8MP3y2bNndufOncRnd+7csWfPnkWvh7lQp9MxMwuDYJZ0shhAVfww+e2337a33nrLqtVqSFP0hqHS5uambW9vJ3bMuQ7nEaeJCdJuty2Xy4XDBHZ2dszsVaTWxsZGwqi9Kqni0gVCHQiIiBEKeQ+HQ9vd3bXd3V2r1+t2//79AEzAS8+P4XBo29vbiZpxPJNIFL7TZ+XzeTs5ObFyuWxbW1uBHzhOZrZ00Vhk/PA9754f3vgxs1AEv9fr2dHRkXU6HatWq/bw4UOr1Wp29+7d4FzimOm9crlc4KM6ycqPtbW1czsN4/E4yJtGn7F4mp3t0Kkztww483zgb7/wq1LT68fjsfX7fet2u+EkWtpVqVRCQWQFYpAzHE81rpAd3T3gf5xR79zAE+7N/ORQDgXxvKHheRQz/P3igAMbM5KGw6ENBgPr9Xr29OnTRJ0zBVUVqFKZJnrBLzo8J208kQ2/GGnU2ObmZgDONjY2Qpox46Djo+8xI4BnwQ8/LowNEWa9Xs+eP38eos1Go1FUPhk/ZFkXWhZRfYaGsceME6Kv1PjknbHQNPxGo5E4ZRRwTQ14D7To3ND5EnPaNBrx+fPnId2ZdUJTKJGPQqFgs9lZBBn8TgPx1JjwcoAsaLtjc4HflMtlKxaLYbPIzyWNEtTnwwvfNv+ZpvK2Wi2bTCbWbrfPReKpo42MML4YjL7faYa9RnYrUAw/VL65jxpc6C4fsYlMKCjCmKYdtOH1ro/KYI1gDdD0VdV/Kpur6LSYPYGMcT/6EZNl2qZOn5clPeQEmWC8LwqeKfDEu0b3aMq319uL1n/V4erAaD99JAT2I3LkI6+80x0DMNGbXkZX5UfsXe0qv/ueBorE1hnlC3qTeymorWlmyo+0NvO3rqNmZ8A197gMOOL56HWOt2UWgYmxNS9G6tShq6hlqvdRJ46UZXUOWTsVOPI6+zrAkZg+VjlZxI9F9/P2mLfjtSSD3hs9XigUwrgomKTzUiO+rzuyKMYXDyTqu/Y3tknp+YUOZ5MZmwhdzhyaz8+ya9AZMYANPmhmxU2AZ2lzyPMo5icpX2NrEb/XFFZsI81MUPtex0nnimZUcHjRbaRtxuwZzw+1E3Uuqb2onwMmok+0HA7lTiD18zQtHp1RrVatVqvdaJpz2vqVts7Efqs2p/ep0AknJyfW7/cT9vJgMAi61vs/KpvYIdVq1er1+oXWljcaPPvqV79q3/zmN+0P//APr/W+X/va1+wXf/EXz30+Ho8T6X++rhjOmBrLuvMe2zmC1FnBoCZSQHfeeL4auww0IAmLznQ6Dac7+RBuXZiXkb9uNpslDHAMZwVicAT87rmPzNB+KB94x0mBb35xVgfII84YWCjX09NTq1QqNp/PE4tGDFhcZDzH+IFCVkfNR/wpP9QpiEVk4IhAtFF5ppOcsVD5UVlTg48dmvl8HsZRa8l4g1VpmfJQxcVC5R1i5RvtYscEZRVLPVAFqdEfyivmJs9cBOTAOzX+1JlP61vsc+9E6fyKGeC+PTqXdEdN5dD3AzlQUEYdVz9uyrtlpA4q91YnPwZepVHMsfD8oI0xAxTHS9M0PNDHO/OO+/Es354Yf/S+MaPNGzaLeBJ7ab+1HTGjUr9TB9RH8iInqgsWOSyqJ1R3pBH81AiZ2Fz0gIrOUS+jXt/GjOu077zsKD/Qa7z0cACd26rnYs/zRphfM2PrFX+vMh88b/xvPIC6yHjUv1V+PHhGxDO6RXmgcrBIX6YRz/d89W3jGjVQY+us8t7PiYvaLF5+/FyCR57XOr6eD6uugbrex1JmPC0C0WJ0kTFKayN/e33r+e7Bx4s8w69tCu7SDy9z8C/tvvoOpc2ni7Q3re2eR2n6it8u0sFmydREn0Zkdh5M1HmT1n+zpG5Zda1fRIt0sZdR3x6v42P/exlkzmh6FdeyDmHvqc2qNrDOXb9hdZU5s4xHMf4oTxbJRMz/UJ54Owj50XsvW9+4xvPkumkRP5TSxmKRjleeaLSmT3dmnVbe6uda2kN9qpsAEn2/Ymu3WTzNcNX7qnyoHeSDecws4af799vkx1UoNmdi/p1GbKptqEEGi8Bbv9F7ESDxjQXPfvqnf9p+53d+x/7gD/7AHj58uPDau3fv2vPnzxOfPX/+3O7evRu9/ud//ucTaZ6dTsfeeust++yzz6xYLCYimrRAMsI7HA7NzBJFxGezWUDHmcTeAeQearQDmPA3RdFrtZrN5/NgEE+nU+t0OgF5HwwGViqVbGdnJ0SLEIUWizrwili/V+cjn8+HyDd2iQDpKKwOPxDY0WgUcqg1DQ5exBQo/dVUI02TwTA4OTmxfD4fQDHSvObzV/Xh5vN5QJ4LhYJ1Oh0rlUrWbDZtc3MzkT7jeeLHiAXaO/A8k4k6nU5DDr0u4Oy40mYiMer1erjWG6neoUGu1JCjHezUn56eBtBUr4Mvk8kk8EMPV2g2myGaRp8ZMwB0zFQx0wfvvKGE9L4oeo1AKJfLoWaUpm16Z0Zf8AO+IScKZiOXOrY41xSkRUY1qoRxUVDSy2iMJ6rcdRxINdQFnOvUSMKo1rpZtIXrPWim4JEatrRZnVaNgPNOpcoV96I9Curpzo0+O81I5Tt1INAfHuzlmcwpwBBkRKPi6BtzKuaMeV1rdmZE8CwFR/Q3qh/5jZ6aSdv9fGNM6Q/39ZF2+ls9HENBBHiFbu92u4m5Q2SC9l0BGk/qaHiZUtLfamTRbDYL84TrmItam5B2qOGhxqy25/T0NLQXeVQA2TtaRCF2Oh07ODgIUXkKKqrc6bPTHJ3YXFYnVA1ynTeeR7H1RHnhI87gh8pKzKmOOeq8kAfkhBRfShkMBoPE+sXz2dBSHe3BTn2e/q2Orr50Q0KdN975Lf3289WnDPp7ppHyaZVIPAXPdA4gMx4kpv1pTp9Gwfd6PZtMJiEKwEcH6XxRoACdFxtvfqtO4CoOsOowD4qprlV+xOxUHcuYw6/fqXwwT7HFKCEBrynUrTYmNhX2RBo/fCraqg6fd+r1by9/8EjtMnipbdH7+PWG69UmJROBWo3MQT3gCn6wNjCn4QlrF9f7U64vwo+0z5RXqpvTgES/ftF3nUvKI40463Q6iShzv66jG5FZIq/JFlI7R9PPbiqFlZfOXw98a5+97MT0qzr+1DVtt9tBp7D5ncvlQt/wgWgHEWq6ocphRkTgpemy6+CPyotfC3zEufJjkU3NeJ+cnFin07Fut2v9ft+Ojo6CDDAfdE0zs2ATaKQ5fsZt8IN3v3Hk+eF56G0RfWceTiYT63a71uv1rNVq2YsXL4LsUOcYXuB/K6jGQUrqf90kwKp99GuR2h9KHhjn3beP9YJIzcPDQ3v27Fkoh4OezeVyCX8X+wm9ks/nEweNXBRMfOPAs/l8bj/zMz9jv/mbv2nf+MY37L333lv6my9/+cv2v//3/7af/dmfDZ/93u/9nn35y1+OXg/A46nT6QQQhJPmNAUDI09Dr7XdCKtGn6jT6ZUrpIuGGgrsvGCw44iqYlhfX7eTk5OQRoNjogubGrIxgwhjCuOEMFAMnMlkEk6H5BomJzsl2kcMvrSdRbNkyKo6eGpQAFJp2zAqWXg0IgxDQk8OVEBO+6yKnHcWZQV7WMgx9HjXtvDcWE0LrT2gYxFTWGnOvTqcKicerFAH5OTkJLSRsGWcCV+vCp7oM7U96owxrhhWmiZG+2hXrA4MAJYCz2nknVTv5Cio4RcBXdThDfNofX09gDVqnHg58cBDGq/UoFLFzHW0TQ1zBf2QDw8WwS9d5FSHeD2i/NC2qfOuu7/aP/0uFqWg9/F88Y6EGhAqH96A0OfAN2QT/adjqjK7yAjSduq80cVZ51jMKUgDptRg1N96oAie8lz6q/Lhx0UBTC0QTHuZVz7COM3R1T7pu+eV9jcmfzq//Bh4nqtep2++Td6g0muUH1rjhDqXbFBpxGvMAIyNCWtpmuzEjDRtc8wp5N6en55XMeM6ZmT7+/k1XMFmD56xmaRAMO3V+aeyn7a5pWOkujSt3V5HxMY0Bjj6+8X0WqxtnpfKm+l0GgXPvB5W/ag8UfJjxzN1nqpBHpMB1kblzSId7p3MZc6NHwcPnnmA0oNnOod0zfL9jz1X7696SzdvdI3TDQktkZJGMRt6FWfP81b57eXOg2c6Z70OjfE9dm+NLvf8UJsDfgAA6PjoppPq4+uILlrGGy9HMZ9F13/mkfJESXmiUTOajaC2NPNGbRVkmGdp9sKiTb3roBhvlvFDf7tIj2jEDP6FBjTQV2+Pc53Z2aafzrGb4MUiufHroP/Normk12q6s5YE0vHXeaB2M+1Af6m/elOyEevnIt0RmyMxv4trmDta5wzQDL6AVeBf6Sap6nLs6ps+aMRTmv6IzRX93s8r3mezs2h7Npv5m6AEAFM2XNBn6BL4oZsQF+HJGweeffWrX7Wvf/3r9tu//dvWaDRC3bLNzU2rVCpmZvaTP/mT9uDBA/va175mZmb/6l/9K/uH//Af2n/6T//J/vE//sf2P//n/7T/+3//r/33//7fL/TsTqcTUO5KpWJHR0eJmj8wfzQa2eeff269Xi8MgAIBGBBmZ7vi3INIk/n8rMA7dHp6Gmp8YRyz2+53Z3FIh8Ohra+vh0grdl3VOFBSRw7BZYdrf3/fdnd3bTqdhh3+w8NDa7fbVi6XbWNjIwgj4BkT+PHjxzYYDMJEZxIriOAdETMLtZ5ms1mi4D386Pf7gR/wlXx33tfX163b7dr6+rp1Oh1bX1+3o6Mj29zcDM/1z/d8UWcP42Vvb892dnYSTm+r1QpRXfV6PTE51dF7+vRp4rhp3W1UxbEIZI3xg3po3BulOp+fgat6LxRDu91OjF/MSfD8QH7Y8dvd3bVms5kAXLrdro1Go3CKqBo+WtPq+Pg4UeBb+eFJjSjGRQE72sf8gB8aJaHyoQ4Bskt+vG/3ot0pNVhyuVw4CEJBGmoPALozDmZntRbZkSbSCqeeHSTlA/LAmHnHSBcf7zyqrmBH2wM4qt841VcjSWNpEciLl+FGoxFAduYSBd61WCu/Y05r+Dn9VrmkjwrOo0Ni4AMUc8pV5+n8YSx4McbIGP/rzj/6PLbI5/N529jYSEQ2zmazkG7v6x4ir/DER+HoOKOvFdCifSrrzBUdOwWedd6nOXuqJz0oxDMpJ0A7dN7yGwxdvaeuVd6YUgAEA1pTNxaR6neMbeSA6DcdLwXEFLjjWcoP+uSjbP1mhkYnqFywPiJbmoai7dQxV7uDui/ssKq9MBqNzCwZAeqjnrS/tC22mcP3zE0i7tEfjBmRiTzT2x2LNtBU/mJjGPtfeQJwpZF42Au+ViZt1U0KP36+ParHmI9Ey1CHT6PIlBcaWYTeYrMGnujGhM4XHxW4zNlUnaa6DTmGV/ytwLPqNN9/lRP/TOSb2jKdTscODw/DfDGz4KRRm1fXGq3jqOCIbg4zbpr9sYqD4+eSBz3m8+RGtwcTFWiOkcq0jid8xk48PDwM9urp6auDkqgzRFaL8gOdoKAZnw+Hw9C2VTcfYzzh7zReKUDhwcTYPZkbSjEZ73Q61m63bTgchvpE8/k8tf6tFs5nvHhmPp8P/GCT/LKRZ2m2g/oDvLyuTuNxbGPB60MihdEj2MnYXugPDQBQvafrMjKi/GCu3TSQmOZn+mv5m3e1IczOfGblR6vVChH46NJGo5GQE52rvV7PBoNBkA+zM/9Sdf5N8SP2Srte39U+ROeiB8fjcfCxDg4OQvYZ82Fzc9NyuVyIntJIKyJe4Y2ZXQksuipP6KvnA6T2ld5Dv9NI78PDQ+t0OtZqtYI+aDQalsvlQv1m8BYzC3zM5XLW7/cTm/SK06xKbxx49qu/+qtmZvajP/qjic9/7dd+zX7qp37KzMw+++yzRCe/8pWv2Ne//nX7N//m39gv/MIv2AcffGC/9Vu/tfCQgRi12217/Pixffrpp1apVGxnZyexiKqRcnR0FAAuSMOM1ZA1O4sK2djYsP39fZvP5yG6S5UzgAmCDTilixSh4GavDkuYzWbWaDSsXq/byclJSHHxwAFtVGOQiWpm9vHHH9uXvvQlm8/nQZl98skn9vTpUyuVStZoNBI1qnA8J5OJHR0dJdI4zc52Q+Cd7pTAy0ajYVtbWzadToNSUD4DgKgzpIWRYxMul8tZvV63Wq0WJht9ViXvjSr4AVj08ccf2wcffBBAhtlsZo8ePbLDw0Mrl8vWaDTOATKM/bNnz4LD0e12EwCIRuZpZEku9yqstlqtBkMd4wF+qLzwGXzw8uj5AWjrAVR1HnRRxLil0P/3fM/32Lvvvhsi2Wazmb148cK63a6Vy+UEmJjL5RJFYZFJnD+NLIotahoNhlNGP/UFPxhb5gvj6COnWHBbrVYwTNQR1rkKj8ySKZekGrz//vt29+7dAATOZjM7Ojqy4XAYxpHnmZ0ZCN1uNzgd3Fvlgj6rkYAxpPPWA0MKHMZqIfGOnlJwdTqdhgK9AD4qrz5qRAFUQuXv3r1rzWYz9Jn07/F4HAq2ejAR5wJDGZ3pQUL0CW3V6FTVKf7dL9qMo4JiPH9tbS2kQ8ccAjXi/E65yilg6Hw+T4Cr6DjdGYMAR7TQts5l5QP/K9Cu46H91XcFY1XW1OEGKEE29d5+riKHavgBQnrjkfmu91TQG/2nssyOc7/fD2ulRnCkGTqqy/lfAUYPePG9yoePomFd0ug/deZVJvi9Hw90PpHajLECbfo3bac/bEa02+2QtoFzwXWqK1TvARoyXjjzaWPL/QD5FTzT9mn6ez6fT/RJ5yV8UJnwMhpzOvycVt1PVHy/3w8pg5zaq2lvjBHAhQeOfDs8oSOm01elM9j5Pz4+ttlsFvitu/rVavXc7j/rM3xhXJAL+qgRVt7BiQFZagug89FtqvtZP+EL7fap2f55HkBHd56engZApN1u28HBQdDNrB+k1W1vbycAukKhkACoua9/roJnq0SeqQzFbDvsKcYCe1LXCd34Un6obmJeIZPIO5tFR0dH9vz584TNSXphtVq13d3dxCYmNpZGaqOTVBeTlqUbW6uAif7dO6W6LirIis7zkV16Lw8W6ef0BzARMGAymYT5Uq1Ww0n09EmjjZFpnqvrKb+/CD88Xxb9rzpZ03rNkun+yk9vj/j5hO9Hmubh4WFi40wdfw4pUvtTgy5oT6/Xs/n8LMvkptLydG7RJl5p8hEDUBhH3jkYAH4Mh0M7ODhI+AqFQsF2d3dDCrjW9prNZokNSdY67NmbTts0O39ar64ri+YeNoPaC9gJ6NbBYGAvXrywo6OjoGuKxaJtbW0F27pWq4UNXfq+vr6eGBsfeXZTvNC+xuxwHX9/rc4pr2fw5/v9vj1//jz4W4PBwIrFojWbzVC2iTJFpVLJ5vO5HR4eWq/XS2xOKLiqft8q9MaBZ16Bxegb3/jGuc9+4id+wn7iJ37iSs/e2NgICqxYLNrm5mYwNFWBrq+vhygL0jsVpOIaJRUaUOOY8kHwcXCm02kYfDWGETwWOHZfUCKq5L0CVXCENuVyryJHQGkLhYKdnp5as9kM/MD59aAcOyW6g8lz9F13tfg9YdwYePo9fGDSY9jAb40G8LyNTYY045C2MUFRwNVqNRjBjEW1Wg0HS6iBpU4OBgcyoI6LB8802kadcAx2zw/6q4sEDiDAAv1SEABnXsddKRYhgHFAuzQVllOQfE1AszNjT6MFlc8YVN4xV/lWhxYZ8sCh9k/lkXkQM+y888+YaTti4JkaDKSA+nGjPRig4/E4IWs4CwqOaAq4OlveIWfxV6dQQWVv2HtgXPundY8YOzWW1cGOOXCQAgWAZTqPmNOAmX5M4Qc7SYyvpirQT4wBPQGReaIAqY5ZWnsVGPZghY6jzjmeaWaJtAgfxcn9SQ1WHUEdnMlkcg48m89fRZrqnNFx9jqd3yjQuMw4VNBMgTezs7mqBzeoLMIn1XcKeKHjABi9XqYcgALV6ghoe+C5tgd+6FipAabjb3amz7UNqjtVZ9NH/cxHGaQ5VsoTD9gtAs/UrlA7QHWlzmk2i7QwrgJV3lBN6zuyoWOk6w78VHvH811BOL+m+XupgRzjX5q9lzaXvR7G6WIzQh1u+IxsYZcpkKo8SZs3Kn9+bppZYg3UVCL4k6aP4BdzSe0d7/jG5E/5qAAOwK+CZzjnylPVAwqE65yKjQGyqBGPmmKOftR6VHoysFn8ECeVGV2LPXiziLytpPNH57WPLFWnTZ3ZGIDmgWB4Dj/gCWs7skGUOzxRH8GDU76vKicXiRpJc9r932oL+WhdxkHnvPIiNke5n8of0cNcTxSMygh8YO7qPIjxJTZXViHtg/9M/1b/LE2P+TVo0T3hi6Yjqo2MTVapVBJRdcgYc5ax8PNV5/RVgBHa7fV3Wj9jz4pd6+8LX9HjACGqUwAEOSWSWslqo2M38rnyQ9ek66Y0XsTWlEVywXXMDfTTaDQKm+3Yh2zWl0olq9VqgSfwRf1BBeGV99rW66bYPEmTj9h77Ht0OPzo9/uJOq9sKNTr9RDI4UFWrder7bosiPjGgWevk77v+77P8vm8DQaDhGFDqh7GmQo7QqvOPUKOkWGWPE2RyCw1YkBB6/V6Ag31gJQSzwKAMbNQGP309DSE72LI6MKrhj8T7MGDB/bw4UObz8/C2u/fvx/6bPbKUADtJSrAzGxra8vMzgxJVYxmZxNAi5DncrnAi+l0GvKV4UmhUAjRbmpw4HR658bfw8xCShHRHj4NLZb7DU8++OCDUHMPw6Jer4ddHp5JvjX3WV9ft62trTC+ClIiCzia9B9jm6hCxlZ5uL6+bvV6/Vzovk/pgzSSUSMqMI40tJuXd2Ln83kIlX7w4IE9ePDgnCOohxco6KdAALLHoqDgiBpMvmi8giMKzPA7zWvn/3q9npAPdYzpu6bGeQDT84Pf6pjn8/kQjanyg4xrxKNGbGBQElVIGHGM1PFDdn1UkJermBHujQpd2PmMtnhAwC8u6kSok1IoFGx7ezsc95zPv4q0ODg4CCnVCiar4U0KrRo7avQwPiyQCmShp3R8vPOl7da2K1Dhd7sA/BhvbZfy0wMx9AvHkXvSz2fPntlwOAzOgped2exVKlS73U6AKso/fsM9vMwoSKgyouOoxnUul0uUB+C3/nvmnAd0IY3i1PGAH8x/eENkYgxMnM1m1ul0bDgchmgfBfTUAALMVrAVvaoRrDrWy4AT9JRGjnhD2QPT6AX6rvLBc9GZ5XLZBoNBWM+IiEJnqFwBkMGPVqtlx8fHCd2offDtRPZYU1V2vezTdh+ho8/QaEs/Hjq3vNGuIBE8jTml2g4f5aNARbfbDQWDX7x4EaKaAf1pl0/p0nFT0EttD53T3JdIP80OwEYpl8uJqHzmKiCnOotQbL3VKKuY46M6jr6oY8G6Ax+0VivROzy7Wq2GTTCVV+94e7kieogIK4BL2k+0DLbx2tpaiMIGjNV1SmUJXsA/9IKm1nhZicmO2uM6l9VGxwbwkXh+fLT/XmaxJeABtnG327Vut2uFQiFEPG5sbITDo7Dj0C9EPiuoq7KIQ+wjaVYBSfxc0rWBz+CPpt3G7GLdFNB7KfnIRLJhXrx4EcZ4bW3N6vW6bWxsWK1Ws83NzXO2eGzN8W3SqKRlm0eQjiP/e1tK+eM3sL08cJ3yJI3/gPvwg/RENuar1ao1m027c+dOAI3YiGN+Mz7KE56LTrpMZFEM3InxxW/WxOakt8k833SdmU6ndnx8bK1Wy1qtlj1+/DhReqhSqdj9+/etXC7bzs5OyPJgbdRD7fAD1Ia5qRpw2jflneo05VuafCj4yXWkoL548cK+853vhHV/OBza3t6e3b9/36rVqt2/fz9xkJ/ylPRo+KFtu25eKE/03fsP3m+I8YPfmZ1tgqJfnz9/bn/5l39p/X7fnjx5Yr1ez3Z3d+3OnTtWq9Xs4cOHVqvVArjIM5l70+lZvXLvb1yUHxl4JrS5uWnVajXh3KmRBOoL8IBSZyeABYjFjh11DBMvSH5nkYWWHSqUAXWEvAMIOKIL39raWlDQhDOzwODwKLilBvXOzo41Go1wb5weNTJYXNXANLPEwodgwkc1RDGOVJnFFJDZWXF5DUWmRoLunNMXgBytZ4ETP51OAy/UqWEcIcZubW3Nms1m4IcaqRicGPEYqBi+2k945pWr8kn7gMwp2AIBQCmYiHwocU/kQXfMAakwxDzYok6ototUFCIT6Vu5XE4YXToW2n7d8WdXURU6zqfuEKvxYnbm9MA3BVl0xx9AQRU4z9NUXxZoHRvGzpPKKmPgn6WGry5iWrtD5wV98nLP7xXgZfxj4BnEuKnRr04y/FOnTMdYeQ/5hSVtEWT8vJGlURCaVqT34HsvDzqH/GJMXxQM9nNF++4dEm2/3+H2PFFjlXZ58Mwbz7oecB9S39DPHjxT51R/q0ao54835HXt8U6e9t+vRZquo79RXvEZ6xp8Vj4iq94YVFCZNsAPP/7ITyzCSsFQjcbwBj338qCo9l/Jy4dGJcYAnpgBTHt07fEp4cwv3RjQl6ZtYfTquqvRZ7r++fnsHSHao3yi3eoQK/BgdgbOpDkHyrtVjE8dFy/X3EPHUIEdfq+80qLBpOzTV5UPXcMBcbinAn86L1QfIruqy5n/gDu+npqZLQQi9G/GQNe0mM0Xc2p1jk2nZ7UC1TbRA3LgDTxgjdH5njaW6GPkUGWRewMGl8vlcycnc53XP16O0GO64RtzxGLt87pHo4w1DZCx1HUHe0lBs0Vj4PmhUWc6jwG9SMeLAXWL+KL8uEhkkdcDfl7xrjxi/fc81zVZbTs/h5FDjQzlxcYotrdG4qndqev2In2tfPFjtQpfVF4WzSn/G57lf+N1q36na6BGWOnahi5BTvBZ1Ccjyj/GF78BfBmKzas0XsWu99elzVPdGCJ6WCOsdO4AiFQqlYTPwTqq9rL6pWnyc1WKzas0vq16jZkl5ERPXmf+4GdWq1Wr1+uhHA9997pMwVWl6+aH76t/VmyNj13rSW1p1nk2U3VDiLTVWq1m9Xo96FjmDWucBg/5eXpRysAzIRY3j5ivr6/bzs5OYlfGGzmqPNXw9junfvFX4VlbWwvAkIZcKjDlBc+nSp2entqDBw8C4OHBIp+uQ1/y+bxVq9UQRYTCJhVQF4BqtRoMD7/Q+sXELJkLzgKgig6AEacaInwZVF2VaWwCKjiii58eLODHTRdsHYdc7lVBeK0Txj0wwBjj7e3thHEGKc+0nYylAhUxA8U7LWtrZ4VEFbz1KcKQGouaIqQ7et5QT9vdzefztre3Z41GI9G3tbW1YDwrWKRAmDfW1IBGdpQf2o7YgsNnyILKt0bocJ13bHHMmTuks+hio/KRxo979+6FiEsFFXykmcok1/lDPbSPsYVf55f2SXWJRv7ofIcf/r58Np/PE6cYKj/U2UozRHj2/fv3Q6p7Pn92mhqRq6of1anhmWqM670ZM5xT+qDt199oPSrlh4KstEONLn0mu7w4AMoP7uFBBNVDhULBms1miIKcz+ch4lDnqwLF6uzpWKk+oB1mZ1F3i5wbb7SofCs/PADp9asH4/jc8582Kj+0bdp26ndx4IjuCM7nZ7uNpPXquoGuyeVyiU0BD4RghGt7tF1+LeQz9JgHE/2apvPRpxKrXorZCYwfRaLH43GoHcpGkTpwnU4nUQtI1xUF28zO1mMF9NXxVqCT38QAYOULL03j1N/SJ53TMUdLjXw+03UT8E7Xbh13LS5N/ZN+v5/YqFAjmXcMbdqn6yg8UeI6jcrUKCVebFJ6fcyLuejXWj9P0niu3+n8oo30GR2Ow0UUml6jMglPKNGRz+fPndRGO8zONiqYtzg06GY2fqnDoyee6QYOdgMbjbphx1ipPRKLHFG5Up4xRqyx0+lZrUCNxIdXKsP0nY1y5CMNjKAvFDmfTCYhOnQ2mwV/Ynt722q1WqhLzKYw8nB6epqoT4TNja2p6xgytyiyKG39ZN5qCjw6jjkV2yyK+RH+Ofo8IjU1MpHaeNQKps7Z1tZWqA+rQIhuROu7BiyYnT9dchn5eanjqHrPg4r6XRqQ6+17nbuAiEQmvnjxwp49exZ8nPX19WBPUgda/RVdTwiG0L6ju1THX4R0Lnn50c91M0U3NdNsdOWRAlvIWbvdtvF4bE+fPrWnT58GeSwWi7a3t2cbGxshsojACcBDxoN1L7YBqrbfVSmtjypPMb2kny1qx+npaVjbnzx5Yi9fvgyHJsxmM9vd3bVyuWz379+3t99+O2S+aJka9aeVF7purAq8X4WUL/yvn2tbaDek8wY/7dmzZ3Z8fGzPnz+3Z8+e2enpqVWrVdvY2LAHDx7Yu+++a+Vy2ba2thL17byNxjhhI3g/6iKUgWdCmmqjVKvVwt+rMjk20VYhr3jTvr/oc5a1O20Rpt6a3nt7ezvaXnW40tqSpmzT2hTjx7K++Db4Z6Xdd9HzuQ8hw/qZN3jN4hEPi9qpzkTs2Xzmd9hiBlRsQVfFrg6y3jcNHIFYnPS+7AIpQJbGc9rhwTO+X/TbGFARU3xqqHtjRvmg0YkxMDEGLPr2YMSqTJfL5QRQqYuq8kjb4UGjtGg02sg4UE/L913brWCiLrAYMbxIS2dX1CwJQqUBafps6g1g7LNAafSQ8oA6PApqejn1zqeX7dh8YBdbjX6NFiRFDt7rrh1t4VQ9HETlvYJnPrKNdq2vr4eUFPg2Go1sY2PD1taS6bf6XHXQ1eCCD6pjdSNCDQGAYjUavHyrM6Z1IFQ+1GDWSDjfPq9X/Jzz8gnvASU4vVgjotXJ02Ln2gcFDnmm12MKltJWdYL4TnkN/4ikVX4oAKyOKXMNcEajn7wBz/UevMepmkwmIdJa5wZzlB1X+GRmAXj0c9OvK9oenFJ1GL0D4DfxzM4iS3Qu+xQ5nV/q2Cq4p6SOmI49aazwEnkAGNJIBUAi2qQOtoLgOMToCu9w0n/mKEAdfeF66t0CFEEqHyozKpcxOy7NBvC6UMdHo+GQC9I2J5Oz01gVMNR0a9KnJ5NJmH8ePONa7k8qteoF6syUy+WQwaEgB30EIPHgmQfN1I7STS1vE3mbQdsEX5ARxlGBRu7BfNR1ApCLfuhawxgDxJHGyrqhEURsolAIXm0USEEhwDMFDNPAokX+gOpS1SMqM77eMPOOZ5lZIlJO7Y8YgIRMEhnSarVCCtpwOAylaTY2NmxrayscJEE0GjrDb4ClgWe6Fl/EN/Ogh9dnutZ5u8Vvsvq5EuMLdgRgyMHBgR0eHlqtVrNms2m1Ws329/dtf38/yAxrHLpIbTHPC+ZPTFZX9ZfS/CbPK166yQfFfBEF9szO7B3S4AeDgT1//tw+//zzAF6XSiXb29uzO3fuWLPZtN3d3XPALeuz1xGx519EPhbxyPMnxpsYD2lLTP+rDFIOCX5QGml9fd2azabt7OzYvXv37N69e4kyAT6QJU1f0g7Po+ugRTyK8YNnexte7QAieV++fGlPnz61g4MDe/nypeXzeXvnnXdsc3PT7t69aw8fPgwZWdhvvLDxYjznuZfhQQaeOVLnRD+L/X3R+0Ixp36V313m+4tet+g3iyaivi/rX0xZ++vVkFrWrtj32oY0MGbZPWKfeUTb90P54K+LkTptsef7vsTGJK2t2j5tSxoAt4wvfqy13TFgTZ+tzlMMPPP80N/6Nsb44R3o2PPpO5/pLjh94Fo1jtLmQWw3HCPTg4nad11U1ADR69L4Ap8VANF2aZv4n/55J84v+MVi0U5PT8MGQgwwSzPKcrncuVNrcrlc2FWN7eCWy+VEFKdZsj6g55XyPrbw8e5Bs1zuDNjAEcD48/xAJjgNLi3ybBHYjBFLqoHykKgMHHONQtTIAK136MEpTYGi/cvkVWXB8wXjgkgM7YcHeWln2nxMkw9ODqtWq4l2b2xsJKIJFbTimtlsFoAk2rVMZ+lnqm/0c43KhJAbnDW9n85prlEQz4NlvJsld3vVQWccFDwl2kQNwNnsLDpE55I6rF6/eQNR39m9NzsDYWO6NrYZoXKhTieyodHOClQq+THRcdGUL5x7+Ad/1NFftGlDG+kn9wCcYGx8xALzQVOK5/OziBh0ndfBMV3lv1P+8bnKDO3R33mHVcdd+YGTDvCvB4Ao8AsQyVjwHpsT9IP7ArQwRwAQicBTsMUDkovWU/9Z7BXjo36mkWfMl1haLwCsPk/nnLZVQQrVeQpaajF81plGoxHWAMqw+DRuv34tsu+8bZImX/4zlR34whh6fjA3zCzMO+4D8Ire87YGz4HfpJoB/JBaRQSe1mT2Y7zsb+VF2oZejGLrG31GdnS90/Wf67XNKr+x8TCzIHcAIZpaXiqVbHNzM/BET8pUWfO2lueLt8NX4cUiHsWAIXQHa41ueMTswTS+oMOREwBnNls3NzetUqmEGoFEm6kseh7rM3VTLAb2XoYf/m+11RVwTfP10mRZ76G6hNdsNgvRZc1mM9QV1ojpGI/1ubrxtQx8vyzFbAPv19CemF8Xux96iYyNbrdrp6en4fCInZ0d297eDjakRmrG2mZ2thkD/9RXuCg/MvAsQtchUIvucV0Cexv3vswEu8n+va42qNOxCAy7bVq1n6u0+SI841pfX+wiz7sordq+RdctWghjv111HrMoqKMZu7//LM3pW/b8NEPb/72qMakOmXekV2mP2fkTY80spIHrYqqLagwg8s5lrM2x72LORewz3QGN3de3K/acRfxQR0Md4tlsZpubm8F41AgJv/vNZ96IxzEDtPF88pFF2nf9TNNwAFw0KhIHyo9H7DvPZ20HtL6+btvb21Yul8N9qCFK5BBOhdb2mE6n4WRjfkO/oViamTe01YCEOIBCHUGcZHWiIQWGAFUAKBT8UBngM3XI8/l8cAoqlUoiPVCdTj8uPFNPlNT+eVBTIwo9iAGfcIIAKJFZPWBIa4eYJU8p1gg8Mzt3uq6CEDGHOwZc4ZyNRiM7Pj4OYCLtZWy07onKhDoluVwuEfXK8/XUXg/sKXhGSjAyDEhEtIwHiFQuVf49iOFrFumYeedcgQ/SWNWZBeSjQHSn07HDw8MwX3TuaoqTgmWM+2QyOTdGtIMoESKW8vm8NZvN4Oju7OyEAxR8JJ7ydJkz651g7+AoLz1wCjB0cnJinU7HTk5OrN1uW7vdDs6pArCMK3KCzPM82qsHvDDepJN3Oh07OjoKOouoY4p67+zshE0kH4mnulmBIOXDKmCRBzsglTkAs16vF059poi2ng6KTkcm0L9ra2f14DTqBb3KetbtdhPF8CeTiTUaDdve3ratrS27f/9+2EjRzSXvVOv6pOsYY6RjpWmsft7FSPWelqBhvqicoItpC/VK8/l8AiSmD348+v2+HRwchHeiQQHO3n33XWs2myFCkX55faI6xet5NgSRMY3cW0bMKW8Lej2DPiEdH1J59OMQAzOIiO31evby5Uvrdrshrbder9u7775rjUbD3nrrLdva2gryZ2YJPa/t9TKD3an1KGPycRHyPDKzBJjIGuhlODaPlbDzWO/6/b4dHR3ZwcGBNZtNe/jwodXrdfviF79o+/v7IR3ct8nPfwWKKpWK5XK5UGMwDWi6KqlOjq2F2n8vm3yuafedTsf6/b69ePHCnjx5EiIS6/W6ffTRR3b37t1Q5wyKzRu1vThUjg1uIscvKhsZeJZRRhekNwEcvCjdVJtXBWmgZWDETdNNPmsVwy0GMnpAbREw5n+/rD+Lvtd7eQDiMrQIvIv1M7boK2jlo8s8CBkDPWNGil+wvbEYu+dFwF/PY5wAb7ApUKVRMwBDCkr4WoWAbTj+HjxTg4lnqbMXA898m3w0URq4GQOW4EEsioDPib7Q9pLeRRu1UD2AEM4REV4+6ipmhHnDUPkBERHi+bEIPCOKUsEHder4nGf6qE8cIz09mnt759k7xH5O6LNU9iBNa/WOEffw99TUMXWSfYQPv/UO46r61TsYPtJKgclYcWyNMPI80LZwLwU9cID1f+Ud75p+q2lrusud5oDo2MTGUfno+xZbR+gHTqw6tbSTv1W3aDo898a5yeXOas8xjrTb61GAKU2Lnc/nAXgDXFLeaPtjY6Tfx/73OtxfA0+Unz6KSME0eKOpnegYncPcS8HE2OaLHprA/eg/KZtEV/naVLH1ZxHFHPCYjMT0gQKN8MCnOcMjfsP9VRbQd15ONLKTe3kwjtqA8ERPi4+N70X44QGKZeTnoJ87mvKrh9zoIQ/IiW+/zmsFLjUKj00O+ABfPMij/VzUf8+HZdFIq/DGg9NqhyAnuuYrT7SN/t5mlrgPYBw6GjkhMpHNLX/vNFpk/10UHIm13a+jyAyfwYdlOl1JbT4iz5QnHNSGnKgcMveW8cPbKNcFnMX44iPPYjo8zb/hXsxLdAmvYrGYOByAk4zVzvL38XLDOn7VqMQMPMsoo4xuja5DYf91oTSjxyyeur2K85n2/WX46p990e9XaYMunGlOkv59EfAqDUhctDCnGXTLPrsoxQw4NbZxyBcBVOocasTXIgCQ58WMAgUpfHQD/Y69lCfLAEY/BvpsPVFtPp8HB0rBQZwNdmPV4cOZ0fRfJT7zji6gUCyFlx1t74BhGCtp29Qx0ut0XNSR4TPGoFQq2f7+vlWr1eDscziNOvv6LK1TxAnLCo7EQCLvUKne4XucWHZhcf719z7KB35oqul0+upQg2KxmACAY46Mpk2wE8yOOE5Et9u1ly9fhghFBfhns1koSq7RWDHwnecSmYHxnMudHTbB9SoDRJqxc7++vh4iBmNRMPzezxEPammqKaRzE8Oe+c9cYCdeHSZNzSTSiqgOD2oqcKbgL+OokVa+D/P5PKRXadpqvV63ZrMZHDuNBPJjENNxfrw8YG1m58A4wAfkRK9XsIz2kvKjEb28/HjruCp4BgCm8sepb5yKR8rZ5uam7e/v297eXogS0VNYFdCNUUynIx/KX20L/NNSBPAK3UrEaqvVslarFerBEXmmemxtbS0cZKKgKJFnp6eniT4RCToej+3w8NAODw9tPn9VmqFWq9ndu3ftrbfeslqtZhsbG1YulxMlA2KgS0xWlB+Mma/ZGVu/lLfIO8AhNdlIDzs9PQ31JXmurl8avcPmD2s5vDCzAIAcHR3Z06dPg1zO53Pb2dkJL1LxuKcf+5hjH9PjzGuVs2Xk57iuacwvohXRNUTiaZSy8iYWFYksMm+eP38eIs/6/b6tra2FgwGITCQ9MQ1M1LHhXUERv3lxGfIgKy89gGQ4HIY1Db74CEDVwdp+1vter2dHR0f2ySefWLvdDhHX5XLZ3nnnHWs0GtZsNs+Bicpjv5Gk0ZK+P4s2My7DG8aWw1l0jmp5g1i6s78nc7Pdbtsnn3xinU7Hnj17Zu1227a3t+2DDz6wRqORiOiNzQ+/sYL+VJ6pXZPWpjTKwLOMMsooo1umRUDT66DLgnZXecbfJiDVbHHIulk6QLUKsBgDCNPe/d+x56c9J0aLrtNn+93O+Xx+Lh1DwUSNnsGRIZ3GAzneWYLXOFWaiuXrXcScEwUr/Wf6HK0RFIvOioHltGFzczNEHc5ms1BzkNRHgAF4Q9/1ZD4FGgGCFDxTEFFJHQ0K39frdWs0GolIKx0T5YcCarRNwT6NzvPOMMAl6UYc1ITDQTQChenH43ECvODZ1JnS2jsKgnn51LmnjoeOrYIotI1oCFI1kVkFQ306Hs6cOv/qfClfFYBQB0Mdnfl8Hor16zhodIzu0OOke/DUy6y2L5fLJcZNgfv5fB4iIgCE1tfXw0mJWr9KnVfvxPp330c/h32UhH7PXNGxxMHXqBZ4wjzRZ6lc0F4+01Tu6XSaAHoAihVUyOVeRYkAoFGLRzcNeM4icMMDSbRhPp8nHHK9njYRBaNgqUbh6WmsgGez2SxEoinP+Z85oICAbydgNqB3v9+3XC4X0jObzabt7+9buVxORM8ocK1joeRBAeXHoiiaGGji5yLzBqC10+kEIHo8Hif0p9ZLnc/nAVT0GzY8Vw8bOT4+TkQp1ev1UAx/WV2vNNI1NRYxehHyIBHygo7lpGdkKJ9/VcMOkNzMwkYYcurnuQJPnU7Hut1uOJ2WObO5uRl44ucNfY7pglX6fVEQbRGwqAeQ9Pt9y+fzARCmPWaLy/xwTzZGer2evXjxwlqtVpiP6+vrtrOzEw5hiUUmxnSo8iRmdyk/L0ueL4wt/PApzRo9GLNF+Y77DYdDe/nypR0fH4e03kKhYHfu3An18Di1GD54MNGT33j2a85FKAPPMsooo4wyyug1kzcA9DOzi0f/rQpWxp7rn70IbLss8OrBRHVi+QxnByNdnRdv9CwyHNUZ9imasTaqMeo/075rRIQ3ttMAcp6tRX95FukqepiGgic4fNTmASTxNb/UiPTgjpklQA6AD2qwwSP6p0ZyjEfT6dQqlUpIQSaaTg9+0N/gkOOQkuJGCgbPnEwmVq1WE1FZgKrqyGg0l49282Aajq4HH1RWAAmq1ao1Go0ALBIlR5QJvGUcfUSigjHKKw/C+vmnjmAul0tEDhExpAAHUX8cEkBEmcpwjB8qrxoJpcCetnVt7dXpk0SbVSqV4Pjj6GratgdPvQOnsqFgG9dqu/W36oRzCir88OCZRnBq2muMfJQo0XiAZ+ggfT5AAnzA+QdsVX5cVF96fulY+s/NLOgF5NLsLPIMIARQmgMCABU1+oLnwFOtyalRhaoXABOJ4CK6loLeyIvWAV1EXufEnrfKb9M2QCjiz4nPgEPtdjsxl5ALXSs08m80GiUO8NHnAMB1u90AxLFhsru7azs7OyG6Ki1izOty1TGxtGzlQYwvMT4pAMKmBHLSbrdDNKumPmt5A0BEXYNiOhiZ6/V6AQzJ5XKh+Pvdu3dDtKavybXI9lGeLOv3qmCR8sYDQ0Ti6ZzysuFlwoOiqkf6/b4dHh7a8fGx9Xo9Gw6HtrW1FSI2OYhFdckq7b6I3XgR0vUZm4SNPU7AZq3QEhDKB99mve9gMAjRd4eHh9bpdMIJvfv7+wGQ9xFnafart0H8psxlwGazDDzLKKOMMsooozeCYo7TbT73tp/t00jNlqfzLjIGY+Djor9joFnsnouetwp5xxkDTqlQKFipVEo4Seo0K2ikBxekRW3gYGnKqk/l1B1iPYULUofI98E7AvP5PET50F7ffwVEABBxlgCqcD7MzJrNZiLCTFMfiezQ9D2MeI3ewoGeTCbnCmnDZz08grTEZrNpOzs7ARBUoFWBL4BABV2IHFCnyddWUn74dBZNLSUFsd1u29OnT0NEAg6rRv8hF/odIJC2A3nz80mBNWQPEJQos2azaQ8ePLBKpWLb29sB4ASM1TqKjDXyoY4K/FB54BqNoFKZBUSGJ0dHR6G/gGdEqgLkMBZ8DjCkYKHOR62HBhAJEKYgdr/ft8FgYBsbG7a7uxuiifb29sKpiX5sdS5AOp8U7FbHLg0Y0Dk6Go1Cui6/07kCiNPtdq3b7QYAiT4qD7xjeXJyEsAS0jc1zf709DQUf5/PX0UU12o1e/Dgge3t7dnW1pZtbm4mdNEi8jrQAzwxkMD/lvH2vCJiEXDr6OjIjo+PQ0SUB7a15p3qDwBn+KBRxJPJJKQmHh0d2WAwsHK5bPv7+7a5uWlvv/22PXz4MOg/3dyIAUbKAx85h571/Ijx2INsej/mCZGD3W7XDg4OQhSQ8p4x1Bp/yBtgs+qR6XQaZO7w8NCePn0a5l2lUrEHDx7YRx99ZLVaLQDPCr4tA4xigKKXkVXsGl2nuCegX6fTsYODA5tMJqEvyD76ls0V+OHBX3gO+HR6emrHx8f26NGjkO58cnJiH374oX344Yd2584d29zcjB5Os4wfabbSZcE0fgd/h8Nh4AOgIqcxk9KsYCJ9j0V+K79Z5x4/fmyPHj2y4XBo3/d932dvvfWWvf3227azs2Plcjmakhprs58TMfDsMpSBZxlllFFGGWWU0RtBMZBr0S5qzNlYZBCt+t0iJ2RVWtRef181jBWMUad6Pp8ndv159zxTA1qdcW80AhbF0g+5V1qkjvZPU9r8jm/MiNd6KESjaD0yPge00qgH2qRRWRwowTv9weHmmQrwmJ05MqVSKUTgkcZKJB4OrjfUaYPWtaH/OI+kpJ6eniYMfk19IwKPGmvUVPKF6hUUUODH151T51FTL2kj/OE9BlZDCswSIRgr+p7mjMTmzjIA3JO/nwLI1JUCMAUc0dOMvSPpn69OrY/yAWhUfgPEmVmo+QRflCerOmYXdWZj0Uiaasc8QA41OlEjlTTiDF2AbHlAEWIuceCGAjg6F5F7omg1hUv5GQO+FChapEOUHzF++sgz+LHopann/Aady70U9PWfedkknR0QjrRVLyfaxjQQwG+mXERuFgGNKkN+/uihGAoqmp0dcuNBTj9+KpsaDWpmIfIYvrARsQq4qu/KP+R20bq17J4K5igATbQpgBrzSeea54XnP/fWjR+iIFkHiXomPd7zZBW9ouD3VTdHtR/0WfnBO32az+dB7uHjIltOdZimUbM+EtVbq9UudFLoqn29DE8y8CyjjDLKKKOMMnpjKQ1wil1z3c+8rXt4Z9UbmbEDJjTdyj9PwRwPbOh7zMj2oNiqVC6XEw6r74PnhwIvOJI4UUQ6eWBIo8x8uiaRNBARFfDKzBLP4vlEnukhAZzmRXSetl0jgWI1ysrlcgCsqtWqjcdjazabCQCD+/H8tbU1q1QqoYZYo9GwUqkUHFd1LDVVVdOt9DPlWyw6A6Ak5ogo0Aqwt7+/HyKs9vb2AmiEXOrvlB+eNxrNCKkTriCBb4uZhaiz4+Nje/LkSQAm9ZACjZbROme0zTv8tFHn03w+D5FL+rvxeGxmZv8/e+/S41iyZelt0t35pr8jIiPy5r23GvVoqIRuQRA0kCZdw5oJ+gMC9BMkoICaqUc96IE07EEPGt0/QHNBEARBEwES0BAgoAXVS7p1MyMyIvzBp5N0khoEPvN1ltuh0yOcHpn3ng0QdCcPzzHbts1s72VrmzWbzeh2u/HixYv49a9/Hd1uN6Un+t5EZUG068RBLdcPwLmCLrDrhsNhfPz4MbGg+A12ADMxB74qSxIBIFP9AyTN5/PEQJtMJul9Pp9Ht9uN169fR7/fj9PT08ScyaWwqrg+PCVbQSwdrxS41b5JWh36i4gsMKT9g+cpOM4LUFKZwL6QgZ7n83l8+PAhBoNBREQ6KOH8/DxOT08Ty/YhEKBMH9i02gfv2le4B7braazYHeAQ7QjzbDAYFIBoBJbyYrFICx3r9d0epqQzA4bM5/N4+/ZtTCaTuLi4iPl8Hq1WK16/fh3dbjdevnyZ9gh8CFDMgS+M5XrABfayCcTeBCZidxwocXFxET/++GPhIAXurfvfYVcRd3O22hiMyI8fP8Z0Oo3vv/8+3r59G8vlMs7OzmJ/fz9++ctfxq9//evsPmdlov2Bsc4XxfSzx7Cu1N+gn19cXMS7d+8KYwDCnLFe3zHs0EdEkYHGNTBjf/vb38bf/M3fxHA4TCDiL3/5y/jjP/7je/2mbCxBHxF387Ozw9GHL1JtKxV4VkkllVRSSSWVVPKVZdMKcRlbJgdMuVO5CXx8KHjzZ28qq24gnSt3DqTxsin7jDRWPTyCwJE0IwWEYCJpoMK+TtxDHWY9MU4BLFgipN84I8/BHQWICNpw0mu1Wkrh8/Q7nHqeDWjYbDZTAKIvAgEFmJwxkkth0jQqys27B/CUXwFGwETAIVKrCHa530MBiLNfckGLszbcRmBtsMm2pk5pv6C9FZRSO9NAWZ+t7Yme+Q02FhEJ5Oz1emlDb2VZ5epVpg9/qXj9vb3oE7PZLCaTSSo3oI4CLw7KaTk0+EWHHoD7oSCkbClQy6m07AMHKL1NcJoDFr2N9B4OnFFu+h5AGDaqANRDbCkHpwAjAQ0B1PS57BVG2jB7otGn6Tt+mvE2+nCQNdc/XD9+H2fU+Vihe+TBKNIxV+8NC5jfYW/oCQATcHc8Hqc9vbiu2+0mRhHs3m0AjFxf0cUQPVCizO4eAnAV6GI7AkAi3R5AFzRgY+p4kwOF2cOS1O/JZJIWWlqtVhweHsbR0dE9MHETWKR6UD36+PFYkEh9AB17J5NJOjCFg0d0YaqMmZgbfxlXp9NpjEajdGgCzMSjo6M4PT3N7v2W04n7FDlfKuc3PUYq8KySSiqppJJKKqnkJyzqdCrQ9ND1/vem6xB3LLd1MHOO+SZnv+z+Wr/1ep2AI4LX9bp4eAQOuh5SoAwCD4hxwAE6NG1U94DT09PUSc+BO/4dwVur1Yrb29vo9/tZ8KxWu0v9ZH8Y3gHzuP93331XSMPTVD1O4uT+7NOjaawOnvGdshbQC4HL4eFhNBqNdDqg7g+nrDutu9se4AV6VtYagZay6NibjL2ydGN13YSaZxOgE+hrefguB5aofTr4B6DkQAXPPjs7i7Ozszg/P4/Dw8MCSFSmizKwDN1r0Kt2nQOgNZgl9Qsg6+bmJgXymmaldcqBMfqsZrN5z04po+4hxz5rnNZ7fn4er169im63m1h4CgDkAujcuKAgtwJ4sDAj7hhQjIPr9R3TBXAC8Aygh3Jr6l1Ot15OTdEEJMQWuWY+n8fl5WUCn1arVdoLj4MTOCUwBxS5Tbo+PM3ay+36oLwRd8Ch1gtbADBTlpk+B9tQVin1IxVTgRLKNJvN4vr6Ou0nNxqNol6vp4Mkvvnmm9S/tz1IgnvzUjum3Mq+KttzMAcmKpjj+2yix1zboA8dbyKisJ9drVZL+wxOp9P4+PFjDIfDmE6nsb+/H91uN7777rvUh/y00YfmcL73hRPsQseuMr9B9et6coDVn6HjGWMQoBhjibOUud90Oo0PHz6kwyRubm6i1WrFmzdvotvtxvn5eUp13hb88zblxWIWi1U5tuM2UoFnlVRSSSWVVFJJJT8D2RYUe6pnfK17qZNMEKGBizrtvJcF43q9lslX6P25Lh5Q+vUOlrTb7Sxg4/VENOWKd9g77AtEQKL78KxWqxSsUB5Sg/zUU/72gBAmHnvM8Nyzs7NoNpspyN0UkOb+V/BM05u63W46/ED3U9Ig+Pz8PJ08R5CjwCIBEnWfTqcxmUxSgFSv19Mm1gqA5No4VydPe4UN2Wq14sWLF/Hdd98llgigoAI5Od2UgXjK9iP49wBVy06ZYGyQaqcpmASn3D8iEotI215TFQFUCVS1TATe0+k06RVAhIMBXrx4Ed9++220Wq3odruJvVlmH7n/CfQV+FVGKmVzMAB9wIwZDocREQXQh3bVtO9cX/ZycR1tAihHOemDHz58SMDSer2Ofr+f0no5YAOwPCc+xjCmOEjI57QN9VQ2lAKiAGQqyubVgzUA1ZxJpbYJqAQrCzCEstRqtZhOp3FxcRHT6TQuLy/TARvYyi9+8Ys4OjpKbN9txl5tK60D5VS9eIozNgLo5nanaawAiWWAogptDxDUarXSogC/qdfrKeV8OBzG+/fvE8Pq4OAgjo6O4h/+w38YJycncXJykvrNtmCRlkV1sl6vC+CZnn6Zm8/0b19owVYAWhWU0vEbPdDP0IfqsF6/Ox15PB7Hu3fv0imb0+k0Dg8P44//+I/j+Pg4Xr58mQ5N2BY4Uwaklo25gfHaQcptpQLPKqmkkkoqqaSSSir5SYsDTduwWMqu5zO/76bgLfedghke6OgKvgIgZfXKBUoEApwCSoBKqiL7MDUajcJ+VgQ3m8AzZ1UB/pBmxr5eMNH01FbVuwIBDgqQQsj9NSiHRaQpgwAUsJkA8QBQSIPrdDppPy1YZ+gjIgpMNT19NMeoiYh7ARR6oq6k1x4fH6c96TqdTmIxlLEXHIzRgFjBD93PzPclok6+Pw8AgQbEEXcb+8Ou0nvAutJUTk3FJMDkvrA9uW5vb6+w8TvX0h69Xi/ZyrbBrupbA14XDeL1f+1bBPhsPK5tyL11nyaAQPbmcvYibQjzFWBlb28vAQSAK+yPtVwuU2ozqXh6YMg2OnGAVUEHBdm5tuwelI0DDFQULMImsBnatwycUhYiB0Vo2vx6vY7hcFhg4q3X64JO6K/bMs5yixC5MdfHUwUdlWWpYDr6UJBI98fzlHhdvNH7s6gBWKb79AGccRIw+wr6QSzKeN7GPrTurgcdr91uIoqLUGVAv4NnCiZ6v1WgFfujnrzzPcA/qauknbNA0el0Uj96zFhSJtp3fIx9rFTgWSWVVFJJJZVUUkklPxvJOb2bwLOyezzVtWXfO7Ptsb8H9NNNmDVgIfjxYIaAWRlGDk5oUArAoowe9n4DvMsBTHrvMqYEZQTgU3aL7qfE77ge0AGWQK1Wi8PDwxRUdbvdlAoFEKL7fq3X68LG8DDUFDTSNEZno/B3r9eLTqcTvV4vXr9+nTY7Pzk5SaCm1l3vURasajC7v7+fwBUOxACQ0CAvtx9ep9NJLB9YfYA67KmE7glYSWNF96qPxWIRERHT6bTAVlEbBXij3J1OJ37xi1/EH/zBH8Th4WFKw1N7ccaQ2xHAg6aEKVCDPbPHUkSkfcUAZqg7zJ7f/OY3ybbQvaZ4r1ardLIfLCpn0lBm2I60zWQyiel0GvV6PcbjcUpRfP/+fezv78fr16/jm2++idevX6e0Mz30owyM13Jq2iBlYdP12WxWqBd93tNwB4NB2ktqMBgUwB6/drlcxsXFRYxGo5Rqia4YRxTE3tvbi/F4nOwK26Zd3r9/H3/7t38bq9Uqgc69Xi+++eabBD4/xPzRMSbXT5WV6MCig9qMAYCEMPF0TzwHk6+vr2M0GhXsRPWBPgF4Wq1Wah8WCpDLy8t4+/Zt3NzcxMXFRcxmszg7O4vT09M4OzuL4+Pj6Pf7BQZrWX/RfuMAmupE2Zk5pqYzKtGp6kP753A4jPF4nLYJYDzVPTfRB+NDxKexXIHsWq2W0jSHw2H89re/jeFwGM1mM16+fBmvXr2KN2/exOHhYTq4Z5MuVB8qzkL0PUR964FtpQLPKqmkkkoqqaSSSir5WcuXrkzvUr6kbM6gQHJBlAaZHLiQYwj4PSLiXgBKwKUBTy5YceadAoYETHyvgT4BmabnaZlI0VMASUGMo6OjuL29jWazGYvFIoFLCorBoIGpx55XnqKmJxgqk6lerxdYVRyawCbnm9hEOeDUGSEa5K7X68K+dzC/0IsHfIBbeniDpmSh31qtVnhXgECv1c9gz9BWKrQhZWw0GulESU1L3AYwLrNhvcbBHme56G9oU93wHlFQDh1Mp9PEuoJx5gCzAl7KnsGmAZs4LACWJaAr+zW5TjYBaKoT/lZ96O8cINffk5IJqBhxl8aqTEzqTToufUT7Em3g+lBWWUSkvbwGg0EMBoMEegOqwDzblolXZhvowxlWmwTbQCcRd3uCOaMKkA3QVg+oUdtTsA6mVcQd+5Uyj8fjeyeYst8Zp0zzG+q2jU7K9OHjT25xQ8FkGKsKkut8oWw8T/XWxQgFdVm8gImnbUS6OWAcKa/KxMNOHhLvJ2X1zunF77GNVOBZJZVUUkkllVRSSSWV/IzEQaqIOybEer0uACm85wIEBb64nwekuWdtAoz8f54B8KUHP/jzlVWSO12tXq+nwwxWq0+bsitTJwfOwVxSMEBT9HQPOJ7NczWYOz4+TqePKuOsTBzwVL0SGAKWLZfLBAQC/lCXWq0WZ2dncXJyklLeOFBCdTifz2M4HKYTDmEb0W6+BxyfERD7/nCe3oQ+SOnlcIBf/OIX6XAJTe/dxj64Vve0A5gEjNKDKigbDERNne12u0kPo9EoBe+AJs40BGxzIEv7yWq1SpvAs0eVti2/a7Va8e2330a3241f/vKX8e233xb29MrZ8iZR3ehJxoBWAHa0mYJeXEsdp9NpXF1dFYDi3J5QMNXUFvTUUsYUZf/RDygjZdD9B8/Pz+Ps7CzLxPuclDzXo6af0m+wdQWBAGouLy/j4uLiHliqslqtYjgcJnYjJ4XCZNUFBexnuVzGZDKJvb29+PDhQypbRMTV1VW8f/8+IiKdrHxychLffvtt9Pv9xLJ9aAP73BieA4i0z9fr9Xug6Hq9Tn3k8vIyrq+vkz70ObQR+gBQhIk3Ho8L/SoiEitzf38/5vN5NJvNxFLk2ZeXl/Hhw4fUHovFIr799tv4xS9+Eefn52ls21YfDpxpn6YsEZHSaRUQLZsby6QCzyqppJJKKqmkkkoqqeRnKtsG5E/5rF3/puw+MHsAMRBn0Sg7SYEyZb85mKLlVLabpiFpmlju+VrfHLtBP9ONq1erVXQ6nULZNZiFoQLgVqt9SuVcrT7tS9Zut+P29jYFxMPhMK6vrxOwEHGXUqf3H4/HCWQiddHTaXnt7e2l0xKPj4/jV7/6VXQ6nTg/P49+v59081Ab5tpU06pIM9V0U8AW9Kz7RPHcdrsd9fqngyJOTk5iNpvFYDAogErOWtNU2lxbAlapPhRg7Ha7KX319PQ0nbD56tWrVEbql6t/Tj85vfshD4BD7GWmJ0M6Ew/mGem8zp7iRXqi95P1el2wU4Ck8XicGJIwrtzWG41GnJ6exqtXr9IhIICkXwKcKYCmQCjlZ68y7eOksH78+DG+//77BKqz6OCLBQBEvABSSVumXUgBBahUUaDq6uoqDg4O4uXLl9FoNOLo6CjZiZ/Y+zk60f95Nu2CLnTxgPZ+9+5d/PDDD/cOGdF9IyOisC8gf2NPzjjjHovFIhqNRtILixkfP36Mt2/fFlKx2+12OoWVRYKHFig26YR32lb7sveXCjyrpJJKKqmkkkoqqaSSSn4n5SHGlzLanCUCOKDpRw5s8RsAnRwTrqw8ZWXLgXMRxQMKHNDg5RvxOzOJ/aNWq1UCmmADKctM9whbr9eFje9h53GNMjd4HR0dRbfbjX6/H4eHh/dYRNvWXz9Dt9QT1klEpBNEAWnY7+v4+Dh6vV5i8NFWEZ/2qTs5OUnpvABIgD4ACJPJJNUVQAlQAL0rwOKMulqtlliI3W43zs7OotPppL2rnIW3jY24XnTfOYBCUocBJ2q1WvR6vQTkoQ9O/D0+Pk6MMk661TRF3pvNZjotlM/QD4CXHloCgMRv1a7ZD7Db7cb5+XkcHx9Hp9PJsvC2Ebd5BTN5JkCPgn16uimML/R3e3ub+oynJyuYon3f91hTZqfeRwFM+ja2Ath8eHiYQKIcU9MBHWdZOatYbVb3d9RrXY/O/tM93xRUjLgDzzRdE0CO6/RABYBdwOuISOAjoNve3l6cn59Ho9GIs7OzlP79ELDqALe/nF0K4DedThOr1RnH20oFnlVSSSWVVFJJJZVUUkklP1vJsb3Kgs2y78vu60yXL2HS+T0AvihHWZn9tM2Iu9RBTUvqdruFQN5ZRM4o0k36fS84Zz9FRGLJkL6aO/FzWx0pqMk9AV0AsmCJKOgXEXF8fJxOgwUggblHiq0yTfSwBGXf8AIYgLmnwTenc/oG7AAirVYrgUQwipSlWGY3Cp66ThRM7HQ6id2jaZS3t7dpP7E3b97E+fl5HB4eprKdnJxEv9+Pbrcbx8fHaV8zGFL8rfVVwIG6A9ABmgF8YI8KKNEeh4eHcX5+ng6U6Pf7907PLbMXt323Q2wdcFgZUhyi0e12C+Dq3t5eOg0WHXLgCPWcTqeFfsKz+b2yOBVU137jYwn21el04uTkJHq9Xvzpn/5pnJycxPn5eRwdHd2zk20kN06oLZOmeXNzk2zJgTPAUGXRKVtRgWWAVAAvgEMFVwG4YZ5xMq0+azgcxnw+T6c4d7vd+If/8B/G4eFh/PrXv443b94koLaszvr/Q6AZdeHQjI8fP8bBwUGMRqNotVqJmfcY3VfgWSWVVFJJJZVUUkkllVTyOyXbgl0Ppex8CVj20D0Bj7w8/pkDeP4dAbIevKABpf/NuwNJCi5pGQnuSZkF9HvMvlU5sIjP9WAEylerfdojSRlFgABssq5sPAUXCe5JNWw0GgmU0xRe6g4ThX2aVCcHBwfpO54H4EBqJowzQAHfEH+TfnI2oKAU6Wvom+fB+EEfejiBAnytViv6/X6qC4CJHqKhNqLg2f7+fgFgAMTj3Z9FmxwdHRUO2KC93Fa27VsO/ABordfrlFoNs6xWqyVGpLK6sCHYZ5TH94lTgBIQje/oMwoIYUc59iV21G63o9frxeHhYfT7/bTP2bYHJ+T0kdOLloP2UHvVPgIQid5gjgGkeT/U36LLiCiAZzC5fPzwdgToRCcwSQFXH8tM3Facufs5z6jAs0oqqaSSSiqppJJKKqnk91J2EaR9yfPLwJTPuU/EHUMtx2zLpYnymd6Ddz+V9XOC0Ny1useSAmhaJhUAPGcEenm4F+mgfl8FjJRdo9fBXnNwDhAAIAoAQpl4ZXopA0EBBwH9OEBhtbo7HOPo6KjAoouIODw8TIAQQCcABwCa1hNWjn7mewXm0lhhrzlbzkHFVqsVvV4vgSR+Iuwm3bg+AGcUTAQEA5g6PT2N+Xwer1+/jlrt0wEbuk9gRKSTPtmsX4Fi30xf9/6jDBxKoPvKabqz2jKAJ+UGPCNts9VqFdpqG4Bf+7PaIoyvg4ODBFrBvIOJ9+bNmzg8PIzDw8PUDoeHh7FcLqPVasU333wTy+UytS3plWof1J3yqH0geg9+x36RgHARn1Krj46OotlsxsuXLxN70/u020NONIUWO2MvSMBh/oYNx4EevV7v0eBlBZ5VUkkllVRSSSWVVFJJJZX8RORLAb3PYfdElLPwysC0L5Xc/R4qA9dvAqYeOrjA90zi3V8RUQATXZTNo6yjz2US6e+9HPzd7XbvHXige6wpsygiUprjNvV2YNEBJcBELZcyEwHP9vb20oEPuQM2ttWF/g9A4qf1NpvNBAZyQiv7iykzUVOPj46OskxMfZHSrGAiAJK+OGiDewCkogPAo263G/V6vcCueoxOHEDT/2Foqj3ARARMBDzEPtrtdkR8ArLQAYAZ+lT74AAF2HSaBsxLwUTYi81mM4GYAIaHh4fp8AgFOD+336g+0AN/t9vtqNVqCXTe29uL4+PjxP577DMr8KySSiqppJJKKqmkkkoqqeT3XDyQdNAsd81j5aE02Ye+fwrRFFKvm7PzNtW3DATZpg7+HP08B+LpdbrfnYJXDwF3D9VbQTv9XF+aQss1njqrzCgF+fT5uTr7dzmGJPdythfMN5h7Cpzps1V8038tC0wpr7uCacpe4/ekSyrzDEaU6mNTO5W1P3/r/oV8pwefkK7JMwETyw4noM10fzQALZ5LWqgCju12u/AZAJpes7e3F81mM+mjVvt0UjC6Udso00kO4NXPlR2p1/H8VqsVEZGeeXx8nE7rVeB7G6nAs0oqqaSSSiqppJJKKqmkkkoK8rlAWQ48clBkU6Cs756a+ZTyVKBgGfiDKNCjAIr+Lne/3H31xMqnSJ3dJmVwW9nEbFMgztNwcwCIijPE9P7seeanYuZOOVV5SGcP2XDZNWX3UiBQn+/1dUBI9cL3MMRyuuKkUVKgVS8PMTYVRPqc+ufan3vrZ64PTYvO3U8PQAGc0/sogOnPbTab0Wq14vDwsGAnnoa9rVTgWSWVVFJJJZVUUkkllVRSyVeUbZhOPyXZFFxv+10uqM5d40Gup7F9LcmBAWXgmZbXQRFnIpXt96YMqdyplbuQx4BrOYAsB7D4vnqaMgiYoqJMK3SlgCp/b7uH2DaSu8c2990EIObAnZyu9PROgCG9px56gV0paOivLwVYH1P/Ml2oHrSNte4+HvCd6kP3XuMadMRL04V9P0UHnR8rFXhWSSWVVFJJJZVUUkkllVTySHkMK+eh3+dApV0xrraVHCD0ECCQC+oVLMqJpn75M/WkQJg02zCLnlpyoI6zZ/jbdUTd0YeecsneUHrPxWKR9pxyMIB0M90vStloX0MfXl+YQlzHd3pipbY1e4ehF07zBFjjM2UpsXdYt9tNG/B3u90Ekjy3PpwhpvoA/FF9KBioLDNsAn2w15jqAwCJ37Kv2sHBQfT7/XT6KnazzSEWu9CHsux0rNADK/ylYwF9A33c3t7GaDSKxWJR0IfvvXZwcBC9Xi/29/fj+Pg4Op1OdDqd1E8YRz5HHxV4VkkllVRSSSWVVFJJJZVUsoWUAUDOHMtdV8a0yl2vQd3XYFnlgAD9XIGjHHii+lDAJCfKLPLncnKebjyvDKzn0ksZMEIZFSxyQIC6E/ADBnCqI8AK99XTDvmd71e1Wq2i0WhExN3eXc8pzopzAMTTMHP7hCGLxSImk0ksl8uYzWaxWCwSOwhAjd/c3t4WgENN92MDeNXbT00fyqZSkIhrqO90Oo3b29uYTqcxn88TYLxarWI6naZrb29vE2jG6a9cCwiptvqc/QXg18cK2pHPVB96IAGHNqg+rq6uEnhGHdEHoFyz2Yz1+tMpuxzewImbWp7PkQo8q6SSSiqppJJKKqmkkkp+7yUXVG3zmQenuVQs/TuXvsRnyiLyNKOI2GmqnjO/NjGLNOh1oMD3IFKAIMcuU+aNsrDYswimVafTif39/QJIsEt2UQ4AcT14nfUzXrDMFBzgVML5fB6LxaLwTN90nU3o9/b2CgABetC0vV2DRjmGkOtDmUXKkOJF3RUAUuYZTCtEgTPAs/V6XdjvLCJSOiOg2nMAit5fcgDZ7e1talO1dZhVMOsWi0UCjACL0AfMS7U1vb7VaiUwCT1hV4wpzyXOKkQvCorN5/OCznInmAIsLxaLpI/JZBKLxSIBYgq28fv1ep0ARLVV7ENPoH2sVOBZJZVUUkkllVRSSSWVVPKsUhbYfg2GVdn/ZcCZgz85VlLuBLgcWKSMLAI7TucjNU0ZNrsCRxwAURBgm1Qz/VvT7BRAUACJ6/W+GvADCHU6neh2u3FwcJAYWHwfETtL30QHuXqWgSN6nYI9pNkBlAGU8Nl8Pk/P5L78v1rdnVgIeMbvFUADUOJ3u7IRBztyOlKwiHbHJmBTAaLxuYKJgEW0LW0BWIQtACjSNwBk6D/PwUDLAcv0aXQAWKRsKtoQQEhZd2oz3IM21mfOZrMsEKmviEgnpD7H2OrjoIJWChKiD7UZvhuNRgX9AJ6pHe3v70ej0SiMrdQfwFlPDNU+2mw2P7t+FXhWSSWVVFJJJZVUUkkllXyRbMPyyIFOKs6c+VpAWhmA5sBZDnCKiEJQmGPoKLBEQMd9OC2PQHlvb+8ewyhi97rZVE8FCHLpVgqUKEsmIgqgS451wn2dbcdeTwCM6OO5QAHVy6Z2pG7UXZlFChaprtQG0JE+BxBpf38/ZrNZAo1IX+Nez6GPHFCsgCq2oeAI7argiQKHCrKhN21/1ctyuYx6vZ7YaehY7fA5GGdaLgfItT9o3T0lEaBQAVXtO3qPnHh/3Nvbu8fCUgbec+rFX97HAQWVFcbn2AD60TbmRdt7O/Du1+fG4ohqz7NKKqmkkkoqqaSSSiqp5ImkjH1V9tkmtpYDTH6tpikS9O0qTXETQAazSL/bxL7yQJBgUFOr/HqCSAAhArxms5k2hT89PY1msxmdTift3eOnTj61PnIAoZ+EqHt2KVhEPcfjcQKLqB96U+aNg23oJOLuNMl+vx+Hh4fRbrcjItJG6PV6PYGKME2eWh+5oJy6esA/mUwKgflisUisIFISp9NpTKfTwjMAz9R2AAsUPNS0TcrQbrdjuVxGo9FIbKzPBQUeow/9X22dvdpms1liCqGT2WxWSMdbrT7t3XVzc1MYGwBMVO+I2g2gsqZuAibyXAXfniO119lPMMlubm6SPrju5uYm6Qt9TCaTpA/vL6QqRtyxLdHFfD5P6YwA7+gj4u5wB9h4z6UL9EEdbm5uEkDo9XR9LJfLmEwm91Keta84yKpMVmyNfsEhE/rM6rTNSiqppJJKKqmkkkoqqeRJ5CFAbNO7SlkqoP6GIEiBoedi0mzzt7NKcimJCgg5u8ZBF4JKTbtS4GS5XEa3203pacos2pVOcvXfxKhRFpkyRAiAAUz0HgBOms5F0Ez9dZ+3g4ODaDQaKS1P2TVfEgQ/Vg/+vYOJuk9ZRBRAsVyKJmXO7Q/G77gOXSir6+DgILGNnE2zS8k9x9lnmm6ozKhcP/D93pR1pyB2RH7D+TKGkd5z130l9533E21TB5u17ytQTZ21Pn6QCKJsLPqhM/Gewz60bD6GUNdcPZ1hpv1Kr9N70Sdyz+Y5+v4U/aQCzyqppJJKKqmkkkoqqaREtnG0PTgr+82mIEbT8X4K+34p40rBD/1eV/H9Og2ENZDTFDW9397eXnQ6nQSWsN+XstGeUsrarKxuzg5yhokyp5SVBGDiKYyazqXPvLm5iUajEe12OxqNRiwWi7S/j7fNLvShbCcCctImNehn3yoFkagXjBtlniH+G4JgWHUuyuqaTCaxXq+j2+1mU7CeWhfogTLqxvwRRRAEG0AUDFCwFNAHFhF7dqFrwB5/poJt0+k06vV6TKfTAhi1KzCxTDf8r/pwUFj14cwsTcFD2NOOem0S2EzocjabRUREp9PZOZhYdmojtqzX6LiH+IKCtp/qDeA44g4I9DmC1N31eh3T6TR9B/ieA5h2LdpXlP0Foxh78LHW//eUVeaFiPvzFgcjwLpjzCB9tdvtJvbd50oFnlVSSSWVVFJJJZVUUolIGdvkS+6h4IwHMx4k7zoA3raMGtiVBTi6x04OcCJQ0jRFZ1NEfAqaSUHrdDqFjfKf4xRB14MCgABCXl8CNNKRFBgg3Yh0JL2HbxquQgA4n8+j1+tFxCcwgABQGWhPqQ8Hbx3UIAjXdqTNI+4YQACCpGc508rth+8cHFWwjlRH3pXVtGuARHXip1oqGETbOqNMwTM+83s5AJVrX+rJs/b29uLm5iaxjZ5LF/q/6yPibr8/QGG1J+07ygaKuEtFJAWzLM1QGXjr9ac0TwArwLPnZOK5TnSjesqt5dXPcosPyrCCeUlqsvYXBaOU/Uof2d/fT6mez6kLfZbrQw89USaY6sNfek9SL/f39wt7wXEd6cs6xpIu22g0Cvb2uVKBZ5VUUkkllVRSSSWV3JMyYOVrMKOeQ9xR17/9M30vY0WVBQC6mq6Bs54u5yygXYunxFBGBY/0Mz85UYND/QyQA+YVAJLaFjq4vb2NVqsV6/U6AWmapvgc4qwHT0PUIBWAAIBMP/ffekqZp5lF3AcjaJdcutFzMGoc7HLGnYMfzp4h2OXgA0S/1xMiVQe5vpZj6OxSH5sASrd9ZxHpNQogwSBUpp2CS9RFAQ8FTRSwpg0ACXLgwy7GjxxD1staNpZqfff29lL7q83rQRBab3TK9XzHvleAtRwmsFqtdrZfYpleHOz0OUDroPrg92ofytrS1FyV3H0Zl2B9KivN22JXelB9lPkLOdBM+7+OHzo/tlqtBCbCTHQAVsfwxWKR7AMwUfXx2LGjAs8qqaSSSiqppJJKKik4kWWOPw7tY0CenMPvTIKvJR588O6BoKdFqV5YWdcgQa9zRx0mCqwCgsj9/f3Y29tLaSms1u+y7g4W+R5WAGD692p1l6aYA8oUFGIjeGVfwUhBZwcHB9FsNqPRaKTgCD0ApD0HG091oewx6k+aoqdcwvZwBpnqiusUgFOwLSISyKRsJAfflHm2S3EQgOdrUO6nRqr+sKG9vb1ot9sFW1NgA5BIgRBN76PNtV0ULOK1S/ugX+tzlDWo/YMyeqoZbYqdO9PMxxR+DyAEuKw6Im2T65bL5bOwjFwf2j4OGFJeBzd4bzabhfHO2bf+Ih1Y9QRwXa/XYzgcxu3tbRwfHyfwHVvblW0oCzHi/l6ODlrpIoMyamu1WrKPvb29NB76PID9MZ5oSjDPATAaDoep33pa8C5E/YEcaOri/UVta7VaJdbdwcFBtFqtwsEZDpDx7unw3K/RaKS0b2xSwd9tpQLPKqmkkkoqqaSSSn6PxcGxiPwG7x4QbFpVLntGmZP6tZlsDiQpmKQOvrNAAAg0kIwoMlNy4BmpW1wbUUxpUR0/V/1zTLIceEZgokGggzwKLhDgEsCRxkdKJowLZ2PlmBbPpQu3BS2bMso8Lc+DP61Hjhmk9VPQzFk9OX08p25yQKvrSK/TOrlN+35F+q6gvKYC5nTxteyDcngbbgrEcyycMpCI7xgrcmNszja1HXYpCsB4nR9qD9eDgmkwzrSu1Icx1AFHvc77JGDiNuX6UtnErOJ7nx9y3/E9iymMjQrQbRoHHMDOMROfU9w+fLFN9aYniOrvlaXIu57ETF19DCqb03JM3sdIBZ5VUkkllVRSSSW/d+JOU86R2uTo/S5ILiBWppUCA+psklrCKnBZyqGDbfq3p+9oIPVcddfyOCtIwZ/V6i4tT5lZCHtUUXeCXt8rKyLugQPNZjOxc9rtdhwcHCSm1a7r74AeTCuAsel0mvZXUnaDAmsauOtpiQBkfpqi2oLqzJlW6Po5bQK9RBSDcerPxtPURVNQqbvaladrOghGPwBEJB0JpgUbp6tOHXh5LsmBwT4uav20TVUYPyLiHhDJ73Qj/YhIY4umas1ms5hMJhER0ev1nkUXOUCTz3X8c4CjbHNzPqf9qZv2F3++A4z0s+l0GuPxONbrdXQ6nV1Uv1QUrFFd6AEQ2u99MUbnAdqZBQn6Dn3P+4/eY7lcpoMlxuNxYq42m81nsw9E9+NCF9hvRKR0VZ0rlAnFGEDapoJEAGLKesRutCzMWxGf7KPVakVE7Hx+UXDV6xhxN1+qPtwXcSAVm9BtDnQxYzweF4AxHY8ViFfdzefzxGJ7jFTgWSWVVFJJJZVU8nsluVXyh1YhPzfdwR3an4rkVmdxctfrdSFd7ebmpnBNo9GI1WpVCHIdQNr0LAJADbR2nU6ySQfO4NBUGIAv0vI8PYb6675O63UxfYTUqogiEEAAoAwDT3d5Lj2oDqj/ZDJJQAWAmp44GXGXQqb64zoFlTQ1x9tbgRYHHnVPpF3VXd/5O8feUNYd7UtqEPrQwF6ZeapnD/qxCQAzAmdlzVAOALVd6GOTvamN6LVajhygpMK1CpTStgq6+YugmVQtTcsCIHlu8TbUAF1tmTopUIBwHW0N+MQ7kgNKsQ3Sv+mjjUbjq+jDWU0KJmoqqfZl1QfzR61WS5u+K5BextDzMgAwswjACbXPJdruCp7m9KHXeMqqHpYCcKQHDjjTN8ekYkEIfSwWizR+PLd4/1Zw1duVuVFFGbnO0GYc1kU+1a32H52jbm9v7+3HuI1U4FkllVRSSSWV/B7Itg71TwngeWrJBbjOCFFRh82d21xA4wE47woSlP32uUTLpSwzX7GdTqcFxo0yThqNRmJMdTqdwp5dGjQ7MKHP1DQM1fNz6cABEgINADPAIvbpmk6nad8qZ1Bpnakf4BGOOnVW4CziLkUlF/zsGjDK6SKXosg+V8rO08CFuioA62mumkaFHhqNRuzv7xf2+dEgWvXxHIBADuR1xpWnliIOeipIkGtHT0dCDwqe5WxFy7XrPfG0LmXl94Bff+MAG+/KSNK0Pd83UBmp+puIKATADy18fEndyz5z4N/bCtvwPd389wBr9AnsBuYV7cx3/K+LFdimplI/J4DmbEFOO2SRRfc8Qweamqf30HFBxwDXNZ/xTHSv6XmqD5676zlG2y/ijmHGHo6Modo+MGwVeEaPCq5GfGprBeN48Vze0RX3xD4AV597QcKBQ/Yw03kXod7aZ9gDTn0xfBcHG93W/G/s43PBxAo8q6SSSiqppJLfUSljVZSJs0G+5Jk/JRDOA2JPNVMAies1OCKYVcetbANiX0VVphW/LWNoPZceeFF3ZVqxL9VwOIybm5u4ubmJ0WhUCIL29/dTilmv10tpnO7cOhsh4m4FGgBOQbfnANDUgXagh1Sp6XSa0jRvbm5SOpCCZ3oP16my9CLugAbqqhseK0Mtp6/n0AV/qz4ILgDOptNpAUDVoEw3ykcHDjQqaEr9W61WNBqNaLVa0W63C9/lGBy7qr+DXg6s5l6aUufAWW7PHrVtrmVs6XQ6sb+/n9J2dbxRxsomlskudFMGgiG6Jxnfe/qyf+e64DMYIAoIKuNMWWdqY75R/q7EdaFgkaah0va6V5m3VQ5ggYXKb/3wCQUSANv4XAFuB7efcjwt6y9aBwXv6EMA766PMuYZYJGyjwDklMFEH9T+go3MZrO4ubmJdrudAKddSE4X2LPatV7HHKsAl6dd6h5w6BbGGTZQ9mwHslUfz83UxAZhXioois1jH4x1q9UqtRtjsNqHjqPUVVNbHaj2vgdgN5vNCmDitlKBZ5VUUkklv+PiDuzvg/hEWPa/TsRfopvnWNF8rHjwk3O0XC++uhuxnV5y4Jzq5GvqRuuvgZefHpgDzzRoU8ffg9pNQbiCZxFFHX8tKQMTdXPhxWKRTkiEfaWn4EXcBbf7+/vJGSXYfejZ/N6D7F3X29/LWEX+0k3zFRByNqOmNbqtEFyyOb6vrqs8F4jotuqvXODv+svp1e/t85CmIylrx9N4vby71keu3LngStkvPtY5+8hF5x1lTCijKHfyoO/59NySs1FlAul1ZXpRu94Elqsd+HXY3XMBiZQ1V2b3IZwJpL8tAxO3Yd76c/xancNyLOpdSA4Y1v+VbeS2rHNiRJF56PrQcXKbcmAf6OM57GNTuSLu6gcQxGcOdFFOHwsdNNLx2m0hd70uEj23PnJ2ov2E8U99TvXZXBd6X+rncxGivpteqz7gY6UCzyqppJJKfgekDLwoc3YfctS2fZbe92vKNuCF/x1R3IR0WzZQWaCov/0S/X6JUBYFRTSNQQMOX6Gr1Wr3NqzOBTz+vLKX/vY50vIUEPXgnrqz4ssq7Gq1Su+AI64P0i1arVYh4MkFyWpbml61Xn9KU9DN4XU1+TlE+0BOH5qieXt7G5eXlzEajWI2m8VoNCoEqpp65/uTsAqsulJ2BvU9OjqK09PTaDab0ev1nqX+OX3ALtMN8gENNfVH2VcKImo/g7mnAIeyqWDczefztBLPirsyNp6jr/gYSTChDBb6hIO/6M2Zd7nNmp2Bx1hLmiKvVqt1L4AuA652pQ8dF3N7CinLAVBdWYjKnvD5hv9hR2jgyP3Y84yxQu8BE2lvby/tY6QMpOfQTw4ARQ4ODu6Nf1znIJLq023dF3AckEJms1nUap9YSrPZLCLiyfXhAK77T15uBQFy/oEDasoey41PHthTHsZd+lxEpHG62WymQwRye0d9ieRAGgUKdZ7Xvkx6ngMYqiPq5KL9sgzsyC3Y3NzcRK1Wi3a7Xeg7Tz2u0iYOgikQpAx2yqq2sF7fMcmcqa5piAoawwrOjY/6LH7DvputVuve3pNPLWqnWia3Ex/rddHEMwLUPrS/oA/ma+9/3B/GG+M6BymgD08j3iQVeFZJJZX8TkiZc/21QZ1dyybQzCdVHHWd7L/kWT9F3eZAHE0z0v2FIu6vDD4GOPO/cytizyllwKEyZ5Rp5Q6DBwO6z4pes+lZ7vzpfZ8TJNJ3BQwBAwDPlstlegcs4LfUnQ2H1Qn2gM7ZNxr4KJDigMDX6EcajDjjTIETTm+bz+cxnU4LK9a6SqwBA6CA79ek+5Wgv0ajEYvFIoFKz1l/3h040lMeczrSkwHVwVeAhRQUXjjtq9XqXupRRHEfq+esv+rAwSOtj4+VDijkfu86VraF9h3d70v3y8uNF88BoulzcosuiDMmc8CHltfBI8R14S+fZ2CF7op9lmtbF6+XBrw67jn7SgNpvS7X1j5nuN1hU4zn2Otz9aEyobyaQrrJN8WOlPWM5Hw4fpfTGQCC2siu9bFpMdZtY1N/dvBMF7Fyr5z4QtZzpvVqHcsAVgUV3VcEWMSuV6tVGhu5Vv0r99/0fg5Q8Zmzp71/7lonqoMyfWg/Ry987gCpLkRQP1jdZeMJulAA8nOYeBV4VkklPwPJTZ6/T5Jz1P3ziPJNeXn/UrDI7/uc7VCmAw3EPKDLOe+cYqTskE31yIFEft9NAc9TSi5A4R0daAoeDBDec/vUdLvdaLVacXBwEO12u7Bamnu+BlKeuqW/1Q1en1onm/QQcbeRMsCQgkW6h5Nu0kr7HR0dRafTiVarFet1cVP33DMVaPB0NfZ2qtfrhaPid6UP14s6VTiNk8kksavG43EsFot0xDmONmWs1+vR6/XSZubdbvde6gDOmzNMcoBau92O9XqdbO1zTnn6Ev2oPpQp5XtcsTE++34Bqjnow70dZHDQjP+xBb5rNpsxm80SeLZLcCQ3hmn99VUWpGig7idJ6p5lqquIYmqOBzTKZtLTv3YV+Ob04DagICHXa+BCHTTYV30qGKmgPW2ve3u1Wq3ExtQxpVb7dHqgf7YrltUmm1AWnbIkNMjTd59/c/OUBq0wzpSJClCm9qT2cHx8HOv1OprN5pPrQd9dN1oHHwci7vZ68nt4cK8ggY+dEfcXsvRawGnAooODg5hMJmmM3YU4qKj1KNOH2ot+nvNJtf+5zXAPBTxUf8o8Y85XVs1zi899EcX0ZQe5EG1vB/D53l+6cKOAG3ayXq8TizgiEgN4l+J+sOpDx37/zabf676YiDLY9P6AToyZy+WnE4th2HMYDj7arsX9Psrr9XYpm//QB/2FscKZ7fytPmBEpLmW01zxcVS3D0kFnlVSyU9McgNG2SCyK6Ai97yvBRTp/7ngVMu2aQVT/9/2+WVB+WPu9SVS5qxFFPfXYVLFqSQVy53Xer0enU4nbcz82I3PlcHlTi4AizoIu9BFmVOvJwSy9xIpWHzGZKv6ODk5iX6/n9IVVSe55+cYJnym6Te5/RmeSgdl+lBQD0eatLvpdBqj0SgWi0V6BxRR5sN8Po9+vx/dbjfVx5+jz9LULpwz9NNoNNJG2KrbXenD/1dAFWBsPB6n9JbhcBjz+TwGg0ECjUiHon/MZrNotVqJ2q9ASEQk59T33tH+wrXz+TxqtVq6166AopyOPPhVYMCZZ5PJJGazWUwmk5TCqaC0g/UEKTkQGUCAFD0YaAAo0+m0AJ49h2wCjbQeEcVTuRRE833yFGThO2UMaLCnwaOm5Oj9VJe7lDIAlTpE5Degxq65Jgee6QEUq9Uq2UKj0Yh2u50OCoCRSHkcjK3VarFYLO6xYJ9KfAzNAWcaxCuAEXHHMnJ9OCDk44OOM3rSKMEvz4X1qUwTwKJut/vk+nDduM/l+tBrlT2k9dT/+VvHEL0n8yeBrz9XQYBa7RODdTKZ3AN0d60XrYeP597GXv8cuJJLg0ZcH8zzqsP1+tNi12QySSl6z5EO76KAnooCga4H14eC7i7bgGeA7/glgImdTudpK2vlcp87ojimeT3L/KEceKYp9BHFPdT8twqeMS7t7e0lf5i03l2DqznQ2fVBeT3O87/5nxgHH5c66gmdej/Vh/YT0t/7/X4h62AbqcCzHchDAbfKrlbif0riHeEhKQNAflckNzDknAukDPjR1c6nKNM2n+0aFMmBVu6MumMdUVzZ91Wl3ERbVhcvizu9KuxPsEsWjf/twS+TCKwZGEU6qeSCNphRuh9GGVikq6rqrHF/dXR3sX/CQ/rQFejVapXAkdlsFuPxOJbLT6fkefBBWQnoIyKxgXQVy5+tjAr0TBsAELBfWG4l7Et04PrQsqk+AA9vb2+TPiaTSYxGo/SZAgYaxE0mkwQAEvSqg4oQLMzn8wRMTSaTgn2wX5gHxE+pD9WB/60r8zielFdfetIkdq12FREpSMuBohrI4PirjtAfK51fAzhT3bjN5JhXOeaAjjvOXtMAEt2wwsvm+AoS5cDG59BH2UslxwJQgFkDk5xvo7+hbymA7Ok43n9VL7vWR04vEcXN8L1eEZHYDPo/IFduwQpQhXHRN8TPgQKAV9jRLtN7c2NIrk0pQ24Mc3vQ9tTnIDqWaF90Xegcv1gsEoukXr87nXEXssk+qK+z8NQHK/Ppyr5DcjrTeUUB/Igo7M+3S/vIldvL7iwzXTDKjRe5vu9jgH6fG7910UzBffag26U8ZCMKlGEfZem72+gjIu797+MH9khfyjFpd6mLnD60rOiF//E39B46V6pfkdOxjhu+GONzccSdD7vr02ldcuMH4oBq7jrXSe6efO++CDalulZmnsYG20gFnj2xYODuROdWD90p+10D0jBonejQhztMEXkA5CGw4ynKt0memiWBTTjdmmfpoKCDnoMTj2G1bLpmk2Oj716OpxDurWwm/TvibpDnM+9f3AMQiE12y4If3VMlVx6duHUC9/0oarVaWjnn/6fSh5YBfShQQZAPcDMcDhMtfTgcppVZghvVzd7eXhwfH0e/3y+kkMEEUVF9U39WwFnZVBbJ+fn5zsAibxf0Af18Pp+nFLzLy8uYTqcxnU4L+mCijLg7Wr5erye99fv9iIhoNpvR7XYL6TC5NpjP5zEcDhObaTqdpo3P0QnpsV9a/9x3bqMKpN7c3CQ21YcPH2I8HhfAM9oR0TEFvfb7/cQSWa1WydY1qFutVim1bzabxWAwSKy329vb6PV6cXZ2Fq1WKzqdTjoS/HMlNy7pZ6oT2orywKYaDoeJhUd5ARNVl+gHej+bDmvQr8/2lGnGDfTL9TD63Fl+askFNQ56UUbd64z+RD2wX37Hdzo2O6hO/Rh3fKzX3ymYmHOEd6UPBWdwsjX1XP0x/BHmFhxu2tftjt/Q/7F/7MjnDS0L4IiyWZ86zSgX2OlLU2sZE3TVXoP11WqVUm9pT9isrj/00G63o9lsJqZARDH9m/EDvfT7/ej3+7FarZ40TVHtTcdS7zO6SITkFjJ50Z90DHHWnIKqBLYEvoCQvJjbhsNhjMfjOD8/j8PDwzg8PIyTk5Mn04frRdva9eMLcvxO/XcPdv2Viw24D4sWiIKIuu0AIMD19XWsVqs4Pz9/cl34u4+lGvTjA/GeS63zeUbHTurlcYKOUxFR2KsJ3cEAbrfbMRqNIiJ2Aq76OK11Uf/cwWG1D/WpyhZiFCxVAIw5HZ0TOzlzCEAfBjVl3YXk5luf27S/aNxLv+daP9WZd9eV6h0mmc4XuhBIG3CCNszEXenDdeH9xccKRNvTxwd8XNra7Q3B58f/4L4aX9IO+/v7MZlMCqm920gFnj2R6EDgtPv1urj6gGi6k67a6AD5cxSfdHXzSpxNHVCRXN6yOrFPqZeHHHSe9RTPLNOHOt86YCh4pk6br1TohF1Wfv/br8n9X/aeu/fnik8wPrCqc87eMmXgGXrTNCEPfjRI8VVxL5P2W5+gdMJ7yknHHXidbDRIwSnHgby9vU1A1s3NTToRj+84tQsQBLCLoEVPIHKQx1ftaAvAl8lkkijj+/v795y7L9GD/s9nvgKn+iAtUfeyYrNzBRMVfNZ9lwhicvti0Nd0DANgYK8E2oBgV+eDLxH9fa5fuj5yQAiOI20GCKoOhOqFQJgTzNbrdQqGtd9ikzyLPdVgvQE0zefzZCefq4/c78psxfWizjeBibLNfFVaHfeISM4adcHh8xV1d/7V4UXPvpHzl9rHY/WmOvLxrmwM9t96gJMLsN1h92fj1Otnz6GHTeOLS27+oO1zi3t6f18I9JcDDry7/exaL/589Sk8RVNPBtV2pcyauuj+ruvPF+HK+ivj2cHBwT220S50sEncH/XPuY/2g4go+G65ZyrrTPuPps8ynt7c3KSxnDFsl2BAru9quXMLkRoQe/8vY16VjTWqa+ZdBZqcPawpbbuQTfqg7mXgSFk/y+nZx1UHLfmdg/fqB+jixi4l124qDjirPry/wKR0nWwCtZ1ZxHPQS8QdMP8UPtk2kptnVQf6XgYwah2oR2584XPGYCem6LN9nN2lPh7y2XLzQ0Rxr0ONeYm5HpoDtO6r1arAjqYMCuqrLh4DNFfg2RcIgxfB029/+9s0uZFfTUdgc1TdNJcArdPppH1hCOTKJuqfsqg+ptNpvHv3LubzedpzRx0vDVhxptj3otvtpvSpTqdzb/+gz2FyPCTeuXyAe6wwSDBo39zcxOXlZdpviGCeyQ+AQ9udTt9oNNJL9yHS9I9cHdz5KCvjpsH9KQdWnQQV/BmNRgU2jzoNuQFNJ5hms3kPCGEFV/VJfehbyrRy59UHV941WMg5kp+rE9ULYAT9CHYZK/EAIvwNC4zvWe3mf/aJibizMRhTrVYrJpNJNBqNODo6SpvlK9NkvS7utcBeWYPBIIbDYQLjms1mHB4eJvt8TB9150v1oo6kbtbNXmaj0SgBhzCthsNh0pOeKukrk9jCcrlM+18tFotoNptxdnaWNocnKFSWBYDR9fV1GuNgns3n82i32/HixYvo9/sF5sU2OnA9qD4iivuaoQ9sQVM0P378GLe3t3F1dZVW1dgrRnVLW6szSoC2WCyi0WjEeDyOTqdTcHzRLSw/9g5TdlKt9omhie4VsHuMXZTZhuolt3qtYB6nRlI3Xnq99kfGIupBnZQtkmPi+sqwlpvyPHXQm9NV7uXBmLKdsA9lt3oAk3O21b7RiR8UAQMWxhU2lFuNfkrx8uszdczVtnCGEJ/BJOV+zDX6mS9w5TaCz5WLIBdAHrD5qQG0nC3o3xq0AJZpW3kQhy6pt845zMMRUfgdAPZ0Oi30IX6r4zuviE+sGliwu5CycYV29LledeW+ly5KkMaqwV8ZqxNdrdfrtCCh8y57N6Hjx861n6sTBy+wj4i4dyiOgsvqB3ONggKMPzrWaj/lOl2kwZ9mTlEbeY54KdeHYLg40J7TB/UEKKLsOifrS/WkenHmL7/FR9nF+PGQLngx7mlfcX2s1+uCb4UvpnOBjo+5uUf9Q9WN92NlcT6XPtQ+PEVf4zz1qTTmYgxVG2Osoc70w9vb+ydMKoirdsCi+XOm9frLmfuU13XCIpzWn4U35lTGTf0M9rbek/8pgy/eMP9sKxV49pmikwKB29/+7d/G9fV1XF9fx2g0KhgBwWmz2UyAEADR8fFxRERysvgdxvVzANB0UiB95ze/+U2MRqO4urqK8XicOnG9Xk+pTaTZ7e3tpQ27oaPn9g56CmZezvnf9P+XPIdAcjwex7t372I6ncbl5WViCOFYUVcNzADI2u12tFqttMk7e23xnnPecuKDlTqIZY6h/uYpdI4jAOAwn8/j4uIipSXgFOUAKncSG41G9Hq9wmo+AymTiq9u8FqtVgms5ZoyxoWW33X2ubao+nAHAdACarWmlQGCoEPAC3UKFLzgWQoczmaztFk34Mhy+Sk1RsFYBZx4DQaDmM/ncXV1FcPhMNlpq9WKb7/9ditw5KHJ2h0PZTgR2AN0AeIBZMGKwxl3x85X2wBF6vV6YmWRFjSfz1PQHxEJ8CComc/n98AzgjtN29mkD++POT3o3+ooK6iJfZCSOB6P4+LiIqX8KDjtz1A9M2bt7e0lcJs6TafTNB5jr3yOXcL003SayWSSHEGt05foRMutQLsyNGkrDToBJwCKdKN7txV32JVZCWivCzvq2OaYA+hYGRJf6rg+NE7lVut1fNU+gZ4UlNVgxMHAiPtjMuOMBk/M87rPVw7IemonPtd3HDBT/ZSJB34Rn8Zt6qd7+hEEqsOuqfPOCNCxf72+2z+QPvaUOsndy8ui9cW2HXBV0cCGoJnxk83cnR2itqZApY6ZzHv06Uaj8SzMItWJioJFEffZiNq2qhtsQANjHR+Yo6k/7yyIAJTpuIoeNE54yrr737kxV/XhIKL6EH4fys3/tK+DRTou0ObMucok136nbbMLyfVb/kYfqj8F0HP6cN343OMgf5l+mO/UtjS75Tn6i88z+IV8hz7oKw6uPnR/BZH0d3p/nasUaMRX8nvsStxO0AfzHuXU/sI4qOOhxrroDqBM+yHvublYAXv0gY/yXMxE10lEFOYWwDAlxziIqOOnzsVab41x1G/3uZhnqmif21Yq8OyRggGyIvThw4d4//59DIfD+PDhQ1rV9pWW6XSanCOcBhwqWA+tVitevHiRWEY4nLqi8VMC0jBu1cfHjx/j4uIiRqNRvH//PgVUNzc3qfPQQQiucLLQx2QyieFwGJ1OJzlOzWYzsYXKNm3eVjdPDQj5PQn0l8tlXF1dxdXVVUwmk6QPAm0mNwYzTevQiWYymUSz2UxHcANWADwCWOgqZJle3MHL/e/f+TXb6ENFByZYmTc3NwkAubq6SoAHjE0dxNRm9DmackhQxnOUnecsNK5zJqOzTyKKqyGalqK6KgtKNulJJ3Vlf8CCAqDhpDvGFF09UwdLncdckEhdqCf700REYk4AjhD8oAcN+AFpNJXWV0pzAHdZkK9/e7lpD/oKYAfgGSvyk8kkgYUa8Kuog6WpDhHF/Wjq9XoaZ6bTadoPDseUNiPQ03ah/oBuCiCV6cP14P974KpjCzYC8/n29jb1Lz1ddBM4ocGJpkWpPuhHNzc3yQHRMmkqMaCVBr7KoMT2ymRTYEF5aQsNNNxBdvBM9/LSAJQ2xZlSm1aAi7lbxwHGFk8Xd5BJ29EZablA/SEpG29UR6orD/ioHzrQ1Ce1ZbUHHYM1WNbASMfSHLCYc/C1TE/pxJcFV1p/DTZ1HNNgPhe0qj5UJ1p/9yvUxtyuaIvV6tOCznw+T/P659jHQ/pwW8jZo1+j5Sgbr3PP8s+UZYQ9aN9Qm3S95/T61DrJlRnxeUXZE/57tzWti48HXiYWxTwV0UEI5qZdMs9ccvrP2YX/vUkfDgTp+KS+o4L6yjaiXGxR8VwxUg4Y1nf9fFPfydmO26LrwfutvytYsGt9eFyq9fZxPacH3nMvv6f6ltzbASAfv/guN//sQnJxupfpIbKDlj2nI57jwJKOEwrKeTvsYjzdVtxe0Yf6hU7eKPOVtG2J+7zf5e6vY7n6A4+ZayvwTATlbQqKccw/fvwYk8kk/q//6/+K//P//D8LAWWuk65Wn06B04mCyaHb7Ua3241+vx9/+Id/GN1uN6VANZvNxAgpA0d2pYttrmGyv7i4iOl0Gv/u3/27+Hf/7t8llgxGqp26Xq8n9ot+z6QA06rX68Uvf/nLaLfbcXh4mDaaPTo6Sulivuq3y1WnTaID3WKxiOvr67i5uYm//uu/jr/7u79L7DOcAh84YJ0x8Kq++K7b7cZgMIiDg4Po9/tpY/Pj4+PEJHIA7nP0ob/z9036yA1stCvB/du3b+Pjx4+JrQMAAkDizBgHvfS+HE+uQRobEsPYw6HKAa6ABMq00tQJBbh9nxYNosvAxTJ9qANECi/95fb2Nq6vrxNwNhwOkyOtNqaBGgCBrjRpygs61f5HXT58+BB7e3vx448/pn7X7XbvgYqMWZSD/wEiCb51z7Bc3XOf6WSqgTvBPOwuNr1nJR6Wq+smFwhSf12V9ZWmer0el5eXsbe3FxcXF8l+Wq1Wwf480GYs11S89XqdwL56vV4AJN0+NjmQCpAqgIk+/AAATdclJdFBEBW1Ex2XIj45X6TmMu4oUO3jizqy6IfFk1qtmPa4aZ7N6cMdZdU38wz9wMEz6qdAowKP+hxtV01d5JmwFNlyQUEhxhgNYBiHPSikfI9x2HK2k7MbZ73l7En36xsOh4X+xVikfcUDd93rkM/1HYYiQa2erkgf0rHwSxgSZWOv68MBV322LhBoH6L+umChY58yKXDec+3jz9R+ozZcxjB4CvG+5MBgDiSkvGX2pkCIPyN3PXOcLpoqOKSMLPcNI3br924TpEUUAy+1Z97VThgzFLB38IPxQeMCZYZoGygootu9PJW4L5PThY/5+r2ySVwf1F/14KwzZWBCOMiBZwqortfrnekjpxP/blOAD3ihPoj2GwfQtE78BvsAUHZ/B9F74Atz2vVziPvobuMK9mh5fRwp8990Po0oHmCjz1BRoPW5wMScPnxMpU1zi0k6Frou6FfMv/ggmn3C4gT+mt5Xx9ecD/fU9de28zlPfaLcgrvfx30EHQM0NtPtWDSm9PhR+5v6gdvKTw48+1/+l/8l/vk//+fxf/wf/0f88MMP8d//9/99/Gf/2X9Wev3//D//z/Fnf/Zn9z7/4Ycf4ptvvvmsMpQpUA2QwJYTuyLuTmKCucD1OJB7e3sFh4zVeAV+hsNhrNfrgtOte6X5ZujPKTmHAuMnVWg0GsVoNCoED56uoGBRxB3jh0Ew4u4IWYJDHQRIceQ+qq/HyOfqcJN9oA/YH+hDKbIaPOpKvepIB32YMfV6PcbjcQrSsB1OrVJ6uLO0NgHCX6KPsoAuougoAHKMx+OUoon9O5ioZWGi0c90EGUfL2dEEKgpELBarQp57+rwa3lz9XFWQdnK0aa/tW0ZA5QlRNCmaWU4TDmgR/WsevIASf/W75lg0KN+7qC0B1I60akzVKZDnZj8Mw2a9CQ/9DGdTtOBABrcqyOe07OKPksdev2OQI7Td1arVUpp1QWRXLlVtzlHMFeWnC703pTRwUQ9GMHBDr3eHfMycfaVO2ywznDWGIt1rMmtsqtN6Gub/pJrMwUgNMWL/TQBw7T+ykj0QC3npOec9lyZc2AB4zovH4P1t2Vg5jayqR/l3t2ucgBhLpD1dlPRoNHHZx2btllhdybJ5+jE77np5f3CP8vpwPW5TRm0LDpWlAUS+twvARP1+dvqSG3R22FTncvmuE33ZNzlXfuijkVqW8hT+75lY862tpj7vc4FEXeLLW5LGjzrNWV2gD4AV3XB9alkm3b+3Pv62JT7O3ed6s4XBhQA0EXjn4ps0luZreX+97G4bCzi/6+pD41jyiRXV6/zQ5L7rc5FOo5ExL044bllG33o/9uMwTmwW/uO+2VqO18LR9DyfE47P/YZjMdl4wzXRjwuBv7JgWfj8Tj+8T/+x/Ff/pf/Zfzn//l/vvXv/u//+/+Ow8PD9P/Lly8f/eyHGggnczQaxf/z//w/8fbt2xgMBtHr9aLX68Uf/dEfRa/XSymGdF6dAAaDQXz48CHtC4bjT1rj3/3d36W9nLrdbrRarTg5OYlmsxkvX76Mfr9fYNI8x0qc/+36GA6H8Vd/9Vfx8ePHuLy8jHq9XmCNkWKoesBRH4/HcX19nfYvIhiGSbFef0LQe71e2vfr+Pg46QMddTqdwsrEQ3p5jN607u4Q6rvq42//9m9jMBjEu3fvUgrqt99+m5gsBOW62ogdUHf2YILVw/1hmXHs/eHhYTQajTg/P0+MPfYCY2+eiPsbIevfZQyzTTpRfeQGe8o7Ho/j7//+72MymcS7d+/i8vIy9vf3E6On2+2me2kQpZ+5rnQ1V9ubFN/9/f3UV7rdbnQ6nWRHgEY+8TC46r5zyi7xjXFzgWHOsdGggWD/8vIy5vN5fPz4MQaDQWFiY0ygfrRdjnKuetbP1F64h9bVA1zAKEA7ZdfoRtmqA91PQQFJ7SP6v05UXEsZSX/Uzf59s2Td8F7ZEOo0qcNNe0REKZikk6a2AQw3tQXe0Z/aHUA+AJymCjIXuD78pWA5wLICq/xNujNbBOQADg8wHMgpC1ZygYvuMaGLId5HSJXmbxZ71JYXi0Vhg/VcW7ijp/oAeNfNoxkvc0wND7wYT8uCc73Odar2C+jEfEO/0FV+BxexMdJflYlXJrnxeptgU+uu7a0n9aJL+pyeGKsMPmd85OzJ7djnHHSl/RFdjEajlOa8XC63Zo7kfBO3b9WHsjh1wY766qEsusCh9rQtAEs9HZD2AM6DPPYC45CNxwYMZTbjfUp9MO83OfD0oeBCda3zs4+7zK86fqMjnhtRPK2UsVcPXvhccd1433kIoHBbY+7T9tRUKdWH6gS96CK5A0NaJnSCDsjCINvgKSVnz1pvn/cQZ2Dp56pTnQt0LFedq47U73N2NL4eLKtd6kP/dtvI6UTHfAUyuE/O3qivMhe17rnxLOJukZk5mu031P/fleTaHMnFZDlfMKfTnK58cVCv1zFF522ezVZIz60PrXdOHzq+8ncOPM/Nuzq+an21D7m+kV2A764H14nbgW574fpQH0bHA8TJDP4b14f6fVouxqfH6uInB579+Z//efz5n//5o3/38uXLtPH+l0jOEdNGJfj98ccf4+///u9TkHl4eBi//vWv4/T0NB0M4KAI6Z7L5d2Gl/V6PTFMCIRgGDE5zufzBBCRDqWnZOzC+HOOKQap+sAR//DhQ7x9+zYxxtrtdrx+/TqOjo4SwKWTAcHp5eVlAgzYUwaWBYMHm06z79dsNkuTJR2HSeIhQPFLdaYDkQerdPCbm5u09xuAYK1Wi6Ojo+h0OtHv96PdbhcmSfTBQRMKnGiwBgsNBlqz2Uyn/JHayUShqTNlQSqy7SpE2cSWmxCpw3Q6TfvgXVxcxNXVVbJlBfhyE6kGbgDM2B22oiAY6VgEYBwKACuEQTIX4KiOfN+5HFiS05cHClon9DGZTFJa74cPH+Lq6irdk3vo7yiHB1z6HAXPPAjyNmOM0c89NQJmI46pMxoJaBjjNGBQZ8DBM9cHfZ09zNgfkLQyZVqp84zkQEVtW22TTWwOdTi4L+MzumfBQkEkT+lVxwd9ar/IBWbuMOkeZuwXSfqjptnxudaBMmkf19V5d/A9OPK2Ulv3/QPRD876er0ubKKugSS2oE5vblzS/zVoAtggZVUPztDNxXOgho7XGoxRBhcF8L0fqoNGOamjpx6oU6iOmbLP3dF7SMrayQNPdSL1ez2pVw8mwQch5UMX/RQ4U3vw+S+nL08bcR1TFnVsy/roQ3rRd9WHg4mqdwXwc6lkGnzk+q+PaW7DHrR48KRjOddr0PNYXeTm9lwf92A9B5b5O2XNzX25cSwHQmudnPmri0B6+rjOwZ+7YJzzW/z/Te340O/Lnqn1UjtT8F5TvXPvKvhLui/yU4EBuXE4pwuXTe2hvpnantuIzgsRUeifbqtaDhZxAIueGhzxfpR79/rm/tbry0A0H6vK+pH3NdUb/YOFrF2CRdvaRs7nKJs7ciCP/qYMOFO7QS8RUfDNnjNtc9P44LEE15fNMyq532n7q+jCDX9rGzwXM3GTLjS20XLk9OD1cJ+W35WNnYy7/nzGqDKCQpn85MCzz5X/4D/4D2I2m8W//+//+/Hf/Df/Tfyn/+l/+uh7cCoYitQAgEBd9xfipMzz8/M4OjpK4AirQ6vVXW5zrfYpdZPOv1gsotfrJTYFwJnum0Zg8OOPPybm1vv37+Po6CjOz8+j0WhEt9tNAUsuTeRzREEuBioPiGq12r0gJiLi+Pg4er1eHB0dxenpaXQ6nTTZE4xzPxwl7tXpdAp7r3hn0VUY9NHtduPk5CTOzs6i2WzG0dFRYaN45HMmfn6Hk0/wsVwuC/qmA9KWrODPZrO0f12/34/T09ME+jm4ymosrMLFYhGtVisBapPJpDAp1Ov1gmMPm6Pdbqc9fZrNZpyenhYOn8gN2DoIaZ3K9BFRPE7dByRkOp3GdDqNwWAQ19fXae+jXq8XnU4ner1eWv1QB5L7Y4v0GfL81ZF3J2K5vGOWEGhzP+yQgxZwLLBHnYw18FeGlba39gWuJZD3iZ3vYHx8+PAhsS7YR6ls/6BcwOVOpOrPAx5lfEREwaFS5ow6Xso4877E83xyY1xjnKPO2LgHUMowA2S+vr5OfV83TnYgUMuv7aO2oM9SG6W9NH1awQDXh7a1pwk7g08dX93nRvWhK+rqOBJY6Um04/G4cHgEQLumrHo5EHfI3enUutPe6FGdLHdSNOhzdqbbCOXwIIn7KNtC+/96fbdSSD+5vb1Np70y1jJHapCh7Y6oc+1Am1/vafU5h2uTo1UW5GNjvgdSDjzLlV2dQtUbbatgo4MwCp6hM/om73yXC1bLAiUFVFSP2u90jHV9Y+/67G38l9z46n1J9bFerwvMDb7TfYSYy3zhQcujdqP7odGW2q/Qjwu60D6VA54eKzl98L+2J+VUdrKz8hz0Qrw+/B5fkEVgFov5vc8tro9cHVarVWGcVZ/8c/Win2lfwk5cH/q924OOk7yrbvGN8QV1WxJn86od8P16fXeiem6+/xIwMacf10sO5PKxXMuTA4N13KWfYxs6N6oONZBV/Wr8oM/W+XwXYID2Jwev1IY8sOdv2k/LlRtHlAWrOtZr1T9Vv5CFdtUFcegu9VE2BqMTB0dyfraLz3PaJ3XxR/ep4j77+/uFtlBd4PvvAix6SCeUSW2av32c1TbkPsTL3EuJGsqWdiBVdcNn+LEA8M8BJqro+EJ9eaef63caG+leoNoHlaREX/JrfJwDw+G90WgUxpWH5GcPnr1+/Tr+xb/4F/Ef/Uf/Ucxms/iX//Jfxj/5J/8k/rf/7X+L//A//A+zvyEYQdizbDgcpoaDGk3D1ev15GhOp9Oo1T4xEb777rv49/69fy+lV+rJmDrINpvNWK/X0el04ujoKAUFdAAcDlI6x+Nx2uNnOBxGRMT3338fjUYj3rx5E3/4h38YnU4n3rx5E91ut9SRd0fUwZPc9be3dxu8M0iRIqj6oJxcu16v49WrV/GHf/iH0W634+zsrBBsqgPSarVitVpFr9eL4+PjwjPZS242m6WUThgYMFFqtVq8e/cuGo1GvHr1Kr777rvodrvxq1/9KgGKmh5UpgtHrl0XDFaaSgmzCcYUE9h4PI7hcBjX19dpE/xf/OIX8fr16+h0OvHixYtC6oGCk3R+PfUMNtpgMEipa7rHEQPE9fV11Ov1lA55enoaL168SOmQnU4nAXZqAz4R62S8yV7UsSK457cRd5PCYDBIwNn79+9jOp3G4eFhnJycRKfTiZOTk0IaRs5J1GCITeKxQSZTdXAZ/Pb29mI+n6eNiafTaQK2m81mLJfLaLVahYEZoc+qrauOFEzRoGC5XMZwOEwnhrqDcH19nWz77//+7wupCtpPtE101UxZX0zGOWDDg1sPWBSw5HPdXBT94Wy4DvQ56hgSgJKCtVp9SlMn1VIDwvV6nUDmm5ubuLi4KLCqck4If7veKZMHx2VB/6a9qdyGXR+qCxUFWnCACRRgmS6XdyepAn6pPnRPMw5J8DRWHTPUScJ+VE/ogOdowKMOCwsR2L6DSgomqmjA4t+rrWgKioMMzvJBVqu7PczG43FcXV3dY93hKPHuDru3o4JXOfDMy65govZltT8Fj3hXQFF1yJivaZucrJgTt38FyhyAxZ6Wy7tDI/QABX6r1yi7UYEUDxLVKddnqp7Ru4MfOcBMr2NOY6FIU2/KxOeHHJgIQIndMccqw5br+M730Mu1g95H+6s73WpzaoMe7PGea0eu2za40fnZxz3tZ4yv3g/UD8mBh7myoAf2dwX41z6p4wfsD28/1zEv7WePTTNyv8+foYGojgu0gQKvZYBmTh/4i/is6IN+GRGFedeBeMYpRMd8fvulYJH3MffteGYOwNHPKK+OB7m5G/awMqj53wP8iLu5Re9FoK99WudAbOspmXj6cjDVgVUY+O5LOzAScXdQj6eLa8oz9/Qxwece+qDrYhdpmznfXOcGB7zUn1WwyOfp3Jie05HGP8Tw6FnHFXwe/LZms5lSnZ86rTenG68L+nACivvy7tfSn+hr3AsbIUZU1jji/VGBqEajkeLCp7SPh3SiNqPjh9s0+qCtIDv4uKRjFb4ifUl9JH22zmeMpQcHB9HpdB70PVR+9uDZn/zJn8Sf/MmfpP//k//kP4m//uu/jv/2v/1v49/8m3+T/c0/+2f/LP7pP/2n9z7HEJU9oadEwSpy54oGZ/JF3PGOKJ5cp06O3ksHFJ845/N5DAaDuLq6SmwtyrsNWMS7Ir9cB9MExgOdczabJVRW9wBCHzhK+jycEV2d00FAA7ucTnLC7zXonM/n0W63U3DV7/cT68pPuMvpg06bmxSYjBW0AhxRMJEOqGCAdmzuqY6Ygmfu3OZ04c5FbnVmtVoVJovlchlXV1cxm81SKnFuwlIAJrdSpfYBi4ny4hg6A6VWqyVd5FZFPOihTlzjwYb3FXfkuQbRYEQdTOwa+8xRubFxtXV/HuC5sj5xmqfTaSqT6htd6Cbmbo8u7oTmwKttRfWsNk/Z3YmF1aTlU9vR4IPr1dkDKNB9ubjPen3HPNNDAryNc/bvgSd9SevoALFKrr9vup56ah1yjLOcE6mOE0AP44PaPuMDE7/uj6N9p0wfrpOclNmKO7g6Zvs93R61T2v/8+s1KFM9KdvD505sQ/cL0r3wVDf6Ul3kbOkhnTCW6eo1NlKmFxeuzYHOXm7t267fnK59sQA9KjCGg41DrcCbjt9ug9qPcuNLWZ3L9JvTidtTDuwuE9eJ9jfuRT0VtFV/pCwALqtvWcC4qV+W9U+/Jne9l2ObMb7MVnyc1qBD7ZAxfNt5RXWgYCI2qGO9Aj3Mt/4cvT6nu5ztbCM5e+F53o7qR3n/2/be6FfnQvXfqYPuDaljjc8xusfoptfn6ET/9zFA+9WmWMUFwJPrsCsH39RGqKvr1Bcf8OXcB/TFjKeQMh35S6/VedR/U/YM1asDlbpIpvOPglDusykj8al1UlaHXD3LbLNMF7nxT0ER7UsKnKo+XLBFBZl3qQste04fXs5N82uONaZAkfpDOsa43t0WVR+7to/cvEmZcuOX19f1kauT6kMZ/R5vannUdnwMeQyQ+LMHz3LyH//H/3H8r//r/1r6/V/+5V/Gf/Vf/Vfp/8FgEN999138zd/8TYzH4/j48WP0er345ptvCkfS46SyerJcfmIiffz4Mfb29uLDhw8RUdzTBKCHTfMj7sArZSDoRr7qTOpAyr5Aw+Ewrq6uotVqxfn5edpH6/DwsOAgY1y1Wq0wCdfr9XtMhvX6E2vs1atXMZ1O44cffojJZBLv37+Pq6ur6Ha7cX5+Xkjlon4aIKO/vb29uLi4SHXV8kQUKasYOvfQAFM3CFdd3N7exvX1daxWn5hXHz58iGazGX/3d38XzWYz+v1+9Hq9wjNdFPDRAZvVsG+++SZevHgR0+k0MQLfv38f19fXaaN+KMFM7sqKoPykLLKfmQJ2lE2df/RBEATo4ilg6ryit+VymZhejUYjfvOb39xbZfD9q3QQ8dVMgvmIiFevXsXp6WkK0BaLRbx//z5Go1EC7er1enoHSFKWnK+S+eCpTqYKeiAo1MFRg27VIXphQ+qDg4PEztMTSn31V5lZSmtWwLNWq8XLly/j6Ogolff29jbevXsX4/G44FChD8BV6u+rlPRR7SsM8vRjfuOrrw58OMi1Xt9Rm5FarVawBZ2g9vb2YjqdFoIeZThp4AmTZjAYJJYVenr79m2Mx+NCOaknNqSsD+xI66CO9qagTvUDyKvBrwcADlCrblTv+mw95YzxQ21YV6Bh98B2nM/n8cMPP8RoNLoXYGp55vN5StFUpgIHD3iATPtpf0IX2BmOpD9T04LUIS/TCWVkDtFUY1359f5Zq9XuOTiLxac9LxlvPYBj4YbUb00xVBbRQ7ZR5pDlBCBdFzhqtdo9VoGziVToJ4wzakeMTXpggJY/F7g78KUphspaQLeMk8p08UCfcVgBQm9jDwLUnhz4R696jTvqevCIBuV6sjB+k0sZUEFdfJsJ5h30oLrn+Xo/7Y+UXdtV9cG9lLlFn1D7wJ404EdPfp331TIwL6cXBSp0/tN6qf+g86fPnR6sU17eVV+6WMTBT7rqD8NBFxrxp9Ef85KyA3iOA285hmuZTrzNfMxUf9LT5nL61/7utsAYwZgFQxb2MLqv1+tpUbff7xdYUrAmtN/yHVt6rFarwl5n2+iizFbKdKX9RAELZ4Qy1qv/pffAnumX2ImOU+h9b28v2u12YR6FEKB9mt+xcL9er9NCse6R96WSC/o9FnPfi/HefXodU3QMc/CeWIH9XhmztC9SR9hk+E21Wi1lOzSbzeh2u+maXQAj3pdyvmhu3MuN6wg+mwL8+Mswzxm71IeBMaS/Vb2jj1arVQCMdiFuJ9S3Vrvbg1pF50D3K3QO4l7qC338+LEw11MnPUxQ7Wc2m6VYh62Ucin0u9AJNq4xn/YXPlOfUf0HbS/GDcaW2WwWw+EwPnz4kPxDfB6NBXgG5SFmOTw8TAf4PVYfv5Pg2b/9t/82Xr9+Xfq9spJUBoNBXFxcxNu3b+Pw8DA5vw6waHoBBqyBB44gjkStVisMaAR2AEMYhAJJHtSpk6n1WC6X0W63C3tMYFwa6DhdVPfQ4XoOPsARGo/H8eOPP8aHDx+i3+9HRCSGm66WOc2YtEoFYLQ8EXGP7aP6gM6tk4tOzKoPBWUODg4SS+7o6CiBiarLiPspSxoEAYiuVqt0UqNv8H55eZkYfwq+UA63D6VjO9KfCwo0iFanIWcfDmKo3cGW1NOZCOwiojAwUS53Qm5vP6X10PbNZjNN9AS/g8GgMGgD0tGOuuJPWXXCxwHUQN1F9aHgoQfOqkfdQwIASAEaJnjdCF4HbQW+FBxhjzIGXfS3WHzan244HBacbqjimrqhk4YDV24HCozgnLiT4AFOWcDjDq5O3AqcoWMPgPV3HoQDjmBjMDYBE3kWfV8daMrGZKfOw2p1d8iDv3JSBhZpuV3P+hn6VZZlvX63x6Bfq45xWRCCQwyIrv3AV921v6tD6te5/XtfdltwO/HPVH8KGKv4MwmSvT0caNA29oAB8Mx/y3e6GKGsTWx0ky2UOcpqG/pbBdGxR/qA69ZFAx1+h60DFOjiT26uz9l4mU1poK1ji87rOJKuE32+18FBh230qd/rgoDqTwMDxhZsSOcHt4UyPbtO8H2YK7AVT+3P3ddtgLbXdtFn+3Pdv9C6al90HXk//NzAzucMXspM1HEavWuZIu7Pwa4DDUC4P7rG/uiXjPWAaLrw4IvDOg9peVR/j9FPrh95wO/MRF+Y5D6IjvMKiOv/uhjkC574IICJusUL/pQCVavVKm1PoT7A5+gk15fLxhzVkfdL9WuoswKftCP/O+CUG7sjIsvw1/7q/qPO8V/CoimbN3K6y8UgiPZxf2kfUrtynev8Rkym/QE/TLdooBz4Kpo1sSuQaJNuEF+McX08dE+NpSAk6JylC5iMK+orIejruZhnWn6tL/bpba7i/dkBe9cHsaXqgzr7eE5fxDdXfexCJzl/Tj/Dn8/5PqoPBzv1b8YV1wdjbcTmEzn5vCy76CH5yYFno9Eo/uqv/ir9/7d/+7fxb//tv43T09P45S9/GX/5l38Zv/3tb+Nf/+t/HRER/91/99/FH/zBH8Sf/umfxs3NTfzLf/kv43/6n/6n+B/+h//h0c8+OTmJxWIRV1dXaULTCVWdJnJrOUEQ0AVm2GQySfet1T5tks6xygQbrKLTKSLuGlsnGwyt3+8nEKTX6yW0HWYHzstgMCgYh6Lzun8bhobBqrPd6XSiVqulk/ZWq08MHg2mXB/L5SfWEwO57iHijhpBhYIanm6iz/H0nvV6ndBiPXlT93lBv9xXkWj04JMMDlBExPn5eeqUTFw4nWxy7sAKZYRFhx35ZKm2oYMIz1mtVul32i4Mhh6MKfCgAwVtNp1O08oH93BAVT/jc9oFG+73+4V2VycRcBDw1Pdvo+2Gw2FW97S16kj14QwCderU4VSnIreyrgCNB3m88zd2qs7PcrlMgCQrWroHm9quToS59ET+Bpyh72s9dFygbNipOrn8re85PZQJEz3PXCzuDkbBNn0szE1+Cq76/pLoUJ9DvQCt3GHOBahebh3HcmxSruO+ZaK275/5dzhuaj+0oToozBPsfwMY7fenfErDdyfdbbws+NW28VW/sqCyLIXSde2OsF5LoKftuVgsUv9g7IRVdnV1dW+xhfKwnyKHbPgKd65MHtDQTmqjuWAwp2PsTleREdpW7xtxt2Ex7FT6kIMYbIOg7cxYr8/m7/X67nCW6XSa9mdVoIz2Y97QvuQgqM4buu+XjhuqB9Wzgh3a56in9hMN+hSEpDw6Z6o+XK/exgqU6eERyuDPbR6MH+A2om2v4zO/Ye7RVPOcLeq84Q4513lAoHXLLaJ4+VTcdtR/0rbVE003AfNaPsrhACw2BsOKBZLpdJrqgF8GSARLH8GnYYzQ+ufmvm2DX7VdZ+IRgKIXZeKp/WOzbiPYexnDD99/NpulQ54ANGBX4auy3yvtwFjBHKt+oZZB2XyPARL93f+mHLoYhs+Wm3sZE6i3jzfclzELFpGmVAEkctCXjtMs/mocgc+gdgIQqRkCTwEG+HyhYxS2476qjo8+TnqfVrat7ltFX4OJ53u4KfOMA+5qtVo6jKvRaKQsp12CRVo/B3wj8qxP1UfEHSDIvMHYBfuOcWU+n99j+sPA3N/fj16vl2IcFuRHo1FExD1m4q504f1ok7+K5K5Rf0R9afaSHA6Haf/tWq1WiNOJ1fmM30XcHYbYbDbTov8uWXheJ/UXtZ7eL1QfOj/xOXMx+6GPRqO01+Z6vU44ANsUaWYYOATYzf7+frTb7cK1j7GRnxx49r//7/97/Nmf/Vn6n/TK/+K/+C/iX/2rfxU//PBD/H//3/+Xvp/P5/Ff/9f/dfz2t7+NTqcT/+gf/aP4H//H/7Fwj23l9PQ0ptNpYujQEXEUcsHpaDSKjx8/xnw+j48fP8ZsNouLi4sYDoeJ1bK3txe9Xi8ZNyctMjnh7OBwaGBPJ1EATDe3g6YIffHm5ibev38fs9ksDRjtdjsdZqC0eQZqBlkc8IhP4Jky7wDP1EnLDRR7e3tpIsCoGdTUqQaUaDab0W63C/qgHHR2dzQZoGEPwiT0AAO2z9XVVaxWq8IqBewoR6Yj7nLlv/nmmzRQAZDwvQKCOol48HFzcxOXl5f3wB+egcPA7/QkTt1oHaffwRzEATFsx/fnw1aos67cqY6ZuHn+3t5enJ+fx9nZWSoH9yf4dQaZMixgl3BqaNnEopPQer1Ok6QGQfrbskCDiSeimELmzo6KTuruiHlgfnBwEKenp9Hv96PRaES73b7nWPF7ggQHg9Tx0JWpHHiG0F4OAPh1HvyW6dwnM0QBA5309F7+XD5T8AxGjPY17qtBGnXiuxygkCu3BvEenHp7OxCVk5wz4bZA39BVTQcHFDzTgJ7JXq/152qwh74VYNMxhnFBmXk5W/cgTIE1nqnMZeYdLZcGLzyHeYPn6Aoo1wOeKVuKYOry8jImk0kW8AQ8Y2VRbULtyZ10B7v9e+9bub6k4Ax9VPXgz1HwVJkiGhxwT/bkdNYlc4QGaloOFvNGo1FKYwFU1Do4+JOzNX2ussZ9/lLg1XWoAJm/tB/SP/Q7TRd2AE3HeA/GdfwE/OBgJUAd3tFXDuTy8uoijY+/zD0KTOmigOtA2SGUXd+VxavjnY6zObtW0Xt6GUmRy4F+1E/bGN8mB3gqQMQzdU/cwWCQ9r3Fx+NgnlarlVKESFPUsUUZWbngk3beJt3Kx3j1y5TxhI4ILFVHlA0/WYN7H8+0fPhUi8UiZSgQ+BPI7e/vR7fbjV6vl/xxTd0muMN/9vanDMQU24Jn3nfV1nQMxCaUQQiIoXbhfqLOG+pn8bcGrCzyM5YCnnU6nTg+Pk72BijG4q1muVBexn/sbFenBqpNKpOVNtL51OcRxpGcAJ7hP+siNHUiHiRThHpTV/XdGLtcH0+tEx+Hddx2nfn4peCq6o6xAN2ysIbNUD9iWepIvyJeHwwGaW5jTOFaBRN3aSeqmzLd5fw0vlc/iL7C2DocDhM4z7jI4XiMLeijVqulhY31ep10A3j2lGnOm3Ti89cmgNv1kYvt0AeHal1dXaVDuPb29qLT6USj0UjbWIEhRETyJwFa6V/8xv2kh+QnB579k3/yT7JBHvKv/tW/Kvz/F3/xF/EXf/EXT/LsbrcbZ2dnScGAJboBPIMEDUojAfYsFototVoxHo8LwRUOBZ+tVp9OmlSwyMEzhAEHgwdNx6HWAArQDGQVAIyVP8AzrQtGenJyEt1uN1arVXJ0Xr58mSZvyqR7ffiqJIPaYrFIaaVMDupUU0cclfV6Hd1uN90Tffgm9+hDgTjVBwML38/n86Rn9M/qXRndm+Ds/Pw8+v1+LJfLaDQaSR84mgp2aLnVKVEgy9MXcwEgK3E4MhpEYzvoUNsu4g6UUBqz752gzATqnxs0nFG3v78f5+fncXR0VAgUz87OCim46CPiLj8dxwObU1BG6+BBxnq9To4iTqsPrh6oaRtqQEKw4pO6BlV+LwdUFfQ5ODiI4+Pj6Pf7yU6Xy2VKb9Z6qN3SBrSPAq6IBjf0bQf21KnTNnPJOTF6fQ40VRAUm6S/MMmoPWGb7C2h9yXNNzeeab0IUui7GjRrAEMZHeDUAMP1tV6vU7CuAfrBwcG9AMVtSvsq46/qQ1PxcfaxWZzYXPCr9uHfE5A4eKFOlTqjfFbWB2ijHBhGHbXdPZBW26KsugKuY4gyevkN+1swxjAe4BTCitU9Y+jvmsqk9u5OZ85hp45ud6ozD27KnEkfH90JdHBI+4eCjvzGxxXmD3wNxgUdI5hHFRzJAV65QIbnagCtPo3OSznJ6VXHSQ2utS/qb/X5qsfcOKT68/Fa2UMAFzC9dS84BQVz84b7FdoeCuConjUA5Lc5YMHrwt/6vkm3ZaLtkwtiNa3HgVEFx70cOq/w7vrmek9J5Ht0oKcelrWrAzi5+Ul1WxZ05XRJ2znbU30wZZ65j6L68HFVwUcHxHnXvQQj7hYUAIvUf3TZFPtoX8n5rWXi87/6QT6XoA8dg3Re1nla7UP7KraofVS3MqFd0YkeykY9FUQoa3+uU/b3Y8AA1XXOjnjP6cv7cu6a3HjK9Tk9oxcW92Erqp9CnbnW66xz7yag4kukzJ/M6W2TPtyP1HRn3QqIuAdWFfEeOgIY00UaxOepXelC/9exNKezTeOd+9VKPgFsXa1WiXWHPrrdbiLXABahM40VP2f8+FJxv8h9pE1+m/cvXXjl/fb2NtkBLLJut3tvmyL8AN2nN7ewt6385MCzrylv3ryJX/3qV/Gnf/qn6bP1en1vnxUVBm91Suj4OtnoyqaCBzrZ1Ov1QvDpDrsGJnynrIxarZZWebSD6Uqo58urAHzhGKzX63jz5k1aYeU3ujquKWqUIeLOCVUnQ695yGFm0CRA80EA3eskTFupPhaLRaLPqz5cl6oPBhYOHVAn9Lvvvis8A33gxMOw8gBQ7cMnOx/UFLxQ3Sh4kUsLUbaDUt51YsfBYxDhebpJuzrPfLa3txcvXryIk5OTgtP+6tWrwv50q9UdQ0I3PsUGmAhoZ21Hfaam9foKvuqM65Tp46Kbl7pN5vqBOh3aFjiS2M+3334b5+fnqVzL5d3+gxqE4Uy7Y085FCDVduda6lerFTfVVH3omKH9PDcpqMNB/dAH98FWsBM9HUwnNgX4AJvV9pfLZfR6vXsO9Xp9l6Kk+tDVZ3TmG/HSpipqT9q3FQhS0RXzHIhe9k5f0X6o/Zd6wtTsdrspmKVfKoikdVfwAx3xWc7508ULHRu9vWkH3bBdA3/uhR61H7hdIejBn8t1urcRzGAARxzC0WgUHz58iPF4nHSKXtbrdWIv6piFDagekU19Ohf4UF532LB/PtOVf3fqtF2UbYT9K6hAuXWvRK7DOf7xxx/vjdn0h+FwmFbmB4NBoY+ow64BjI7hPA9d6aJPTjcuPv5qv9Fxg3EE0XlM7YffOZNGxxWdW9RXWi6XiRkzHo+TPhQIcaaVAmb6fP2M+Zzf4YvowUXcjzGId7+ntofapPpIDiJxHw1+3TdSPTJWwEicz+cxHA5jMBgU7AAfBR2pPnyc1HqoTnV+v7q6iuVymVb9I+JegKv+Fv2AcRfwAP0qYKl9Tcce9/9ywae2G4GVg806J+O3aT11/1b3s/Q69Hlzc5MONKENEN2gmwBXD83QvqU6VntXfQCsbJrfvc/qvEK/UqBLv9O9kNGf9xPVvYLT1Ae/jz6q7BkWXfBlfesL9dO0X/mYQr1h/T82DU37hr67XamdKoPRSQO6COpzqfZv2gJmImM/viVAyNnZWbIdyBDcX0ElHUsYk0hTfEpgxEGM3Hyh45T6tblr1e+LiLSINhgM4urqKv2/WCyi3+/H6elpNBqNODk5SfXDPtAti3CMNxFRsKtdiY9DjKnej8v8fI/5GFNITXz37l3c3NzExcVFjMfj6PV6cXR0FM1mM168eJFSD0lZVN2iF42Z8cOeUx/qU3l/8P6ic5BiDovFpy21vv/++xiPx/H27dt0eB/YxYsXL6LT6SQmns5j9Xo92RX31zTnx0oFnom0Wq0EluhAwKCpnT03aWkQrSv9+tKBl99zPROLBytcpxO5TjI6CROsKlikQa+CUG7kDiSt1+vEqFGD172bNAUw4v4KjD/HnXl+o0KHcvBMV6bUead+tJXeD+dpvV4X9OHvucEdB1AHolardS/YBSyCiu3fqRPP/XXwygUiak/aPgqCOmLuzuZ6vS7sjcakRhl1xc/BFNpBbebo6CjZFnYHQ1EHQk0l9gBGJz0Hz3QyUWBP+5kDjVyH85RzsnN27YwNlU3gmQKuh4eHKX1aV24PDg4KQSl1c0dW7VUDYXdUFNxUirz2JV60IxOk1kGDfA2WdHLXzxQ8y7GRVC+1Wi0FCfpZq9VK/RAwRQNsJnreaX8+4xmbxg8+p08pSIU+fLVfgyAdV/2+OdCKcYF+q0E5NsDYBWvSgX4PFKmDjrP67vMI12s7IN5G7sjk6qSOigJrWu5N4JneW8drnqHBHrpXpozbIjbjgbUH164/d0xVPw48KHCm9/P7+niiz9MxJmdDCmBxrY5RlA1d6AEKagusQushLHpNzi70O31Wzpn3cdDnJw8yta0dMFLHV8uRK4/qw0ERnXe13Lq3l7IV9Hp8FK2fAlrenq5r3h0ocfvT9tfPcvd2fXhbqeQCX/epaE9lnmmfUl3rfMQinreT+pX4qsxV2v8c/OJ6xlxlE7ld5l5lOsnpMzf2+d+qE2W0aHtSdmWe6SKv9uMceKZ9CHAf/bMQrj4KB235uKjiY5bbg8/1uRikTHLjiQewakMKUuscrfMcdpXzW9QWncWmc4QvZnMftZ2yOnocsK0uVCeqmzKdeUzj/kjuGr+Pjl86tijIpLaC70BgD0ju45k/x320x+pkk55cL96H/bvcnO2i/jD60LEb34kFOJhFCrQ6wOvl/hzb2FbKxqHcNWU6y12r8bXuj0cfgnmnwBmMM3TPeKzAVcT9+fY5ROcZypibA9Ru+Y3aB+m8kDDI9KPPoA/shHvh5yu4qvHR5+iiAs9EHHiIuAvKcui5S24w9kFMBxN1BJiccpOGOt36d9ngRdqfMyo2BV96fzViBnR9DoBSzpn0iSX3HNdfbnBmMskZuOtDO5o+H32TSuerqn5fd9oUdEHfBMOqe/Zsw5HQe+lKtQYPXpfcZ64T9JGru97DA1FtO2erqEOmDqOWle+Y0FXPAEX6GQCbA0Lr9freZqtaDhV1XN1mPAjNBW9+L+1/OrnnnB0PdNWu9VmkKer99vb2ssGGPsMdi4cmVC2Hg+WuD+8v3qZq1yp+Xw2aygIh3rkvJwrrPff29u6lx+T0oau2PtbmxpRNwYcuFDjzTMc47NDtRcuV+1/vm9MH+oJRAxuj1+tFRKT0OwUBNOCHcaNtkCuPpkvlxkgHcQjgXB8K+vnYnxtj1Y5y8wttUK/f7QGmG/dyHan9BJveJ3wsz81/2Bn6UKaG24kC4fzvrCFlzqnDp/XSZ+q93SZyAS+ii1iLxSLG43HhVGe3rdXqbvU1V0e/Vt/1ew3iHFxyndGHVLc5cNX17KJAOPrQcUqBdK4H8BgMBoX5U4N6+hHpG1qXHBMkZ8Nq/3yu45Sy8mh/DdoiomDTuoiB/dMuPp7p3JPzL92vUfCH69CTLlbpIh7X6diiDHi3T19IcCCKscnZL5qSCPNMgRFP92euxLZ8DMndNxcc+/ypJ/Ppuy5watvymc5BOg54arpex+8BvOkfjP2wGo6OjgqHBfA9dWA8UFawtwG6QpdlqZ8+R+i4rgt8SgbA5tEFLD0WQXW89PjEx2nu5Qd46NwC87bX6yWfodvtJj+LchF3aVzmvrsulPkcVCZlfpbWQUEdbWeY0Lp4gZT59Dp2olvYoTynXq/H8fFxYsycn58XGP+6XzI2katvbi7+XPG4UnWjALQenkI7q+R8L+oNIDQYDOL6+jomk0liPmIbJycn8fr168TK03jUfQQ+13HX2+epxJ+rtqt9je/cR/NyoY/VahXX19cxGAzi8vIy7akOQPTixYv49ttvo9lsxvHxcYE4oHNFRPFAnrL48qn1ojrxWEfjwU36wMaxD/Y2e/fuXXz//ffp82azGaenp/Htt99Gu92Oly9fpr3lNcZB/7r4ps/7nP5SgWciCjrwf8TmgO2x4gOLOuibyvWc4gGHBlQReX24rh6Sba97qHz62aZ7eh023SsnHnj5vf1eqg8P/HPPzpU9p9NNn/nzc/fMgTQe8Om1uTrpfQAT/XMP2pAy8EefX9aOuborMJS7n36Wq7sGMNqOOfDOy+EpjAAnDibmmA8eSPkA7u9qQ2XtmgOCtS78VgN5d0Jy5dYgWZ+n9oFTrPtPALypA8oE6sCh/1/mnLsOcjpVIMTp2Lo44ulLtEdE0U61rbi/A1MeQPBs3eeSoJXglgDD076Xy2VaoHBmogq2piCHO6oaCOKMa9Cs+nCQAdE2xhHzAI/neuCAs6JAIkJ6lKaoonsdR7if2zi6VpAEp5m+6TbqOuLF9cpmdhvXerpNahvoZ2qLWm5l4mGHk8kkndKnKaAElboFgLeNirNKVGeuK+13SA4Q9evUhrYRb0sFrdyJJuhglVkBIwVzCGZ1KwC9zhdHcgtD+r/fH8Dfgx/K7fpSW3ImDb/X/3PP1vup5MAzxjDdV4r/tU8pWES93K4pP2BRbvzN7V+lDF/AcU+jUwbwYrFI41YOBFBbUF2WsdgcKFbmioKKjLGArOhKFyrUvpm7AAh1nFTdY4e6z1mtVkt6aLfb0e/3095Vuv1BxF3KL89ALz4GY7ss3Cj4XtbfqIcHrs5CVPvQlEs9uZ52yu1p6aKsKrU7ygSoSHoVqZf1ej2BB5p5kBuP0JW2zeeK+2OqNx0HfE8u7bO58paNaWwlMx6PE9C+t/fpULnT09PodrtxcnJSqBOLJ+q/lcUuZf78l4j7qwrCKrOTdtbFEfdJ1P/TlHMWjkgzbLfbcXR0FKenpwlMZFyhPbifjmfuS+ZipafSB3/rWKtziPuYOmfmxjL0ORwO4/LyMq6uruLq6ioiIs7OztLhGi9fvkxpz5pVo36i296X9JEv0YvPrTn/PRezRdylTZPO+/Hjx3j37l2sVqt0WEK/349vvvkmWq1WAhN9jkUnCnD6/Ed5tpUKPMtILvDe1b2f+v67kE36KAMpHnvPpyyXDqS5/z/n+R6IPfTdY9t5U3lVp9rJc4HhQ88ra59t75N7rg/KHpw8VK6ygXOTOOjhg3HumQpuqChg7vcoe0bZszRo5+XpYdwrBxDknl8GHG3SB59tAtTKJjocD1b4yoJk17kGOTxXgwXSFT24zwW9ueeU1R3xIJlnqg4pSw6o02cQ3Ogz+dvBM57N8zUQVfCsVqulCZ9gkyBFgxUFGnEu1RnQZwKeaTtoGSI27wHH5+pgqOSCeGWKoGcHV/l+tVoVDlDQVNZarZb2MFGGgra5t42Xh/ZQ2/F+UNZ/nYlHUEZQr/aPrvjbwVV+62N12cuZFGrXufFU29R/s2k8c0fdr9e+p2VTkJX7uP15Cpr+XvXFu4K3Di7paXmwGWCV+b6qHrwpW9UXLiLuL3i5TVE3va+DhQ6uum54z7Er/LkKpOl3miKt99cgXvfPBCxS4IMXQZsyizTdUOcG2p7rtS/rvODBMe/1+t2hTQS4aj9aHweIcsCI911lFmmZaCvt+zp+emq46k9BHbcvnqFMVkBonQ8cFNK2AyBizEMnupCBrWu9PZDb9OIabyv+9vbzwF5ZnICLsOh0DtJx1YNSLQP/K7vD2Xz7+/v3Us10GwnN9Mj5Yaon7XM5wDEnOf2U2Tr25PrILQBvEh2rtJ+yqATY3Ol00tYXjI86NrugB62/golPBZaorrQuahu5ca7Mlv1eAJKw8mBn9vv9tFUM++T52JjTCXYWcQc2l6VKP4VuVA85nbguED5Tn5ixajKZpJM1mRsPDw/TCzAeO3HAzJ+DH16WUv/UOvFYoiy+4nrt0/p77GM8HsfV1VVMJpM0zsLUPD09jX6/XzjIyxencvrQNPrP6SsVeFbJRvmczrWLDvklz3+q8nzuYPMc+tjFMzZNULxvem4ZyOOOSy7Q9d/kguaHyvalss09fBLQCUA/d6DMP9sUPJc5yCqb9KH3U13m+knZ/cvaRb/LBZY4ww6QqYOqzoYGws7EcCdN9ZHTka7waz241plCKhpYbtKHBrjqBNTrd8eq47Ss1+totVr3mCCstmvAwYo/gBr6cCdDV9JybatAhQey6uS6o+P2q3X01UMcspxQjoODgzg6OopOp5P0w/His9ksBoNB2mx7NBoVVulXq+LJqN6Ouc/KRHXge//pe06nqo8cwMLvNbCirdSW2cOF56vdaz3U/tS2cs6e9xcdi7T8lFcBfeqhzrgfZT+fz1NZVZceKLk+tD8oeOt2SDpOxN0BF6y+z+fze2PLen23Cb6eSg0QkuuzALOqE8qXA+AUZPIT3bSeCp4gCrqo3anOqYfqT5lFfq+bm5sYDof3mLuAIOPx+F4aqzOLKK+3nTNEdMxW/VEW7IRAnz14SNukv3I/XdDQF/rNgbNcr4wtdEadNZ2N9lcgCH345uy866KH3p//sb3cvMO4rOwS9NHv9+P4+DharVb0+/10EJiDP4wjCnjQV5yFpt85YOTt5YCZs2GUlbdcftrYH0Y0ewSrrVIWbSv6kAe93Ef7FH0f5gysM5gzeoCK2gnP1b6q9vMlQXAuwHcQlk3ssS3VJ2V6SHQeJ9UcHR0cHMTJyUl0u904Pz+Pk5OTxFpElnuvAAEAAElEQVSMiMI+Vzl/DX3AtmFvMPpLDrTZVjf+Tr/TA+MUiNW5Un0vys6YrymNMPAHg0FcXFxEq9WKk5OTaLVa8c0338T5+Xl0Op3o9/vpt4wZOTAKO2OvXfRRtofyl4qOPTl/Vsc9HVdVH6pHWNQfP36MH374IWq1WgKZf/GLX8SLFy/i6Ogozs7O7vmnOf+NPgKzUwHrpwRYEffvtU+5T+Lld/tAH9PpNH788cf4+7//+zQeN5vN+NWvfhXn5+fx4sWL+Oabbwp10VRxjxsA8FnA3pQGv0kq8KySSnYoHuD554+Vp7rPU8lTgVSb7pP7Tp3csmu/pGzbgIKbQFptdw+C9R4PBWF6v1xw6r/N/U6dW9e1/112n1y9XJxFwGcOcKmjpek7qquyoMadVgdUIooBqzpL6nTlQJFcXbSu/pwcYJcLchQocDYfQQgBFE4DewkSuOfARHf2c3UCuPNgS9tH77UJPOMadYoi7k7Zc9F6+t5FBKQETziQ/E1KhurEy5brfzlAzfXhaawR9zd8J+DLCSwUB88cpOZ+Wm6cez+JkDJoKq6CmlpH1R/l0eu9v7mOcu27Xt8dDFKv3x1QovoklbgsiFM7cnDKwUn/THWtwRWBpoIn6F5ZZ9oWri+vp/d/B/VzY7LaRk6nKjlgs6w/PXQvrY8yerSsBLKaXqbBbY4to4GMfs7fOv5STu6hc4qPc55Gl5tzHqqzS27cou7OBlKGj6ap+r6bmr6asxfvWz73ODClZd0E7Pi8mKtbTl8KLvr3DnB4QO3gmepH962CDYWO1D7ULsraTgEotVHqqQcnaBq/BvGui7JnMf5t0x/LxPWm5XY2J59FFFnHDrjq2KefuU3q72FtMidoSm5uTvO65mxnkx631Yv+T1uqzTj7zMvE315e7TukwGoqOKxNBQKZH8rG5pwuHirLl4raDC/Xh45/uXJ5/1H2MKwzQB6YrHoYWC5bAMkB77sAEF0nDpj5/Kf1z32m8zJA/83NTUwmk4iItFjTbrfTvtMsbjlQVvZc94f57jFSgWeVVPIM8lSD1a4GvV3IpuDtMb/zQLgsMN703KeUxwQCHqjlHBP9+6E6PaS7x5b3KWXThKjl9iA/IgrOhk+2m+q+jS3p8/X/Tb99yGndVDZ+m2Pi8WyCifX67oAXD3RwHhysyjnnZSmXlEOBC72H6kOdnTLx9tEAUO/rz9/b20urfZRFUw6Ojo4Kq/OscLPyTgDDqrcHvV42TWPwlDtPYVDdeN383hpEuL4cjMnZiTrCJycn0ev10rXtdjuxQfRACQUtCGq1rGo7ro+cTfCuAAhlU4aVPuP29jaxIfhO7c7rnmsf7QfKnvH0aphD19fX8eHDh7i5uSkcJ+/gmQa4qiu3SQXPvO4K0Pq1ub5H36zVatmTqrUNysC5nI50I3kPxDhQQg/c0eBtMBiUHqDgacZqAwriU2dlmVFnngMwlEtlRadl4562RW688f+xDbVHguzpdBrX19cFQEJZVaPRKO2XMxgMCuMIQIYDMjpXKFibS9VzNh+gOGyzw8PD1Nc1LdntK+fXeOCrY5czrNQOlKXsYAdsMPZV5KASdKUprVp/BDtxOwfYYEycTqdpfy7GeGWckXameikDE6n7wcFBzOfzwpixXt/tuee6zf2tencdKZORsWc6ncZ4PI7BYFAomwOCChTnxoDpdJrSz4fDYdIvaYnn5+fR6/XS3njUkfs5oK0ArQIin+MbuuQARdr09vY27T2VAyl0LFDGoNqRLoqMx+N4//59SsmbzWZxeHgYr169il6vl+bHHJioC4Z87gB+zp/+Ul9Y/YvVahXj8TjG4/G9+UPLlJtz0QuyWq3i5uYmfvzxxxgOh/H+/fu4uLiIly9fxps3b9IhEsfHxymFld/xzj58rg/tU2r3TxkXoBedi3PMfe3XPj/wQo+z2SzevXsXw+Ewvv/++/j+++/j/Pw8fv3rX6d9ztgHDn1Q/1w6fq7f5ObgbaUCzyqppJJnlccO2k89AT63+OTx+yibdJADKx4jj3UE3NHeVZuUgccKIJQBNDgQCtJ48Ku/ywE2OGfKfFNHn2twqgiWN4Eu+v1D4Iw7cH4Ckjq5rVarsP8OwR4BKoEfTjyBvD5XV37Rn7Ni6vW7VDMNvBREcTBMdUywjGOYAxtzQBZ61lV1Vk21Dv1+PxqNRozH40IbKoChuncGkv4m1z455pemsfpeZ9xb2YUEM5oaocGRvnK2qc9XcESfR1rTeDxObY+uFETBFpRRpPanz9Sg1yUHBKpQLnW4YQjq4Q76PH7nQNkm8MzHA712Pp/HdDotgGc6TpCmqKnemj6qZfH20n5Zq9UKwBB1UwBJGbS5ICjHbsiN+w+N+WorCLoHKFSWnbLM9EAJT2Nl/NgEejoYoOPNen13YIDeQ5mlgEMKNGq7qr5UHzmdYnf6LP+dBqy0tzIRARVJY9UU+fF4nFJgtY19vtIxm75EG/pz9B7s6dXr9e7tA6ftmuu3zpZxfeQAyLK/tQ9oH8Ju6DvD4TDp6fr6utDPeZ6CmNqPfS7RQzxYGIFV1Wq1otvt3mPQKNisY1dOJ0/FJPJ53UFZ+puDiZsYTdo+Omdxz+FwGKPRKC2Y1ev1BDyz/5sCHXovn/836SPXx79EfAzSPu26yLEq3bfATjiFdTQapUNwAFm73W602+3CfqEKiPn8/5S28ZBoX9KtAiiPA+KuD/5X0YMkOH30+Pg4jo+Pk430er00vvp8uUkfZTHIY6QCzyqppJJKKvlqoo7i5/7+S569zXePmVw/B8jT+qujp45zWRly3+dW9DaBeev13QERm8qaA+78mX5vdWq9zjiBykLjM1JX1SEDWNMgT4ElBSjQpTvVut+HO1MepGgd1TnLAWRIbmWXZ+iG6sqmQg4PD+P29jZardY91h06gCFBnXEUfW+cslVVD74IcHPgWc4Z1bZSENEBGi2b6lQDT1K5OH0PdlvEpz2+YGUq+wdAWfXhm+ET5Lttah/LBXQqMF4A+Si3MpTQm6YtaxkVyHXWotsW7anAo4I0gIm6oq5sOz1wxJ+dC9Y8VVZ1xe/5G0EXpJg1Go176Wa5INZ1mwMVXRQs0nGQ9kYfvpk7OuA7NsFXtoqDKWoXlAkQEfaP14FnoQM2f4dBpClnqmsHb3KAM9dp+zp44vfQPeD8oAhARAUsZrNZTCaTwv6S2FRuLgI8dqYVZQHkhgED46zZbMbR0VEcHx8nvWjqmba11tvTHHN62jRf5dpZ9c19YcrNZrPEDLu8vEyg683NTaH+un8VaffavxTQpt+iZ/TS7Xbj8PAwTk9Po9PppP0CdY58aL53+RxAIAeYKYvz5uYmMc50b9KIu3mAecOfmQN3sZPBYJDscDQapX25AEZ6vV7BRrb1xdzHeArR+YyXMvGGw2Hhet9jLVdetUf2sry+vo6Li4sYDodRr9fj+Pg4nTTa6/UScOZMy9y90UEZuPlUYCt9ibl4MpkkMJHxkvnB59wynTAuXV1dxbt372IwGETEJ9/o/Pw8vvnmm+j3+2lvTfyXnLj/q/23LDNkW6nAs0oqqaSSSr6qPMfq2JfIrsvnkzfB1qZDDZ7y2Z+z8rbtvTd9lwvSPLhUx9v30tHfOqBVtrLpwKLLY3ThwUeujvruQIw+nyAEZ9QPlNCNmnV1V0ElBSmVLeNBpKdNEgSRNpgDbSkrzqoGss6QdPAMYM9TiEljbTabKc0NsGE+n0e3241arVbYz4s0GT9gAxsAjKUuiAZiDrjmAOhOpxONRuOejhRAYPNi+ill1dNjFTyj3IAyDi55qu5qdbcJPqvws9nsHtCg9qH7B/GujCFPaXaQAT06E0gB4E6nkzZeJsglsNN0aOwIHbgdOnCmv3HwjHLBENI0VvSF7m5vbxMQQhor36EP7/u6t6SCm7lFAQWmAM1arVYh+G+32wW9qG61npRbQUAFkBy483GLsioTT08d1TTW+XweV1dXBd0okOT9Q0E6/lbwjPYhcNYDO/b39xM75OzsLM7Pz6PRaKTDQbwO2ge1DjnwbBNL2u3L3xUcWq1WMRgMUvodB5QMBoMEHN3e3qY6qo2vVqvUr5ThybMAJMfjcYxGo9ROe3t7cXh4GL/4xS8K6b2ejptbvPH6KlDtgPxD+vF78jf2Qlr0YrGIi4uLBAKORqOo1WqpzBwCVFZGPsOWR6NRfPjwIUajUVxeXsZ4PI43b97Eq1ev4tWrV3F2dpZOJdcx20HKsnrkFuo+R3wsVGYi4/BoNErgmYKqLALl5k8HcdHH+/fv4+3btzEcDuP09DRevnwZr169itevX0e3203zjI4dD/lXPsc7i/dz9EN9FEzU9G/AMx0rcmwzZwPSb+iHP/74Y/zmN7+J4XAYBwcHCTj79a9/fY+FV2YfWk/fk9P/f6wuKvCskkoqqaSSSn6C8lyg4tcGL8sC1IgiQ81BHWdJqQPlgWDuWV8CnmlZHqqXvgOMuvOoTi7/AzpRL4JsDhYgiMuloem+VVov9KmONUCWM+Ec3NDrFcyEtegB8DbgGawdVpFhHLJ31MHBQQKGlHEH02W5XCYGiJbnMTbtgEGt9umUs3a7nQJFgCOexTN0Dxokx0jRZzmjgrbBmc8d8kG90SXt44w8Z7r5S6Xsfw+qNRADHKO9tKxu0zlgvuwZZWXKBVkKmvq+kA64+L117ND6wSxSUG9TQEb96BNqv7l9JnN11zYqA3EpR070Ok9fVT05IKsgo+pJxylntwE6avnRm4Ij6ANdaN9+6FS7nL06+Fo25uZsSQElBSy0/ppOSaqv7zlJGSi7gnfc1+ciB/8i7vq3b/6+TfC+7Xi2aU4qA7bU/nSTdk4HVXYeYKLOTbR72fOwDwd2I+5OP3R2VVmKnetk2/n6MZIrN4A9oDM6ms1m95iIZWOtjjnYFvrVdOdmsxm9Xq/ArvL0R72/+zQPjasP6XWTXtxOAFph+d7c3BQAMrf/Mn3QL9EzfXG5XCamGSCi7v1Y5udtKrvq43N93wo8q6SSSiqppJJKfhKiAZw7WM5Q0+tzTnQZeLFJtnHGcwHxQ9f5/7nvdF8xDfbU8VOABGaROqg5Jp470QqyKZjnAVAOpMy1gf5dBhAomMC9dPWX/W0ODg7S/kj9fj8555qqx0bwMAH0dDwNjD3wRs++Iq6b4JNCdXR0FP1+P7WHAkjK9NN9sWCK8c5eW+hBwacc86zb7RaYS81ms8AKcsBD/ycl0QN26qxAh7aPtp/bm9oLezQRxBwcHKRghuuoXw40ctBCy67P5rk5lgn1wxZgUyEKJmq6sAJBCpI9BJTpgQC5tF4C/6OjowQAkKoIgLYJwHGAS/dzLAPMPI0V/cE8U/tQBqSzIWHS5Fhc2JrqQwFBLx/9gZTzfr8frVYr9SH2OtPURG9XZ5ZxP92nztvMwTR9zwHJ3FPHlKurq7i6uorJZBIfP34sHBzgQCvjhLKEFTDTZ2ObpH3u7e3F0dFRNJvNODs7i7OzswIQoKBIWR/1z8r6WZnt6HV+PWPo5eVlSqf88OFDLBaLdPgGdqPsY01b17FA+8tyuUypwtfX1zEcDmM+nyfG5uvXr+Mf/IN/kEASP0gCm+Sd77zPlgFX+vtt9YKND4fDlNJ7eXmZ5h49wXdvby8Bf76XH22qZV0ul0kHHz58SBvj1+uf9mR9/fp1/PrXv04svLI0Z30pu0tTzbF3necfWkAs081qtUqMTJiD/M08PJ/P04mYvsiCnSjYXKvV0l6Mi8Ui3r17F7/5zW8SC7Rer8ebN2/Si5TeHIvOfQztUwqW65yxLVDrUoFnlVRSSSWVVFLJT05yTp47xo8Fz7aRMkDsc++3rZQFlvq3BoOeEqj3KAPPqIeDYTkmFH/rdw8Bkv6sHHimz/M0VlLcCFDZYwaGSLPZTGmPyhQhIGY1X1NbcyCelrvRaCTAA2CIlCoH+wgaNf2xXq8nUKJW+7RBOqvznu7mB3jAWIi4O41V9xFTgFF1qsGRAi6b0nW9XRUY4L7OqtH2V+BAGUX8dhMLwG03B4Dk+l3uOupNwEY7aP0VKHT79HupHefKzvNUNCXT2ZOeFurPzL2chVYmOVCRemsKqwOWCk45gJcbH2AY6TO1fA5Kcy9NASclO3dKqNfB65PTTe53OXDJ75PThwb7HFACMMDYwX0AEyPu2LdaJmxfbUpZkfyu2WwmwEiZZ48J3L3OZXb20O9cv4Ass9ksnTQKKOIHlUREGuvUhvz+CEAuDD8WOdhjkz3gSAd3MKNs/tJ0VW3z3G8eI6oXQObpdJoALxZw6EeARIxBDmCqbrhG78uBHSygdbvdOD4+LmyIr0CQvvuYy3fofZNNPFYfOvbqQtZwOCwA8wqSKzuce+k7fwNsoWdSyrGP09PTdPpqGXPbfQsH0LRtXH+PlQo8q6SSSiqppJJKfhZS5ug8JbC1a5BsW3Hw0AEP3WtGwQs+yzmqufv6Z0hZkFYGoG0K2txJzTn9+j2gBAE5J7J2Op1YLpdxdHRUSAFarVYJPCNwxSnH6XeAhyANxgDMM/byYe8a1xEOuN5DgwcYcwSK2zrsnKzWbrcTqwtw7fb2Nl6/fl0IWmBfqW0QCGtwv1zeHcTBZwpm6HUAfdSNYOXo6CgODw+j3W7H4eFhYb836qfMM2VUASIoK46yaHqcl7ss0OKd38CgUpBLgzcFi7AJT5/WdGTaGoaNplQpQErQD6MoB4iUgWVq8wrIqK1QRvbvcxAK/aEDGFMa2CtIhs3m9tfKjQO0Kb8B1FW2I+xK9MXebxyewIb4ufTEMr04QKVsRJ4TEVmgkt8wBni7K6PND9igDM7ioazYjfZltSFl+ymwi22cnJwkdim69PGgDOzg+xw47HtYlh1Q4cCSpny7HfkBJFpPFgtUp5o6rwA8/Z/N5Em339vbi5cvX0aj0YjT09M03m1iAeVAIgVFaDu1jxzbUXXj/yvIil7QB4s1ehox7c58w3eMgRFFBut6/YklCkDEPmEREefn53FwcBBnZ2fphE3tq2ojqgfa3gEi2gq95k7/3VZ0bgHkgi3GuKM2ybynizu58Vf1oYdJLJfLpI8XL17E+fl5HB0dZQ/W8DmdfqBtSblgTAPuo4/HSgWeVVJJJZVUUkkllfwE5SHQ6nPkS1ahkV0BjBog4SQDHvgKuDNpfNN8DaqUGcZzdPNgnHJSQgjMEQcjcdoJ9nKpovr8HMPJddhut9NG861WKwUCpDGxx87l5WVMJpOo1+uJsUAaqQKG6ECDpTKwUnULmMizG41GOu0M0Ej3v1Ngxg+U0NShXJsp2KNBprIFHFBQGyCtDNBiNpuldEo2c/cgW4NpBXX0+og7sEr3dyJNq9lsRr/fL2z6DniWY0XkQCLaAXtzkE+BIrVJBWucPaVph8rO0XvSdnynoAhBuNur2oICJMPhMFarVQINAVcBiUjD8/SoTQAp5VMQRsEAbEw3/OY6BSwI4BUkwmZgp+b2yPOxAVBE+7YDoPRBB89IYet0OnF6eppsRnWi6YkqucULZ5tiw2qvnlrvDDwFz5zFCeDP356iy7Ncp7rHpr6jEw5lADxrNpvx6tWr6PV6cX5+XjgkIMfAVtH+5ezKiLs0e2XvOvBUBsgr4AKLWfeAU0ahtp2OYYBD2IyzwafTaTqoAhCt1WrFy5cvo9vtxvn5eRwfHz944qjano5dDgRrCqWCRQ/N4aoXyq7jjZ5orGAigBjXe/qo64MTRyeTSQwGgxgMBtFqtVLa6jfffBMvXrxIIHxOHwp0My7wfAXfYfY5ePZYBloFnlVSSSWVVFJJJZX8nshPhVn3kDzEcFNwQAMfDyQiosCg4L6aKqoHJ+hnHmR5sK8sLV39jyimzmoAShm8frBRPLWTvZY4qXC1WqX0TuoKYEL6mQcOlNfLod8h3Pvg4CCdqNnv99PzOUDBgyDVGwIDw/fcUTBTGULarpyqpqewAuw1Go1otVqxXq9TQO5sGGXhKftBQRzKwP2xGwU2ABPU7gBE0I8zGJzlmAvQnWnmbeLfKwip7QkgBFuIIF/3R0PHsH9ubm4S0JMD0vT+2DUBMgHxdDqNm5ubWK/XyWZoF9/UOwd+er/SwF/7iAK1DzHXAFHYeNzBM97pL7Sts6xUBw56KvCrLCBOpOS+pLBhH7weAody9coBJmUMHL0PfcrB6YgogHCqA03/VeBN2VT0ZQfgFMDCJgGfGJcAckhfdVtxKbMbXwgoe/k9yvqcg/rKUvQ+p2OejvvKPOMEX4B37gd7GNCfeafb7Ua32723P+Cm+TqnD9UJY5gu9KhOciCi/p8DFD01XIFT7yfKwGTu4jvdfxAwkQMHDg4OEvtObWSTHrw+Klp/3xctp4uHpALPKqmkkkoqqaSSSir5SYqzpiLiXpBPAJ8DuPzv3L35Wx1qD7w2la/sWY9xyHUTZN513zPSWAnmCEqXy7vTRzU1yveA428FQgiAWJWv1+vRbrcTY+jw8DAODg7SnkQATRHFPXUIrgEHNNBqt9uFctze3sbh4WFh43bVJeU4OzuL09PT6HQ66eS59XodjUYjFotFnJ2dxWQySYDYarWK8XicZdcAqHjbKKMpB2bW6/XErIBZtbe3F8fHx2kDa9JYFYTSwJp68U4gqic8OhjL9wAbEZHYO61WK+kegGI8HsfHjx8LTDy1P64nQAVkAyjUAwE06CZlOCJiNBpFRMRkMkmpbGx0fnx8nFh4x8fHab8z3RNvE8DjDEV0ofYEm0TbThlHq9UqbUw/Ho9jMBjcY38qu2+5/LRxOyljpKC6DlQUyByPx4X2pg2Wy2UhDRzgmRfsxDJRcEZBG+17Cu5q31E7hgGk4KrahIPM1GkymaR+qaAjv9XnsNgAO1hZvDCK5vN5XFxcxHQ6Tfu+9fv9OD8/j8PDw7S3Vy69Mgc2qx0520jtOMdMVHawAoFuT9gj6aaafq8pwZSFenNYQLPZTAs51A126Hg8jt/+9rdxfX0dEXephN9++20cHR3FyclJ4dCRTfrIAYqewqttkktzVrt2fShIxpzC6av8DoBUFx4Au5iT0QfMUfQxnU5jNBrFX//1X8dwOIzFYpHmmz/4gz9IjGfG3W0AdK0HwCZ6oFyPPZHbpQLPKqmkkkoqqaSSSir52UgOUHsMUOWiDJIvlW1Bt7Lf+Wd8DtMKEO329jYBKQBmrVYrgT2c1klwk0tlU/CMIA+wSsEz9q7SMmoKG/rjHr73DAAXe2YBIkXcpeVGRCG44pkEksrCI01ytVql/fBubm7usQVVlKWogErE/dM26/V6Ym8RRGqADAhA6k8Za6YsHcjZNDkWjQbKXLuJpQY4oMG9/hYwRU+p9XtRD078pSyalgVwBhgKwKuMRdWJMqMUCNLy5xhWlCfXN1U3+ltNywQMcyBKwQBNU0Qfuv+dl0fBusVikYBOQATYVcqkUtZZbkP8TXaRA0e2ZSKhD/o94LGCZ7mUVmeeOVCj7cnvOGWR3wGe6WEv8/m8YB8wFXN7v+XaepM+HDgs0433E9eV2oruBafjpaf66njPb2h3fqNgEQzFm5ubwuErpO1vGk9yelHRccTtLNeHtO4KJkbEvTlC03N9DNVtEhSQo38xnjI+12q1ZB/s/TYcDlP/UCYeixiP1YcvjG3qd4+VCjyrpJJKKqmkkkoqqeRnLV/iFD8VcLareyorA0CBlLDVahXtdrsQvHmaGgGPB8URd8AhLz01kr3X9GRNJAdSOfCgoAUBmjJACNQ9yKvVaimYBLBi3639/f04Pj6OX//61zGfz+PFixcp9efi4qLA2lI2E8AhKXvoStlZvPMsZXC02+149epVtNvt+OUvf5n2gGu321kwCEaKgka6T5WeYMhebaS1aUpss9mMiIherxe9Xi+dSri/vx+dTifdS9OeCNJJq8wBPAqiOFMOhiLt4QIgcHp6Go1GI169ehXffPNNnJycJCYRoKdKLnhVgM3BQWVMAvrd3NykMgJuoEeAoslkEpeXl+l6TzlDt4PBILEXtc70MwAQ2gqgI6cPBXDZG/D09DRevnwZnU4ner1eSsnzfbj8XmpHOVGdUTYFRelnsKaurq7iw4cPqS7U39mjw+Ewsc5ms1kCQNAZwv+kwO7t7aXDS6jXdDqN6+vrQt87Pj6Os7OzODw8jMPDw+j3+6UsK9VBDlzV6xkLsW1PRaWeLCxcXV3F5eVlGh/9/ugDXdCXNC3adcK4PJvN4uDgIG5ubgppk8PhMK6uruLm5ibevXsXNzc38erVqzg9PY3T09M4OTmJo6Ojwt5eD+lC+4uCiIyZmoruKZcRd/2Lvcb0Gt/vDvB9uVzGaDRKp4SOx+N7fYc9ObEDGJjKDry6uoqPHz/GaDSK3/72tzGdTuPNmzfpgAD2CHR9OJi+CVx1ZiKLNg4KP1Yq8KySSiqppJJKKqmkkkp+wpJLa3LR4MFZR/wdcccai8gz5ZT546yQ3HXbMGJywU0unY9rNODRTdH5rtVqxXK5jOPj45jP5zEYDOLk5CQBSboJOsDRarVKaYeauqhgAOAZQT17M/X7/fjlL38ZnU4nXr58GcfHx4UUoE2sGL4jwCa1jyCVZ7FfEmXi+1qtlvZYIx0Sttf+/n7M5/M4OjqKRqOR6qQpanoaICmd2jaAZ6RGOttGdQSAhE46nU6cnJyk4B9AD8Azx+Aq05EGs/wOEJQDQXTvNQWGVWec3Defz2M0GhU2Lle7A3BUu6aeAA+kZK5Wq8Saoly59uYa0hNPT0+j1Wql/fEUpMz1E+8ztE0ZuKTt7Jv8s/fb1dVVvH37tgCu5/oi/UIBVwApbSdlGsG0cuCc5wII058BzrrdbnQ6nWx6rNuA26DbkPZDZdO5fcCAu7i4iB9++CHZlQMyXhZSrLneWWv024hPY8jBwUHhM8CiDx8+xGw2i6urq5jP5/Hq1asCkNjr9e7pIweu5sZSngNzlJRaXzjR39KHrq+v4/3794V+xkvtlfmA1F70wpgCOKWp14vFIrGEdUz/8OFDfP/99zGZTJJe3rx5E8fHx+l0Zw6ncfsvs48yfSiIWYFnlVRSSSWVVFJJJZVUUklE5FPePCj3z8ruk0v7KQtQHrpXDsTz1Br9LhdUc53u3wMzgd/c3t5Gr9crbPqtDBrdLB9gQAMpUkzZt4r9uzqdTpydnaW/lZn2kA49+CfA1AMWSMPNpdnV6/V48eJFnJycpIMbPMX1+Pg47UtHathoNEoAx2r1aU+wyWSSyqBACKIgioqmIcK4Oz09jXa7HScnJ9Hv99PeRH6SZK69sUPfl0gDf1J80QttExFpLzHaH6AzIuLw8DDOzs5isVhEu90unLCpbQ1DSPUB0KaHSDSbzbi9vS2cwutMTADFZrMZL168iMPDwzg6OkqgWW7Ppm0A6VzKmuqU1GKYcqp7GICUDWBMAVK9nwKMDsRTFgVHuFYBFgWvYOFxIu3Z2VmyU9p4Uzphrs4Ofmj6LWCOAkPYto5nCtbqwQmekshLUzhzp0tq/yE9EUCJMpCmuF6v4/DwMCIiXrx4ES9evIjj4+NSfXj9XQ/O6OVZPG80GkW9Xo/JZBLdbvfeHpMASnoyKvVUe9HrFUzkegdXYdvNZrNoNpuJice9BoNBDIfDWC6X6RRa1cdD6byuE0+31c/Yq200GsVgMIiDg4OYTCbRbrcT+PwYqcCzSiqppJJKKqmkkkoq+ZlLLjDPyWOChbLg9iHA7CHZBrwr+wyAYL3+lEq3Xq/j6Ogom56qQRRAEgEzG18rqAIQATCl+zSRMkn6qJctx6yirv5iT7rFYhFHR0eFVFv+johUDpg6PF+BO/YIWq1W8ebNm1gulymA1rQ5NvvmubCqYOWhF9haCoQR3LdarWg0GtHpdOLFixfRarXi7OwsgXrKripjminjEDsgFRVwEuYOTB5lfNVqtXj58mWcn58nxt3+/n5iq+g9JpNJYhn6CZyqD/SupyDC3ImIwsmkgHwqh4eH8fLly2i32/HmzZs4OjqKfr8fR0dHBSZezradNeNAj+tTAR4+Zw8xnqNp1/1+P7UpbCDtGwowOzAEAA3Dy4Ebt3uAV2yy3W7Hr371q3TIxnfffXcvrddBxDKgSFMyAXkBR8bjcQyHwxgMBrFerxMzivZzhhq2hH3ASFX2lbeLjiXoXduCQySUxTkajQr7m7Varfj222+j1+vFH/3RH8Uf/dEfJXar6qOMhaiAmYJFyjwcjUYxGo3i8vIy3r9/n8B32KL0Pe2P7Ml2cXGR2HEweAEkc2MyYBhjJuVbr9cxGAzSM7AdDrKhTu12O7777rvo9/vxx3/8x/Enf/Inhb0uN+lD2wMdUA/V0WAwiNFolNhujUYjXrx4kWz0sVKBZ5VUUkkllVRSSSWVVPJ7Il8CfH0paPZU91GmQ8Rd8KbBrDJIlJ1BUEU6kYJWBIm6ebXvAaf7knl9coCRpxUpo0wDcAAiyqLpcMpg8lQmGD7ck1Q5glnAhkajUTiBkWcqoAZIxCbwPA9QjIMBOp1O9Pv9BAhQNmVYlYGJAJ+UnXf2GAMcjIgCQINu9EAJPaSCdgE8A+SgTgAaMFMA+7APnqVpaIBJCp6pPriOk1dbrVbam449zjRtrMxGeEc3eugGgA+6BUzEhiMiMcz0UAI9YKPT6RTaXJlk2D/751EWgBGAVD5TBpH3RcrebDaTHmDhAWxqGXN6eAhIVKZpTlcRUbBdtTv6SrPZTP1KT3Ll3gqyav08XRfb0EUFBzyxM1KvAVZha9J33BZyLN8y+8n1OcqgTN0cKAtoTTo59gSA7emN3t7ols8UdNYxT+9DO8CaVX3kgGbXx6b5Q21by/CQvraVCjyrpJJKKqmkkkoqqaSSSn524sGVBkQOVkVEAVDz9KxcgKjAhwbtZYH/pjLq/ZU512w274FrXo5NwJQy8QAQm81mdLvdQsDvqWmwjXyTcD5TAEDTNgHmAB4ARLiuTB+qB2ePAHJp2pWWy9NL2V/NT/dEH+12OwFDyqBSfejJkspG41n6Gfqg7ZT9V6/Xo91up9NpARUpm+olpw8N8hU4BRyDVaj798Hwev36dUREvHz5MqWJKvtstfp06MTJyUmBhagnjKIPUlu1HOhD9aRsPcArB/gARRqNRpyfn6cDQLrdbuE6tRNntSqAjG2Tgqp22mw2UxovBzr88pe/jNPT08T8g725Xn9K1z0/P4/b29vUtuhT90nj/tpn/DCSXPo3oKUCPoeHh3F+fh7NZjPpg/3OFNzaNG6oXhQ01pOVaRe+B0B+/fp12oQfe2TcefPmTZycnNxjasJI1T0Ty8YPPbEVhqenQOuixNHRUdoPkINYAFg36UMZq9qnGJsBI5WNpifj3t7eJubZ6elpSnV/jFTgWSWVVFJJJZVUUkkllVTys5YyZkaZ5FJHc59tAoIeI/obAj+C+bK0qG2emWNQACKUpTvlUuIAQwCZXJ8O4vn7pjLqd7n0PJgiuqeWA54qMK00fVVZRw5E5gBUTdcEFNCDCQDR+Iz7ADwAGimLhr9z4FBOF/xN+RRoWy6XBXacghgAA71eLyKisB+etwvgkgOpytDUlGZN4QU84zvAInS0Xq8LdSY9sdPpxOnpaUqNU7CnzE4cXOVamJTKpgOkAnhlvzcAN/bhgy2qAF+z2Yzj4+MCK1PBRAWGFBRarVaFgwNI85xMJgWA0fVRr9fj7OwsXr9+HY1GI6UaP6SPnH64Xt8pMzYDKIbtclBDr9dLjDtnMpI6rqe3KiNX+4EexsDeaOzTOJ/P015m6A9G4N7eXgK8z8/P482bNwnYRR8PscF8kUQXORTIxS5g08G+RPewInOn5z4kFXhWSSWVVFJJJZVUUkkllfxeSVma2La/89+WyUPXlDHO/JnbAGwuWsdcCpQGnrwAnxzgiSg/gdXrmPssB4JxrZ8G6M/U/wn8cwxAL6/+r/dVBouyEAFg9AVIpL9Xph0AHmXS9F+to78781Gv1X3JXFeagtpsNiMisgcT5ABNWFxad213B1Jh8MHAUkYRberMM5h5AIz8puzwA9cHz9fPdf8y/z3ADCmqtVotjo+Pk04clFG7os60qeqj2WzeA1dpFwWQYPN52rfaR7vdTvuawRIrA8+8XRTkVWDPU0p5PkxQWIuAd6QSeztof1Dg+SF9KPioJ7nCxAN8U7COtuKwj/39/WRPyvLNjc2UQ5mhypYFPFObo4/wTA5nOD09TWnEDwF2LhV4VkkllVRSSSWVVFJJJZX8XsrnsMgiioGdphTmrnFAqOw+m8rjANBjpIwZljstdFtAMMcM04Df9QOrRctEefR6Z8Z46iyfbRP05gDAh+q16f+y6xU8cdArBwypPrAdBUIUUKC+sJh0bzNAGt1HrKytH6p/GbBZ9n/Z9VpPwA49kVGv02sBRai7XgvrCV0ou0tZiLwrA6/MTpTJVVafbfSy6W8FSLXdAR0dPNPrAW2dBbZerxN4podY8Dd7ELKXmerF66y60O9gw26jj4d0kRsrFIAjPZTya3kcXNVUYk/xptyAfOzfB0jGKcGujwo8q6SSSiqppJJKKqmkkkoqeULZFBiWsY1yrLKHRINYBUL09TkstMc832UTc8oBAmXL6LWABiqw3nxzdt1PTDd/1/I9JuXtc+texpRyXeTq7uwh/Q7GkoIC2u4wrRQ0BAghjVMPMHiMfW1b97LPcvrIAanOUsrpTPWBfeiee7Xa3WmQDp612+3CqafsibaJeffY+j/m91ovr6unCCs4qL9VGwIwI1VU+xvgmacOq034foWPBYm+VB/e1moXvGs99WRU/53a0XQ6TWnEHO7BPRuNRsxms/Q7Uqxh0eUOT3isVOBZJZVUUkkllVRSSSWVVPIssinQ3xUg9LmSCwBzLCIFCPz6soAaAMyDfD1hETDFN93etZ5y5fY662b8GgjDnFI9EegqiECduQeAAgAA6VawRjjxFKCAfa4ATJ5DHzlQzMEf3TcMZoyyqgj82TuM/wFCIuLeoQ37+/vR7XbTvlEcDMA+Z5w8qnayaykDCbW9c6l9+jv2xWLzfgVHsAUFkOgvundYr9dL7KJ+v58Os3B20dfQh7a7HvigtqAss9zecuhDAUjugX2oPjhMo9PpRESkQxbKTjndlWi6q+tjPp+n+umhA9TTDy9RexqPx8mOtP+t18UUXvY0Ozs7S3u+wdokXTPi8XNOBZ5VUkkllVRSSSWVVFJJJY+Wp2C8bLrf1wLTnGEEcBJxx6jJ7YWkv/VAWu/l4JkG+LrnmG/GryyjXekmx65ytoi+A3xp8KsbqHOtbjTv4Jmm6gEA3d7exv7+fgqSdVN4BYmeSx9l4BkvB88Wi0UCOfTwAQCSyWRS2Fj9IfCM/ZsQdLJer5Nu0N+uJdcnlCGk7YwtsKG8Aq/ogxMel8tlTCaTmM/nhRND9cRTwDOAVWwhIqLVahXK89Tj00M6cftQ+/e+waEDah+ceLpYLNJm/Jx8qc9xdh6gsgLN9CHYe8+tjxwjVUF2ZRrSN2CN6Wf0F9iHCp75OAzjrtVqxXq9TuAqeoXNCWsvogLPKonN+ypUUkkllVRSSSWVVFLJtlKWqvbQdxEP7/Hl1/oeVbkUxqeSsnKo6D5DvCvrgSAWAIR7eeDsDAyu0zrp6XdsdA5bRPcxAiDx3z+FPnKBv36noJgGvzBD2CwcoExBFPRGMBxxl3qJnjTtbDabJVYV+1pxAiU61P2/dqEPyhYRhXbEFhQ41ICf/yeTSSHtUE/K5DMCexh1PAtmEfUkXRP9oC+AM3QJALdLMFHtI9c3YFoBmio4oqd46kme2AygEXXT++vz+Zvn1ev1dA/tK88Jriqoqvah7a6MKwdSVScAhuhD90hzBpmyMQHLsDFAV+ziqfvJJp2oXhxYVeBZ+5bWXa9Hf+gIPcC80+cCmjWbzZTuzL35/nOlAs8eKT+VFbFt5DnK+nMA6h5y4iqppJJKKqmkkkoqKZdNDKqy/32PLj7PvUfc39croriv1a7Asxxwxmca1GkqEcEcgfBkMimcyqhsiPl8fm9vntyzYIs0m810Kh4sktvb25SGlNvX6Sl04YG/giOUUU8Z1NP1YFmNx+MEBigwomw9GEjOrIsoAqaz2SwODg5iNpsl8Gy1WhXSEyM+BcLPARSVgWcKeCjYMZ1OC/pwZhpgGyDK/v7+vbqo3gHP+B62GpukA7iWgbNPpQ8FVNGDshDRBeAZYOJsNoubm5uYz+cxGo0KtqTgGf3r4OAgMaf0+Ywn2kdJ8wSU63Q6BfBx15IDndU+NF3XgVTVhwLTCrwuFosEFOfYhQCNagMKnrGf2HMyz1R0bNE2Rw/OVAQ8Q9xWYJDp4RH1ej1912w2E3jGd9znS/VQgWe/Y/K1OkUllVRSSSWVVFJJJb874sCYBoUOIhAo+qJq7mQ3Z/Qgurm1b3r91GBRrky+UbXXXdMVCeaUeab79cBy8L2NtM4KAuheXzwHdhkboRM40w453X6pDjZ9pzbgaZsKnPhLT8RDL5pOpqLsKQJd9oAj3UqBLE+T2yVRQEX7gbJjFADRQN+vd9aW1isHntVqtQJY5ixB75/PtQccf/Nsb3dNWczte+c6cl3kwFV9pttAWfn0t7vQRU43bhfKtlKAkXFTdajjq9qTMs58cUJ154sZXs5d2kiuHbQurgvXie5tp3V3m1Hb8HHVn51b3PlcqcCzR8jPncG0i47yc9LDz6mslVRSSSWVVFLJT0u2cbgf8jVygVbZPb6m3+LMDgIXAmLYEBr8+gmBEXepiA4IEFwi/AaACIYVqUbPsZ+T+snOqNH6KdMKxgj7NOk+V7ohvAbDEVEIetEzAFG73U4bnvf7/cS4Qtfs5/Mce1tRRmcWKRACODibzVL6maYuso+RgmekT7n9A5zCtqPutAm/m8/naUN47GgXYGIZK1HTdqknG97DLJrNZukz3zTfgWi1j1y/11RHUlkduCa1D33tSh850E5TUQGFsH/0MZlMEptq075w2Ae6cCYqbY5dNRqNgg4VqNlFOq/rxHWj7Q3TTvWhBwFMp9PCuACbNacjUg11kQFgGRsAXGWvwLI2e25wlfaBdaopvLqX2c3NTbpHvV4v7FWmOoWVyhgQEYWUb8Dmvb29whjuZVRW9LZSgWeVVFJJJZVUUkkllVSSkbKVe/0sl1b0JfeM+PrAmb8r28f36yH9jKBQA5hc2qWCIehLN0aHcYXAsvoStsBj6l4GEGj99VQ8ZUwQKGuQDOj1EHjmqUjsVRQR6f5lTJunkE2BZI7hpPrw/wn8Pe1V31UfiAI+zjhxVo3+/9xSpg8vKyBIrszehpvYhOgNcGwTo+i5JddXFPzJ2Ujuem/bsvroOKL9oaxsX0ty9uE68TRC14XWjf99LGQscR3y3deWsrZ25hn60HTuHLjsL+quoKI+e5sx4jF2UoFnj5CfggE+JJ+DoP6+yKYBuJJKKqmkkkoqycuuHPHnWAH/HPEgTpk3vBDf1D63obMCRx4cshrO5zAHAFCemj2ySTyQJ2DRE+DYy2o4HCZWhW5sTX2cbYY+0KVew349bIy/t7cXnU4n2u12tFqtaLVaiZX2lEJ5cmly2k66gTf78cCeQB83NzfpfTwex2p1d0Kg2pPW3Z+pAeNqtUr7nbHfUbPZTGl9u0xh1eBcg1LKChuGusO+gpGXS7XS/2lzBwB4tgfOPKNer6e9rXJ9cBf60PvqcyjjfD5P5XSmoZ/A6rZF/wIwzo0XXjcHG/waTXPetWibwRjl+avV6t6eZ8rALGNsLZefDoRAJ3r4gTJSsUcF5hg/lYHkYMouxONLtQ/KQJ/J7e3GbxykJ91Z9aFtXat9OnW01Wql01i1/0UUU56fg9HsgDBtonu1Mb7oIgN6mc1mhQMAYN0p01APyEDH6A5WpqZ9w9TFNnJs6MfopALPfgelAtAqeYz8lFYnKqmkkkoq+fqyzSr+584Zfu+fEoDmK/wKmukJixrwRBQDfk2ncUANUYaAMpLW63UhPfFrAWfOEiCAYUP4xWIR19fXMR6PU+qig2d+XwVfAICoIxtdA5qRcoQo8+CpJQdi6f/KGCEljSAPAE1Tj/hcg2SeAxBX9lwHP1arVTphstPpFILip+4zDiTq//pS8Iyg108cddDMwSIABQWRFZRyEFFTRh0s0d8+teR04mC5glrUXzc2L2Oaad2Vban9hXvznQLuOR34/oDPIdpu+r+CRTp2OriCKLAMOJIDEff39xMbM8da+1p6cLYX+tBFA9WH7++lbezzTLPZvGcfro9arZb0h551jP0a+kAU4FJ90KdZnNFTZwFNndUbUTx51uctDlwBsPR+kgNUH6uTCjyrpJLfM9kUFH3OoJpbcfl9lkoflVRSyc9NfPU/4g7g4fuIIljkwFDOGXV2gX6m1z4nW6JMVAeenrharWIymSTwhBVwhIBfT/1ypkDEna40lUtBIYIhTlP8GguhzgJBB5yUx95e4/E47dkzHo8LDAJ+r+2aY56hH/YsItDj1MHFYpGCpF3XWf92wAbWnb8UzPFAXplR3pc8iNTnEzQTVKOXh9LTdiW5gF5BMi2v2rKXVQEFFR8/PNBFBzkwbtdSBvIoqO6HBDjIh3j5IyIBBDCDuM4lp1cH5HLg967Ex2m1fQX2cqxDyqaHTPA5+gA8ywn30rK4Xp+7j+QYXd5vcumGOWBZ2XmMj7DtyuwfNqfOuzmdPKdeVCfO5C6zFbXrm5ubWK/Xac5V0B12sl6PDrT+fpCJ2yBx72N1U4Fnv2fyuQDJ76rkOstD+vldBkc2DR65evoqyM9Ncm352MnFJ0t3Fn9Osk3ZP8dGHrrm5y4/5zavZLM81fj2U517cw6tblKsjm1EcVN3Ty10loDe351c9MGLez1Hik1OB7wr04pV8MlkEovFIi4uLmI8HsdkMonBYFDQCyl1+/v7iTnVbDYTCKbsjHq9nj2BkNScVquVmBVPnab4UP0johDYwChio+/JZBKXl5cxn8/j8vIygWdsmk9aI7/XFNQceMZnjUYj2u12Ypyx4TU6fC7QSG1AD0EgPZW0RJhnut+bHp6ggEDEHSCmokwu9OHsGVLfHCDYBdBcBhS5Ldzc3MR0Ok1MRE1ZzQGJyrxrNBoFMCwXvKqudP83Nv/mnrsGA8r8Q9qL9gZY1o3NARcdHNHxNJee7WAYIBOMGwUTy5hczwWQuO9L++vYqfsBKmsSu+Z63ei+Xq8X+j06VACRQyPoB257zyXu++m858Cy6sPbTpmrjDWkLu7t7UW3241Go1GYN3hH97pAo8w2B/IVNNqFqA70GfTb3D6RuZM3OVhiOp0mNhpzbL/fj1arVbAtFrQYKyPutkSYz+exv79fOP1V+2bFPKukkh3Kc69m/JzkdwFAeOr2/TkAi48poztoP+V6fS2p9PLzkMcGXtqu27av3/+nZhsObPmJiQRAOfAMsMjBEU8z1GdoUK2ryDCNdu3Ub6sLB1BY+Z5MJjEajWIymcRwOCwAA41GI+bzeVoN15MCNajKgWfottFopPScr8EwyunCWQJlLCzAAk3PIjUzIr+PFaLAIkFhRDE17WvVPyLP9Cljkfg1ZeI27gCSglYKFj10n12Ilsn1oNfkmFD62xy4nmMwue5zQLzf+2uI2oGXx22gDNxSYJ2XMxR5Bjbi7JqcTnYtuYXmXHly3/M37zl95JjIOdvTcaOs7l/LPjbpoux6H/dz9qHXKnvLv8/p/zl18VDbaR/P/c5BLr5T++A+2k90zsDPKGPsfa5U4NnvqOQmpNzn28rPGRgp08U21+a+z03YX1MnX9K22zCtHhMofol9Pea3XmYdRHOfb/usTfr4nDJ+jj4eqoO391NNhpsC/dx3fk3Z/2XfPZVseuaXyGPARB8LvhYAkJPH6iM3njxF3/zakguEPUjh7xyrQ5kz7sjmnsOzVDx4/NrzhrLMYBDNZrO4urqK+Xwew+Ewrf6ySTfpNO12OzqdThwcHESv10spiqTalAEB6/W6sI9Lq9VKABPvX0sf6/VdKhab4E8mk3j//n3c3NzE999/H5eXlzEej+Pq6qrAJNJNm2GeNRqNODg4KDyH+sG4iLgDJE9OTuLs7Kw06H4OUT0oQwC2ESma8/k8JpNJgXm2Wq0SEwk9ErgoqOqBT0SkZ7C/V6vVik6nE71eLwWGuqH6LsWBHR8vGOPpP842AnT2IL+MnamMvIgopAPWarXEqOCe/GbX++HlAKEceOEBfS6FFRaiMqz0wADq52yQ3F5NzuDScjwXmJgDzhTI0fbMgQYKClJ+9MLnymRk/GUT9Rwjq6xdnksfnrbr+siJl5P/dRxCD7p/IHbUbDbv2ZqX6znEwW/6L/Mr16AP9SdYOFJgSBcbIu7YmNPpNLE8YWRxqApbBrBwQ/o891SdPPc8q8xct4+Dg4M0F+IDKFMR9rX6FlzPHI0+dNFPDwfQZ+vY6X1mW6nAs98T+akEMD8F+X3XRdmK51OIOg050GdTsPklIOAmwEvvWQb6PLX4czYBPA8BP5tArF3LNs97jC7L2nhT228LiJb9/1DZtgFit3nmT01ywN5jfxvxODDw56ATDXw0yON7xANTP03soefk3nMrpl9jPsrpAbBoOp3G5eVlzGazlKbI97VarZCa2O/3015VjUYjpR3mVngJJgiy1ut1dDqdqNU+MS3a7fa90/eeUx+8K+MMIIS9va6uruLjx48xGo3i6uqqsCIOELi/vx83NzdJF75fl4JFgG96qlyv14tGo/HVmWcOMmsQP5/PCy8AM1h6GsjSV3T/IoKaiCgAALXap3Q0UlY91eu5gJGceBly4JC/XHJ7AyIEzr5HFnoHhCwbS76WOPiRsxsHdvgd794/dDz2++dAq1w5diFeTh1DEQc1N/mmXnbXCf0CUEpPQHWdlun4uQG0nI1uY6e5RSnVASAaoMhyuSyc0OvAmZZL7/9cQrk36cPBNG1/PyxGxxhAelLkEd83T4Gyrz1O5HyuHFjIYpN+n7Mj5gtOQF4ul0kfupCn98vp43Pjzgo8q+TR8rUc/l3LNvXyieprB0FPJV8KoPkk7gH3Q+CWf5YDlB4D0JSBMy5a7zJnTn//OUCR6mPTddvcq+x+m+6xDfj0GNtVJ81XDLV8ud9w3Sawa5vn5/73lT//Tv8v04na7Tagptct4j7oUga8bbKlz53Qc6BNzqlGcChygLoGZ+7U5p6Ze64CTY914J4KOFAHHEaROuI4o+qcRkQBKPPTAAGQciu66qR5qhXOHKvNm4LpXYqWFdAD9tBoNIoPHz7EdDqNi4uLGA6HBZYUIFmr1YputxsHBwdxeHiYPldQRJ+n4BlycnIS9Xo92u32xhS35xTv9+ylAuNqNBql1X9va/Zkurm5SW1dtuk19lir1ZJdHR0dpc+cefAc4uNFWUoi12qfUdaJ/p4xVUEh/VvZEeiKAMhBiecIAnUuyOlF0yidReH30e+oT9ncwvW5flAWQD615ALKstemeyhgSr3UlrWttc56WqN+xv0ATHLA0S6kLMDWuVH7qaah870eGKL6iLhbkNF39xtVVw6qlJ3queux1G3b7VPBEGUNUX9lpAKC5OZbHQ8i7vZ/VEaR6kNT9nJj1q51wf+8awr/crksHAQDqKN1ofx6Aic6QR/UV/dDa7Va0Wq1CszOiDxDcrVaFexp1+LAIXVAFyy+Ycv0BfRTpg/qrgsx7XY71ut1YuL5VhK5ee1zbaMCzyqp5AvEHZ+vBaA9xXPLAJ5tA3l3ZMomFb9+070eW1b9/UMOXlm5HrpnmT4cRNDAoezZZc/Ztiy55z50rzLdbKOHHCizjS7V0S3Ty+fIJuCmrO7+vTt/EUUArAxE8zq5LjQVpywQy32n77lALlcWvldnAAfa93/QMrijrbrAwfEAoKy8ZbrNgWg52WS7jxmDcrrW1I/RaJQ2/Gbzbz5jRVdZZoBCzWbzHliEI6gBoKasAQxQflL7NJB8bvaItz0g4ng8juvr67i+vo7vv/8+xuNxfPjwIQaDQQE8w4mnLgcHB9Hv9wvOfe6Zeg8CxTdv3kSn04mI4t5Gzym5ABy7Xa/XCVjkkICrq6u4ubmJ8Xhc0CP118Da25l767Pr9XpirJ2fn6fvPDB8jvrnggtNkfNNrnU/uNyJgxF3DAHVqdaJ+9VqtUJarwKtClQ8h5SNt2Uss9zvfX5WkCU3XgOc6P10jtA5atcgopY9B46UzQUK/OrYr33LgTX0oEG9jiH6LFhHzwGKqLiPo/oo05EG7VxHuRUEgznF+KH9KwfCKcjGJuroxQ+peG69KFik4Jn6EzrGREQaO7F79MhCDHoAcGJu5r58xrihixg+Fj2nKOgJcL5ardI+ocyFEXfzI7bNeKp6wj4UbG21WrFer6PVakW73Y6IO7AZkLLs9ZyiPiD2ASu70+mkdlNAHTa7Mu0UbMX/Qi+k8NZqteh0OglIA6jVMc3TvsvihU1SgWeVVCLyNQGwz5WnKm8ueH2qez/FfXKOWO4av37TvR66xza/ewi88sD/S/RaVjYPADeVSZ3ax5RD61I22WwCgrZtm4fKoHUo03cOyHGnzR1UDW79ObkyuAOodSoDWXO/fcieyoD5XBvnWE/qhOn36kRouXVlMAcsuj78mXwWkQ8YH6pzWd3877J7+PWUCwdsMpnEbDZLezgtFosYDAaFE+OUCQCwweo3R8bj7BEQoAccX2da4cwq2PZcYIDriL81LQwghBenCcKw4rQ3nHwcXtgADp7peMezVIf1ej21SQ6A+Jqi/UkBRj8RTG2f/ajULstAUgfZsQnVw64Bkm1E266sX/n3OrYhOk5yjd9Lr9XPHCx6ap08NMZvmlM2LWoQKPLKAWr6nZfpIfmcgO9LxZ/pugCwyM152n65BQ6Vsmv9N94ezy2b2knBJPqEA+llQKj7KjoH+0KW+kKfCwR8iXhZcjpBF8p+irjrI8q403uqqB3lQEpltuV+9yV+90PiY0hOJ/rSRTfGUWVQqY+gY4fPqfq8iLinD2WCqy70/13PMVruHNisdu11U6ZiRHGhRaUMDFQ7AXB1BuznSgWeVbKVlAWDvyuy7WSjgexTT1BlDsRzSFlddKDadqDVe20KDt2R3KY8D33n3+cmmG31WuYkOkhS9lsf0B+bcpGrR5mz7WVUJypXjpwjtqkcel/enbGUo4I7SKPX51awt213B620jLqixGSr776iB7Po4OAgUb09hULFwSJdzUMPuqKswBO/pRyurzLRe+R0om0NSMHeQ5qmSHoiOuA7fUan00lpAP1+/97qrwOXCibM5/NCOTTVEcaVOkqu1zLxepaNK3odZVuv12mD99lsFu/evYvxeJxS8GazWQwGg8RGm81mUavdrXwfHR2lzcvZ42s4HEaz2Uz1Q6er1Sql9K3XdxvjY0/9fj/Ozs6SzT03owZR9gwMvOvr67i4uIjr6+v4+PFj0hmsvNlsFhF39oozWq/X035lOqb4nlYaJFD/Xq8X0+k0Dg4O7gEMzyG5YEL7KCmb4/E4hsNhjMfjmEwmaZ8vZYlo3+Ae2md8rNWxbz6fR6PRSEwSfe1SH5vmfR+7faxjDPMDAjSVkXfGGw1+NJ1Lgxz6jbIUNVVpl6Jjl6ej6uc61gOuRkRhHsCmGV9z8yhjBnMO+vC5kndtj10BJe7b+t9qA2onlJ95QOucazv9re7b5ME0kpt/tD14PTWTdxMwov97+Tk1V+d6RNMZlaWnCxkKNGm6n/oXys7SccvbZhf60HcHbVQ3tDtbHWifUh9IF6GQHFtqvV4XGEf4WfgsjUbj3jis+tjleKr1pZx8rkBRRESr1brHYNU5kgU7dKT3ddYU36MP3ZO03W5nQdrn0IX6atq2OXth6wadKwDOWKwjdTOiCKzpXqp7e3uFPQLxU3q9XhwdHRX0QTlVJ9tKBZ5VUslnylMOPI8FkHYdYOScJ50sn+O5/v9DgOU2oNqXAGeuBy1X7rfqYDxWNgF3m2wl5yw4a0BTgZxN9BgQTVdFywAN1Z2DbZQlp9eyCc2DMq+rOhaa+qOfEejkghp1vHLlcp1qwKhMIhyn3GqhBiCuD/1fn6m6za0+6socwRzAGEE+jCKANNWHtgf3xqFRXeWAUU3XApxzQJE6PwR6+d+56x5ygnN61tMCR6NRAkIGg0EBPJtOpynw01VbWEcRn2yk0WjE7e1tOiVqvb47KY7N5dUB1A3hAee8Xz6XeN+h/QDIANMAEjm5ihP/1FZwfmHrKeCDc+z7YOEIHxwcJKZfGQvza4nbjzLP9HRF2ljHCgWQVFceVCqohm3RXzw4f476lv2dG2N9nnEgx++hDDVl4FA/0pV07NWg8LntIldv/Zy2zQWkWu5N81REcR5VnaGPiPyYm9PzLkWf63M5omCi93tPmyqri/YjBZX4LDefOojwHFJWFhVllOZsRZnuEUVWpvttCr6rX+F6zb12Vf9cu+T6KZ+pb6T9nTpF3KV4c12uXvobdKxMqxxI+5zi+siBq1pnyohe8B0josDWU8kB564XANddL8BsI2qrOeBZy12r3R2aonGKLuLq+KN9xdOe9bekiZJR8aVSgWe/Z+Kd7adQjodkF+V8KEDb5fNzz845Q5/z3DKw5iFQpKwMm57jv9HJlElOPyu7d+757lTlJmZ/Zq6ufo8ymnzZfZ3hpPfXe6lj4I4y13g9y9rKnSh9fg604jtOhiPYU2BHnS4YMzCtfHUspw99Bu+6gac7hb4aqqAV17uj4wFXrg1dvzmAjFQ8GCMKIGmaIs/v9XppjwScDthSOQdZ76MpbYvFojBBc2qethVl5JQ6vb+uzudsxdtGASptF2XL3N7exnA4LABHlFtXL2u1WnK0zs7Oot/vR7/fT5+32+208k05cFJ87zBNbet0OnF0dBSNRiMxlHKOo7c5dXY79Pbw77ENABnKdXl5Ge/evYvJZBK//e1vYzgcxmg0SqAZ5Va71hObNKWRfTjoO6yYo8/hcBiTySSVBR3u7+/HYrFIDKOjo6NoNpvP4tz7eMaqv54kCfNsMBjEaDSKyWSS9JdjE+UAER0P6T8+bvKue8zp/b+G+Hij4ymHBQCs6sbcZcF77n/GHWf+0lc0hWmbeWoXOtA+pMwrPWUTfTCG+X5nvs+Q31fBs1rtLiUHwIV0Xv5/Lj14GbXuuf3cnJnmbBD1HXjPgY4P2X6uLM4+26U+XCc652igqt/n7MD9Mt0P0p+lgbSytrUc9Xr9Xiq1LsbtSieuG+8vurDmTDJf1FSdOPvI68G4kANE0IfbqQNszyXuJ+n8yFiiOsv9Xn1YbIC9w9Q2VB/cE18TnwwQKuJ50+EVGPVFJNXLpj6t8yX3aTabBXvCn0If+Grom7iA/dYUvMxlATxl/cviQI/z+FwXd3MMW9pdF2rVj1Kd7+192ptVT2RF3zwL23jsWFqBZ88oDwUHz/ns3GcPlacs2P/cMmz7/BxA8lSyqT7a0XNg0Zc8L+esf47kAkx9z9VhU7kc0c89wz/LtasCaLlrvKz+tw5kGjQ7CJWbEHMAhJZFHbKy+qk+coM813g6gjtUXp4yneR0oc9momWS1TIr62cymcRyeXdkswZmABgARdDoeZ6ukqroJMakBhNDnbMyRptOWNpWOoHndF/WFloegjd15geDQdzc3MRoNIqrq6u4vb2N8XicGEJMquxldXp6Gv1+PxaLRdoAHTtTx5PnKwsFcG46nSZghdQBBeA0hQ3nAAaSgonq/Lvdud1ooKKMMsCx4XAYs9ksPn78GJPJJIbDYdLHaDQq9HVAv0ajEbPZLI6Pj1N9Go1GrNfrZD+Ug4BgNBrFeDyO2WwWV1dXBVDk8PAwVqtVtNvttNk+IEEOUEbcwd1m/NLACtbdaDSKm5ubuLy8jB9//DEmk0m8ffs2BoNBDAaDuL6+ToCrOmq6XwipJpy2qOCZ28dqtYrr6+vCZvKk8JCm0+v1Ul/eZfBbpid12ElVhYV3eXmZTtyEeab7tvl9+Fw3P44oMiV8xRkb39vb+8nteab1UvAMgFjLq0Gy91lntao+FDhzYCCiuOHz1wh6df7SAJd+zUv1oQABtlA2r+u4U6vVCm0PYMbzdOz7GgCaMw1zrxyw5GxE7q02ExGFe3Btzp+A2flQoP0cOlFQyAHkHIjk7Y24T6DPUl3AFNHn4QNhJwpO7Vpy83MOMPS2yulE2xufwMEuHTsAAzzgx8dzsG7Xac5lulF72GQ7OZAQv4DxBh0pU0/1oRvG69gRcQeeHRwcZH3NXUnOf3EgSO1GfVO9Ru+D37larQop4fipPFfZVbpIxtiMP+Px1XPpg/b1GM99Ex9TuZZ2Rh/4pj520McAE7UdlOntOt9WKvDsiaQs4MmJr8D6QLlrKess2wQo+r4JdNC/vZPkxDtXTjdPJWXBeS6I3/b5HgzmvveJhb9zZdJgo0wfDlDl6qd1e2hgKLNb/SwHIuZ+t0kfZQ61OpW5wcxp7jrBeLCRW+HwZz+kBx3gtc14JhNULkgos7GyZ5c9U1frcCh8BYsAZj6fJ1AEZpGu3LEHhwqn9eT6HuVy8Gy5XCZWigaBsGs8WMitHOXsIKcP/VvrgzMAM0b33rm8vExAx/X1dfpOA3z2kwA0wn4AR7RvOYtOGReAlIANBwcHcXt7G41GI3q9XtKv27rqBDBJ7cvHzpw+FMSjvfmMVMT5fB4XFxdpjy/AIq5Xx5R2Zg+qg4ODGI1GCfjBjigvjtxkMkn1Hw6HqTw4KJ1OJ9nOYx2UnPjv0ZsGurTLYDCI6XQaV1dXcXV1lU5MHA6HiT2jziv3xs5Iy2T/OET3/9L2Q7fseab329/fT/uhAcA9h+TGJsaUxWKR2g8bgbmpzBAHg/zeOcG+dIxWNhHXfM6q7y5F9UPaKi9n0/jvcpIDgXU88TnEf/PcAFpO3HYU8EHKFrgi7jOnCez8oASCHn/GU4wbn1PfXB1yvpmCoj6e5+7N/XR+Zrz0OTQ3n35OsPclou3vulH/K6I4JubAwDKfV5/jPrLOT9pfHKx8rnFkk7+n6bpuE+pf+W8dZNS21+f6PVRPDuDtUhdlvrTWS/uFL6BE3KUna9vpnJPzTT0O4HMdVxhPFLz0cj2HuG68/PjPHECk5c61p4KuEcUDF3wcQoeMLaqb5+4nuc/cNmgXZ/JHFBeKnbWoPrTHGA68Ksis40iZLW+SCjzbUrzDuQOpnV9XSNxQcgMJHWiXZfe/ywaQsgH7ofvqZz74Kb1bnSTelbnC+1OdiLFtWXNAz2PAqU3PVX0QRJatvKhd4ETpscy5ValN9XWgYpty6gDtTkEZgJVz5HTlK+dsUHdfvXaHwB20XB8iBY+JSMuYc3r1+1z7MlE5q4nva7VaYp64A6SOi+owt/Llv9PxQzd4J3gndUzLxgbWsK10gkH29vYSCHJ6ehpHR0cxm83Sqhzfeeog7cRqDQwuNhZXmjhAFI6M/ja3wpgLMNw+tP0AJW5vbxM4Aog3m81iNBrFfD6PH374IYEmyrBSoG9/fz+lIpLiCCOo2WzGyclJ2gSdsZl20RMJr6+vE0A1GAyi2WymNNB+vx+dTifZp/Z9tSfsgvfcmKGrqfQRBTpI0STYv7m5Sft5vXv3LoFbgDroRFduYeLV6/WUprZaraLVasV8Po9Op5N0iB6Wy2VcXl4mtt/l5WUqz2w2i9PT01gul9Hv9+PFixfR6/WyQeVDY7yPRaoj9AEwxeb3s9ksPnz4EMPhMD58+BC/+c1v4ubmJt6+fZuYguxvpjaislgskmPL0fAwyEjJ1bFtuVymTeXVhjUFtN/vPymYWCZlPgrPnk6nMRwO4/3793F5eRlv376NH3/8MW5ubmIymSQgVgMPdKXAa050nEUHmsqJE6t7qj2HM7+NKIgMQxE2HuPxQ4Ejoj6Ez6v6mQZGmrb53JLzRTw413FG5zRlHavNOLgBaKa243YE08qDvOcGA3Q+V+DPU2uxbWVvexygIEFZ2pr2DdcH78osys2rT6mPspf6K5SVeYFUZOqCHvmdgvLU2QEx5jsNrHUhkfvrGHV7e7vTtM1coO3tih4UBOBaQAz3f3XxR8cA90+9b6oudd/N2WwWzWYz2dEu9JHrK24XfIfvozGussSWy2Uhg8CZern4WOMQ+p/GD8RMMPlgW1GeXUkuzvF+gl3wHbai7Em1a8ZZFm/UJ1WbY0xSFp4vVqhPy712rQv9nxdthr+pvi8xhY552AdMefRCn/fxUvfB0/qyF62CaQ7ebisVeLaFaIdwJz43IXpgFHE3oCpI5GDEU4JFuxSd9PyznD58/yV+qwOf0rMjiog616P/zy3vQ59tc48yp5nPfKJTpwt96L4pnhKjDpk7Ub5igWzSyTY6K3NON+lo03VqH66vnH0oeKan9ekEE3HXhzStRUFWPnOQyh2eh+rmz3ZATMeBnDOV000ZUO0BqY4fuuk7EwZAkU6qABW6x5fbFZMHoBH7NaFvDXx00/j1el0oD0ETbBXAl2azec8pdp1sssWcQ6oAnDqGsGUA8wBCYFoR8E6n0wRi6BjD5IzDBSCyt7cX4/E4VqtV2v+MtL2IInhGyhLtMZlMEoClaRibApAyG1T7V+CS+9EepNvpnl0w8UjThI04Ho9TClrZM7m/gqqkAQMC0ve4DiATEBM2F20ymUwSk+1LAr1NTin9hnaBdTibzWI4HKb9zcbjcWEjfD0EQIEen+PRP8EautLy6N8KBqkfAFikwMOuAj3XnZeROtF+tJfqJRcI6Xisf7v4vK3X4yxHFMe959BFTsoCQOYjT9XUOpeNZ1rH3IJJ2YLN5/o4zyHbjl/+m02/LbvfY56xK8mVJyLvq6s/676tgmPuB+X6kN/Twdrn1k2ZHrSMXmb8DV1c9DpoXXPP1DEi4i7QpW+pL+nj1K5lkx9ZZgf0bQcLtil3mf/q9pDzVZ9rjsn9vUkX2pZqBw4m67vfV5+Z04HOLzzvOceUnP5zfSUiCqCYxpGbQHK1K/1dRBF72GQbzznneL93DACQVYE0jfF0nnQ7U8llIvl4WzYfbSsVeFYiZYOBT34ETTc3N/Hu3bt0IpU2UK12l4esm1ETwHa73eh0OoXTQp4STCv7/WNBFf/fB7z1el0IpD58+JA9fS0iCuAHgWy73U4bbfd6vcJ3uf1TysrqdfNgKPe9vpd1yjIHQPXBs6irsiEuLy8Lm2XqoKiONgMJaXbdbje63W5iPhD8M9gq6KiDRFlb5eq5yTHMOTo5PZRNFDrgETgCduTAs9VqlRgyfB5xZzPs1wWbam9vL7GIms1mAfhQfQBI5oBrFW0/pQ5znfZtvb7MkSsbuCOiAKICkMGqUgbI1dVV2twb4AgGmj7f0xfUMWfc4T7tdjulkPX7/cIG6NRzvb7be2I2m8XFxUXc3NzE+/fv4+LiItlkq9WKFy9exMnJSUTEPQCubFJyG3SgDFsgBQ821eXlZWGzc+wJ5o+yInTccDBqb28vFotFXF9fR7fbjfF4HM1mM/3PeB1xN8bpMwGorq6uEvMMFhttp86+O3UKhGuwhF0AngLUARje3t7G9fV1ATBEZ9gG18FMrNU+sSVzfVr7IemNAE6NRiOurq7S+Mx+G4xjg8Eg6dxBvL29vbi4uIjl8m5fNu8DZUKfVRvSRRgAeADEH3/8MS4uLmIymcSPP/4Y8/k8Li8vYzwex3A4jI8fP6aVS8AttQ9EAxsFrtlvpl6vp71DvLyMcTrGa9sCajYajZ0BaLnx2MHYyWSS2KP05aurqzT2aLl8HuC+DrSraJ/T+yijAhsCYN0li8bFn6NBCiDiYDCIjx8/xtXVVfLxCMA87SMHqGFT/AYpO4iEMm2am3ahg1wAoXMZdWABRdmzlNEzBTzYQfR+uQVA/1yZFM8hHkSpr+CnveX8IfxV3cNIwQAXB2MjIu0lqsG0so6fc6/EMt9O94KkLOiJv90G3N/NBcSuL/XZuFYXDtmXUxfod60X7R/qW+KH69yii5LuV0VEYgA7sON9Uu0ENpXqEJ3pAuMumWc6rvt4ofpQZqWO/2rby+UybWPA4h7zrfoA6JF78WxdKGYRlDEIXy+38LEryemD/qJZWAqeATZj/8R/zDnql3tsEVE8zZl7aIyovqVmgjzXGJKb42CXUW+Py7Bxvmcxl98o+477OsHCGXo+N6ELbO0x+qjAs4z4BKoDJP8rWHR9fR3D4TD+7u/+LjEd9F4ELc1mMxqNRgpCut1u2uhOO71ORE/tPG17P69D2XsOLGJPmd/85jeJJulOpjJB9HQ6Nnakc0XcBeJKD3dgYpt6567j8xwgt0kf7my6PnBwSI0ZjUbxww8/3Ns3xUEPddRgxBwfH6fBcLVaJdovg6lTb8sGgRxolis/124CE3N194nJg1CAEBgzHz9+TICZ7lekaXmwOJB6vZ7S4RqNRnQ6nTQpMQGjQ92cXH+PzsqAWG0XHZiVTeA69NUM1ae+u+0weMPSUfBHgfn379+nVLzhcFigIAPK65jhTletVoubm5s0gc7n82i1WlGr1RJrrNvtFtJeFfCE1UNa17t37xJ41ul0otPppPI7s8RtRe1IbVDHCLWL0WgUi8WnExM/fvyY0vFI1QQcIkVTHRZ3thS8IfibzWaJdYZebm9v03jUbDaT3larT0w/QKLhcJjAN/YHw5Z93zl1tnN6UVvkdzjBesIdm/JfXl4mUFX3duMdp5z6Anx5v/WVWfopjCScFgWo9XeTySQ5NdQZB35/fz8Gg0ECKT3geEi8zzg7cz6fJwDzw4cP8fbt2xiNRvH27dsEbgJCA9Zr2o+v9Ho/j4jUBs6mUCePNtO2ywVy6FRPO31KB7ZsntLAlHYaDofp0AQAImVFl80TKjkAwb/LzSlcr2zW5whsXFxfOvYAdKIX5u6c3boPoWO+j0EONkUUg2Pus0vgTMudm5dyn/vCA/bufqrXK/dM3h+qowZUz6kTfb4C7JSjDMxTAEmD5LI+7gttLgoCRBT3CPwaonOVbmeg+sHm1+t1wZdg7CRV3uMp/lZfStub+Zw+yvjxnAcGlPUP9JGzHQU90IWCHugDUcDAfxcRaUFO+x33ZG5zgGGX4nMM7U8ar+pIATTvJ+hD9xNVwKdM+A6gyPXi8/FTzrcP6cPtw8vg+qDNNP5lYUkPzgBg19/mMm8UjFJ9PJcuykSB01yfoczEdMS9+N9ad8YA+hp11gUPjeFU1Kd8rC4q8ExEA82cImkEVucJJt++fZucrdvb28KpaZq2QWDDRtvD4TD29vaSA3twcBC9Xi8BSuwjRJD7XA5EDgjJXUO9YEHMZrN4//59/Pjjj2lFWdkVasQErnrCDEEsQTEAI0ASOtG9d1Qf2zhiDwUAuet0UvDPc+8aVLOfjDJBEA2odb8D6oRe0KXuudPtdqPZbEar1SqAHm4juRXsh4DEh8TtukwvCEDPcrlMp7kR2BIAazCs7CtdadX7z+fz2NvbS6mDk8kksc5ubm5SeqKuQDC4ui4UAC4DN8qCA3emck6POgEOJgKIYB+LxSKxqwDPYHwp02q1WhVWOBFlO/DugPV6vU77YrCn0/X1dbItJm0mNtoA0Orm5iYuLi5iOBwWTu6hHbWvo0sdW33y1u91jFTQDObmxcVF2mtMA2+dhJURhD70OcoGo54RdyzAg4ODBKJx2qS2p55CyBiHTXNPxjEApFxddUWWtiK4YC7R/ez4m/GEvcZgX2lwu16v7zmSCiaWrTxq2bgXbTwaje6dXES7w7jmXVP29aRC7R+5/pMTtw/GCdJDOUXzhx9+iHfv3sV0Ok17r9G/NEDRMdL7cm7uc115EKDAOOXNgRERkfSB/TwVeFY2L+niDIwzANgff/wxsRcZZ1RH2KMHLmXzbG7eLLuW65Tp9Ryr4WV+HTZPCjSHa1xdXSVwdpNPVLYw5c/xvq7faTmekxmgz/dxijFAmeGUTccvBQTX63Ua8xRQ0P99bPK65vqmvu+y7u4LaL9WvehYUWZXWp9NkhuHcr6I+oy7Fi8H5cyBvl6uXH34u+w5Xk8V97907n4uMNHL7nOI2oa3kc4ROX3k4g3/XufOHJCLr5Y7VOq5xEEr4kPK53OCz7leVvWrEWUkrdfrNEex366Czfijzz2euuhY6mVBJ+4LeZ/TsdJjRdUR/h8ZAm5DyvZ6Lkav14s5jvKolMXz1CPHPqQuHs/lxmv9DmIG89VjxpEKPBNR+mBE0RmkQxLY/7//7/8bFxcX8Td/8zfxV/8/e+8SI+uW5fWtyFc883nOPefce6uqq0QDDQgDxsJuRiAhtcCTFhPPjI1AYsAAamC5JcsStkQP2naDAKktWahlyQN74lFblqxGCCGYgEBCSDwKuu6tqnPveeQrMiLfGeHB0X/n7/vn2pGR52TmuUXFkkLx+r797b322muv9d9rr/2DH8Ta2lo8f/482u12WZ1nh8l414o+O6nT6ZQ8RE+fPo12u12ia3q9Xjx58qQ4LQwdfyiScGtQ1yZ+Kcbj4+P48ssv4/DwMH74wx/GD3/4w2i327GzsxOrq6tlOxgVqxS8UGMqNUXoaTvZ6upqbG5uRr/fj8FgEJ988kkDSCLCfBu4WDNyZwFo0+m0UUcf3G74npycxMuXL2M8HscXX3wRL1++bNSXK2h6eUSanhkRBUTVaoSi0Xq9XmxubsYnn3zS4BUPGKiBi7cBiTWwiP3uBo/zlg6vwJ+XL1/G3t5eo50EzyQXjNrRc8QPgc6ilZWVsu2w3+/HxsZGrK2txdbWVrTb7fLSNk/xkfKienBio0MwC6R1EPQ2Z1NA1NXVVRweHpboMjlpu7u7ZfuzACQBa5wIuFrrYL36wIHHiGbibr33+/2iYxThSMCr1Wo1onwUPSPeM2F/q9UqEbXiBydJAuqK5hHvlXhezuvp6Wl89dVXMRqNSuSZHG71ka++8Sh38koyRGMu4jqyiGVpe97q6moBzzhuON41Vi8vL2N1dbWE2qtfBf7TaGAOM8mO9IJkQQczaBu8gI+3b9+WiGdGU2leEF9Vb4LqklfJn8ux+swNOM030i0RzYjgmvOnegpMzOSR9/hvkhc57xoHGhtHR0fxb//tv43hcFgS3jP3H8eDt0WRz2wzeSIZEn+1yimZyQA4yUhG0+m09G23203BxPchd8DcQJRevbx8dxLt8fFx/OhHP4p/82/+TYnSE1/FFxr0bg856ONtz4x/5434rO2R/X7/wbej1Rwz1Udg69u3b+Pw8DC++uqrePnyZbHZaB/Ou9AU0TyMgs+k8yIZY/Q1HcrbwJe7kjvy1Gl09LhlX3wg0BlxHYXEKAfKoMtQtgjsjpw7i3x/KCJw6dEqPpbEH879NXtKtl5me3qUq+rhCyw+51AO75tqsuH2NXWjA0ZZW8lLfY+4jtTlPK3fWRb1kr4TDOC1D0lsExdGHZjIrnObmeOIfezyJB4RGGKUjcbP6elpRMSNBcWHJM6D5EcG5Kmd1BNsb6ZfeQ39Ji7UOqDC6PKrq3eJ8nn9Y5NsXPm7rGu2iMJxQnDU/2P5+p2Ra7TlI6IsAimi6y7z2H2R7C3NLeJHtgsg03FcsNdLY067RPTb0tL1KcacT2l/XF5eFt/wpxo8+wf/4B/Er/3ar8U//af/NL766qv4v//v/zt++Zd/eeY9f//v//34/ve/H//yX/7L+Pa3vx3/3X/338V/9V/9V3d+ds1w46DXoB2PxyUptZwmbcns9XrR7Xbj6uqqhBpywuC+bgmScjzJiKURqu0yeqez8lCTBY2eDCzSNZowlFfG+aHoqLW1teK8aoBTqN0RFa+lBLiCKT6IRw5wzDI2a4ritntcYblxpwHpWz4UfULgS5MejbJWqxlyzYFO514TgMCfpaV3ueK09dUnGipeV5TZZ7bJHWJ+1jNqhpz+06TB3G+a4DMl6RFiajPrJRmKuHY61PaIKACKkpSrrgRavU0EMDNjQGOORqQbOjQkZ8mRAGdtSRQ4orHPxOvM5cE6UxY1Ttj35I/qQ/6wjmqLxpnAEa5OaWus8kXJwVNkJPPgeKQVwQ/2u3hLsFT8EDiiCDTlepPjJl0xa1tCDdBx596dFBl/bFtWLucF1UmTNfnBsumUMi8Wx5tkQWCl2s0k/EzurnJpRLKumQEyy2DyvmObCSTNSnTLcmY5mj63kjgvCGAXD7R1VgCaoqcknzoIo+bQkjf6fBtP9C75qDmv2fzsOsL7/n0p42M29iQr5BvHlC9gZc+o/ZfxwOUgu0Z15Fh4LEPe+SZQRHOVdDIPf8jmS6/vLDvCr8nayjmkJr8fSrNkxmWHwCsXQlyH3kZsL+fUrF68h/V7CKrNC5zbqbPIm+w/b0vNbuL12Vi5bXH8scaJnlXrb+dVra8yvZ/x28v1Z2le9uc+Fs0zbzofVE++Mr45UOvPy+Yg3Ut71O2Zh+ZDrc9nXSPb0vWJy5Hsh1r5zivauB6g8LGoJssi+lL0Ad2XcL74QpV8F9km4q8+61n3YXfclWp6w3+TP6D2cKHC5+GMH16+jykuPkQ0T7q/6zzzjQPPxuNx/KE/9Ifiz//5Px9/9s/+2Vuv/53f+Z34z//z/zz+0l/6S/F//B//R/z2b/92/IW/8Bfi008/jV/6pV+607O1DSiiGRYrhur/4XAYP/zhD+PHP/5xLC8vx7e+9a3Y3NyMP/gH/2BsbGyUyClOsuqwg4ODePv2bXFE6UhdXFzEq1evIiJKBFun0ykRNHpOu91unH52nwCaBM0NOIIOuo5JxL/44ot48+ZNLC0txaeffhqbm5vxe37P7yl53cQP5iqQs6xE+lrdpWO4u7sbERH7+/uFHz/60Y+i0+nE559/HhsbG9Hr9coBA4o6qbVNVDPms+8y8KncBChk/Dg8PIwvv/wyDg4OYjqdxubmZqyvr8fnn39eoqAYJkp+CDTQFj2thjOaJSJKLqJ2ux0vX76Mdrsdn332WQwGg8KP1dXV2NjYKKBItoIhXjg/spVfEflwcnJyY/+9rhc/jo6O4osvvigOydnZWdmivLS0FP1+v7FPXfyYTK7zKWk7DbfqTafTxvZf9YlWXJ48eVK2ciqpvaIhxRMpaIHaWqVS3TS+dA8naG5TEV8UmUXZEa81xrXtUYnexUMmh9fYUwSXwGOtlPgKp6/w6b/MkGLd9H04HN4w2NW+tbW16HQ6MZlMStQso8jUn6PRKIbDYUyn0+j1ejGdTst2MG7tU50FiEhGtEVTDj1zmfHUu1arVVaYGHWq9pAvajv5xYmzNhkzL4uDrYx0E8jruoI56wTiCiw9OTkp4AUnc54GeXh4WLZoSj7U7wIaGSlEYNi3Q2lsMAqCfGBkhIBrjS1fRScAKnlhUlptnaCukD7Xi5F/Kt9BSso6wcRXr16VhQkBZj/60Y9iPB4XMEi8ph5zoF7tdvL/fGXb9SZJv8/Kpyi93u/3G/nFMnK9m+njTHbFU56Mu7u7G8fHx/Hv//2/j93d3Xj16lV8+eWX5X/KSFaHWrszw7XGby8v4jrybDAYFH74QQz3TWyLeDUajeLg4CAODg7iiy++iP39/Xj9+nWJ7OQ48DaojdJBjIKoASHkGXWXIjVXVlbKvHSfuwwyeaE+0DO1aHF6elpSlGgLq8ZlNt9wTs6cP0bJcLGTPCRprmFU4n04feQD5wr1te+M0EvzmOYtHoil+kY0bSTOd5oDOW4U4SpyHeQLebzmPm1/8SOTDUbjcRsv7Sf1kcu13rkQ6PzJAFm3U1QX+mb+3Pvmh/NE38kP2hW8Vr4O685cl1wYch7U5gT2O+c4LXrKrtX9D8GPjC/UkQ7OcJHUZUkR4tQjvgNE5WUL9BE389jKDuI88pCLEV4f16nOD+6KoO2jIBSNDZYj3tRkQ2VxYY5ppBRcIR37GPwgX2o8ET8immOEi32SCdmHrq+pEyiLtP2n02kJ7FEggHSIR7LNS9848OxP/+k/HX/6T//pua//jd/4jfje974X//P//D9HRMTv+32/L/7hP/yH8eu//ut3Bs/I8MlkcsMx0kQhQ2J3dzeePHkSOzs7sbOzEy9evIitra0iqD4xX11dldBAbsWSwS8HSu8KJTw9PY1ut1uAOTmP3KpYo9v+1zX+3ScF38oRESXK6uzsLA4ODmJvby92dnZia2srtra24tmzZzEYDBpgkYRUE+nh4WFERMkNJHSZkQZy2hVRdHR0FJ1OpwCIEVEijQRwRNSdjduiDJwvHIyMuPEyBOycnJwUQ1xgVr/fj+3t7QLkEIgRPyaTSUmuLSNLoIEmYyWJ5yQxHA7LgRSqn2RE+eFIbugRIJhHPsgP9T8NGt2jCKrRaFS2muk/OfvazppFPem6iGsgrtVqNYwwRi9SzrVljVuie71eAbZ5+o1AM25H0fZOAgy+NZL6Qt8VueCGhfghUOjNmzfFcRQwSmOLz4xoHpKhPpMsc/XOJ1oCCeK9Xyf+0ehTdGOr1SpAmDuRKo9RG2dnZwVoo8MgUIhlKIqIYJGcfOX5Yr+Q18xlx35S+dlvNDxqjnBmmPg2T26NZHSnT97SB4y64vYnHXCgth0cHBRwTfyQ40p9zJVYGZSMSGYyVvaRO6t0Yl3WNZ68r8kzjberq6uyHZ1l6hketcIyxReuLOp3gYZK9q8TnAXSHh4exsnJSezu7jbyiLGfubiUATzZXDALVHPnkEQ7Qfc4IEVQy3lxG2XP875xIET6SNvDX716Fa9evYr9/f1yyAS36WZJjf2ZNb45r2p2B+sse2rWQQX3QT7O9ZkOrKLyDg4OyimtnGtcd7oj4+OKvNL/zhNeq3EgWb5PXni7+dnlhiv9qov6SE5MNn/4uPZnibIo1Vn1zoDL96XaGKo5eJxHa+AR61WbczhP1vQQdbSIION9gqi3kesWBwEyR5h9RP3gtoPzg+NoHh3Hzz4nPQZlz649n7wiYOhAEvmj+yLyMeJzsy9W0T54DLqNH5wvaBvR9ub445ir8Tez3TR/MDIxszkemx/8nfyg76eIeQFe4gX1gYNOTpSLiLhRjmx7JtF/jLFTkw/JroIYVFfZLEoFw+2/TLWR8aKmx8kP6Vn5f86PeekbB57dlf7xP/7H8af+1J9q/PZLv/RL8Vf+yl+5c1k6wW06fbeFySNitAKuhP+Kbvnud79bIqDkxHieAzla3W43Njc34/LysmztVGSRTk1jlMHl5WW8ffu2ACr9fr/kuWq32/HJJ59Et9u9kW8i4qYRqwFEQ43/K4JATgpzUelkQzqMzDuja/v9frx48aIAfQJJ3NjWb2trazEYDOLi4qJs5dR2TwFq5IXAB10rUFHA1GeffVZOYCSi7cqc0SRSKuKH+Cgw7uTkpEQKaVBri64GYavVKpEmAs6Ojo5iY2MjNjc3S51EPlGoXnLKte211WpFt9stSsUnGkVkiU/K+6XXt7/97SKX2v/uDqZWJkjZBKjttwJ9Li4u4uDgoPSH+CD+afvLcDgs4NlgMLjRHil8X4GNiEbfU+FyVdYNVG4v1FZZ9dd4PC7gtk4AdFBnc3OzgNfMH8Bo0larFdvb2zEYDBp9ofxBNCTFRwFIJycn8ebNm8aKk2SQRJ5y8pOOoiwQ/PAx71s6s1V8Ght6V9s1NnUdxxQNQAFea2trxQh4/fp1iVaQQ6jnyzGjPClSje2sGQwOhHH8uhEq2aLRQpmh0eHjoGas6Fk01txZJqCq/G0CMhh5dnV11Yi60+EiiriiEUTZJ5BHMIv8yVZrGTVHIJZjXvJHfUN+ZAAU2+/Aka/Wa/FE21MFOqu/BSTKiDo7OyunaUq3SOZ82x8dTc7DqqP6hjyZBajx3gwcohPDcjKwhDqNY9HLm+WQ8RrJvnSfVlgFxiqaSocqaG7SPQ7usdxs7nR+1P7zNvl16gMeKHFxcXFjLnpfqjlcdKoUzfzmzZt4+fJlAc50SmumHyNu5uq5ra/YbpKPEenCbrdbHAZui75PHrgOp2yenJyUSE6NNx764eW4XcIxFXGtk9hmH0fUY5zLmQPuvhw99ivngQzMyEAzt0ukE3UP53U6796PBM5UDhdjGGHl4NN9Uo0f/lzywxfY3VGPiIZtwwgrXaeojwxs83mGn+kQa5zo//vmSzZe3El3YMzl3/tMY43X+lZD1kG/iWe1BXHVg7bCQ/LkNh3Lcau6+G8cPwRHqDvcphHPuUjBSHja5B7t+hBE2Y24uXPH54uIKAEUsnP1G6Pc5aty3HGR0ccieSF9Q9mQTynePSRPyA/xxP+j/6J+kl2qQ984vzCIgYdHqd0co3oxykwLveK18rGzDvPSTz149vXXX8fz588bvz1//rxsh+p2uzfukcMmGg6Hpayjo6OYTt/lGXvy5ElxvJeXl+Pk5KTkoFlaWoperxfPnj2L3/N7fk90Op1yUiZX892A7PV6EXGtPDXAFaHx+vXrsp1LW3tevXoVV1dX8Tu/8zsxnU7j2bNn8Z3vfCc2NjaKE6+QXSp3GvC+7UROB5WaQKvRaBRfffVVMWovLy/LwQUrKysl6k1bLnXS5mQyiY2Njfi5n/u5EvFDfpAPMiI0OAgmKun7yclJLC8vF+dqMnkXirq3txdXV1fx5ZdfFrBDEW+Xl5exvb1dIrE0cWdOofphOp0WYJRg2GAwiH6/H0dHR/H11183+l+gHflxdHRUknjv7e3FeDyOb3/727Gzs9M4LED94ACmFKVOs9M9Mi7EYzkccq4ls1999VXpR9VvPB7H5uZm4QdXe1QPRahFRGPy5nbM5eXl2NraivX19Ubk1OvXrwvQxCTrS0tLjXxEL1++jLOzswJuiueSSzkJUnTqAylHRu9QflRfOc+M/Nrf329MZt1uN/b29sp41kR+fHxcwLtWqxWbm5vx9OnT0heqj/KqabXi888/jydPnpTfzs7O4sc//nEcHh6WftKzI5rg2d7eXgGKOTm6LDhgotX/DHQl0WBwg0MGp67jOFBf0KDntb5NXOOLUZcrKysFMPvJT35SgOcaeKatmW6MO5jIttUmS14jEi+5wkRnz40J6opaHWjYEDzj8wjkaixoe7sOANAzJpNJAdXoaDC/n+SeB6Uw9LzVajVW8iVPzAlJB81lJnN0CZ4RPPB73DlwnU9jWi+dVn18fFzmETpsiv5RVJAWknybszvzHA/ZXEhi//o1mYOazankK9vuPBIPVHfmNHTZcmM8+0w51vhStOL5+Xl89dVXsb+/H2/evIkf/OAHJSJa6RE4rlnHzDnKjGCCrvzd65gBl7RDFPGl+nc6nRt8vytlfCPPtHBxeHhYQMXf+Z3fidFoVKJftajiTnMGnLH/SZSJjDguNSceHBw0DpS4D6DEeeDt4QKIwLOjo6PGwS0C9ikX7iA7wJ5F6BMg8nFEHdRqtRpyfV/Akct1DQDhy8es5jyNIc1FGs/cMZABYyLOp7RByA/NT+KLz3UfSpleoUxkwBnbz/9rvOWWVbVFdtXS0nUOVrWL1xFQcLBR/eJ6/D7Jx4uPIZcdB/4imqkk1E7Jjn5T38v2IS/Fw2zepoxpoVP2zEPwwvlSm5eyRfqIaMiMz9X8LttDY58yIfljkAoBGF0rP587dR4SQKvpJp83ZCPqXb8pyMEXFCKuk9u7nScbXDIWEWWMqEyBUsIIaO8+FNEezmwr6jDVs9VqxcnJSbFpGaVMX3QymZSFL/cD3P51AJU2poJaptPpnRepfurBs/ehX/3VX42/9tf+2o3fr66uSv4PRT0xP5IMCYUS6h7lx4lohqTTQNUkIQeTA0nOBJ0BKloJiyZmGTYRUSJY6BzqmR45w9UdRXBNp9fg2WAwiMFgUMAV5dsSTwQgkB/KOyNFqXvUBimIpaWl0saI61UW1YOTj/gvo4lbJ1w5CEg6Pj6OlZWV2N3djcvLy8YWTikaKmXyYzqdlpVW9pX6WBEOioxRfiYNOIFncgLEj8lkUtrHVWQpBfJDfFI9BOroXXvAZSj4qhUndimo1dXVODg4KCCNci9xRV3XaQus7tUzOCmJ7+oXAVVHR0dFNgg4HR8fF0dXdRXIxHIlvzyJVGUIrJRBrwlRE7Bk3eWDilT8UZ3Oz88bUVXih9pPwJyrIMwFJTBxMBg0DBfJosuq+Ca50O8kdwz0mSAJ+51GqNormaUBm4FrGdEZzhxhN26y+rtxzcMPfOXZ9Z2DIBmp3dkkl/GVEzhJ4zt7DvVC9vysPP/NjQTmQZNjLrmjg0YDSOXUwAnWJwM5avfQWWE5tTKyuvC+TL70m99D8EJRNoqOYn6pq6urMva10CPdIed1FrDwoQYy58rbyqvJid/jQGMmY5k+92dQt0kPap4+OzuL/f39kkpBUVSKHOIiRNaffIbawPeMTzU+zJJXgkYc//cBFmXOXMR1tBi3imq+Ho/HDR5xfNBwF9/mJS5eZOPYP8sm8O2iH8oHfafTkgElBLc5znxuvetzndyZyvQFdeN9yUXN+adzm71m3Vf7LaNMr2S8yPT+rDrdJ3lb2P9Z+7zPMuI1DqiyfSSPwPM6ztKj90XZ/ErAjM9mv3Hc8z9+9+CKDFiYd15/SB7MIo4d9oVAIQE4TuSTvrOPJXfOd36m7nL5YHDAx+SLiO11XZLpPn7331g+gXnymmNH+pMgE+38hwITXdc5P8gLtkuyw9+zaGXqhZr+jrgGz6bT6Q0w7kN48VMPnr148aIk2Re9evUqNjY20qiziIhf+ZVfie9///vl+3A4jG9/+9sxmUzi1atX8fXXX0en0ykRXeo45am5uLiIo6OjuLp6t+3kRz/6UUTcPEFExllExPr6etmKyIiviGb0hxxKRWVMp++Sb19dXcVwOIzLy3dJp3/yk5/E6upqvH79umwnk/OsFVNFG3U6nRIlJdBA2wtVj1arFd/5znfiO9/5TnFWzs/P4+XLl4Ufm5ubDTBMQCAT++3u7sa/+3f/rrSFg1XbbyIi+v1+rK6uFmORCpEDSSAVDTnlVNJ/p6enxUlQsl0CDAKotF1Pifa5EqHtCeLH8vJy/O7f/bvje9/7XmM72cuXL+PVq1clukvXCojxRIevX78uckEQb2lpqTjTrVarRJMIOFS91aeaDNxZ0YqCyhPfxVdtqZSSkuPKdipqjMqDQEzEO0DxF37hF+K73/1uqdvZ2Vl89dVX5aAIKSYBk1yRi4gSrSgZd1BTbVpaere9WVuImTh8Or1eiRJRoXIyUvl6KdKFzyPALVnQNlPyg9ter66uczxx9ejs7Cx2d3djd3e3MfGrHMlJxLuIy8yZiYhGNArLj7hefeKWEXc2qFM4Meua2uSk/1UP3ady9V1ApOfWkswIMFZE0e7ubgGPdB3rzXZqouN17tyoHgQVyT/nC8sXEcRzo937Rb/x+eRdRBSQlc/Tc5Sz7ODgIL7++uv4+uuvG9t6aAjqmWqbO+zqOznaqo/ay77LANOaQ+bPd6eA988CUnQtZV3/iefSeQcHB/Gv/tW/ir29vcYBCpoPOAdKBwrcyJyvrB7kXw20yNpBfjIPmIhjbR6i8SydM2sRhFFH7rQSUNDCjPTO8fFxvHr1qqRe0PZD2Q4yohUFQOfEHQ7Kko8nysCsviBlDqDaIOCKB0rMQ5RR7x937KRXx+Nx7O3txcnJSXz55ZdxeHgYb9++jVevXjUSwmsu4vjzKNNZxLHgziH/1+dWq1VAz36/X2yJdrt9J15kv5EXtI003tRmzc/D4bDkGfQ8Z94GvagvXWbFR+kF8iP7TXWWLSUb+K7OcI0n1HdcvJDdJBtaMpMBmbSRMkfQ+eS7DnSf2sy5m4tD1Muqn0cmvS/5GCZfnB9c4Im4meg72wauOmpB1IE/Po86hvOfFqdpS9LmcB35UGCJZIW5TNlm33JHXrnNQHuBdovkjPrH9QTTKbBeooeIOMuIAI4D7VwA17Uav+SV+zCUBy7ye248Lu6rTO4Okb0qO1u8ewy+0LbUs+V3ai6hzErGReIPD5qiLpI9pN/4PC+DaY+Uioo+0kNGnonYVtVNQRaUXeoVpUSSL6mAHfkXl5eXxc+PuB474ofarLEiHkvuzs/PY21trYzd9+HHTz149ou/+Ivx//w//0/jt//v//v/4hd/8Rer9+jEQycZL8rhRec4Isr2G06aSvI3mUwaEVtyFpUQ//T0NHq9XgHPIq6NBk2WFDJXNBQCPUvRHIqi0EsgkBKl62QvRo0dHR2VbW0SnK2trUbUmBwY8UN1FnELoJSCAEPVg4aHyop4ByZKeD1ahsYDnXc9g2GoGjwyKJhUXvxQ6K6Sxa+urhbgi1FS4psG0yeffFJ+8zZoC6R4ImeWq6SUJ8qJJjflNmq1WiUvmfhBpSm58BxYBF8dOdcEpC3JnNjUl8zPJyVFB8+V/3A4LFvN1E5FWhHI4GcZ1ZJ13aPx4c66rj07O4vl5eVy3XQ6bWz7k9LTc+isy9DSu4htp+Hh/ejGiHhF40+58FRP8USGFZ1R5nERn+W8UvZ1jfggmXJH1T+7463P1DGU68wZJrkTQMOf32nAZduR3dAkmCm55Th3sEif3dDm58wgoiFOGaQBSz47uSNeA2d80qWh6GNRTogihDR+2FcktT0zntl+3UsjwAGyzJkgb/mu62tOSNYvWdlLS83EriKNCyay39vbK2ArDULmOiIQf1sUykMYyLe1mSQd5nVyULjmSNIhYR+74yAgSHaGUgVoWzBzm/l2O9WJsu4ACNvtbanRLL3iRCdinmhCPuO23zLwTPJDcF8HT+hkSc65mQ7QHDZP2/iZ45L6z6+XbXffkWfkRwYecRseXxx/s8Z7psOy6zyCQL/XnBfOJR8KnDk/nC8E0pw/mU7kHETdGdGcO7P5xBe3pOun02ljzhZ/KJOZfL4PzRpHzhOCF2qr2xNZmbV2Z/MCdQdtO8mFgAbXmbVnfyhlMuJyQr8k4mbeMsqDywQXtTO+14j8oN34GMCQiLzOwCLKBfWD/0+bncCX68uajaLn+6LGQ8nEPJTpCtrQPpb5n9qtHMu+CK/yqbd9XIpkXxNMzOb/hybvAx/TtMf13XcgKfCFKXxYf41F/cd5XLwgQBsRN/TYXfnxjQPPRqNR/OAHPyjff+d3fif++T//57GzsxPf+c534ld+5VfiJz/5Sfzv//v/HhERf+kv/aX423/7b8d/89/8N/Hn//yfj7/39/5e/F//1/8Vv/Vbv3XnZz9//jzW1tZKRwn9JOjQ6/Uawr+zsxPr6+sxmUxKBJicakV8RUTjCOF+v994LgUpoukYsUMFOvB6KnEZPHLOFB2zsbERL168KFFoq6urJccXgYLPP/88tra2Yjqdxvr6ejHg+v1+2cpGQWceAwnixsZGrK+vl62CXK3a2NiIp0+fNiZGn5Qi6lt+9J174blKPZ1e5zejgyHQRdTr9WJzc7OAaBqUWukQ37/73e/GixcvGgb+1dVVbG5upnUjQKB6EHQZDAaNfuekQMWol+cvIoBK4JUKhLIp+dC7/lPd9JtynklpcyLSa3l5Ob7zne/EixcvSv0FbG1tbTVAUCopl2nmL/FIB7XLHU2Vy9UW7XXn9fqu7bqM2MsmFpH4ogi0tbW16HQ6jf7VKo7qu7KyEp9++mk8e/asKObz8/P49re/XQ7AEFDHk0VlMIn3nkdG9XDD0h1AB8o4hniv9BnHgU9SfCeJfwKcKXe+cri2thbPnz+PnZ2dEpW5vLxcxrvyTDq4LDmS/KrfaFh5JFk2VlqtVlkQySJs3Lj1fHIurz6+OW6UG3J1dbWR55JGs3Jg8qRSyYCAdx+v1PkRzcS31I8EVgWuCpR1Y5R8dceFY4TjUfJAkIB1cjlRu3RyLrf3q23M06aI5b29vXjz5k3j8AwaPsxz5LqC/ZK9+D9ploHk17oTM48hTl3Ee9xg02c6YJeXl+WER0VS03FVP2revbi4iOFwWMAz5R7VKZraHuwGc9Zuf9UAomx8ZOByjXS/xl9ENNqviLtaHWeVKZ6qTIJlV1dXJZLq8PCw5HR9/fp1I9UCI4lUXjYGMznKIj74G22ezDlutVol0krzQo0fWfszh5Fyx7GkuVgR3QRheUCHXtxKyrHIsSnnl891W87zvpLX1Pm6XkC7+PA+YCL5ktnYesl+Y+SZnst8Z7I7xQ8CZKwj53rygp8Zwa56cVzVdFvW1/dF4g35wRycsiWkW7hTQnM5wWC+kxxMcr9A3zmXeV9Spu4bCCDoqX7kgiB9L40R6mnOZRm4IXId4/pacqK2yodzuY2Ihkw9NDhCu8XtCC4iU+/oGrWVAKkDIdzJ4+C5xox2zXABkzakQCj535mOfgi+uJ5yu522vHhC+1p9yIUNLfgoUlt8n06nJfk9bXm1WaQdV5KfzMe+b3I7iHrBFyXcL6WtzuAI2QmaJ5WbU/yNuI70o3yo3aqDgqh4sKEv3syibxx49k/+yT+JP/kn/2T5ru2Vf+7P/bn4zd/8zfjqq6/iyy+/LP9/73vfi9/6rd+Kv/pX/2r8zb/5N+Nb3/pW/G//2/8Wv/RLv3TnZz979ix6vV4RQg1ETpZMrN5qXecJI3gmgVxbWysndnoILxVmNqA1AAhaiTj4mGBaK4WK+NJ129vb8fz58+LQra2tNVY25bRsbm7G1tZWw3BZWlqKjY2NxiTCrZSK6pLgETHXYQAC/XhCpVZ5HT3WhOgTKpVKu91u8EN8vbq6KieN+cTGyX19fT2ePXsWa2trZTutOzGShydPnpT+ET8EFnkkjcpn3WmQi9T34tV0Oi31Vt9LmXDiFX8JcgksishXJngUtJ6tl3JR9Xq9G4cfuKwtLS3Ft771rXj27FnpE9Vve3u7rOZHNLdtclKIiOIUSmb4DCl3yZY7rnrJUKGy07vAIj3fjRKV6QYr5bTT6RQwUXyVMub4/PTTT+Pp06elHnJE1tfX4+TkpCS+lPLmirJ4pxPx9D+NNMoLnQe1gWVRJ7DNnU4nOp1O4ZuMfd0vOeJEK6NR/Gi322Xc8lAIhl0vLy/H8+fPY3t7u6wULS0txc7OTiwvLxd+XF1d59xjf9IAow6oOQu6hgAY+4dGp3gYEQXYYZSqgFEaOzw5lpP2ZDIpEb2rq6tlKzujFsWzwWAQnU6n6GfxRTynscB+dF0v3UMZ1n1aTCEfJEfSWzReXU4I+NMJdqeMMuOrpNJBy8vXhxkw56TARPFIEbf7+/vx9u3bePv2baNtBLPdaJ4F/rjBWgN3/N7a73dx1PkMzmnUn+48EciQ3Gib5cuXL+PNmzdFTjk+xL+Li4sCdii3oOYbOm6cjzK+ZXpjFr91b83w5rj163mN6zumLND17izrc1afiGsbQrbQxcVFSbWhbaz7+/vx4x//uIBF0nM0vr0POYeKOO5q/KAM0jAnSMDrBHrOC545fzK+c1w5OC2nTLsLJE9KU+HAGecazqd02th2tVPOiUdwZ0ABSSDf+4JnNf7QNtA4JFikMcdUGA6eZWAr9RUXaKiPuQjKtDAci6w7/+P4rPX5+5LLivODuoqAWrao6U6z63GSeEI+6jNlxxeoNOY8RcB9E2WGgLy3nYfQOTCSAWMs31+uNyg3sj1oJ0pGdA3Bs/sGR3xMERii7Jyfn9/QofSzIprAuQMrjIZ1/UtfRbaFSDqK/qgfsPSQ5HYMeUTeiWfih/qYL7VHKXgEGMnX0jO0oEuwSGXoGeKFXg89bjKiXU9dLh450Ex5Jj84b2nxi/iKcBOeqKlxo2cTPOPOq3npGwee/Yk/8SdmTga/+Zu/md7zz/7ZP/vgZ6+srMRgMGiAOjTEfLJstVrFkYq4dq7W1tbi/Py8RDYJRKHjGnHz+G4RlZ4cE5+QJGByzjQ4Ly8vY2NjozFw19fXY2trqySGp+Ilet3v9xu5ryaTSUmIrudSyH3Fg44olYUMHyn+iGg48oxg8YmDfNC7jrLP+METKbkKognu8vLdyaHb29sNflDZqY/X19cLkCp+KJJQ5TpfnB++UktilBT54cqFSLycejrs3MpJfmQAH3klp6Hb7Ua/34/l5eWSC4711bM3NzeLPGu8bGxsxNLSUgHh1C4CxKrjdDot++4zx1YKT2POHQu1gyClg2cCR+isZk4hJw79r5V4gkV6vq9+Li8vx+bmZmmzrhkMBtFqtUoZEc3tsZJ1GQNLS0vlWR7Wzbp5/kD2N50Kb6cmVfGNDjyNd0YEqA6SSUXi+fUMs5csaDu0+N/v98vErXEmME/11qR/eXlZIvjYp26cUyYYiSm9oHEuXeQGqMB9bRMkcCi+Eex0x6jT6RQDZDAYNAzVDDyTrGrxQnmquFItftNRoixI37KOqg/1qP9P/jHahzKrZxI8822HmTFO50Yv9b+MM5EWbXxFfF5nonZddp/zUG31V+35up7vfm1mZHnUjJdDcIGfpadPTk7K6cWvXr0qh98wIk9zhYAyAUOz8lJ5/TPnJ9Md2bXz8GGW/aa5hPe6Q+PzWEQzD6SDkO7wExhSGglF841Go3ISu/73iAjaD5nsvS9gMYtvHLMEQL2tfr3rCv/P+UNHV6AID3UhYMbFDIJktefPIs5/KicbI5ofyY9ZfVEjl+HsO3lCvnPxlb/xPzr/tB1n9ZmIgI9HV7jNkgHRD0nkjbeb48JB+sxWY5mziAtfBBId+M/AIMnMQ0XR+BhyAIjv7id5u12++aL80KYXECJiFA75w7nvMSKKsrnZ20NZZhvFi4j6qdwce7K31X75mVz4dRCI/sFjRZzNIs4t7OssYIT2JoM+CGLT35GccIGCtrrrq4eI0qzRbfad80W8cblQ/QUkat5iZCKDAAScMQKNeeQoh+/Li28cePYxSVFn29vbjd89PDuiueouYMBf7hDPmlR1vcif459dIfFVQ+kdeXflR3RX/7fb7fjkk08a13MwZgPfDSAKqspnGTVDkrzIeECFWXO0yCPxhdF8nriT98sh5H9yhmlQeh+QH7VJlJMc+eFtpYLJHFeWyUgT5z+vJUg4mUwa/KBi9TYJMKDsdbvdG9sw/X5OCAztF7khGRGNSdPbKgN2lnzwNWuli/Khca4IODfWqMhbrXd56trtdsMIX1lZKROcQHjKGGViOr2Ooqv1ra6TY8wx6rJDUjupnyivcmK57dUdAS4GEACkrKncpaWl6Pf75TAP3ff8+fPY2NhIwSKtXisEW9vWBJ6xfMmO/hOpbpJP8WM6vY5kXFpaaqw+dTqdRgScJld3Eml8Uf4ESC4tLZV318fastrr9cqEv7y8HJ999ll0Op0SiSc+TKfTODw8LL9pjMiA1LhxfSYZI0nmNEbEb0btEniX06a2+zYYGas0aAjkc5umtutym8Ty8rsEsBsbG0V/KirTgZLMkFJbb6PM4cx0kOs4H+MaB5IJERcDMmNc37MIHOpXrg5HRNmq9/r16/hn/+yfxe7ubrx9+zYODw8b85aDOzKsGdVBfZMZhR694/O5z2XkrfeB5F6fnQ+z+sh1WMZT6aCrq6sSCeUOh/inOUiJzXlKuHKOHh4ellM1lZeVEWfUSwI0PWImA3F8vqm12x3H7D8eGMXdAbyW99RsQLe9CHQo6l9Rd4rGI68Eonk0sJwPr5OPZfKGeoB97CBqRBS9RZBGhxbMC6B52zOeEGyVA6ZtznLMpHclTwRcqeelryWvahvHh0i/c6sZbcVM93m7PsTh87Ky3xldpXHEAxQmk+vUNOoryQAjXVRXUqabZX/SBuRCNHmn8ml3CDhwO+1DyXUkt7D6NlbKKOcJ1wtMI6H2UXZkQ2oeVVoZlumJ+GlTCkDwdBUPQS6nlA+Cq+xHyjQX66WHr66uynjUieSaL3U9bVFf8I+Icp/4rW159zFuMsr0rts1jKTz+UZE8Ed8U5515c7WgXtquw7eU1SZbFzKAXd5EUx6THLeU14kMwwSYfQd9cHx8XEcHh7G8fFxyekqHbS8/C5FlfpbdqjGUq/Xi7W1tZKmQPV6X2B1AZ6BshVzTpDZyhmN8sw4qgEz/l9G3qEOFmX3Zs+RMLLe80zK0+m0TEws25HbefnB8mnA13iV8cE/z2qLyB0DBw18Qtd7BmJERCOXDx1ub4vXTUSDyQGcGljjQKMbq2xLjbcO3DD6iRFtzks6SAQZJpNJUVRZHTO54kELIm5dkMGZ9ZXKyKI4s8+Sw1ngoxvSDia6DPBdk5MUP51k/qYJIBurvg1Zz+T10+k1eObbKyOawKvLGHWWO1vsb/KDEU00bt0YpHy2Wq2GLOhega2aCFkunSrxX89zOZpOm9uc9X+Wj43gGUEzGVraTq4IOEbRuQy7/MkAkcHGLcocW1z9UhvW1tai1+sVw44OgMYSt45xzlFknupEeaY8cH6i/Os68Ug8ln6nzuB4ZJtdZ6osruyJz/pNxj5znqk9KtPrOY8TJD5nTjvHWaabxVeWpedl+lUkvtdW9rN7eS3bT2ePTvzBwUHs7++XJPYcLz7nUC+oHNoq3j5d484r5T6bB70MlsWIzbsYoM6/7F7xRQ7V8fFx4Qf7lU6JtobL4ecBRswlxm2IGWjrTiF56fbJvKR+Ia9UjoP2s4CimizMsknowOlFMICHujC6yh1Ct7Vm1ZHjwYGzrL85ZjQXzAKTMrpNfp1HBKJr0Wd0fFkf5y+fwb5W29xG9ohl2j93GUv3QV53B0DEA/KEUVcRzZx1Nfs9kxnqxiwyucZv3u82yX0SxyidfOoPl6eIpk3Fucr5obIpK3T+aZtw/s346vx4COKz2G76FT5u/X63d1mW62UCKQLPRLRp6Kd4+Y81nlzfZLrZI719HpTMuJ5mhBUX4bgFk7zynROudx6TnAe1+Ys8YB0lF5qrxA/uRNFiNtNuZUBchuG8Dz8W4BmIE5u+RzSPas9WWGcx3h3A7P95DbHsOT4JZc/JHBLWa1Y7vL1yDN1xuY0XmSNSu+42I2nWszgA/TdOYj6A3Cjkf7zXFU826G+rW7bi6uXw3SfWWXyZJU/eFucHFUnGDwcaNcm7I+D1IV8yRy1bga31VUSU7X8Zf8kfB42yelF5612KdpaxE9GMmNN1PFQji1Z1uScQq2sIKOiZBBOdH94+yrvLsPqgZtRzctc9Hu3mMiggRiCU7llaWiqrPh55Np1Oy6rQ1dVVyRup7ULkq4hbI1QXrbqxDTS6GB0l0EL6Syu+NL5qThpl3eVD/xP8Yf1p4Hz22WexsbERo9GonNys6IZer1fyVcpYUG4rObnsFxlXjGSgXBHIFVjInGRsB4l1nzWGuE1AfBWoSGNOEYCqo2Ti6uqq5FAU0MFoD21j9UhnjgnVN+I6ukZ95P2nd7XZxxw/ExjKiLxw0M+j7iSnBBt1CE+r1Spb5l69ehVffPFFvHnzJo3QzYxtfSfgre+MmBePHIjLHBz+R/5SPnyOqs3n5D95z/HDRUsCqUror3edXO56m3lxFHnGJPOMHhJfPWeRHDaNK4Iq5L3rIMrCPHacL/pk5PNB5miwv1XvDGTVi2NLEXn7+/slj87h4WHDafXteuTBZHIdacVn8jr2N/WwR3066MS2OGgzi79u4/E3yrjexQ9FISjq7uTkpJwgTvlgnjMlQlc7uL1M1Gq1GosdEdHQCdLDtHPYnwRiCGb6eL1NlmbxyvnG52mMnJycxHg8LnMVo0T0kp4SqMHfOLdSZsUX8aPX6zXsKY5RnpDu9hrBrPsklx067uKJ5qgMUIu4totYP8m/ylN00WQyKfOyDvBaWVkpaWU0dsU3yRf58JD8cL7Q/pBO0aKF+p/jWJT5dypL28eHw2Ej1YT4oRyz7Xa76HcuYGZ6QvJ02/x0HyT+E+xiDu555gfxRpGuh4eH8fbt24Y9oNzh7XY7nj59Gp1Op/zPRcmI6/meeWjfN8fXXYhzD/UEcydq7meEP/0N2gJa+Nrd3Y2vv/66jMPp9DrfW7/fj88++yy63W6JnGbUonSJjzXp4rvyYgGegdyRzICh9x2Ed+2YbKB9yERZu9ediOx/5wevz4CgrA3+f02R1MCfzJm9jWYBSV5OxocaPzLwIiLmUtI0umqgjJNvH8qur9XZQZKaoT+rzbPKoIOZ8cOjpDIj152xzFH3Mrz+t63ieFs88szbqX6c1Z8sX/eqr6bTaep0+qqh84PgWVZ+ppey9vlknTnH+uzAE8uv6UKvD+vNfmB+QhmN4hGdB67G6RqG2hMEYnm1EHSXhUzG6AR7VBxBNPGE0YgObrrB5nwR0LSzs1PyZOqgEuZz4iqztnAo7N6dNkWJ+NaFVus6Oo7y0+12i1GuPHPev+xjGja+hU3PEPAhg80T88pIYU4OAWmnp6exublZtrQKZJX86qXyOE45bkVcnZ8F6rDNLv+MrvNr2d96tsBLXcuoOhn2jM6TMcf+UtTPwcFBvHnzJl6/fp0CVJSx2uqxHBHVTQY1DVEHLOjgiM/sZ/I5A7XZ9izSgPeKlwQWCbZSJ5+fn8fBwUGMx+P46quvYnd3tzGncLsTwTOBHh5BK0dXYBvBGgIUHlFDfeALCxn/nbL+q10zi7weqqNve6E+Yts9B9xwOCzJp5lwWfdlURPUTfzOZ93W3yRG1PpzvJ01nvCzz20RTZlXHRnRoS2yct61VZGARJbzTO0jP7IFxixyWfqQfGT0DAEqgmnexvsg5ztBEQJGBBNF7BsCQwTIHPSjraYFrSypu8qhzDhQRN6L3/fJF72r7ZQZgmcitl11UR05rzj4qLmeTr1yRK+trTWe43MReerj/z75kT2T+pTgCOWEc4mXQb5R1sgP8UGLTp1Op4xPji/aJ6LMhn0I4hhyAFr9XBu34g3H/vn5eQFpdZiLSPzodDqxsbFRFl1Ho1HD9nDQlrshqIsfii/OE8q6zxMca1zU1f2KPGeKAab26fV6MRgMYnt7O/r9fgyHw1K27HbVQaAsAUX3U+ehBXiWUGYYfkz6kOfPc68DDLeVMc+gu8/J/bb6zLrmtrZl99Sud4crq4tPEv4fr7nN+J6332f1R9Z3rOOs+t71udk728pncqLP7nWjOJt4M8NZZdylTRmPMjCBz+J1dMBl/Hl7Z7WNE0zE9faeWn9mvPIyaaDOw7sMBKXRkUWg+jUOSqhcgWQRUSKO6BhRRrK2156R9QvLdQDC66dnq78y54114ruTy4CHz4sPOkTCDSVN7Dy85OrqKtrtdjFMPd8bI888ikwRX3LuptNp2bJKMIfOXtanAs/oBIkEbiryTI6QeKD7eYgHAdF+v19Oq+10OjEcDkv+PxlG/Mw6qGwfGwITteovmhVNqjbQuXXjzkE4/Z9FIhEoI3im59BgY1QGHSwfs3yfpUeyOkpus/J8TlJ73THxccTIROqHWj3oLIsPjApgaggZ2cfHx/H69esYDofx5s2bODg4uHEtr/fIGP5Pp4bODA1qd8Z5L+Xe+8Np1nxRIwfcXU5VB0Zlsi0ENtgG/cfTIpW7S1FWzJvHOvP57pyL6CC7bvX50PnFecT1L+vBrXGZXPn9qhNBPeeRohB50uh4PC45zxTlm/W1/1azoaiLKevMH6mxpmscINEYJEDP8cRrb6NaG1xOlM/Mt/DWgPFZz5dOE5hAnaKIbAEjbCdBcsoQnV5FkDjo9r72bMYr6RbmH8zkWETdzYh96uKIKGDtdHodFdTtdktEkdIfcDurl0VbQ+ksNLd46oX7Io0vgn8ZqMv5mbYEF1harWtAQ0CR5v+VlZVyyFC3243BYFBAVspApi85xiRjD5XzzPWOA8UizVsEyT0CXhGXEVGigRVdJdtRh9ytr6+XRTjxhXnNqXMpPxovs6Lq75s3Lh+0AzhXcDFN/ST9I9BsPB6X6zc2NoqcrK+vlxzU4odyv3HciB/id20xcB5agGdGblSLahPkY9TjYz0vczJqRAeYv/G+mrE5b/28D+bl0X3ysuZ8zXqOT5y31cfbmRmeXqd56n3b57uUr/5wUCUjygYVKnOf+b3Z2GP0RM2ozRzdWnv8mVlb5plwOWkzWkd1qn1WWyKuV95Uj1mOFJ1c3euAjp41y4Bj/en8sHw3wGq8c0dJ/8vAofHg26JqEQ7u0FEG6NS7AyCjP5sYxQ+umPOamjMm2XKZ5z00Zt1QkTGnE0kVBaZ+v7p6t21TxpLaQidZ44WGBU/3ddmQHMqY4xZX8lEGLUEqOndyYDMDWYauAA2XXRkyMmZkyMqY/d73vhdPnjyJV69exdu3b+P09DRWVlZKxNTq6mpZvWVbssgsRlop4pEGk4fmMxpG7zQsNU4yY9ONO8oKT7vSvdyyqahDHlQhZ5VjSPWn/Om5DtixX2qRQLwvAxvYLrWXEaD633lFeWEONuonjUfJFA3bVutdvkTVXSv2+/v78YMf/CD29vZib28vjo6OGk6T6iUH1/mhd0YvudPHw27ED49GIw8JIDsomelqOge1eYQOA99dL+lgicvLd6esyvlWHZnHTZ8JKuo3jSc5q4zEIwiqZxOQI3jtcxn1I+VE1zKKyKPQOLbJF+lH130uu64fKN+MGJOuHY1GxWHf29srYC1PtVObMnvJx5WPWbaTETTSaQ6IOdjo/FR6B13r9amR1zOzPyjr2iqm6CqCrjXgjO1wx1j9onKYwL3f70e32y0AifPQD19ge5WvVGAK9dCHkusO5lhyW4vjwMe/605GZOnQEjn/q6ursbW1VT6LH5yDJduMuJE8dTqdiIhGVDvzlN4H0W7PcgNy3HG+1LhXtDv1iWy14XAYe3t7EXG9+LS9vV1Aon6/37CtPMKO40eRWcvLyw1AkouF90XsF59fOHdwMY/8IMgl/aQt9a9evSrz9crKSjx58qSARDrlXfJP3S2ZJE8U/U/AbR7f5n15QruFgKLIx4WATsqNdPLZ2Vm8fv06vv7666K/V1ZW4tmzZyXybnNzs5EOYzq93tmiZ7AOkgXqjrvyYgGezUkPIWQ/TTQPgKB3Tibu/Drd9n+tDg/ZH17vWj1qoJKXk727Ecbvt5U7i2f+fVY7alR71qzrblPEWT1n9Wft+21OSNY3LpPZe/ac7P8asW9pBEbMXlUn2ESj2Z0wNx5rPHHnggblrHHpTntEE6Cq8fU23jGyhIa/88ojvTTxsx7633kVcQ0YkJ9u2Ot/nyx5nTsXNEJ4n4MpdCDdmGd/akJfW1srBtfS0nWIveqv78p3kkU4yTH2vqTxTt7SmHdn/TbwjOCC6wQHz/Su9mqbJoEk1aXX68VkMilRHwLOLi/fnQ7Fk8NopLPPyA/VXaH66hvKoOrPPpKMEdDidbeBZ5RBlevgWavVKo6icriQH9qu0+12GwAzx0I2X7jM+mevdzZ/UBb4O4FO/cYDOjwyzZ1e/cbrHFzhc9VmARjj8bickCnDWdGFBAJrCzEOiql85gty8NP1EYmADQGhTGfPayc4AJcBS3SuFB0k8Ex1ImCWgWeSVQfZHBCkriWPPKrCHVfVle3L+MI2ZUQnK3tmNrfSeZdcqF8JJgo41Il8yo0jnlHXZv1Xm9ez38gD6hmfVzl+/d6azLgd6TRLF7g9QiCDCbkZEc1ooVlUm8s5T4kP3M7vc/wsus1W/BDyeV/bV7MDRry/2D6vF/UbgSfKhfMjK6dGNT1+X8SxLpnwbczUo6oLdb6Dm+IFt3wyH6v44SdssmzWrcaXh+AH+cIx5OOF40Z1kS2h6EBex+2ep6enjfsUkdhutwvw5vac2hzRjCB3njwUZfNoNl44L9Be8sUb6SVuHdc9spV6vV4BS123+jxLmflQPizAs4RmGT0/azSvAVj7/TYe3qXcx6RM4XDAzTJcavff9bp5JodZZd/23zxEo8BlwZWg1z1z0micyCm+jZdZfWY5h3ctK/t93vtdOXO1w8txwyKieRKsjP6Ml7Pk5DbjIauHl+OGvP+XlevlOQDXarWKMZg5CFnEmW+xcsNAYzAzLL2MrO1eVo1XmfORGW5ZX+kZWuHjGNEWFSXBJR/krNBZldHO6BrVh0mqJUccizIk/D+2hX0mvtXGtPefXgQVaey1Ws38Puvr642tBa1WKz799NM4OzuLjY2NeP78eVltZHTN8fFxDIfDstVFciF5Fa8UKUFjnZEJjCiT/pHx6cAex6qAPgJlmdwRPGOkGcG5TqcT/X6/bFlVAuRerxcRET//8z8fOzs7cXBwUBInKwkzjVACR6oPt8lQHtVmjhs6s4rSU93JP63aayyzTRwrBGZqgDXrRIdZLzkOw+Ewzs7O4uuvv46f/OQnsbe3VxIv18AHjlGXW40T5ltRXzHfINvC8cDyGXnC/hbPPLoxy4mXLVSwPZJLOmWXl5cl99vp6WkcHBzEyclJ4S2j6OTsS39Qn1BeFdVKeSJJJxE4YJ0IBJA4prhdWfyjgymSo+dyzcgzr7/yQE4mk0YiaoJm+k9lULcIgNQhLbzPI90kV5QJguYcl9ItXIBQlAi3FUn+JJuMsOW4JZ+o77J5n/Os3nm/11c80hax/f39+PrrrwuQJh7Tkfc5RGObuRZVLg8tESCiaLP19fUYDAYNUITglORZ/UCAgrKQzX13JbdPGKG4u7sbFxcXJVegQFe1T7xQf3t0N+s0Go3KosDp6WnRp5oX1tfXG/qS4IMfGMSIJ+YNFL0vLzLeSF7Ozs7K6cXih7b5aqzSJlhaWiqnH2ruJ7BydHQUx8fHsb+/HwcHB4UH3W431tfXS0SRxgvlnictsq6uq+6bH3pORHNbr+Zp6huNb899SttE/aj8ZuPxON6+fRtv3ryJbrcbT58+jW63G1tbW7Gzs1Oi+FUP6QvO8ZxrpKfJe+fbfZH4Lz5w4YY7JbitVuNF9gXl/ejoKEajUbx+/TpevnwZvV4vtre3S36zJ0+eRKfTiV6vd6N/tRgtm4Fzv0eqvw8twDOjmkP9s0yznOifRcqck3muvY/nfQyqPZ/Gym0AT/bbbUr8fcGtu/DrrrydtWKhCcsBHr+fz51lBGbX31bnef7LALL3KS8ry6+vraC6U0qHxA3CbOuBA1isCw2K22SwVuY8bY2YDag5qESnSg5U5pi7c0rwzIErGqJ8tpxXrz/5QgOLZWUOkgMVdB7ZRjpUXFGXEc0oJjlQ2sKnAxRkeB4dHRXwrNfrlW1ryp0jg5HJ4k9PTxt1kqMmnpPPcu4d5CLARKBHjqTzWXwRP7ztlAXlb9GKqYCplZWVODk5ie3t7eKky6EWIMjTaqk31N5ZuknX6n8BhJn8q75y+LWqK2Of0Xl0qgjCklwPuqzoN91LoGM4HDZOX2M/Oqne/ExQhECZ6xvXHQ7U0FmVbBAU8OeLJDfiA8cc+4/Xu/6nwT8ajeL4+LiAHQJ26fAL+JADwnJUDweJWBfXMVnEjYNFPk8RNGJ7HQhycvBHz3RwQHXgdkyP1hRwKLCD+oPRjNoqr7KZY43jW/rG6+Dy4U47Iy19yyb5za2RepaDZ96XNd6Rf349yxX/pGflwDOiiONG8i0nV23z/uKcNZlcJ+jW+GVUEcmBbAcJyWO29UN8tqwsybwSlfPkRMlaJvsE0dxm0xjlydLkjfjhc60+UyYzO4Bt+RAgscYjyQtPCc0iNiOa85HmfOoCza2KKBKQrYU2noSocSOdxTFWa6N080P68q6DxAcuePpiAMEcgkWqr/ihg1wUea95WHnP2u12gx98Ruavc9w8NE/EF/KAL58j9C4bjHzzE3+5/bTX6xUbSnpEY5J14UIx7R7nw135sgDPFrSgOYkG7X1OTD/NdBtgljl0s5T8beV/bJoF6ElR3wW4oROVgW21+z7kuvssK7ue981y6slHfWY+iwxMzOqWgWez2vA+8pYBDdk7/3cjmr+5ETOdTm8AEnROM0PMnSTWw0G7WjtVJxriDgLyencceZ2Dbg4iMhpD1zDPRbvdbji9GxsbjZD9y8vLEnmWgRoy5Fln5Tph5BmNKoEV3P7gjr7qz+i/zEEiP1SOgyEy9NbW1mIwGJRIRLXp9/7e3xuj0SiePXtWoosODg4KcKJtZtqyx2gEytJ0ep3zw/vR+5RRcjLW5bQox8ry8nIBOWXkqh4XFxclT5KeyTqxT8h3RuiJL3SmJTuK+qNjnsk1AbmVlZUGAC358DHnDnDmmLMuBA0UIdbtdks9NYZpxLNuPk7YB6o3nQg5qcvLy3FwcBAvX74sIAe3OUVcOw7acue6hHWR48XoKbWZlIEEvIb6nc6ytmsr6oTjxEGR7D2bGxyYURQMQTGP1MnAs8vLy8Y2YD+IhYAVx48ALeofEudvJirXu8Z95sSx3oyQUP9Q92fgKj9L/hx807uAG4FDl5eXsbe3F6PRKIbDYePkVZaVzXXUiepTAm+SeY7vfr9fPvvhHy4nNXAsG5e3Uc1pdjBREVE67ffw8LDwykER9Tvndekn8YzbEnWiq2REiyniCecLlVVrh4N1Xpf3pUwuJSdHR0eFH4q08tyQ3m9XV9epKSKizGGMtJpMJkU2lPut1+s1Fr6oV6nrpTv1HC4G3idl40tAVxYh7sAv5Zv1U+Te4eFh7O/vx9HRUVxdvTssan19PZ4/f14i8rSFVQdmuC1Em0P8iIiGXmEf3xdf1FZGrOrk62wMU6dy7Ehfn56exv7+frx+/bqA+Wtra7GxsRGfffZZgx+KXvPF5svLy8ZibaY3fY6/Cy3AswUt6I70TQN0PgbRWOZv2XXz/PbTTOTFbfyYRe+rxL+J5E7hXakGVtWAuG8q1cDSWVRzFN7X4HHga1b95v2/Vpfa9ZnjJadqOp2WBNCZgeoAGR1okhurdKxoVOo/jjcH/cjzzOB1UEzP97Zm/c/tPQQutZJ6cXERu7u7cXh4GOPxON68eRNnZ2exu7tbcoDJgZGjy+1MdFyzfiA/BGC2Wq2Gw7K+vl6SWCsJr8AzgaBK8sxtTCTyi86EgCYeJqG8JYo+1DYTGcYETZ3Pzt+I61xt3EpE50H3ZtudsvHGvmR+PG5H1nWKznAHO5MZ9gnBREXNaTvQZDKJvb29+PLLL8u2qcvLy7IST2dS0S2qq5NHjzkAQ9mhM5g5QA4aqE+1PU/bkX0ci096Zg0w4290igQqHh4extnZWdnqq3Lk8CuqSs6/xgsPIfA+ZntdL3CcZfKnvuAWTQHknU6nbLcST/Quxy/LIaX/xA+CKw5YEEClnmR/85RVRVXt7u6WqMajo6PiiPM5DpTqeR4xp8gk8U3guCJuNzY2GuAZ+yybq2ryobpkkelOGbCj75QrgazaKn5wcBBv375t8I+ywqgWAeseaSqgSPw+PT0twLKSnUv/eVStz5c+LhwU8Ojp9yH2h2RyNBoVMHFvb6+MoUznexn6Lvk5OTkp2/EODg5iPB7H8vJy2aopsEiAovpYY9rBQ4JFkiEHz5xP78sXgolXV++29QrcEVjExTaOF5VBGb+6endIh+bSN2/eFP3e6XRic3MzvvWtb5VDAngKq3Sb62ZGh1KPc2H6Pkjl0OYQ8KUFislkUuwF16kZ+DuZTErE+e7ubvzkJz8pstftdmNnZye++93vlhNHpUO0AHl6etqIvtZzvP/vIwpvAZ5V6KfJQVvQgj4GuQP6s0YZUPYh/Php5CFlgL/5f3dpWwaQOVh7X7yaB4ybNcH6ve5cZtc7T2r883s+tM33CWTfl3zPcgT5u14yAAme+WoiiVtns5xgXjdfnSSx/CzyLOvHrC/peLH9SoK7vLwc/X4/ptNpWVG9uLiIlZWVsp2j3+83cjgxzxC3tswCgLQqy2fqIIPBYFCAoV6vV0ARByG1Qn52dlYOOvCoK0Y4iXcCWASeCaTrdDrFke33+/HkyZOybUdtFRjmES+qD4EZgj8ZeJbJTeaYcvutXgTP1E9yUlg3l41Z4J8TnVglc6fDRJ5Kpnx7qreVoI1vk3MnzyOiMn752GEUns8FBBxq9/v1Wf3Fk+xESEaeyZGSs+tbqnwOV5tdXgUoznK4OK7ZH7c57a5vMsffn8F+yAAL9plAZ+kFATjn5+clYk+n2vkhNJlunQVsZTpQgLvGPHVy1v9Z5JTPAxn/vJ7OU/KWvOKJsycnJ41tvYp45j2sI3cO+LMdHGUUoEBVRhIR9KLMEQSRfDp9qG1A/khfMzJROdokOwSRs4jajPeMTGQuRc59iiTKTlEliFYDB2+zv96HOJYYzar59+TkpPEfI5BZL+pigqyKrGeuNKZM8JPKGUWvRRYfpwQQa1Gj78sjPYMyIJkRMC/Z0bW1vMc+LgVMjsfjhp5Su3WaLHWJywh5rH7j9tj7ikhcgGcJ/TQ6sQ9FC1406WeVHzXn/WeRH/MYwj9LdN/8qN3zELydp8y7PPd9ypv3nnmAyJ8mMJvAUQ2EzN4zRyUDcfkMfeY7y70rvz6EvzVDltu5er1eI58Tt84IQJGxqi1s3C7hTqIDQsy/1O12y/ZD5piR0+t5q1Tvk5OTskp+dHR040ALAmzudDJ/mpyDFy9eRKfTKUZvv9+P5eXlGI/H8fLly9jb24vxeBy7u7txfn4eh4eHxVAXj5joXbzk1hYZ0jV5i7h2eunIDQaDsm1E/JLjqzw0w+Gw1ImRcnJuMgdH9VSkAp1x1UN9OxqN4vDwMIbDYQGm6FzrN0Weib8sT/Vxx84BPW734XY11j8iigxFRJEVRS+KfwIoIqJRx1kAGZ1qbpcVkBzxLvn627dvyzYwOnO6jg6dxolvQ/Wx6eCRnHVuoVfdamM426YufvK7rmu1WgWwkNywP9SP5Af7Qn3IgyKkO/ywhMPDwxLNoaiZ4+PjdAxRFqbT65OYHaijDLFPJR+KsCIw4gAat4Rzi72DTxm453JJ4u+UEcnCcDgsIMjBwUEZa9wiT/kggM6opwyY03METKoeg8Egnj17Fuvr67GxsdEARwjiKpJJ44Xt8QjJDKStAb3+v+R6Mpk0DjXY29u7cViCtp1SBzCSmFvX2Y+al46OjkpKAunJnZ2dePr0aTx58iS2trZKrlKmU1DfLS0txfn5+Y00DA6K6755IhNrvFG9BSAeHByU8SJ+cL6NiAKKSp6l5wSKMQLv6uqqbE8cDodlXD579ix2dnbixYsX5cAA8Zb8OD8/j6WlpRKd3Gq1SpoELbaIHzWQ8648EZisbbfUq5IPXddqtUoEIXWd9Izao3FycXERr169ip/85CdxcHAQ+/v7cXFxES9evIjt7e349NNP4+nTp2XupW2iRTnVU3OO8rFqq/5tY2JeWoBnC1rQgha0oAV9w+m+gb5vCt0Gyrux44Dax+DLQwG5Kte3M9Fo1ZYEGasyXgWu6Td3rOX8qnwZ4wKDtK1MDmItCkQkp+nq6qpEjDlIFxGNZ+sloIURKf1+v0Rwqc7Pnz8v0R8yjgUIaGVbziud2IibETwOGLFd/CynjMDeYDCI1dXV2NzcLNtYletM73IA5PDO47Q5eECnz4G0bDso8yQK5GH0Hx0t8tXBQgcV1V++JZgyxbpTbilbchS9zdl2Uge6M0dP9WdEmcBFRho4kOQnhroskCg3qicjz5wcxKecz4pQdeCwBv6QHyzTIzcIgPBd21zlnCpPkwASRhhl7SGw6iAZ9cus+mprlQBFHxsE6uaJLJpH/2b9TPlh3jdF9GoRQCCGrmOb/LPI+eLySB4JdNeWXo8oUvnaxik+zhv9eRfy+jLPqPigCEXpXj5L/cz2kRd657hkpOh0Om3wQ/OBn8gccR0xPWsM3CdPVG/JicYLx40OERKpH7kF1+sofS5eKPJMc/zKykr0er1y2jWjzpwfBOTJA4+W/FDgTET9q5ynXLgjmCgA3XMb6j/qFPFDBwQIoLy6uoq1tbUSGa8IRfIi07l6nkfiij6UFwvwbEELWtCt9NPolC9oQQv66aea7rmLTvpp0V/uUBKkkPMuUGc6fRehxm0T+jzLqVBZzN1FB1f/e32cBCwR2MvakQFqerYfGsColn6/H8+ePYuLi4vo9/tlK9VwOIyLi4tG9IKcGUXSCDAhoMU8V+Krns3cYVod39zcLKfBbm1tFYBPhju3cka8iyZpt9txfHwcEVGS+mvlm4CRni9HUGCTciF98skn8fTp09ja2ipO/vr6ell1Z8J7RWKJ1E4BaYxicRkQ4EjwjTIjx5FbpBm1qDbz9+3t7UYEgJwrjxBxEI4yIvmg0yjZVl9qW1120qbqrXv4v4NWdMK5Va4GIjMKjnzk1rN2u90AVwmOENhj3TRO9EzVJ9t6Lt6qDEWaCDjnYQg8HVHXSC4Ziad2ivg7n+cgHvuZjqpv11TUmZ+6LJnIwA/vJ+pA9h1l1sEg/qYTERk9pLxVctrZJ+pflqHv6sesnhHRiP4T0K8TE9fX12MwGJQ8k9J9LHsWL0gZqFoj/4/RqJIZnm7o+bwcIPSx4/MAgVVGJymaq9vtRrfbje3t7Xj69GlZnHDwnbzny8F8yhyjpu8y/zvIquhDRf5yEUPzDPuI4JUiw7wt4oO2TEsWlSPyk08+iRcvXsSTJ08aByewDPa7TuDkeKSeZn7R9+EJ+1JtViSeR8czuku6Um0Wn3xh6OrqqvBAEW0XFxdFhz579iw+//zzePr0aQGcXd5VrvRwr9drLHjod17j26XvwpMFePYfKLlRsqAFLWhBC1rQTzv9LMxr7ohFxA3Hme/+mTTLmao9q0Ze1l3tDL82iz5RuXIIptNpPH36tAAiAkt0Ip5OCdShCkrMrfxF2q6m1X2CAIy+GwwGxaheWVmJp0+fxvb2dgHPGFFFB0BgkAxzRWkMBoPyTDk45CGdKj2z1+tFv9+PnZ2d2N7ejo2NjQJ+6CQ6btmRA0eHW87/0tK7/GceFSKnQ8BdFjkkIjDLRNQCQJgTT+Dr5uZmrK6uNk6/JYDnoIbLEuvGCBRGPEyn00aeIM9t55FnBNIirscSZY6ReQ5Ysb89QmsymRQgVeBnt9st24673W4apcST4Vh/OYaMzqAT7FEmiroUQCYnlpFVjBJhtJ4AHm8nnVrxwQFWXScHluCZDrPQmGFuL56yyesJbqpvPLKJAAnrmr0YaaJyPdpHUVXK6aWtdD5eHODT/xpfBFh5vXgsEEVA6mAwKGNHW/LUrw5akhcZEfCfpYuzuYJ80jhRbrPj4+MYjUaNfiGol41fAbn+mk6nRW8zWkt6ZHNzM7a2tsq2eI0nyZ30GeWBOkF80O/cSppFf97GI4KvApwF6jCyl2Ah66v+9yhKLh5oPCoSdDqdFvnY2dmJZ8+elS294kdEM4ceIzt1Wrnqpt9FDijehSj3kmcl9mdEr4OJmquoq3z7ZkQ08lfqNOnpdFqAwydPnsSLFy/KYSMe1SfdIJlYXV1tLCwKTNSLOul9gMSIBXj2Hyz9LDgYC1rQgha0oAX9rNGHAFaizEGbRRlQdtv3962fHC45otyiIWdRxroc9IuLi2i3241cNHJSJpNJMc7l9AicEXjV7/cbUWCbm5uxsbFRDlAQeOFbzuQcyPlU9IAACjnOchgInjFyYHl5uQAvGxsbxXGQU7CxsRHPnj0r+deYl4l5Z5gfKaIJCqm+rVarOLqMCiAwsrKyUq5R3bSFaH19vdRJDrBecn4jovEMj07JHFoHTggw0gkmcCXHn5FcBHPEI/0mHrjTxOgWfudWH/FZjqsAWEVXKepMckUAjuAD66/66jrynrzwetKZVcTQ8fFxA1gVWMRIPAfuBBZmABRJfFHbWQffFiUnVRFn2TY88dqjw7hFWO13AMSfzbqqDmo7r5Nzr/8kL/rOtqit/KyyCOZNp9PUmed2NvFYTrvGkqJYCWaoTNbFI7pcFlQX1pEyxnpxnDFa2fnCHH8EdyWXBJM5lijHepb0sPSh+CEdp5OmFWHlkXbOjxr47mMjG3N+vf/GRQhu7yXQzVO/GaEoEPvs7KyRq5FzhvSQAFue0ike6GRa8kO8pSx6O/13bvNlxGxtscR54TKm9pMfnnNU8hERJV+f5iTON5Rz5jAVgK1Ib6VN0JZet1m8zc4P1y+cf13X3IUW4NmCFrSgBS1oQQta0E8Z3QX8us9nPQbReXJAIyJifX29YdQzEoCr4QS36BCqXIFxBKq4jTVz3lkXvTY2NuLFixcFyKDR7tvcsvapHnoJsFOd5XifnZ2VBNPHx8clyfn+/n7ZyigQhdv4mGMoonlKqYNZihIiP5TMu9frxfb2dol2YJSYomt0D7fPykmSIyXAgZE2Dph4FIlAJbVDAAUPjiBQNp1OyzZFggcE5RhR5w47t5sKEBmPxzGZTIpz2+l0YmNjI9bW1mJzc7PkDVTZehGEU/l0RPVsgW9ywn2bmoNVAk1Ho1Hs7e01wA6P+vCtnExiz3ZSPiUDkhPKC4E4lUmgdTAYRL/fL05wBqCpPAIV3MpKEEKOOSPKHFSRfCmXmesAgqpMgq/60+Gu5TzTd8mtb6nTNjSNQ12nbYmKLOWpgZQJAp8C4HwrKa9Xmx0MIBjJtqie5Ldvq1T0ooOAklW1Wf2nqB9Fpko+VL+Dg4MSlXt19S6P1dOnT8v2/J2dnRIdRV1JHe+gJ/WZX0cAjGCRA2z8zUFC5vESTxQtxudznEhWqRMZpawo6JcvXxYA7eLiItbW1uLTTz+N9fX1ePHiReEHgTcCThwv4gnBNIJ9PkaV9oFjUHzgZx8Lkg+PXtXBQQ5EaTFK45jbJAm8HR8fxw9/+MMYjUalrMFgEN/73vdiMBjEp59+WsZLFinGdlJmCTzrRX0suWZOtnlpAZ4taEELWtCCFrSgBS3oG0m+8h4RDYeztkoe0czr4xEydHrktHH71aztLe54yVmaTCZlC41HY3ibvF3MAeeJsQXSCPxQJEtElEgjJmVX1Bed/yxSQY4e60HgRw5tr9crYMj6+noBFwkQyXEWLwQC+TXMr+f1YfQfT+10sEt95lsZHUyhM62XIq3cKfWIF9aNzrtIbWE91S79P2tbEOvEujDyzq/zSBpGwzDpeC2Kyh1utt8Bxqy+lBNG3+jlORSz/FPkd9ZvdGKdL86PbPxHRMOBVp8RPGOklQOODhjo+dzCynopklF1II+pYxR1xmg8jvEsss7b6IBHxo/sP8kIy2WUGSNXGW1FgFTfWU+1nWCMjz2Bc4qyiohGpC3zT9UiUjPZr1GNH/xMcFl1IkhJwMmjzwhWUTbEU+kp/X519W7bu8AiAf4CVyPeHbYioFn8YETjbe3L2ury4/zLxiDLcl3CtntknmSLY6HVepeLkaC5rmGUng6n4KndTGOgrase9T3PWHBgVNdTN94FNBMtwLMFLWhBC1rQgha0oAX91FHmjMt5cceChrPu1fUOnGROnEhgmT5HvDP2CVQ4AJCV5b8RMPEcSopsurq6im6320gEf3V1VZKdK5KGEQHKASfnRxEE3NKnZwq8kgO3vr4eq6urJaH36upqdDqdBhimzwR9lEfu9PQ0BoNBiTA4Ozsrp7uyb8hXOUrdbjd6vV5sbW3FkydPotvtFqdHwODp6WmJujs6OoqDg4PSZvWFHDI9h3lw5LzK+RMo50CS5ElgnXI0aTutthkp0kLy6FE0BNTo1PEaOqcsS/3CSBpGPDGPkoAi37p4dHQUo9GoAQxJ9jKgQQClgAHnkYNL7XY7dnZ2otvtxtOnT8uWKybFFwDFdrCv/He1U2BxDdQh+DUcDuP169fFQWfUneo9nV7nztN1jFZx0IqyQL7xMAjVR9vQ+v1+2QL+4sWLIjcaQ1k0q4N3BHzFG57IzPsIQLKdGhuKjBVgJoCRQKOioyQnirTK9NXJyUkBRxQZdH5+XoBzRSq9efMmxuNxrK+vl3Hz2WefFX7wBEUS26XPilwlr9QvlGkHQ8k/ReiqrYyq4riUbAyHw3JggO5zQFflCjBWDrOrq6tymMzR0VEcHx/Hy5cvYzQaFdnY3NyMzz77rHzPos4oIy6bzg/Vm2MzOyxA5Wg+YRSiDr2hXGm+OTg4iP39/cY8w/LEn7Ozs3KS92AwKPxYW1uLw8PD2Nvbi6Ojo/jiiy/i6Ogotra2YnNzs/BjY2OjnHZdW8yiLuE8rrHZarXKHMgDBziH3ZUW4NmCFrSgBS1oQQta0IJ+aslXpB/rWQ9NBKQUidDv9284lQIdFNVwcXFRVvJHo1GMx+MGaCYgSxE6EdE4wECAh7bL7OzsxPr6esMh4ZZCRgKqrNXV1Tg9PS056Y6Pj+P09LREWTDiSaR26hpFH+hkTwKTAs+WlpZiNBoVMEQOvAABOdQOnhF4ksPIiENdz9NY1VYd4CAwYHV1tTjL7qgz2oL9SafPwRGP+FC9a46igI+zs7MYj8dFDk5PTxv1GY1GBVgUZWCVnqkIQjnOAhDprLdarbJdVzkCe71ebGxsRL/fvxFFMysaiDzg/wSVCXB55JsAp+Pj49jf3y+HAwgUEDiisj2iSHxkf5EcDFU/sF6Xl5cFeBBwoO3OOzs7JUqR/edAPwE0ttvHCYHhLLJIPDk5OYmDg4OiF7glUfUWSCvQQ9uh9c5xznpJJ2j8KAKRsijQVpFm3W43dnZ2yvZEHhLg5ICRnkdd4Isffh9/Eyg2Go0KMKYt2ScnJw1e6n00GhU+SJ4EvkiOpIcVjaqxIp6MRqPY398vsjkejxt533Z2dsrJzrMOgch0JqP/KDsEzVx+WZb6WXw4Pz+P4XBYkvezTILwPJRH/SCgWnJyenoa3W43Iq4PLhCg+/bt2zg6OorXr1/H8fFxWYDQKawbGxs3tnvP4gWJbdWiAueuDEyclxbg2YIWtKAFLWhBC1rQghb0DaYsws4dbzmWcu4Uqba1tTVX5Fmr1SqAiaKplION+bx0PSPkRIxaury8jH6/X56pegk8cMeHTo2Sqvu2roiIdrsd6+vrJYJtfX29nGJ4eXkZo9GonKYoYE0OoCJM9ByBbjw9kfzg1lFtR3z+/Hlsb2/fOFmT4Bn5IcCJW7jEC4FeAvTkgHqieEVlbG1tle1/ct43Njbi6dOncX5+Hp1Op4BGx8fHjYiuDLjStl/fjucRTbxH/FHE0ObmZnF4dUqtgBLxjfcrcpD/+cEgBFcdzFAZ3BLM/HVywDUG9DwBGb59k+CZgNSMHFzli+BSt9st0XfPnz8vp2syz9ltW9DYZgF8zOUkUEx5+ASGcUuh6io+M2pPWwcFLLItAhsmk0kZGwIxKB8E0E9PT0sUlPiseq+trcXGxkbs7OzEp59+GltbW+VwEZXL+nq0GIFJAf6KniM/BNgtLy8XfjC3H6NBKQtnZ2cxHA7LCZLchijeKhJP0VeMONRYVVtWVlZKPYbDYQETj4+P4+LiouQAfPr0aXz7298u0Zq+ndeBWsoDT45lfj/VV7nwpOM8dx5lj9dp4WFvby/29/dvAMuSCUU7ax4RqR8iokQmdjqdODo6KnNJu92O4XBYAG5tz/z000/j537u5+LZs2clp6aDXNQLejGyVBF+vJb9ye3b70sL8GxBC1rQgha0oAUtaEEL+oZTbfVdubY6nU5xtDznDUEdgiMqw5/hjiYjtRzkcBoMBo0oKr1zi6K/8/kRze20nttMOZMmk0ns7OwU54kJ9BUBJBBAjqOiPlSvq6urGA6HjVPhtH10aWkper1ecXZ7vV6srKzEzs5O2YakqBltTWS79FmAHQEbgZMEL0QEiVTm9vZ22dIkB1TP0WmfDhwqykhOe5ZvTlE1BO54gimj5BgZtrq6WraYffrpp6Vun3zySWPLbwausm8nk0ljGxWBJY8cZLSZ2k3AQiDMYDCIra2twldu3SRAxq16AmAccKEMM9qIUZ8CRDY3N2Ntba0Aq59//nn8rt/1u8r24263m0Zq+vjTMwVO6CXAQuDq8fFx7O3txWQyie3t7ej1enF6elrKYe7CtbW1Bgg3Go1KNNpoNCq89YT7DhYx0op9KxBUssJoTEUU/dzP/Vz8wi/8QgH0s+2aDhQRLBIgJnnmFmQB48PhMJaXl+PJkydlu6CIYKL6QODTq1evylZfbnNnlKP6ezKZNABJ/eYLCh7hpHvW19ej3W7Hz//8z8cf+AN/oERqMsKV/HBeCPxUBJ225DJnG7faincC12u6Vjwcj8fx8uXL+PGPf1x0CWWBc4cD3aqb+EEdri39q6urRb5WV1fLePmFX/iF+P2///dHr9cruTVr0XIOJCqyeX9/P968eVOeGRFlvEvXEkiuRa7NogV4tqAFLWhBC1rQgha0oAX9FFK2ZVUAhT6L6JjO2vLi5bmDFHFzC5DflwEE/rwagJY9m9cw+i0iGs6snEbfQsWoC/0m52t5ebkKnnW73QKeCQzQ1kTmzWFeHm8XAURFQymhvIA07yfyeWlpqRzYwJMr9QzlomMEjEgRXoowFACi9guIFAn4uLi4KFFS0+m7vHuTyaREhOgQC0UBKrpKPOL2MwcD6LQKYNP20Kurq+h0OiVijCBwq9WKXq8X0+m0gJoEYPQc8UNbeMUPycXS0lLhu7YDy5lXNKBHtuj5flKstqsqz1+73Y7Nzc3G1lUmPfdtdgSjCVApWlFAA3mll/LgTafTxqEVPmZ0Ou50Oi1b6Hq9XgHllpaWGpGpzCXHMSUgle8cM5Kf6XRatqsqX2O73S78kIyw3zIAn5Ft4o+2rIr3ul6LCMq9xqgllqkxwMM+rq6uotfrFZ5I7hThxq3Bypun+hDcpY5S2/TOXJKKztzY2Chy7IdqONX0odoqHpCX7H9GTWZlSvbEQ0WPEjCVHsn6Svwh8C7K+ldAYafTKcCv5MNzJHqda/OO/hc/OFbVJ7UFjrvQAjxb0IIWtKAFLWhBC1rQgv4DoRqglkV43LU8d8z886yya+DZXZ6fOY8Ed6bTaQwGgwJ6yNnTf8r1xmgOnarnAJ1AHZ4iqe2KDgy5o8fPjI7Rc5Wk2x1Nb7fKUf4sAVd8nkAKRsb46YGKuPKk6NqWRwBpPB6XfFqen63b7RYgQPneNjY2Gr+TV1k/M5pHz+z3+6UfFKXHiDwBjcpLpUMsGBkofm1vb5ftwoo64XYtJshn0nzlS1Pf8Df1n7dHDvn6+no8ffo0Op1O2Vo7GAxiY2MjlpeXb0QmknTgiABHARWqh0At5peSLL948SIiIl68eFGiE/30YB1ScHl5GZ988smNnGee743b8SQL/F0Rjdz6xvGi6KpPPvmk5EwUWLS1tXUrPwguSl60/bPT6ZTt2evr641xpeio5eXl+Pzzz8uBBASlBMAK1NvY2IjLy8v47ne/WyKspB/U/4zqUs4zvc7Pz0sEn8YU2yEwaGNjI548eRLtdrshJ5ubm40DF2p6gGCuQCdFtglQ9n4Ura2txdbWVvR6vUbEqvirXGTKd3l5eRnb29slgpdbmtnvlB3plpOTk9jb20sPLVFEoIAyycWzZ89KNOLm5uaNxYiMBDAz0nE6ncazZ89ic3OzwbeTk5MCokt/+qEMd6EFeLagBS1oQQta0IIWtKAF/QdM2Qr+fZRzl2ve95mzyuLphxFRonD0mYBVxHXEELciZrmARB4hwwiYWfXiZ0Za0dFnRAvBAo+IICjBeogEVkVcb931tnMrnoAygolykrX1U//71kI54Gtra2VrlbblEbCZJW8CR7gNc2lpqTj9nmNJ9wjkiohyYAPzRDHaR3wgeOp97yCIwCJtAdYWTiVHzyIvBTxsbGzE8+fPS+SZAD1uXZ0l//xfEU0CVQTgaLuZ6PLyMrrdbrRarXjy5EkBMX3roADfyWQS/X6/0XZG1qn/xQ9tfRaQqBM6deIvQVU9R1F2W1tb8emnnzZOYFW0l7eXxOgp5sQTOCKeSmYIPCuCbHl5OdbX1wtw5eNKMiNdMZ2+yxsoeZNMMhKPAKbypElGlNNM40tyonyA7XY7njx5Ep9++ml0Op0CnvEwjVlAEesvORdwJBl0EJSLAYqwzPLtSd6Y01GRgzx0hdudqU/0m7ZNHh8fx/LycuEP67SyshLb29sxGAzik08+iRcvXkS3241nz56V6DtGibL9HrnG/uT2WEUKixQ9Kb2xtLRUgLPbxmS1P6bvs9nzPzAaDoexubkZh4eHsbGx8cHlzWLpfRoOPy0077aAnxVa8KNJi/GyoAUtaEELWtA3j3x+ft9otbs8Y1ZE213IQR+9E8hiBEWtrcwHlIFS3FbopPIZMcITC/0+Bz247UtREwRiauADn8nPnruMwCGdZAFJWVncDpc54rXn83+CLuKtwBr9z6g+Rf+JWq1W2f7HAyjYV3xW1u+sB6Pz/BAB5QjL+kt9pjoKuKLsiEfOA7YvA1IFOjByVG2RLKgtrVYr1tfXS/SfopIIDuj5GXicAboEVxl9pYMKeC2J2xRVD8qOwESP4uPYYMQkAS0Ba7pfgCa3xKocRdtpCy/57bJIYJny4f3i0Xk8XZXjiDKsuumUUY4Xl2vyg7nxGDGpaEw9hwefiB8aowTFlHNPWzP5LBL54VG7BM70O8eNXopMJFivbdgCUXWoBnUZ+eHjTO1gRKDAS45L8ZvRvq5DV1dXS9Sb+HwXLGgReXaP5BPGbXty37f8+yrvoSmbQCPub0XytnK/aTxxY83pQ+ufGSn3LYP3SZl83Odq9V3XBb4p/JhF9+FIzEsfmx8fg2o8+lnkxYIWtKAFiTLQ4L4WAmvg2YeCaFk5ETcj1bI6+H9yHLnFT46hciAxkb3u09ZHPltAjxxtghyMoHKAis7/PLbd+/K/9p3gi5xmRduMx+MGyELwRY4zSdeRHwIlmGi91+sVh1qOv7b7KeIrIm7wxSN17psHBJwIomgL7O7ubhwfHzcAzizRuvpWssTr3eFnxAzz8AkAYFTRrDHEfHgfwgvng0AVjQ2dBHl+fh5v374tEUmKbGK0pXgh4ERlSI5arVZpr7YGt1qtEmE6GAxKInrxw5PNZ+OBgF3Gl0wvzJKNjB8aF9rSeHp6Gq9fv47j4+NymnDGD22jjIhyiur5+XnZlqqoS7WbsqXtzOSH53+rka7RWLuNHxkf5uWHDj14/fp1nJ2dlYhWAnSMnut2uzGdTksk6Hg8juPj41hdXS1bYpWzTWNS/Oj3+yUCz/lxV1qAZ+9JswZUBurwP32fFZLI31xR8f/sXirmx3L6blMmonl44dfVnpc9k+XMY5A9BN1VNvi782NWe7z8ecGRGr8fguZVtGy7X0Oe1FY4a+XfBoZwrGRj8r5pnj6atx9r9fM23bXc93nmTyPdZbxk9B8SLxa0oAUtyIkOTxZh8iELuj4H0w4gUESg6yF17qwILkacyIkVKKDtW4w44f3cDjqdXieXF3g2nU4bCb/l8Cs6QtsP9c7oqvvixzz2oDvCirxR/qejo6PymfnTPJqK9ws4FD90PcFDnYynU0m1Vc0j8DK79r55ID7o3dslMFGnE/JEV/3vIAkjzwQwEjyRLDBXk3gwnU4LgMjtbh9Kd/EP2KcRzeAAjZmzs7M4Pj6O0WjUiJJSf+tejgNFFglUXFpaKifdCnAS8KoxpXsJYM/Thrvw4rayPAqVPgyjs46Pj8t4kf4gP6bTaWOLq0BqgmdnZ2extrZWgFRu0e31eqnO/hBe3HZv9p+DYOwb8UMgq7ZIa0uuL0ooknE6nZatxCcnJzEajUq+x7W1tTg9PS1bkyU73IJ+H7pzAZ7dgTI0lb/7Z3VQdn22gsRreC+F3ycI36/L63myxn0DaXflBdtc40d2XHHGD79fRKPL6yajJTM6PpQvGTBWA/f4ntV1Fj8iricm54f+y+TPAUt9zlYzee+H8GMWH8gDfiY/XOHTSMqeo2vcsPFnsZ3eH+THfYJpNXm97Z6sj1mPLPw8A85q8sGysrplK3bkyfvwI9MTWX1qNAtUnxdo5jUZv7JrXLfov/sw0FiHnwbK6vvT1oYFLWhBdSLAwe1C2Slrup5OEe0Kn7+m02kDFOM2IJXBKBvl0eKpeo/FA0bSKGrkzZs3cX5+Hvv7+zEej+Pk5CSGw+EN0EBleA4l5ibTNQJGBAKo7TpJUifz7ezsxPb2diOa5LEWgwl2yNE9Pj6Ot2/flsiRo6OjOD09jdFo1GgzD21gbi31t9vBBIvW19dLDjHlEXv69GnJIbWxsVFAhsfkBbfvCUgdj8exu7sbJycn8eMf/ziGw2EDXGU+N+VfEvl2P+Uok0wommZra6vkENOhBE+ePIm1tbVGvrP7AtJu44dvZ5xMJnF6ehrn5+cxGo1id3c3Tk9P4+XLl2WcCCjUIQwCHB1MpOzoQAbJPsdGu92OZ8+elW14EddRZBpPj6E3xA/WXQcYiB8HBwdFj4zH4yLz3OqonGoCByOiRLwqWkvbMNvtdjn5t91ul98kq8wjxrH2WPzwba/ih/IIHh4eFj1yfHxc7js/P4/Dw8NynfLKCTzjIsbx8XGsra3FJ598Ep1Op0SZ6bPAVkXnMUIzs+PnoQV4NidlYFFmFDjVwJGa00bgy5/H53hnZ/VzwXhfIXG6DSyqgUa1etac04icHzRMnI+8jtfrv5rjdx8AmgNZGS/8NweLVAbryvvIjxoveb3LEZ/Ficr58iE8ua1etev9N+dT5qyzLbVnsz2z5DUDEfn896GsHne5t/aZYztrU1aHTCZreiT7T7/5c+fljfOg5oT582aVMatetz2jppf8efP02fuOm6wOD2nUzHrGPM+vyWH2/wJIW9DPOt2mO+ZdDHhM4nwxnU4bybIVCUBd4Yu8XNxx8EzvGXimV6vVaiSe13XZVsuHar9/Jw8EHB0dHcXR0VFxiGv2GqMntP1Mjqzu4VZEz4+kUz0vLy9L9NX7bjX6UD6oTWoLI0ZGo1EMh8MGmKj8S+JdRBQQTVuqsjme4NnFxUXZxhXxLveTomoE1tRSoTwEP2jTERBgVJCAxdFoVH4TSCSZEHimshh5pnHAAwcEJOt3/TadTgvw5NuGH4Mf/O78UJQV+cK8WDo5VKebRlz7eixLQNL5+XkBlfVaXV1tAFTLy8tFrmb5YQ/Fj5p8kCfqf25zPjs7K2DReDwu0WUCzwS8Kgk/k/oLUFO+O8kET9vNFs8fgziXUM8r0o68ULShAFidYDocDuP4+LhEXkZEGVMnJycxHo+Lnux0OmUrvU5UjYgbfPhQXizAszuQFFzE9d51kicVjYgbiiwzJJjUTr9pFYoDkei5R9D4gHXQwJH3+wKLmHgy4wevzfjAlwyxefjBNtSiQjhgabQpqovfP5QXEVGUJA3JGj8kFxlIyjpzQnR+OPClz1m5vF910+oW8218yHaAeeRa5FFm7P+MHzLCKR98Fveu+yRGA9+TgbJe7BPnB+t9V15wrMwy8hxI5W8Z/5gs1ttTi9Lzcej/s3yuCjOSwFeufDzOyw+OA2/vrLazTNcB2TP8f68TaVb/ZNGZlC0v/y4gVK1ddyXvQ/6WydC85dWurZWd3ftNAdNm8f6bVtePRfOM6Y9B72Pwvg+YPe+Y+VADvHY/5/DH6gPqSzldPGVwOByWExiVsJr6z3VPtjgnyhJhaz5YXl6OwWAQq6ursbm5GRsbG7G6uhqDweCDTkeb1e5Z/NDcLaf3+Pi4RErs7e3FyclJHB0dNSJOeL/axpxWbgsqckoRZ0tL704s5KlxSq49GAwiIsoWzg+ZL+blSTYuxBcCR3LiT09PS5QMc6DRZ6B9GNFcQBYwpC160+k0Tk5OGvmfWq1WQ3Zm2TcPQTUeiRTto5xLarOfxugAD+0iz4EmufFdRfRx3td+f1/KfDIR7el2u12iJfl/q9W6kTBf5cpHUTmKwJMe0LjR7zwV11+PSW4z8yW56PV6EREFPJpOpyUZvkBz8W06vU6Q3263S+SZojKlJ3q9XjlEgyd50q/7GLxYWloqfSl/TrxQDrLBYFDAco0Z8UD52yRD0gdazBC/dIJpv9+PXq8XvV6vRGd2Op2iU8iH9+XHAjybg1ypcQIQZVuoat+l4KV0ZKRkBkgGPGTGA+uWgWcq7z4ND4JFngzUHcsMRGS9dU9ENEKafTLkBEmFkIFF7CvW2beyfogB4u0gPzL50ISYGec0SHi98mr4c6VoacSSj7w24weBRJ9w3pcP/M5Q/Wwbpq88ZwAoJ1DygwZJRJS8B1ldCGqzbm60MEkmATSv02388eeT7zxS2/nh4eoOCGVtimiuqKhNBFdZL5eVWUCTG22uR1j3efjhzgTrm8ldtuXHeZHVycuv6T03+Dg2HMSTgUqaxzibF1Dkb/ehj0i1SN15xvq84MC81z224ZbVK+M7ibrimwYePQTN6rtsrH0M8jHyvnQb+MUxks1b2bb/rJx5gels7Ov+x3J0MhuEYMhoNIqzs7N48+ZNHBwclN9qNp0oW2jhfMK8R1x01Clo7Xa72EICkh4j4orEOUug4fHxcYzH49jb2ytJrpXbimBOLUG+2h9xPXcLBJAzqfxmarec7Z2dnTg7O6vOjffV5uy7z+P6LrtXIIBe2lLli78ZkObRY7SjFVWlbbNLS0txenoaS0tL6eLs+86d8/DE2x7R9NP4n8ABymwNPOMcLX4KcKDMZDaI15H2zMfQ2ZntpAgqAcEeIedRpW77qwyBQTztVeCLg2d8/mNSBtw5kKaTJiOa/oly2fX7/cIXRZIp5xl5oK2JSrIvAE1gEvPA3Qdg9CH8cOCMQOLq6mrJZ6cIwqurq8ZCgvpaBwYo5xkPXdje3i7AYbvdjn6/H+vr64Uv5MeH8mEBns1JDo5I+dNAoIKtGQ387Ao3m5C8Dl5eNnnWQCov4335QMXmkVY1h99BKjooIkZEZQ53jR+3TfYZIPMhk23N4JaBxWe4fGT3OrCj9xo/5MiTH3pWVld/1cA1N8jmdQD8s4NFblCo3CykOjPkvf/d2BAgOQ9lBgv/E2/1/j788DY4PzLjIiJmRsWxfv452/aSRcayHZnB50ATo/2ySMl5eMJ28DniB1dWXbdloE+tLRxD2apuDQjl81QnEts8K/KM1/kzbtPH2ee7TO618SNy/cG2ZMblLB5l81jWrqzedwUFs7bUKJsHVEZN/lwv6T3jzSwe3bUdd+3TWb/NW673T+23rMxan9/2zNvqkpVTA7cyG6k2D3u5sxYMfc4SACJdkOmPedpcs/dYT81pLJcnLNLZemwHULaMnBNtUzw8PIzT09OyLc/5o/YpgqwmL2prRNzYeqdIksvLy1hfXy9gg665b37MsqX9Os5/BEL0Ul4iXUOZ5HwnYvSV5m2BaYzMyCKiZ9l0H0I1Xcr/OQ4kswQ0+D/rLr5xfFEfcy4ngMQ5jM/MIuwfYqxw7qrpHf1OfqyurpYth9PptOwWaLVajRxw4hN5oe9+YAbtDX/Nq58eknyepW6jjPDwA0UbUefShvX2qf2ZHLhdpt8+FlHXZ+AnF+21zZDjQXa4ymq1Wg0AMePFx5gz5iXnR03XCBzkLiO1T2ND+lRbmsUPyppefP59jJMFeHYLUTFqNY6KUqtEvPa2juHkwHcqUirrzAjxOrJs3u8GpcJjP8SJYRi6wvdZvviRAWqZUam6ekJR1p3JRalE2Y7MwI64uX2UwCe3D8zLC+eH6qvEoM4P7U1n32aOJ/mi8mhkZM9154BAh/qAEzH57vwST9yYvE323CFTfZXngGUobFZ1IrmRxfJlzOs6B88kPxmIkTlgNGQZsUS54uq4jJ95+UGnTKvL2tMfce1sSMF7m9xBzMa480N8okzU+tP1g/pMRo3rHR/DnJBYvst1BoRrnMtgcgPC63YbL9xQyvRHzbB0/eH1JT9mGSSSaQKO/u5tcH1E8NN57nWufffP1KekDCwi1dpZAxHYFr/OAdda+bPadRvVZIT1ol5ysJmnmtEAy/qdDtRtc+isNsziQU3uZ83bPsfyvsyhd/nInA8HE/39Nln1tvm45H0ezcp6e4TKbbqF+s+3aWR14TZFJW1WXh6teLu94FFomZzwuVw0EEh3dnYWrVarbE/R1jw52XSSHprIU50qORqNSiLnH//4x/H69es4OTmJ3d3dhl0iPkdEow+kDzm3u15w26bT6cT5+XkMBoPodDqxtbUVS0tLJdfXQ/GiZpNxHHBuElimef3y8rLkdNJ9HF9uF5BXKysrJcJKNjRtXudfxreH4oX44XOt6qp8ZIp+OT8/nznfKneTg2cR0bCHBJ7xWtVNzyVYMEs3PhRvXI+2Wq2SY6nX65X/zs7Oig0puZF+4WECDiTqeZyHHITSd9+e91iU6VaeuKr6ra2tlb4UoCi7SXnzmB9OvOK8rDlZwCRfGbhGeiz5yEj8cJ3JPlxeXi5RVZIP2SvOt26320h6rwg1vXR6bTbPPhbN0k3kB+cdvrSVM+L6pFEu6mjsKBqNW3qlH6STJB/3qS8X4FlCmRGfGbUiN1b5mxMFOnuW//8+lNXHHbh5B9Jtjpobwtnz5x24Xl72/30oADq1Xs/3KUvvmZHIz1m7ZvV1FiFxm3M1q+xZ/JvF97sS6+wAak32M4cvK6vGDwE/Xq6XkTlwPjay+tGgqfHxtr7K5GNWnbx9NV5lq7e8Llu5cgPcVzwz4yNrU8a/WbxxoEgGpxvn5NUsmc+AnAxcJT9q+jqbwFVezRHgM1UGn5PJlj9jFsCdGabZe/ZZ32V0sCzen8lW1odqjxups8pyXmRl1/RWbf6qUcYb8lZ8oBErvaF26doMMLrt+bP6iddkek/X1mTE/8+ePWvceaqAGgilMggc1njhr6xNXg9vU1ZGxhOCnV5v/q4+JtDlOs/HnmRCL+X4kgOztLRUEnU7kO7tdp1JwMXBMwEvrda7KBSBT1x8rPX3Q5Lqqsgq5rE6PT0tJ0xy+5kAxun0GsDk4ounK+Dii8vfdDotJ6t5JP+sMfCY5GNIfcqtmSLfWqjrI67nKo41Lor5lsesHh+LXPY5LkSZbqfuZVQJr9E84uOez/I6PCbV5qyIJi9qgE62wOsvts0XFpzf35Sos1mU2WECzwgiZfd5NK7z1xcBv4l88DHs/c2FnlrAhNrKvG8R14ugfH3TKbOz3S4TIFyzzSPiBj80Dj40FdFttADPEsqcK/2eJa13B2FWhAINOXdSdW9E07igop0lCDXjfVZd/L6szNqkfRs/vN58ZlbvzIkW+cC4qzMT0UxMn1HNSb6N2Hbyo+YU3MYP/e6OQTZpen0zx7zGDyrtTHYYRZLdn/HADT05pLMcQSr6GmAio5wGq/jt5XldOCHT4XI+UG7dqOEza45T1gc+IbAtLgcOnNQcXF5Px1jGBycO1oXXESjIeM1JOZNj3UuHMhs7bvzKaZSjSyciIhorRG4s06Bg/3n/q51+PDdfdPKyCAmVtby8XAC+bDLW9Voh5YTvxh2fSZngirPLQiZrrhsymXcZFD+yxLxONL58jHp+RO+DLPJH17NvfdzWDCMf06IaP7zdkjE/8Yzbp2m0yghTThLmWanp8kw/ZvpO17hzJVJ9JR90yH2M+hZvRR6QCCgpItp5Q73AOnkknreZcsIV9ExW9c5n6jc6TeI3t2ZobPjKM8tQDqrLy8sYj8clV4pWnPv9fiNyWMDYZDIpMnF6ehonJydxdnYWu7u75Xk+9t1Zo+xQj2TzXDYnXFxcxMrKSuzs7ESn04nt7e3yWREsDxltRWLddIrieDyOg4ODODo6ioODgzg4OIjj4+M4ODi4kcPLc45S1/o8RsfPderV1VWMx+NGtFnN3nks4tzCqAlFgyjyTFFoBE1rKRQ4D9B2bLVajS1s2vGinQiMtnpoJznTxRFNG5agtds5/l3885y14gHnG40t6rtZNvBjyUXGB5d/B/xmlUX73v0H3+LY6XQa0VfScZyXH5uo48gL1SdboFD/u/xqPF1dXTUi6mQ7cF5SVJFvcab99TH4QaK9o3lCOvbk5KTMOYooowxJz2iOUh5E5QdT+ZIF8cOj2Wrz8mPyxucE6i7JxtHRUTkE4PLysuQxi4jCBx0QIHt7bW0ter1eDAaDRpkcG5meuI+2L8CzOxCdoGwVhNfVwBH+XutQF67aNa7ERdnAeIjJ5S780HWqX1bvrHy9aGzNuo+D1Hk/69mznLMaZffU+JFNuDXDhL+5E8YJoaYQaw7orLIzR5jl8f02fnh93YjI6qNJxWWExpXn9nLjkfXUPXQK2S9ZXfz+rF3O84xvenfQiP/JGMy2bWaGdwau0LmeTK6TDmcThCbjyWTSGEuZcecgMwEC9i37gNfoHnfW6Qx4f9KYlgHJxYVW6/qUVTfIa4CCIiEyQ1sTNp0RH2vOCwcY3Cmkk63+UH+6TMiJEDDgTjadUu9PgqYe5UAnxtugXBreN9SZEdHgh4hGSbYNTv0jYIN6mwacG/iUD37m/3wn0TGPuM79x/IEgpyensbx8XExWgl2tlqtss1B45Hf9XzXveIVv7NNrJsbj7U5gGNEDrTkVJSNAxmKmSwICKEO4RH2DqprCwhXdF0O1Hb1LY1U18lsm9JeeBnackHjWnXTfQK8xA/xfDQaxd7eXpyfn8dwOIyLi4vo9XolabAcD/WJTky8urqK4+PjktdrNBrF6elpvHr1qmylEnhGeXfQjLlWqFc53l2nUA8oL5KSRGucCljLZP++yedubkkUODkej8tJk4o8y0B+t084j1Ff+UIPdcbp6WnZ5uXg2WPxIuNNRHP8qY8FcGmLleaDiOtxmC0Sui6nnGbzW20+e2h+ZHqY81FtTnbbhQsa9IXcpqBcUI9m884se+yhyOdNgpkZD2rE/md7+T3iOnG861nqYAeLHosXJOpv7z+BIq43Im4ufk4mkxtb8FxHOFDmoPJtPvFDko8T1sn1qwBF8UD2I/UK7VQdIiKbXv/5yZofe8GhxgvKiNrqNpr0vvSobEstgkp+5PPo8AUutjig7Dz4UJ4swLM7UjYxULHfdp87pBQkXRdxM+LAr/fnZRN+NunVnJF5BCkrw50VB/30XjMI+FwOeuepG2R+PX/zsrOJjH3n9eT7PDxxWaBM+HYFKQsHleike/tqL5ap6/UuPpAHboi4UaO6ebtpJDhfauOByp/gCGXB+52OHB1oPpcGKB181ptRBhmvXI5d1sgrn4i9DrxP99IxorGoSVKGhMhXpjOwiIZzxkO1g0apjAw3vtl2LydzgBwgIw9Vf5dBGglcbVbkDx1jyocmP45hvVQOeUbeU659PPnYUD1olGQ8FbDJtruRzD5zo5AJggVkaEWRcuHOh5zMLMori8CjLPtvlEu/J5sjHJRm+2rgmZ7t0XySQZUngERyqev9xL2s7pRPEh1zRoM4vyV3cnDZTuUb0ksrnqurqyWSKZuDaaA5cMJ+dHnWtQSmFAHFCBYZleQLI6cIFBN8irjOE6oy6Jhy7Kksyna73Y5W6xoYEu9dTzFiz/Ws6xLqPf0u49fBP9WRPDg7O2uAieLJ4eFh7O/vx/n5eRweHt7QK5I/RiEeHx/H5eVlHB8fl+9HR0dxdnYW+/v7ja29aivHhmQ4IhoOSyabHmXB8SfZ6vV6cXV1FZ1OJ9bX1xv1neV83yf5PK66KypPwJlyE2Ugd8TNOdLtDM6vEVGAAupmjpNZ0a6PReQLI0L0kmzqGtWdfCG/VKaXr7azHOpdLkQ8NmU2HiPvFKmo/FWc50SZHs/sTupO8kT3USYea3yQfJxwbmU+JpcP6RXmexIPJP8q059DnvOZup91u4sPc5/88EUdjRe9NK+dnZ1FxPUhWbSHyA9Ga0U0gwc4lzFS0+24x+SDnqd37y/1PXkifhAIZESa5kzmtct8KP3H6Nhs8eax+aFn+njRWFFULaN35TcKQB2Px0V2ZKu12+1GVGJENObkdrvd2DkiGckWKCLuDqYtwLM7kCsyCoM7lu7g0mjwjp7VkTUwhUTlkikOPd8nZT7nfQaUK3WWoQnOwQq9MieLq/zuALoxzvL5ynju/UZEm/xwo478ydqele2r+ZpQHIDgfXKIJpNJwyjwMHDvc/Ilogkm0nBz2aLsulxmoKU7RS4rzgMpR4JFWj3R5JEBMhno5gm8VX833B1sc+PM+3IW2CDlmoGQLNtBBpcDgkVy2mg8TafvoiDULt+mTTlyfvA69q94K52k633MzTPWXZ5UHvWQ5Id8oE6RocBVeSbIdXDVgUqSy9d0Om2EuoscgGU5ul5ARc3RcSOd/KYO59jTSwAgn6nJW866VtA49mlkeR+IKAt6fqYv2QZ91qlWNHJ1D3WR9wFlgFs/XeeqXPWLLw5Rd+hIdo0HJsh1wMDnWNdtul7Gl/hM8MwBC+o88lSvbrcbFxcXsba2Fuvr6yWhu8sCwUTXTz4PcC7jVlbR+fl5HB0dxfn5eYxGo7IVcTQaNXilFVo6mDIiWQ+u8ssA59ZZ6QNF4lH/MfLMo5849vxwEckVHR8a/KyvntNut6PX60W73S58arVaJSJMechUT89dt7u7G69evSr8k45R/11cXESr1Sqgz9nZWYmcGo1GcX5+HuPxOIbDYSN6jRFEGg9qC8c+xxt1QcS1U8h+8fGsPhmPx+WEsYgoyZAZrXXfxHGkd87TZ2dnMRqN4ujoKIbDYRwcHBTgSP2U2aceaSbbwu3TiHc85fhmxK7A1cdOhu72HfkiUISA68nJSdHlmR2pOTlz1HSttm5FNG2B1dXVaLfbJSm22zcPyQPnB0EAB1cFYgtEo+0jYj+TMjuKwArtdMmFA/aPRZwvPYpezr94cHR0VKI2HdT3beF6MaWA/ifPJScZgOZzzWPzgwtYjBY6OzsrL/GG8zm363Eeki5Q33OhlnaV5gs918ct+fMYMkM/wBf1BKjKDhQ/lpeXy5Zvgc+Sp6Wld4fJaDHL/R3NpSsrK410DDzpNePHY5CPFy6ma+FK/a9I55OTk1hbWyuLX5rPdc/S0lKsr69Ht9stIJmeFfEuervT6RS5kC2ouZZg7PvKxAI8q9As5VNjdM3pm/daKcmsjOw7J2mfrG+r64fSPADTrPtY38wYIDDgz3Ge0YmbVZ/s9/ucZKiYasBV7T62gw5nRJ4MP5OHjI+zZDIzju6iXGv3++qCg3Xu+BNsmSVX7tA7zQLLsrrPmmCz/+bhCcumAcEJwwGCmvLOHG86l9lzpUM4Yeo/3p/dm5GPSfWjy2OtTIIIBEpoQNJQpiPmz3dAusYHyZv4n8kLDVmC2WoHwR7VgxOuAHHKrvgecR2xljlfzGEjEICGJ/npdaeDRv54P9zmYNXqNp3m4CojQ8gjPZNlqHwHHbLVYcoHHQv2BXUGw/DdoZNxpVVMypzLEimrB09OFpDERRfnEY2wDDzTd/LEFwE4JmRYy/HQb3JWR6NRo88cPJNTQWdXv3k0qgx19itPmawt8hE8Y9SQxgbr46vlAkO0rdLrm8kmXwTP3In0eYjlUxczBw/5zUUfAeG0MWbZFx6VJjmU4yf+qizJhMsuna77tFEyymwV8Y58Iu8yvU/9qO8O6mfzqfovO4W7Ztd8DHKdxTEecTPfK9txl2dkRNkiLx4LSMzq5vLioJDm9lnym40p15fZPVzQ+9iU6R0HTjKQzW1hlhXRXOSmPZ3ZhN+UMeLkPOFnEX/P2k+d4NF5THnCZ3wTeFHzIbLrJOuabyg/5I0vSoicB9Sr76OHHpIyfqjPPGLZxw1tdvJEi4PiH30Flnef/FiAZ3cgGYTqaBmQ2Yqivruj4RMfnXUvowaQePkZaODCOAtsqP1PygysVus6gkC/ZRN8Rtl2l3kcctbVJ09OQHw+65tNuFkf1XjiBgMNeyktykfNaPT2cLVVdWf+pNqAd7DNI4BqhkkmN15Pl1O/jtdT2cvZ417+bCVaZfuqY0Q0olvokHBS4PWUiWysedvcyKHssjwaNw6mZGVLwWuFTYkw/YQ/NwbkiNIJd6OB71m/6d1l0I2SbFInPzkeVDfPHaB+Yc4NL48ghFZhr66uSl6D7PlZP6pf2O+6VmAA2+Z89ihHTa6ef4nySd3kvPfySIrM0jtl8fLysiSJ1Wo05Y8r0S5/XkeOX0b58F6P9uD85fpIfcVxoLpJP1FO2XYvK9N1ijDSOO50OjGZXCeC16q0QJHMMaMsiGhgcYumZEz1UQRLxPVWWpVHQFe6XJFJitZT1AeBNPFFIBH5prqrrwTG6F5tK5BsCEDRlqfDw8MYDodxenoaR0dHjahFRUmxzxgBpy2mlH+NU211EA+vrq6KfnKHVX0lB8W3H9L2IWAn2fRtpJzn9L3b7Ua/34+NjY148uRJqaui0Fzu1VfqI+lVtkvf9VxFnlHH6DniIaMjlJiYwIjaneVQ4Zyg/qXOkkHvICTbdnx8HBFRtr2tra3F2dlZrK2tPZjzk9kjGm+Ss9FoFIeHh3F4eBjj8bgAre6ksiy3uyLy3EZcjIl4N5aV741zFvn5sRxigokEiDK7WN8z8Mfn51nPE1GuON8+Ji/Y1+xfzrPkDSPs2RYfK14W529ez8UbRdlkEYkPJSPZWFEbvM/JA23Z1NzGseN2Pe1HXXN2dtbYYXN1dRWbm5uFT9K3tB8fkg+zKJOPzE/ivCXif7qXNjOjd2VbKSJT87p0OOfjx+QH9SDteJ8ndK0DwPIbIq7zJHLxT/M/dYv6vNvtRqfTiZWVlej1erGyslLmsuyE6MeQDeo5jhMR/5N9RqA5Igoo5oEEWvTjWKJ+7PV60ev1GnP9yclJkaGI+k6+eWkBnt1CVIwR14OC72Q+hdMnSje6MvBino6sXZPVI/vfJ+5Zz3QjT++ZwagBPevZ4kcGVJBvtxkXs+rufVD7L+NH1iezKAMnagaT18N56PVzHmUTeK1N/pxZSpz1vAvvMz7QAc3AIhqUDviwTt72mvORtdflKatr5pizHvw/og5aZX0t5c7cF5z0xAeVK8eOY8PBqFkg+Kw+y+Tfjb2MJ36/eKl6crxnRD7I4ZXjpe1XLnteT5/0JVscL1l9CWR7/js3+H0FVACBJmM+i6CB/6f2qs6sByd4Oura6kPwjPx1+WT9yS/fZux18gg7tY9EAIkgNfNtyMjJ+sXlj33A8ul00lnwaB8CUA7ccHyLp3L4FSEj3upajh8CIM4L8lzArLZscn7zMsgPN/K4sMD+IY/Ebzldkg9tD9PWRW3p1GmH3O4vsFbOA2VSYNLV1VUj+bKMUEXZke+UdfYBeeAOCscot1VJPuXoqHzJRKvVapxwmRnalBfKzHQ6bWzHoAzzXtWd7yyPW8g9wor95YulLJtOje6RHLAcUqvVKltKOF8wEu+hiTIrXcSIPAGKPjb9XrczJPPkj2RBRP3Bsjn33dUeuW/KbIbMNubnbF6u2S01yoChWfbeQ1PNXvT5nvaf9EZWFsvTQobmKp/7+PomgEVsR8RNflCvULe43aUysvGksajxqC3Ous5BbOfDY/Bklp0d0cx56OMna4uIMqStetrGLt0kmXGZ+ybIg3/ObFzXl5QP8iwiGgs6mjO1aCQ9TZ1LfnhdHpNu6wsGR9CmiIiGfLiOFQ8Ulc+tq7IN5DdyHLnv8b60AM/uQBKC6XTacFjmGSD87u81x7f2fP/N73eA77YybyMXWjdsxA8X/KwMVxizPvuzZ9Xd+aCyCER4Pe5KbkDRMHZnkeg2nSqWo/9Zn8w4qqH2zodZRiYdfXd272J8zHIOudroK44eoUB+kFx2asai19Xlq1aW6k1wqgaKZM6RvmdGpBx5AiT6zklAEwXbUls9zeRDv/tnL9fb7L/NMoRrxhhl3CMH3FhSRJHyO3gSbpdBEuWkBrRn95Fn7tRzNZAOLA06Om/UH3yeg1n6jTxmThKPWuAWqGwck5fkKYl8YTvVFjfKOF5ZLp9HXcOx7U4sc3t5GXrn6iGdIneOM6e0BhbQuGS/cvsrX5PJpJGjinllqBuYaFdAkgz26XRagDhFimml1/OfOR/ZfoIGWeSI2u/bNplc2PlAp0zEOhG01X+sV8T1ajcjAdjn7tyQ1BbKoPrPx1jEdTQx63B+fh6dTqcxPjInUvMKy2TkiWwQ1b/T6TRAQv3uzriDzdkij7e5NveoXBr2rk8jopFDTs8hsC7gTOU9JPncQDBbuXl0SADn9MwOZZl853Oy/6iXVQcutmQAwWMTbT72ERc8vG6Zzel6We8+Z1Nv+b3ZnPSQ5Paa24Aco75gmvU3y5UfxXGt3xXVywNF9FLOxFk+x33zIOtH9qXb1ZIX8kNzfsYbtYv9qfZ1Op3o9/vlXZFG1IEfC0jMbHSOdZ9veQ3nKecvc3iRDysrK7G+vh4bGxslX6Yi25lmoGbDPgY/qNO87QIAaY8w3+d0eh2pznp3Op2ywCKeKA/a+vp69Pv9slCmcULez/KlH5Jcb7m/srq6GpeXlyXKWgtUnI8JRDPajrtilC90dXW15ELjc2f5nu8jHwvwLKGaoufnjNm33ee/3XXyq13nzjDf70NIIvJVpoimo0oDxw0lOtxeH1dwzmvWIbvPr3VH0PM/3Uf7OSHKEWa9MuPGnYJMjqhYHHTL6jOLH84XvXOb221yXJMXN5jk8Mm4VMSK2uSr9WzXLH7UlK6DSjRG+IxMfigb/D0zWGvGnzsGblgLNKKTyz5iH9T4XOtPN5LkjJHPmaPiZbnx4gBQJoN0FDgWnM8eQaPTgzLApcYPf/n2zNp4JsijNjgoQ57Q6CcgrnuzLZF8lvhCOfDErRFxI5fVvA4yHXo9MxsT5Ivr2ax/yQe2haCZg761hQiXB8o8QZtsHiHfMhlk3ZmQu9V6Bzooaor5qvTbdDotUUCKmuO2DvFVxqvqyshAbZfodrvF+O10Og0gzOdE/S554jzp/UZ+EkBRBJInr/foKJdrXSOeatulAF3mlppOp0VPcayr3x0A02/UN2yPnunzn8aZy4qcAQLK3h4uzlC+ue2VoN10Oo1OpxPdbrcxV6stHBs0qmfJ4Kw5RdczyjXTuV4O5Vi6gcmka3r7PijTn5zPtW1TyZtPTk5m1imbD0VauNDniEjtAf0vQJenej4kL2aR66gM2CagqDFGmzezpzL7jWVki2A1W+gxKJv/ajZxNp+yvWyL0r44eLa0tFSAs3a7XV4EBQgOzLJ/H4IXNX+HbfR5zRfTHIgWOMIFENmk/X4/1tfXC3jW6/UKeKao28xmemg+uF3g/IiIG3MEeZhF5Oo/bcnUPLe0tBSDwSBWV1djY2MjNjc3Y21trQAmkg8HIB+TnP+ye1QfybXmYW5XpAy1Wq0SOaVXr9crQJOiEAUgbmxsxGAwKECcxof7NKrjx+SHg2faqr+6ulrmCkWoi3hggOyIbrdbou7E142NjVhbW4vBYFAODKCf5BHpH0IL8OwWonGbfedvLpQ1h/ihicJRq+9DPvd9rs349yHl63o3uublxTz1mXX9ffT9bYP7ffrRHeBMZt2gnad+/tn5cVd+ZvJBx6RW3jx1z4w4fmdZNaPRyycw4M5XzRHL6jWPQmcUFe/L7s2e5Qav143tywwy5wnbXDOka85krb6Z3tWzsvbU2id+zSJ3Amrlkh8R9UhPj7BiJI7zY1adRDTAJK+ZTHp7at9ve+5tEWA1cr64DHl93JFwGXJHkwClynTQkgDMZDJp5N2ioyVATfwU0JdF8RH85DY05/0847HWL3xWtg2FCzUZCMn+orwJEGH0nUBb3ke+ztJh2XP1ToCUWyNqgD6v9WiVWU6gyxVzrwkYzMAHvns73kd/ejkEiZxvbovM6nseeHGXsXsfpOdx0YcRgT53zlu3eXWJeMEI3dpW3scmtZ+gddaPtXszHcjvfn1EMxdpVpePQZmN5TpwFvnYIcjG/zMbozbnfWzKeDLPfC0eZItSbpt5lGwGRnxsqtnfDp54BHREcyGS99Se47qWiznfdFL9FWHpEZj6j2PBAUhf9PbxIPDVF6Y/Bt3mW7VarQKeiTi3cpFLlC0cM7JT+kLX3Tc/FuBZQrMcNf8/c/bmBSB4/Tz1ue0an6Br19WM0rvUQQLtxuisScQ/O5HfsxzrWdfwd04wrCOfVQMEbiNer8Gaodq1dvjzZhkiGV9qk1PWfjojnFhc4bqiqY2DzIHic6W4skgoRjd4/bw9etfz5ZDxXo8icKoZpWxnLRLP+eGRGeIpQQCuRrti10TpRPmsOa3OH1/ZF791XQbssM9826KvHEZEI7fVrFB4AQ9aAWW+HCXLlQNPmfHJkOV72yknmfPqRnZNrjN+yFnLnMNsTLRarUY0msijdeQMi0eKpjg9PW3ww9sv5zXieqshAd5sDGcGJ//LnLpsnNNxnUXOX8rddHod7aVxwxVQOueKrlIkRwZEqD4Ej1RvAmaKFtN1qhu3AGlFm33JiC6tBvN5BIIU7cRoglk6P5tzMqBZ0T4nJycl2kdbSJUYl8e5O+Counq7CIipDopE032M5svqTdngd8p3Nv9QX6o+HskmGaAcUJaziAWOQckbdbDkT+10feAgpUfLzLJDNG55rY83Hx9+L/WZ+KGo3KOjozg4OIh2u10AtLuC2LdRbT4nQHt2dhaj0ShGo1E5xKAWeZbNV9RRBIBqOph0dfXuMIilpaUS/UZg9mMQ583T09PGYRU1YC+bq/SufqVez54VEQ3Zdnmex+Z/X6Le4G+ZPZTJRfaZekTjgVGlPpe0Ws1DgbL5LbPpH5LcRvCoL8553GIaEY3t8T7uXJeLB7KTVBb/99OQvZ4PyYtZui67jpGE3PYski4nP902pt0k3uj3lZWVso3xoWXgtrb6d7ebl5aWGpFREe/mQtmG9EnU/77tcDqdFjuNOxlkm+rwAB1ypHp8bOIY4aJev9+PtbW1RrS95kXJuWy0iOZOIdpQ0+m06GjZftrOur6+Xvjh9vtdaQGezaBs8nCapaDm7Zj7KKN2Hx3O96Xa/XdVzjVhrRlVuudDqVb/2kQ/q16z6D4nr8yorJU57zPcublrfTKD2Q2BDLzIrr+tfNUzM8zf12DK6pDddxufOKayds8CK3xc8jl3lRdGmrAOdFhZ56z9GQiSbQHw+rsBS+fGndlZzgUBNT5Dv/kYrdXdP7thndG817G9Efkpv2pLFhVEZ4hOOttUa4s/g3WZdU/GjxoPvA4EXWaNhVk6NZMj3keHgS8939+z67ws5iDyKIVZsp3JuZ7rzh6dHMo6aZ7ok6x/HNRh5BG3x2crzqxHrR9brdYNh9zL8HHt32e10yN4WQaNXNeD8+gK9os7qb7NTfrIee91r/GRz8siJFwudO0sHmX2jc9nar+2qNTmkYegrC4ErTOwMLs/o4yHt9WFC1FMi/Gxif1EualRNrdTdgig8T9f8J13nnpscjtoXvJxJ1mvRYVkY7Rm0zwm3Wav3eZjkLJ2URYIVnIsfhMAkRpl+tTnW79mlh3MsZP5Cx6d900iby8j5VhvXcvIMy7gqgzaDD6eIm4uvH7TyMeGAOdsEStrg9vhmQ0V0cwDm/HjfcfPAjybQbOU9CzFrYFA5XabQej/39WhzibYmnPlBq0/s1a2PyciGsa4XyvyLTJZe2+bCG5Tql5m5hjU2qSyeQgEf/f7snJ1rfhBI5TXkCeZU+kOnDshmbM3iw9umPP/DAxT23x/uIhgx3R6c3uHVoY8BJvlOzFHAR1XEcdQq9U83S+LiKqRyy2jRlRWBiSojp77Si86fzwdj1tvag4HHVrxl9Fp3lf87k6+2hURN/rOZdHfnaet1nVkB8Ee8sMj9nS9HHxGA9ExZt9qm1WtnZksOw8diGJbvI9FAlv0XhsTHD+8t6Y7WZ5kQHqP49D5wf5xHrm+9nHsRL1FgyIjJmZljja10QELtVH10PW+sulbzuSMc1slf8u2Zul+RWRNJteHA7AuGmdKbC7Hm6v2WomUcaZVTD1H5TLiy8EqlaHPEZEavYzKUL9rJZXXZ3zwXGfUI4zOctnleKSz5XpB85vPj7rexx955Lrbx16msyOikb9E+Ul8/GTRdByTPF1P9fTcNpIPt4Wcz+fn50VHKxKUJ306ZVFUtxGv88hVtSmbm8/OzuL4+LjUz3Pa3QfNsmuYq3I0GpW8Y/NsIc3meHf8WQe9O0Cr8bKyshInJycxGo0aucTmtYk/lFyGOB49KnAWX7L2OdDsOlvP5JjXuL+tHx6SOD+5/qau1LWkDDRRpAgBcPJDMhkRcXJyEuPxOFZXV+Ps7KwkGH9sqvUV8xZqHuFBG5zvqQ8IKFGfR9zclUAgW3os4l1EW6v1LjrNfZKHHiu38YOnRmuO9vlV5SwtLTUOelFkFfNScmeD/tNhNAS2Xc89lt5QWzJbktH2iuYVXxR5RvtyeXm5RKhFXC8+MbpOPJGtybyuvuD4MfRGputVFy6SaA7WuNFn+r6Sj4jrvnaZibiOaF9bW2sc7uS2wYfMJwvwLKGaYeGTYETTcY246ej79aTMiLlrJ7rSyoxcvy7i5glH+s+f78rHnyXiaqyvDGSrAW5o157pjonzNVOQKt+BvZqRwvK9vMyZp8PrE1UWDeDt8VMdyT86XCzX/6uF+zsffTIjOVjk9aUy8utUvhS3n/zmsp+t0uszt7P4uKJxoe++Ap4BWrUxR+NcwAqfwcMldB35z2t1PycoKn6G6GcTh/cfQYls4uV3BygzmXWqRXVIPnyVU/Vgf8u4m0wmxWDRM7W9gs4qE69zAqcs8z93smrtJ88ymaOByr6jfMmo9f7156gs6hPXE+oP1kcyQMOPK2PkJfuAz84czprD4H1FXjjpfxr0BD1dtzl/XWb8GhLbTZDMdYe2//p9ApRkaDmQqf9kpKvcVqtVkjCrDG775HylsSrDnlEvqru2FES8AzncGdQ7QR6NJ8ka9T/1Bp0NP2WTUUD8jyu0AgQdtJNMiGfStZwfqUe4GOFjMxuHtbGncqVTl5aWiiNEPdNqtRrbNGoRPQTPeOCDy4va5iccZ+CZjHOBEgSxODezffNGUdXGTm2cqEw6m2pDprM/lDK7hjzSVlqOJ8lqJiOz2h5x89Ro/8zyvB6j0Sja7faNee4hKZNzyo/roXnLdN7Utg8RmCJg5/blY5PbitThmb1LyuYR2RhZxJnbrbIlut1uA1j+GHxgHVlPB+QFlPjiEO0s6TPZVxGRjjF/6VnSrXeN8PxQcjueRNlg+gGfX6Vz2V5tqyMIxgUn8Ym2lcBGLky6PeT+40PxJPtOOWE6E/FFC8w66EiLYUtL1wfj0GeR7a3yZRvpPi0scaxmvvJD8mIWsV7qS+k5pa4QP+Rr6HABAcRMj8PctuSHeJj5uh/KiwV4NgfVmK13GsEU/JoBlr3fhxDPmlB94Ny1XP9Oo5nPdX7oNw36zDnOwI95+VHrk9ogqbXnLrzx59ARyZ7vTjeVuDvrNKZuc0pn1W9WHakoatsDMj5l17nBxP7PwDeWIUfOnWY+W6ADx1LGk4w/s/qeDrbuzxwKbyeBzRpf3AnMIoVqABFBaL+Hn2tOFdvhEROcRJ24oskJyZ8vI5nAQDZe3cCmfiTIMEsvuT5gGc5z8sfBcn/NM9a9rKxevE4r55IrgbBuPDmApmdkOpTPp2FcAzNYN17jfNd18/DAy1f7KAvzGB4cN6wTeeK/M++FjEuBUCKuXmcnUzLxuKKeaFjTgJtOp8WwZzl61++tVqsBnpHvEVH6341+AQ8EYzPdyefOeuke7x/nY+0aEo1O9lUmm9lzST52mL9HxJVxtycyWVJErqIMfH6UnmVZ+p18pbxILtwR9/rXdL73vc/tujebr8hHN+ppOz2Gc8NnExzi9tHanKc6ztKXIne2M72h7+ovgonzRL/dN7mOIJgecb3IxGuzOTubAJIyRgABAABJREFUd2rzcPZsgmlcZNF1j+0E1/RAFvFOGY9ogqS07WptIO8FOBB8eSyZmAUWcfxz4cSjkEW+AKR3t88y/5HyeHZ2VqL3PzZ5vdVmnTzOLYoCy2SDc9GCv2WLQtSNXIyS/mIE48ck6n21W1FhsgVareuo6ojrA304x+s/yTx5QRuc2zTFX/fFPhZPfI5UHcUPtXM6nZbceFxQzfwHLZqKKAvihV7iIcfvh/JiAZ7dQpy8Im6u2HFlWAY+j4iVg8gB7U4nlQOf4Z+zunk9/XeWM6/jmJXh4ICEOuOHHI/j4+OYTCZl9Z8IcAYScaXat/LNAjn42Y0d/lfbNpG1s2boZi/yw8vxFUQ5hVw5cMDD+aEtgzWwwtuSAQxC9dk+JhsVuYNeIzf0+VJ7eQqagwgyjEVMUJ4pNsoLwWnnHz/TCfF6ayVXbdDky2iqiGuQitvbaNCoTDpm3t8E1Rnl4USH3w3xTB5F3MdP4ySTC0bbUScImFB9W613K4C+AuqyRR3mgI3K1BYX6lCtIhFcYNsyx1TGEfngoLB4oHs9+oXGBJ1l1810ULidUbLAyKWIaCTz1Qog+9gdIL1cFlx3sU9JGtM+bjg2PDKC+q+2qOO61WWNcsItJjJ86FRSZshTAogeXaW2X11dxXg8Liv3Won06FaWry0h4unS0lJxLqhXOSaoj9QmvRTpwSiT5eXlOD8/L9Fs5CHHguswyqGOqnc5kV4icMFoM0alqb41B9yjyyg3fKfcO9ivshzI4bOpl1utVmNbra5RH3JrluuO6bR5opa/dJz9ysrKjYTQPByAfaZtf4wY4or/2dlZjMfjRmSjO/VqL50RHyvZu8/V5FUGcIpoPz2ms6N+VxTEaDSK4XAY4/E4PTwkk70M8JMsUoc7iJKNFfXh0dFRvHnzpow79sVDkOsGyYKifCQrfsiGgzi3ATquz70Oete8eXJyEmtrayVyRzyaBTo9FGX28GQyKeOQthKvE3GOJahSI0VVHR8fx/7+fhnX7Xa7EX1SA7YegzjG6bR7JHDEzQAD3avIaNlGnEsimnOq/E3dmy2m1uaHh2q/3skDHRAg21r6W/Of+MKIatVb4133LC0tNWxGB0qkv9zHZP0ei9hnmrdWV1ej3W5Hr9crbaEc0M7wRbyIaPBDvptsr9XV1QI6MTqL0VcfQ1c4qV/kZ3U6nVhfXy/9L34tLS2V9krWtfiprZzkh3RPu90u/JDstdvtMp40TsiP9+XJAjwzckCm5kRw0tCgPzk5icvLy+h0Og0Dls6bPkc0AQEOciq9mgKcNTHPIk4y89I8PHGwSA4AwQZOBtnKDA1n3ufGlj5ndfI6ex393rvwoPbiNTQQyQ86nZ6ni3VyOaFjw/a7jNTaPavemSHr987i1SwD0e+rGQ4R19EO2f00DsiLWjTAbfXztsvBzJymGq+cLzUdUWtPxM1juWv3Zr/zN9Yjc2bnJe8fjUHXSx4tldUpGxv6PZNZlu+/OaDjz6nxz/ngUYs1yuSWsjKr77NoH9fnXm7t+a5Hsraz/e6Y1mSkNs5q352ydmbjw3Wh846/c1WR4BkBI4EiMq4zXjKSS9c4SKffvK4E9AjS8TfVSSCRA5A06h38ceDSc/15nb1t/DxLbnhfRrfN/7V59LZys3L8WdTzWnnP2pPJJHlIAE7/0+iOuD2ZMOWEjudt7XOwn3Wkc/s+NoaPg1nz630S5Yryn21NnAVy3AcRZIt4B5ycnJw0wM3H4ImT61vK3l3J5+zsWQ5A+sLLx+SFE3lxm72Y/U99XNNjHLued+5j8iHrS/Ihy+XmfHIbQjZuDSTOeELd8b76532pNqe4DUa/jwsmbhdkkZzex15ezWb/mJT1gddZ32UPZIt8brc4H3zBnD7kx+ZBjbz/+GK0GBflfTHb+eH3ZyD2fdICPANlRionTP4n43o4HMbh4WGcnJzEq1ev4uLiInZ2dmJjYyMiroVEURzsTEVjCRnVIKo5frPqHNHcgjeLMgVem8RrRqY7RlpxPjw8jKOjozg7O4vhcBiTySS2trai3+83yuZedeYycX7oNzeeM0fSlYqvgM1aifCJr+bseuSEAAZFEOg6bTNgEuuzs7OIiBgMBtHpdFLHKOOHVhP4mysb50O26qc2ERRh+/ydL/LHHV4qr4go4HEmO1phUB3Fu8zR0WTCFSb9pnu5BYvKmPXJ+OEOs96zbQfimUKmWS7/Z305blU3L1vk8sktgNQ3PrnqnSu+/mxOoG6MucNPMJPX8DPLUB8wasXHIlcaM73mdfNVaDe+Mp2s/1QGj+r2xLtsm1YrKT8qQ/Ul6EP5cyedq5/ZKl9W31m6iP3nDmVEUx+5IUZDkuW5YcZyWI/aszmmeV0G2PqqHp8vfsgRYlLsi4uLko/q6Oio5H5i3jznA/OVCdxSfyhKQ04G206ZJWhBZ1V6mzpChq4S1zowy/Hp+c+48pzpJD1Hq/bU1ZnOpyzXjENGADNyj7Lt4CbHhN7Zn1zcYl+QD5RDLnhkZWWAJl80qF3/qq/YjwJ/XIcq/1AtZ5XbWzWwmTYI2+LzqN+bzS187nQ6beRK8m3K90k+jiaTSUnsLcCK0ZWuF/iZYKjI7Wa2lfdzbmf/RUTs7+/Hj3/841haWorRaBSdTqdEbz4GqU7ZtknNMWorF+IyxzUbWzUHW2WenZ3F8vJyHB0dxWQyiYODg9jb24vLy8vY3NxM55qHpmxOjmgumjjATXJ5ph3Atms3B7et6UCNg4ODmEwmsbm5GYPBoNjI5O1jEeddjhHardqGprHCxZyIKDqONh3tGs1zGTHiSrt85Es8Rtsz3c128X/uONB8rOgoBpXoWr2LN2tra8WmlH3HyCPaeZpjaac+FmW2cETzoCq1VX0mPlxeXpboKfrc8v0YbSbZHwwG0e/3o9PpRLvdLpFptN3UVzW981h8IXGxNCIa/r8OQJBNt7KyUnRARBQ5Ek/Eh3a7Hevr67G+vh7tdju63W7jQCX6D5numZcW4JkRlUAtuoKI/3g8jv39/RiPx/HVV1+VFXKW0WpdJy7WxC8hkWKkApaDRoPKOzabmGuTVUZu/GR8cF5kK0Q0di4vL8vEdnZ2Fvv7+w3nzoWWQk/FqPLJA/GBDpjXNTPQaNS6w37bYHFD11/iCesjw0oGuk4I4jZFTmpcOdOEJ35QDmiQ+MScAQvef1l7sj7P+JpR9p/4y4SOBMoEskr5RVxv0XDeaoLhigz7j2XOMkIz4855o4mW/5GfEc0DKDIDgfdlhhTrk91H/lHeHbgQ+ZYAByf4HOoUPpd1pAOTyQLLYv1r1+o3ymitjAx04X9+j6+w0gHzsVFbveU4khFH44u/1wAE9jW3cnp/Z/rJ28TvtXZn49Pb48/M6qvPHEd8Vg08qM053l7vT+p8lsV5g/mntGVBW8iU24V1pewR5FJEmIAt10HkJ8ez62H9pnGvLd5XV9dpGTx1gfOFjgLHq+a5TBexnn7iMcsV2O26hteJ5z7O1fba+M1kz3+/zRGZZa9wzLLdvDbTjVxY9PvcgaONxv6UvHGeZJmsW80+IG8z28wpG/uZzpRzw8MTuH38oYg8JJhNp+Y2e5E6kro/ew7v0XWZftfi497eXmxubpZtkw/ND9WV9WV/ZHO23t1GnmWDiWr6QzKqpOtLS++2Lo7H47IgVZun74vcp6jN4xE3F/Iz29/HtYNsHE/cbSCwRdtmx+NxLC8vl8OZGMV623i8T37wd9ri+s1tE4JGGu/iC8EjypSuUzudNFY83+csmXsI8nmMn6ln/RR3tknzeUTz4B3xl1sW3c7zxTny9rF4QPJ5jC+ODbVJfiH1rsZ+xHVqELVX20D50jUEX8UP92mosz8muW/DftdipRaR6PMRS5HfKfCw2+1Gt9stoLr7At4f78ODBXgGouIhUQhlgA2Hwzg7O4s3b97ET37yk6K4akYXB4MMfL2fnp7GeDxuKFntW15ZWYlOp9NQIpmCnldRzjPZSoFlxg4dMgnexcVFDIfDOD09jbdv38abN28aClNlsjwfMDJE6URxQuIpIu12eyYvMuPW/7sLT2RUZgrZDWhNZMrXc3h4GMPhsBGGmhlUDtTquRFRHDfJjPhC8NGdbNaPBkhNvr0eNYdf9dKW3MzAztohY1yReJRrttXrRcfTJ8eI64SjbjDQIXaQLZMFXpc5aHRqnTfiBxNPex9GNJ0E8UwGOQ0A56H3I1egMqMt42c2gWfGr/hGw45l32Ygsb+5rcKdW+ejT/L+TJZPOaZcuJyQn4wKyNrvz6DjyggVGbmZ7tE7+4uOg/OC46amz2uGuvhAo7ymC7P/55kHnD/iI+91h7n22Un8IFgmx+j4+LiRY8jzNWbluGGlaxlt5ONEbaFOdzlWGQ5qLC0tlag2B670rlVkjVU9XwnvKY8EezIHnX2h77VoM78vk9NZ15NqMkO5zgBZzv2ZXuWzCd7OkmHKcU3uyEvpIEZxeR45n881vmvjz3kxS+dG3Dy0xceEA8qc19xGuk9y3S27Vot9StKvBT/XSS5Pd9Unt9lhavfp6WkcHR3F0dFRiYgbDAbv0+RbydtAWeL2UW6bdJ3DRbhauU41HlKeBfqOx+MYDoclUsUjbu6bXE6oZwlGa1wxB5nv/OCC1Kz2Rlzbdb6oKVk9OTkpuc9OT08bNuBDkteFvOCWZ0Ypqu0EgSKu7W36Wm7ziFQudwiwTsopeX5+XvJDzopGfmh+kC+ux1qt68g62bIi9iH9JX+GxmSWO1p85Vyd6azH4EmNF+QJbQgBaMoTx/72xbTMpieYWAus4Dz6WDRrvGRYgPqdgTXcvRQRN+x72tj0HQm2ZjqFNsw885hoAZ6BqPgjbq60qqPPz8/jzZs3MRwO48svv4x/9+/+XayursbW1lYxjEUSXE4sHDS1Aa2tfd1uN7a2tmJ5eblEqtFpuotCmFeBECzyaBY6rprIyI+vv/46vv7662i32/HJJ59Eu92+YTDqPg6iiChhmlKunEAEJrbb7RgMBjdQZ4JJqqsb2ZlT7vxhv+l9MpmUI9sz41584uA+ODiI8Xgce3t7cXh4GJ1OJ549e9Zw3FQGB7EbCZwoOMFq8hHKntVLSoeKJCI/PYxKyBUtSU6fIkLoGPlER3lSwsfhcBjHx8fR6/Wi2+02Vii97hFR+lltZpk0zDyigvxT3zoP3FmkISweeRm6jrwWKCinzCNSuMLm5crAUnLL2qSmSVTjwKNZ2KaIuGGQ+YQtHvmzVCfKmCaezIjJjHatltHR4DjnGGC4NnkssJlOOtvjUWYEEwk0csuDj7Gs7e6w6F3k8qm6UmYI4FH/ZwY268tV+GwSd93NecDbTnnwd/K59iw+M+t3luHjKLvH+UzgzI9tPzw8LI68nDJFnmVEkEvypDGqyAQ3rlV/B9D0O/tYY5r/CTiTnLJfRFwgULQZxwy3gJEnPBBA5Tpg6/rS51dex3EwL3E8usy48c6trOS9+Km2eRQd60ues484ptgutp2ksnTIhE5qPT8/byR81wEU3BZJnkbUTzRmvdQ+Ppt1U39z3HDuJxHI42mC9w2g+dgn2Hh0dBQHBwcxHA7j6Oio4fxzfhRl/Pc2ObiczW9+n/TkaDSKi4uL2NraioODg+h2u7G5uflhDJhBrrdUj5OTkzg8PIzxeNyYFyg/aptAomxMOnEsuxOnlyJvW61WHB4exuvXr8uiO0+rewheeF0kAwTMmJdSi6oa6wIvWB7Ban8Wo80EFqksl9PJZBKj0SjG43F5ls9zD8UPBxA5rxNI1Lyh3RjSw7J7FTFN30L+F3muxSTxL6KpYzQ/drvd8iwHlh6DHwQN6b9wUVl9qggjyYu26hFIkl+lLatuO8g3IGAU0QxWYVkPBTKTJ5n+cEDVwSLZ9LpHdRZQpP6kPcwX5x0ly3cb2MdiNhc/JE98zDjgLqJvr3pzEUeyoGsILNOW4CENTA0kmYto5mGt7VKp0TcSPPs7f+fvxK/92q/F119/HX/oD/2h+Ft/62/FH/tjfyy99jd/8zfjv/6v/+vGb+12uyiau5CE2gdY5jzIKFNHLi2927usl7aNZEaB712XgGiiVHl6niLQ+NkdgYim08LfMqpN5vqPjm1WvisIOT9yVKQMtX/ZJ3gClb76qv/JD6LKUpIy2jkhuYKk0ept0f8ZL/SbG5hUOFRE7oQxybX4wZBj3cuBrLa5k+t1ES0tLZXVR3cO9UzJM5VsZuzze2YsZQ4TAQY6/nQIOfn7sfdU7pk8q08zR8QdRgK6fC7b6GPR26R7stXO2140HqSQqfxVZwfPnB+zHNXMKFR9M/lw/syimmPuRB457/hMlxO/Rv3JzxF53sZa/9WoBup5ebP+y3RozdggDwhYZGU7f1Rf7/uarOr/zIG9rb8ynma6oNaffF6mN7L6ZbzOxguNTBqbHo1V44c/ZxZ/NV5cR3k/Oq9YpoNbNZJRR2Pe28P5xfXBPOTjir/5NeLHh9Cs+XLWNaJ5HRiXcQfO9Bx+F/9qTgsdOddLXrYM8/si8j3jj9sCmVzfJ3Hu0vysrdLcJl0bd6Ts93nlTPaD103/sQ8fMgecE8clnT3y7aGem9lbciIVSen64iGpZu+QNwRLanaIU20ucVuSNpnsa4ELBCQemhc+F2SvbMHQ72FZ5EXNtqAuo47Ts+RTErR6bJplG7O+BH00npxXKi+iaaNoLnfwRTY3gVeVO086kvtqf8YLymU2dtRGje/aIlo2Z/gY5Fjgog39o1nlPQZPfO7Vb5INgckCSMUXzwGa8dh56wEe1KuZr3cX+saBZ//n//l/xve///34jd/4jfhP/9P/NP7G3/gb8Uu/9Evxr//1v45nz56l92xsbMS//tf/unx/X4EQAMRBGHFtKGsLyMnJSWN74meffRb9fj++853vRL/fL8n7BGBEXCsAHQPOaCJuJ9jf34/Ly3fJkpkUcW1tLZ4+fRr9fj+63W6sr683otEibjo6NWNz1qDhSoa2nPjqNR0cGVz7+/uxt7cXy8vL8fz58xgMBvH5559Hp9MpiQwZ+UPwRSCT3qVILy4uSr4wrRxwhWF9fb0AdEoK2O/305PMIpqh0zS2M4eFTjD5oWuFjkdEGdDiiQ5LODo6ipWVldje3o5+vx87OzvRbrdL/ruMHyIpD9ZN/NLzJV8KW3d0XfXTnnGfaCeT6+PFxSe2cTq9BmwuLy+LPFK5C0AWwh8RpR9Vb/FDuc78SGVuPfAIOEY9ib90vlwhMuLKJx72vytt1pvKmVtmJVdaHVN5eg5BdYGlun4ymRT+KDLLQSiRxqf6150X1V/1lqxm4NssZ4w6zvPw6TeCgM5fB5BpRKs+mvgo24xA85fa7sayt0WfdZ/GD3lRMyB9EYBEEI8LFn6/6iFdxYNNeFAB5Vh1qm3JIjhPGYi41l16Zta3dEKlj8gj1ckNmBrYzDIoXwSp2UYSxyV1LcvV3KEIIUUHKUJI0a2+Mkk5ET/07n2TATX8TeUyak3X3Ga86937Q6SFErVXfajcJHoOtxFqDGV9Tpn1PlD9/F3Xsg185+caIFsD5gl+iwez9FjNeHX9xXqo/b7A4vXRPC1eKfJM2/7Oz89jPB4X2XKwVvymfEievK3OIz5b8sH267PKywDObItVJvv3ReKfoqoODg5Kcv6f/OQnsbe319h2r/Zm85UDIC6TnOdqdid5zPJlA8luHo/H1cTp90Wqi3ijaNi9vb0YDoeFLxE3ZSXi5umRmb3t44CfWaaeI3vh4OCg2Frj8bjk+XlIXnB+0ZiRfma/aGzxHtq1lJNsjERcL6pzThUPeMLx/v5+ya88HA4LYKJ5+yHJeUGwTHpnPB7HaDSKo6OjiGhGtVMvci4W0akXeMD/Tk5OGnOf5qK1tbXo9XqNhPwRN3MKPhQvqE/VXtm60sOK+KUN4LZDxLUf6kAsDzCRLaWD6ZjfSsn3Zb+qPC6+PxS5bDiYKlCIByLpOvGHfFA7Mj0q/0u2yNnZWfT7/bi4uCj+mmSB/hV1+UMTAS3fgUF9Mh6Py+KA+DIajRp+hfvl7n9IT2rBst/vlwAeyQZlwvmZyWKNvnHg2f/yv/wv8Rf/4l8s0WS/8Ru/Eb/1W78Vf/fv/t34b//b/za9p9VqxYsXLz742RysmaHHzj4+Po7j4+MCDq2vr8f29nYMBoPodrsFLBKgwXK5ZYcTpJxvIq9SsgIcRApFZHij6qrPmcHC69zocUPPwTMRlR8BIw1cvdbX16PT6RSFzq1YKkPh6FIw7rhp8lBd9L+MTZ1IpsHEbaI0SjLDnPwi35yXVIZ0Ymjk6BquICisWNGISmDY6XQaiR/V3mxFInNmOQFz8qQDr8lCWzqpxFU2DXaCVnIA9J+UFh0EgqdapeYWOZYh5Xh+fl7AMgdCuf2M9eDEwT7NohU5VlUG+efyzuvp3Pjz1BaVS2ed/abfaBBIqQuo1LXiked8YL3YB/6e8cJX2NyJqU0Meg5Bcv7nZahffOyQDzQOffU1A2s0tmtgYs2BrI1bPt/b6u3yiA/nSfZMrxfb7SCw3+sAresp1jVrh+srL58ywu9sZwaquvPKutVkMdOdDrzUZEjGr29z4bhyoDHT3xkQ6e2YZRRJRtn3GvPZveSL8prxWfqcRS559ADHSDZ+5mmDP7fW9myu83Lu4lRkfZ7xahZgElF37lyObjP22V9c4CEw6VuKHJTlMz1acx7eUIay3yUXtbK4GONj8r5Jz5D9dnJyUvKL6YRwl5dMp84qf17KQGB95qLfQ0aeZbqPNo7nPIv4sC1xt40Z/U57S8nyubDwUPKREfWyeCNbN1vsVd1pV2XEsXt5eRmrq6s3dLDzISIa+Qwprw9BmR6t2X++Jc0XWGq7CMgP/UZea76hbxbxDlydTpvpIR6SF06ZHcE+k/0vvaJ6Mj2Q+wCZDpXell+grZ5K+RPRPG2dQN5jUc0mjmgeNqjFQ4JFOmmcOeHkO2cLN/I1dCrv6upqWdxnoIDq5T7Rx+SH/65+HI1GZUH18PCwIc/ynyUL/hxhJmdnZ2UR2/OEZ2C+7r8LfaPAs/Pz8/in//Sfxq/8yq+U35aWluJP/ak/Ff/4H//j6n2j0Sh+7ud+LiaTSfzH//F/HH/9r//1+AN/4A9UrxfQIxoOhxFxbdhK0XM1VZ0lZShQaHNzM7a3t6Pb7RaQyE+6oDGcgVE8Rarb7RYwQXXgRKHjabe3t0tesW63WwRQQiJgyXOw+cChsShho8LWfwL95FjQsOCKT7/fj+3t7QZgloF3rKfXTUqDTrr+FxATEeV4ZkVztdvtePLkSbTb7TLg1K6lpaXo9XoFXNNzaXzo2eyLdrvdAH9Urk5by+SDE/nq6mr0er1GcnzyXeQRUVQ07kSzDwmoaQLVfQIWV1ZWGsaN+kuoPKNsfLKPuI6A0LHgNJZ4ApYDAoxakzHh23hdYdHRpwFBBVozVl2WGLpNWZJypeEnp4bGUMQ1MKpJivKkZzJiRNsI6GB7/xJo9RPk2BY6jG5Mq13T6bRhbMwyTp3fkgWfYPmZq5eSRdXp8vI6z4B0FV9uOIgYNck+9j5k3R0sdUeZbWMOMgeJ+IzMEfQ+ywwNlsNcY5mRkj2bAOUseeZ/NYOHMpE5GmqHl8HPbCefwYWdLBKL45Hy6iAE5z21m9t8vE4OutVAE15f060+DkUefUbdkI3FTAY03sQbl3XqAfKYTq87XOJJ1u/ZeGI/u53hekJ1ouPPZ9Ryfnj7M6DD+3sWZf9nxjX1JOdCXe9gGJ1M6mQBHtL5XKCkDFMGKFuz2sExxPplbaWc1/iQLXjcp6OT2Renp6ext7dX8rPq8CeXn5qjUatfNpdnPCXPdV9N1z2GI6znaJF8NBqVyDNFvvkCMvmajQmV68+Z9XyNJcq/HO3aAUUPQT6niC8HBwcxGo0auzLcoa3pU7dVMjmn/Ug932pdBx0of2Gv10sXUe6banLJHIvSSbKrXd/7PMOUJxHX86q3RXOWdBiJgIyijh5jnDjRr5ItrPlPkXHHx8fFh/PxLJ7RR6YOcrBS0Ua03eX30fZ/aLkQ1ewhAoZqZ6/Xi+Xl5RgOh8U3U9t5QF6v12vgBprXNGdzgVHPYUACbTLyep65+kN5wefQLuHcLv+h3++XgwEUXTwYDBrgOw8MVLvkd/n8qs+UGcmi6uX1uwt9o8Czt2/fxtXVVTx//rzx+/Pnz+Nf/at/ld7ze3/v742/+3f/bvxH/9F/FIeHh/E//U//U/zxP/7H41/+y38Z3/rWt9J7fvVXfzX+2l/7azd+l1C64EdEGQAS1Ha7Hf1+P54+fRovXrwoIAmBLzcIIqIxCPSbwmw5oCKukVQlTRVQsbGxUbYCXl5exsbGRhFG5RpbXl4u2yUzgMon+VarVYRSwkuB5MqA7vFtWqurq7G+vh6ffPJJrK6ulm0rbjxosLjTI+FmslGPcLm4uCjJQgVmCYzpdrtxenoa3W63GBbLy8sl0mtra6tsp6Vy1TsVm/6XcuKea5VLxzkiGnyTYhDYqT6uGY5uFKhOWoVzR4cTLQ0JB6pUBxlculdKjIpJY2A6nTZO2qK8rq2tFedDwBOBKDkhKp/KXgpR21adqNQIqtAwU90pM5wcyCd3qujgaGKXMeo8ETDKOjC/IXPYiRfqd9VXz2REIA1z6REHTjk2XNHToVEZlCnyxld63SCrGVcEsjJwKwNbFCrP1T4aLtR/PIiAk6nKz7aqsj4OtqivCJSJh76lPeOLrqMO8IjHmuPLrdIEOZxHKsd1njuOLIP/Z/3lwIrq5QAw+abfaLTMAs94PWWUupNb6rIVUgfQOD4IlGROpwNos/rCP9N41v2ZjvGxJ3KDO9PdGRih59AJpr6WLuFYpiNcc5wzsNGdiqWlpaKH2Sbd44sAqpP3ldOstus7+8plaR7jlE4RnXUHb9Q2j6b2SDN95tzNdANsA/OQer1nOaHZ/5nzpL7iNb5A5CDxfTt9Xk/xdzwex9u3b2N3dzf29/fj8PCwRDZ5P3pZrr9cv+k3v9flIeMhZUrX1OrzoeRzivTTeDyOo6Oj2N/fj93d3RvAFccfxyPJF1ayd86r6nPOXbKxJbs8ifgxgAHOtUqnoi2TjP7K+sZtkohreXfwxPnBse52qhaFx+NxDAaDxnzyEO2f9Z9APB1QIx0ue4hzptrncybrni2UaCwwykq/yydxkOahKJNfvrhYIfnUzqnLy8uG/qUsMC+02qixxnmO4035zfW/7o+IxvzxkECRk88BGXim4AWB0QpemU6nxX9eW1uLfr9/w2aUL8eIRrVf8kEbmADtQ4yPeXhB7EP6lfZ2v9+P6XRasA6mrdCOJaWwUpsnk0kBY338iFcOnmX2Kb/PS98o8Ox96Bd/8RfjF3/xF8v3P/7H/3j8vt/3++J//V//1/gf/8f/Mb3nV37lV+L73/9++T4cDuPb3/52I7cSFbUETvv8FXoacW0M0zFSR0fcXN0dj8dxeHjYWBEV+MPklyKBWgJxaAxfXb07jYhGZqvVKsrj4uIiBoNBw4lkfdyB1OpAxPWJKIwsc0fA+aEB4Tkhrq6u8xd4PZQf4OrqXX4JRXVpxYYOrcpTRJXqQweQYcE6vlkrE3w2DRMa4hzojCDLBj2NwFar1TDYfWVEEwTzDnHi1Isy4JEL7DdXzuINgS7J7GQyKXkHWJ6i4cgb1lurW5IFrqA5P9z55KRKvkZc566gI0c55LvLKNtZI5/IWT7HrXhMsJLl8j5f0eJvbAN/cxDInVz+7k44HVB39L2v+SJlzr/rIwIs+t3vyb5nfUYngqTvBDkzOfFyawaaytLzannhMsfL+e319meyTB/vbuDXnp1RVn7N8GdfkU+zJv7b6uD6P+OJy66/MsrqlPHMjZuaPGYAsNfP65kBGs6fWf/5M/m9Nk5qlI1t37qZXZ+R64xZz/Nnk981R2IeufVnZ/yelze1Z3m9M0dyMrlOcu+63IF7t008CmRWvWv9Pa8TMg9PaY8w71q22Pa+lMkEI/PG43HDCamBG1m5mc5m2zLdntWt9v8snXcflPWt5IkHg7kcZvpwFi+yNs07VnRtbTzcN2V6hAuRfHGRxcvIFmZqoFBENGxRlcHPDpxwfPv1D0XUTR4Zm4FWbB/HOcc9r6M9Q59FwQRaxNX9AlzchnkM8rGYPd/Hres7bTckQMJFLgKDKmc6nZbFWvk14gUDLm6r72MS7R/6bIqm4k4Z7XpipJUveIqky3WIxsnJSUREI581fYqPQbU5gL57xLu2CCBjX2Z5wjX3e4COxqEAOAWBqDzZ2jXfZl76RoFnT58+jeXl5Xj16lXj91evXs2d02x1dTX+yB/5I/GDH/ygek273S7Ju0mdTicmk0mMx+OIuDZWBQYpJ4T25eqd0QcqR2GzEniBUEdHR/H27dsi7NPpNNbX12NzczMuLi7KHl8pktXV1Xj+/HlMp9OyIqjfLy8v40c/+lFE3NyKurS0FJ9++mk8ffq05N2SklpeXm5MQhLcnZ2dsl1S0Vq7u7sxGo0aQivD/+TkJMbjcXn21dVVHB0dFQUhQdV2yYjryUAAg8Lir66uCj+UM06IvAA11X97ezum02lZHdXzptNp7O7uFjRaqxta0fjWt74VT58+jZWVlZJkVX0n0Eu8EwgqmdCBBKPRqPDDE5OKD1p9mk6nBdxcWVlpHGpA4Iqyw1UWBw0JqEk2Xfa0Iic+j0ajUg+Bk9oTf35+Hpubm4Wv7GMlO221WkUWxVMBvktLS7G3txcnJyflXvGNMqZJThPh0dFR40hzbvFVlF0GjonfmmjlEJF4r57JcSjnQHxWf4nHXP0iuCm+6TeVJbnXdmdFAHIiV5QdV8EEUqtf1bfio3ijNrlzpUlG7wQbIm5uP9TkqbbQgSLf6Ay5bHLSdqdcz2SYPtvGEHIaRzKICCKrLBpL3rfqVzciHKRhOwmAZEa4PjvA47yVnFPHEcxnPWnw6Dryn+CDj3k+m+V7OD6v433ZNjyC46xv5ixJ11CeMiBLz6vViQajG9KMuuLzOA6kN9gGvdQfBHAklw7WuW6hvPiiDtvHcaOxnzmv7kD6+NI802q9i+ClTFJeHFwn7xx45Lt4wGeKGJ3phqODhU7kbQ1wzUAN1qsmn7MWEaRzySc6qZpHaDDLVmM0TA0gcv3h450GOdupazM+U54yp5HXUD7JC6WiYH7Q+yB3+pW3982bN/GjH/0oDg8PC3+oszJHVOV4/3Ge8bbX5IPfnZfii5zqWo7Q+yDqPUUS7e/vx/7+fozH48Ziro8DRlBE5Ieo1MaBt5tzAmWQYBFBm/t2iB2w0rjiIRwaS8rV5HleVXcusnqd3c7Tb9JP3i7OjQJUPMeX1/+++RHRBO7Zfp/XSep75vvlAiBtJvJM805EM9XByspKDAaDUr5sbJ8bHhIsom6gXHJBOfNxBAjRDpbPxzq7HCrSUPYAbWYFVHgUXzYHPTRPMj0nPkiPqV8vLi4aaZfkg25sbESv12vYZ1z48fGmIBYFirTb7Xj69GlERAGidO2sefm+eZGNRdqJAspok2p3WMQ16Le+vh7dbrcB4AuDUYAKfRv5maenpyWtk8gPznpfffGNAs/W1tbij/7RPxq//du/Hb/8y78cEe+Y99u//dvxl//yX56rjKurq/gX/+JfxJ/5M3/mzs8Xui1ARkyVcS9nmSuXul51jbjp8Eyn03IfI600ANrt9o1tGxHXJyZ2u92IiAa4I0WpSCtGFimCZn19PXq9XgMIoNPNKBy9u/MSEUVBRUQZuJpAGK4tpSUHgQNEA9WdNwJv4quAkUwByrDU71qFEb9VHyWn1LOWl5fL6UAywDhxa0Cq7XL8VQc5cs4v8UTP0QRHR0f8UZ+pv32VTWVyEp5F4qn4RTCPypiTmuR4aWmpsVrB/lI/aRwQCBMPJEPkg55LwEn3cHVAv3HcSGbp2Lly52oNgR6fDGovKkt/ETwh2DSL2Ec0EGrGE43KmrPOe7MyvCx9z7YnZs5I7Zlc7cwmPYJWJN3nBo/znb/ROKTjPcv5dj46LzIH1ttJo9z7fR6+87s7iNmrdn/2jNpv/E9GWK1f/XtmhLIsyqM7Ps4L8cp/qxlfGVCQ1Y16ZR6dV5Nv/93bUqtnJn/Z9epz6XZeN2+daTO43LFMAn8Zz257psogqJiBn3elGnD2vjTLcOf4pHzQSWNqCS7U0I4i0JA5uapHNhZYR2+rf8/GfKYDb+OFIjEIkH8o1cY/7SQujDnA6no0Ipej7LcPdVh9zrjPaLwayTYRiOY2P6+r1fm232fJTkY+Zz0mcdzJxiWQSH3GeyKiMdd7WzIdO0vmb5uvP1QfzUuumzhmMtuS7aMMy9/MyG0Mzhuyxxn1l83PDz1OSNQLtfazXgT6It75/vLrvAwf8162dvYwOrRGD8mTefR8RHOxSj6gfDiVo5zq5If6OvM1ON7k9zKK+DHGRUbZnOj/e1QhgygirvPDKR2T/FcB0CyXvIqIsnWYaVky/+595OIbBZ5FRHz/+9+PP/fn/lz8J//JfxJ/7I/9sfgbf+NvxHg8Lqdv/pf/5X8Zn3/+efzqr/5qRET8D//D/xD/2X/2n8XP//zPx8HBQfzar/1afPHFF/EX/sJfuPOzudWSkUVivPJX6fNkMonBYBCDwaAxuTNyRR2k0O+tra3Y2dlpGIVKdq/oNoVtMpdXq9WKTz75JAWLuDLECK6NjY0SZdfr9Qri7yi0BpYOK+BA1BGvapf+U06tiHfgSafTiaurqyLkAv5UhqKR9GwBZkzYrpcidi4vL2MwGMR0Oi3oOfc8axIXacWZK8/aXx8RsbW1Vfiq3HJqm4wD9v9gMIjV1dWiwJeXl4tSc3BRxqZyHCjfGOut6D9FJjIqyff00/BmlI76QPfrNZm8i46jkUMgjnlfxuNxTKfTkqBRE5f4oXppBUC/bW5ulmdIxpnQ0ceR6jqdTgsALGI0pGRSZaoPSOKtGxUEN904Ye4DRiHxpRULGXPqV60QSj7Ub6qHr4boWYPBoDHBsQwaAx4xqH7MQBkHesUP6Rg3ImvEyUjX6zdu9W61rlc73VnKop5UPx0GQbnrdruNiDq1XUCE7td/NHzc4c+MYzfI3IDJDHfnldpD44X6juOS92cGne6TDEl/yOhlXgsavSpXk7uHomc8oWGdOWOZE+IgEdvjRhYNUb+PxP5xQ5eyzrFJx2PWFkYCrF5XOvgR1xGB0+l19JU/m/VlHXWfyqcMZ3zMnAOWR15JP7BfCGpR7ziIxrmHizpuMFNO9b9kyXWp97UMVv3H8S9+uexnjpE7bawf5VT80LU1IFr9yNP0aBwzQTcj+zXHjcfjkhtKZfCgAMmMiIte/M0jSm5zRtxhEA+4AMHfXYY1J0snvw+AlvWN6i5+KarqzZs3sbe3V1byvR8Zbcl6Onn7MrCI/OUCivPN9bps1/uOPMv0nyKsRqNRHBwcxN7eXhwfH1eBV44flknKxqB4wHKysSAZ8PnzMcFE2ZRapD89PY2Tk5MyBuWoq23SPVxAVVmUR47zbP4Qj/y3DKxyu+ShiPOP9AOj8eSwZzYCdbrq6xHI9OFUDu/T7hJdHxENIC3TpfdNPh9zTEwmk8IP+b30R3wXQAYSss2KAtWCCf2Ny8vLcgicz+tuczy0XIiyuVGRz8qZqLHEuYs2LCPoxC/NZcrD6HpG/FN0nkcBfix+ZCS/X++TyaSBCSiSkr4hI02VMkp6ejQaFZ+IbVSEv0fr1sbHXXjyjQPP/ov/4r+IN2/exH//3//38fXXX8cf/sN/OP7f//f/LYcIfPnll43Jc39/P/7iX/yL8fXXX8f29nb80T/6R+Mf/aN/FL//9//+Oz+bExLBEX2XMTOdTstxqb1eLwaDQQOIIaghI/Hk5KSAObWcGwLDBIRIcOS0s/MJijCUUdFtdODb7XbZMqjtmBE3I1gEZnCwcQ86EwyrfDmCArkUfru0dJ1Ti/drdUHhzg5asXwHz3xrnzu2XH3gKtlwOCyAj8AaAYXisTvcrda70zZ5ZLbapHYRaLy6umoYUOvr6xERjYGvflQ7yA8mkKbDJAWqwa9n0LD2rQJ0MuREqlwe/yt+6/hfGqgC/wiCKsGlgIDLy8vo9XqNiEU+iw4CgayIaGwV1bt4xXLYJ2trazdkVo4jjRH9RsfDV/h0HUOG1Qccw+or9RPlWduRGT7e7/cbhiLBA9VbssB2cuIU0bDQO50+jQM3Nmqksn3S4DjnGJQuUt2pdymf4pVkh5O2tl9TFpwfDiY6aFZrB/lHvU3Axa93R7LGF8oR65PViYYkwVe9CDzqP40/NzqpazT2vU9paDsg5H1FIMOBCf1OvcHrpHfYd16Wy51HZnE8U+YI9HC7ps+HcsIcBGVfer/V+qh2XwZEOj8cEHMwoUYuhz729L+DJBnAlxl2ri8oT7PqmAEA/J1yNU+ZHHMZKML7a85x1j5GAMmRVN/IEVH01MXFRezu7lYPCWBqhlp9svaxv50XTplzwjFZ08+UX4Huet0GFrFM8pp1Zxuk24fDYTkk4ODgoHFIAMtjvbngId6xn9kWr6N+Z9Q1dYiDyrSDxBMt8j0E6blacD0+Po6jo6OSLoWOf8Yj8pv8yPrcbZsagExA3eemhwaKfMzLRsoOipIDTB4wmsTLcz2voADfpuwy48+oga/3SbUxJZ5osV7bWAn2O6n+tUPAZIsyITzbyUVW8oc+Iev9kPLhxDboYAs/XMNtO7dv9Z/7uBp/stF1z+rqalnwdXtOn1n2Y/ND78qdyHQClBPZOfI3WGfpHaYFUkoib+fS0lLJ9U1dRX3hCzmPSXqeFrIYDa5ddJrz1b/yn1VvAtaKmD4+Po5W6/rQQ13vEbIKQMl07V158Y0DzyIi/vJf/svVbZp//+///cb3X//1X49f//Vfv5fnEuCRQymFRScx4no1TpFdBAOo4OQ8yPFXrjJXxhHvlIaceUZ8+bZLgkX6jdFGHgLqOc8cPBNx5V71UqQXwSIOPjdktL+4BiYyckpGtis9goSaVJn/Q4CkO53TaXPLp8BIAQzqx7W1tRIdJ2Wl8jiQ/JRE8oNGpfqTA1D8YeJDtZlRY3Qu3Wjn9kc68xFxQ6Hofskr+UFeSfkQwBV4JlBHddNzCXIR0JN8+6qrO6eUYSpwKbGsLewP1dsdf8mMl6vfCax5/+h5V1dXDVBOq3oEaj0ak2AwjTrKuref9VYdJf/ZBM+2sHxSJv+zDLaMHHigrBMUpMPD6zhRUT/66k7t2S7XbFvNGPIy9Dw6hzVAJCuDfGDfSD6czy5PDlo4n7xNNbAzA8PYdz4e6MwTVKUe1ViVXqDhn4GBGW8ywCPjJduTyWbWxw6eqe/Id8q0OxocV97Per50aBZxXZNNlqPn0xjNFgyc9Fzywcc0+Zg5w+Sj/+7yM8uprwFeDojq3Z1UbyN/zwBejZ3bSDLPiFa2j845T26Tw5qd/MzTj3W/bCPnj/OZPCCpbgS9XV/79bLZCOhm97nOyXSyUyZv+r3m6IufSl9xcHAQu7u75cREj+67jciH265XGzlnZnLl+s359BCAEXkkuVLkoqJF/FTLTJ/p95q+I9FOycDAjCe0vTPQ4SGICxxy4B0E8Gi8Wjtqv9NWc5uBYyhidoT++zjAdyHOG3TGxRsPYvD5yOcsn4epd30c1GxFX9TRvQ/JB/JD7wS81H4//dh3w0Q0T13V/ZIp5veiz5DNc/TPM1v6sfmR9S8jpqRnPDJT84v4oOsVqSY9rbbRH6PdRF2R2aePTW63cX4/OTkpvrr3LcebA/fOD/pk1Of0B8QP2qXvS99I8OxjkYCNiOaqmAY/I8lEvV6vHCXrySA5aH0LkJ4RkRv97GiWkylk/i6BpDPJKJVsG4ArH05iSmao71pt0eD0rXTctungCA1FbWdiW+gIy/DWf3QsMxChBhBI6VCJOSDoDoTa4pEjrVarbIElPzQwxT8qNW3JVXm+uiCjQfwgH/QMGv6KWPLVJ/KKythl6Pz8vESLabVQYCLBIjp7BC0VNaNnCXhjXyhCgG2U/DHCSXUTPzLHkfWn0U2e81nih+6ljGcyqbZqq8/FxUXZmisgXX2kMiU7irRiaD236rk8ZU4RwVPV0w0AUeZ8R0Qj14Mm32yc+0TB+jAsmk7E+fl54YHkjiAM7xXgzwg+Bw7ZFwTNqK80WXqydQdpWZb40Gq1Go6Ojw3nc40nbCd5QlBOMqv2CaChg8OxJN3puS053tmWzBHWNQ5u6DtlR/zSeOXiBbeas+0uL+7su77m/COjT0SDkEYi75ExpO80numE6rNvb/c+9peul95SvWrzRQZ28Hky1FgPJ84nAlyom9ygjoiGPtKck8mMynUHnbx1x8plvAbK07HTd+9Llzevhzu+/htJ/PHVZdVBEUDcHiYZmUwmcXh42Ig8UzSVDGutZHNrp8+xWR9mPKu1LeMz9arbVCyXAAgXIHjqXE2PZ33EurtelQ1xcnISe3t7MR6P44c//GF88cUX8fbt2xgOh8W58zJ9DGb8y+w4vmve1XZUjSXnmc+11LH3fYCCt5E7FV69elW2bB4cHMTx8XG6xdx1oessts15Qr6wr1RmBqppvHDMZGPrPvjhgOvx8XEMh8OybWw0GpUDJhgRxPq4HcqyvU1+ndtsBEc4dh4aQGRfSx8zX6CceOodAmq1+ZJzFHW35ivpOv1GHsjO9Ch+6p6HJOoX7vJxPozH4xgOh42xI75EXEewyr/WIXxZGhsuzmo7v8oQP3Qqo8vQY/BEfHEQUXXVdvC9vb2GPcl6KmJMMnR2dhbD4TAuLi7KtnryTsEO2tlGu4m+ZmYvPQZlNhltG81H1AecM3Wd5vDRaFTm/cPDw5I/Xu1VjndFpGmcMpWQbDCOzWy+v40W4BnIlTFRfwm2b63ihE6AiJEaIhoF+k8dWXPivAyWk5EUDQUvA7myZ2UKhkaNr3aRH2o7wRGP2KOjSQecz4pobv3J6pjxdZZhS4UmB5d1pBPP9s1a3aKjy+9ss/juz2LEmQMImcNBg1K/kZ9OXkc3TJWXShM3t+Y68MvfMn74MyXfRPrdSaDBx7FFYp/eZhzV6sPPBDT4nQCaou3cSHODPnvV5DPjUSbbt7Un+59E51nji3zUfe7gZOROQDZGa/Wdx0hxR6sGZmROXObosswasOL9kBm0Wbu8LrMc11oZNf2dOZucDzL+Z3UhXySrbJc7v7X5g7ys1d3roefouhoolc1vrJvzJrs/u47101znvBN4JZ2URUSxLTXeO/+8HOeBlzGrrbWxo+d4X2flUA5myaZ0ndrsssM2ZHXlNTU5uosxmulNtYURDFykEMjqWzIV4cBIB48CmSXXLlPeJgKr4hnL4/2cYySDzsNZup82Buun96ws/53gmZw4ASE6vEqLi75geZsen4e8LQQDOSZrc4zu9cXX+ySOZ/JIzpdkaZZumvVdv1FXZvPRbeMmm9PmmW/flwjw1yKJfBfNbeR6S0RbWu+0cWs2qK59aF64jiVPPHG/2yC3yYzrJudD5p+4jZ7Z/A9NnAd8axwXzLhw5lGKzgeCa24XUiZ8EZM+xWPKRUbsf184nLWQyPFPGfP0A7xPvqQHCvDd6TF5EZHb5j6WZs05Po8xEt0XYASiuh2R2V6k9+HJAjwDSXhlhEsRKTG+ci5QeWkV6Dblpf8yI2FeB86dm4y4CsrVjEyJ1Ax3fpcyI6Cg6Dzyg9FJGT8caOLzfdKgQT+LD+Sdgy80YPUMrXz4imaNrxnftDq7vHydw0ztFT80iFutVolOYnkOUOm5bhjqmbW21XiSKVLKK/OZETxz2XU51v80eLU6onLpVBKUU1lZZBZXlNQPbiywLXQSaVTXJg3W2WWSUZnaoshttZmh6/zgeONKhyeGZ0gxE4QS4FWZGfhFGSIvuAo3y1Bw/njkC400f5aDiO6gkZ90NLhyKD4p0ohlcjVN16ntzmP1u5PqJOOLsuN9yc+cwLnVsWYQk2+6PhvXkqFajkuRnkFjOzMyxQ/1lQyx2wzmbDxTNv068jIbe26E1OYUvWfGPoFrRgBmizTO+5ohNJlch/77Fj3fKsJ36kuC6bpH9eaWE49CdF5R3vmSQUwDOgPjKROMdGAuHfIiyxtHcM9lwxdqyI+MXH4zWfNr2I4MYCB/OSfrPyVHZiJubpUajUY3oj20xUUr/e7YZnaB6zwHKfwaB8yyd6Y60FzAiNPMvlHfM+cZ9TLnEsqi94nLzmQyKfzb39+PL774Io6OjuJHP/pRfP311wUkotNLXZE5upls8z/2qaKSl5eXy4FNSqehMevyRNtHvOAhCh9K1AWatxVh9tVXX8WXX34ZR0dHcXBwUABGypI799m7yxHbRh3HKCO/LusDjpn7Bkqop6RvhsNhvH37No6OjuL169cl8kzRIGxjbaxkRP5oPDKnndrvtql4RuDA5977JulYRW8eHR2Vrc/a5uvbWDMe8F0yxCgrnyfFD+my5eXl6Pf7DV9jeXm5pMvpdrtljD0kiMY5UPnexA9uNfRcZ7Jb1BbOk1oQUcSwZIl6RG0fjUYxnb5Lm6RczNo5IX0rnaHUOQ/FC/FDelcReKenpzEcDstc5PYG7X75HiLpYfH06uqqbB/XmFhZWYlerxedTqfoMMmBftNhef1+v4wXjZmH5Id4QptH8zlBwIhrW56+HO2BiCgycXBwEG/evCkReWdnZw09sLGxEb1eLyLe6RcdYqYFrNPT0zKPUK7ehxcL8CwhN0aYp4vJ4mnskm5zYDMHYxYgNm/ZrHtEMwE1n+dtdIeSDkOm1GXQ6JRGGYkURtZ3FpjodYm46bCxzg4kZNf5fzQ43Klm383iCXkqRcf60uB1MNG35rnRM8v5JA9ZHzdWa3zgM9l3UvSUYTp9s+rC79lEqElBfGAZBEzofHo/cOKsOWqUrVnOzCy5EU8EbpEnt8maPzfiWj6okOn8q50+LimjtTGeGYcqm9s1ycPauHMH21fCsntYz6w/WEfWgQABjUUCFTSkvX2ui2bJO/lRc3Jvu7fVyqO/aCDxOQ7gZi/yyImOtD8nq5s/P5uDsvayLhqD0on6TfXJxmVW70xH63kZmOT94aCs5hDqaQcbMuAs4jpfWtZnbJ8DDlk7CJDyPhn17J8an2v6uAYCZvLC1WrpWr/f25n1RdZPNec+o1n2SU0nRNxcEJp1j49zbblkfhNuh9FWFYJnfoCSg+DODwJ4Xl/9XmtbTQ/RIOd8G3GdHD3Ty3r3CHXXh3Tks34kQCenTSffHRwcxKtXr+Lo6Ch2d3fj8PDwBihEna3y9OyszjXesC1y2mRDt1qt0kdaYCDPRQ60v48TXOs/16MCRZQLTqCtHDcHzHw+8LIZbUi5dmfN50C2/TabbpZ+fl9Se+TknpyclBPtRqPRjTxwt81xNbvB5YzjRd8j4sahGZxr3cm+q2zMywsHAZS0/eTkpGwZ9631zgNRZutybm+1Wg3/gZE0AsqYf9j9j4cGi9Q2Aj/U03468m3lUHaou/Ubtycrx7i2Niq1Cg/Vk23pACuf9VCkNjA/F2WDfosoW8DUtZI1yZ2CHQg2d7vdODk5KTqWAQpMz0F766H5QJJ+ZRQdAWbVpxZBp3YIlBVwL1kTcLq0tBTdbjd6vV6Mx+PG4pNAW4GrNZv0LrQAz0BU3rMcIE7wtUlhloM5z+8ZOMLffbKqdX527zykNjN5Og2B2vNozGXOu1/Ld3dunM/epqztfh2fkbU/U+7ZdZqkteLjkTqzHGNOBKqXO2zuELqBf9sqZo0fXqb6x40+vWdbZjNDgPwgaOjtcBnwyB61U45q1j4aRnQcSLMi0GrjU3ygI+KOa23C8zrSuOdBE3ye81oTrfiiZzLflU8w2cRHflCuHNx3J1/XkC90oHxCcyAiA4tUNh0edxZoLLpzSgdF13Db3XTa3BasNnsduXJJo9Tlg89nO7z/1Wau2jk/szbTaKFBR7ng8yhP7H/yy7dGeNuo0xz4oUPMZ+o39hHlhPLi44pbsbKoAa52sl50jL3fyVfnhwwhygx/cx1Eus1IqhlTHA8ct74NzdvnckBdQdkguKBDg7hoxbZ4n9UcNq8/aVZU2rxlzGvn1OajWdfSkaIjJgOYTqwMaf/Pt5SR/7U2uzPvdXbdERENnaB7/SRp6qAMeM3mU+Y849wgUFHzBOVe3xkVcnl5Gfv7+zEcDmNvby++/vrrAgzR4Vf9a/LF/qrN0xojiszXKd5616p/q/UuN6WP5WwO8Rxws2zPGtVkl1Eie3t7JcfZ0dHRjQiYWlmZHeeLZyK1iSfSK42Gch1Sp2dtot64T0eYdpEiz3SinUAzgQG01zinaJ7SPMC5Um3R4jN1pHLuKmrK+U0ZZDSjgBOCSffFD38+gR0mxZd9T3kVqa0+L5IfysdJwF1BCcq9SxvbT6fnuPJceA/BD/KENpI+az5m5Jd4l9la0gGSPwIe/z97/xYi67be9eNPVZ/q3D17ntZce+299sEYY6KJRKPxwoD+IMEDKCGIN4ZcBL0ICAHRSIwEhaCiJGggeqFXBiVeBEQQYiS5MTdRQQ2YaNw7Ozt7r7nmqburq89d9b+YfEZ/69vPeKuqu+dcO/7ngKJO7zveMZ7xHL/jGWNExFy/6Gen04nhcFjq56X7wLlP+qZLNqGFLoZfaR9+TEQUuVd/Vk+yZbxZ8QU/KYgKPQCPlB80s/9tFtebyi/IiSYh+V7glIuLi5hMJmWPRa4FIMSvJisRPTIcDqPf7xc75AfeNQG7y5R34JkVmFwNX81IKbP77zVmzQAFfs+uXdZRaLq29vza9erQbW5uFsHGsXKDmAmIt3ERkKFKTp3LDJXn8yLHvfZM/U0dxyZ6KNLf6/WKAoMeqvwdDPAZYgS+FqR5MJzN4Kjh8X5m/VC6OijgCj9iPih03sJBjoiyub46+Vl93A/Qw4vfNDVf+5cFK+qwwJuavp8t61AaKcCgqeV6HcAe8q/0yOpW4Ix0eviilikym13NDKnjCf21ZEE47dOZOgoGW5fkav/47OAKAWgm5+rYq+Prxs4dO3gFXtCx9zZlmT0aSPBs1Uf8xmddguQBsy7v8PH0QMDHTh1+r0N5zze21v9wADWN3/WTyrSCt1zrGTUOmulzvf0KslLfMoFhJofq/Ct9tehyqyww1g3Es/1zVM/BF9pX2pFlF2n/mkAa75vzhQIq9A+ezvSNyid0gR90o2fGTTO5O51O2bQ9A3JcZ2fjmRWnl4MWTSWztZltdX9I6ZgBDItAiNlsNndqpm5KfX5+XrKCFDzTzbr1VDLao3bG9QZFsx5r/VRgVANW3+9V7YCCI6rnaZcCAhoMqp4HDAPIUJ2MDJAxpEt9Pvroo3j+/Hm8evUqvvSlL80tKfJ+8byaT+M2hHfuZ3JxNBrFcDiMjY2NGAwGc4DS+vp62f6CZfxaVG40CNfT0bXUdFjN91NwcTwex2Qyia997Wvx8ccfx1e/+tWyHE+XgWcBl0/kKG0Yb7f9Gxsbc0vv8CORewXtfJJV6XybJUc1+qGHkS8OCXj16lXZI8+Xa25sbBRwhN8UPPNnqO2EX0ajUWxsbJTAn+t183ToB3DAQVf9fr+AbzUf7TZ0YRx0zzdeZFwB+gDsrK2txdHR0RyNsgKPa4bU5uZmOYSOoD8DnwBHyMbicLI3mXmWAUM6sYEvDWB+eXkZnU6nbFMCmAg94HNdusoBZEoXdCxgInRaX18vgKsCqeq73jVPNNHEwURogx4/Ozsr4LD6osR5yD6yBl9p39Tvggb9fr/4D4PBIDY3N6PX6xVdTDvfVslogm6ZTqelTbQfPaD+4sXFRRwdHcXl5WXJBoZuGxsbBTzlebpEEyAR3aK0wn90u79qeQeeSfHANPvdr8+ciizA8GtqdTRdm/2+7OA3PWfRfbVX9r+2qRawL/NM6smuz+pd9j8HHpQu2Rhn9arCq/HMor45DWvXNvFere6mOrVeD8xWMbZOD17u7GWlFjxl9S/z/GWurfXRadwE3ul7U5CvQZe3L9MXNXo0gaF+D8Fgdl2tnowHqEvv9/7U2uKFvusyvBo9lBZqdGv/Zc/lvyaeqLU1413XC6ozarSoPYNrPXBw0MMDv+zlwCLv3p5aW7MZt0W2IeOhRbpSx6LJZvjEVFPwW9Mxy9q2moxk9lEni/Q7n7Uv3n+3E7XfnQ7Z0rRl+V+LZ2PW+rxMqd2/bJ01eazZNwcI1fnWgMQzMHWpZpYtxTNX6XOT/6aZJvpes61NcuCZOL4vDXQASGSpqoJngC+6uTT7menpiJo95GPmuld/ayqq6wl+mGgE5GDfNwJCQKNF/o8HmU3jtAhEoy+AiyxJJLPh8PBwbkmij7nbAexjBqplfYmIEgwTKK6tXe3VBMjg92od2esuigb8uhSPF0CigoHa1ybboLpLbaFu/6IBLm1RoNRt35ugQa3NgEWedaZL6ZUei7LglDfhHyYaAcNUp8BnSgPqQIbeND28/Q6KuA52emj2ncqMr77gHpUP9nBDF2QZ/lqa6P4meUVtlIOLPFsn4FT3k1HcarUKWKv6Dznhedp/dKlOZr9NfmiiSUYXaMHEkYKhgMIRV7gF+kh5ALvCM+CRiPmVDfqizrso78AzKbVgCWWujOnZFtwXkW8Q6fX7PcsM6LLX6KyqPzcLMJvqVWdfZ8oRVBX+2gz8ohmhZUACrzf7XLsW46NOrd6T0aOmcNQw6jupylmfNTBrtVrXZk9rDiG/6zKv7JqmQM7rwigRXGXgBdctUrz009Osld5Kd6c931GY+iwPHLQNzNyoA6H3ZW2vvTOLiXPkgZbyuLcn0xf0RWmpY62OjrZDMxIypzTTKVxHILKMrPh4qkNDXZ1O5xp9M3rQbg3gnCbQA51Rowe8qIa2aR8cfYbWxf/+XyaLTh9tlxph37OQZ+lzNPAg4yVzmpTXqUczyXyJtwMHzqdZX/W72gHtW5bJ6kCe15PxM/+5/vO6vQ51nDY2Nopj5EvQPOByHd1kO7yNBKaaXaNBtf+m9FW6uH5R++G6P3vH6UVX6XLNbrdb9vPycdAgRTNlXR9lwYjzB/LWZD8X6f9FgIXLiAdPmomZnZClwZiesEXmiwf3GtDCk5nNdx1QA4c8eFd6kAmg2RAENwQ+Kts8R/kXve1ZqSzlUz6dTqdxcnISL168iJOTk5IJpM9gTzjocX5+HoeHh3F+fh4vXryI8XhcMonQTT7+ql9UB+k1TlP4GB7e3d2NTqcTjx49ikePHhWb0m63C4AXcbWXcGb3NatPMwpqOkkBBddjrjun02kcHh6WPeB+53d+JyaTSfzmb/5mvHz5Mvb392MymVzrH/XSbtfVXKvF7cja2loMBoN47733it8xm81KBly73Z7LwlGb5tncPumwatF2Q5eTk5OyP97HH38cBwcH8fHHH8fLly/n9nBSu8bqlAxcU1l0fcaSqn6/H7u7u3MHNQEQU5cfQkQ9tVjstkWfhf4h0/Xg4KAcLoF86b6Bmn2qek71t9ojxnJ7e7tkEPV6vWi1WnM+BDqFd13i7YAafbgNf9Togm4m+073wjs4OLh2II6uXppOp3P7lh0cHBSdfnx8PJe5f+/evRgOh+U35wNWV2i7Li4urmX5eSxy1/Tg2fABS50B5NUGtNvt6Pf7c+OOftNDb87OzuLg4CC2trZiMBjE+vp67O7uxnA4vPZsHXPVDR4/ZLHvXdND26XZvYwvNovrNjc3Y2dnJ9bWXh8GoVmGx8fHJfvu6Ogo9vb2yvLU9fX12NnZie3t7fJcj0sUl1Abm63IuUl5B55ZqQXctdnipvuyulf5fdn2RtRnSGsCssozvb8OUOg1WrejwFkbFwlw1r9FdKZkwEqWdeHtX1RXxg+qmDIecfplQCPPqQU82g4NKt3xzPqetT8iX3LsfchopZ8dgKnJR3YN7XZwCEc5C2yygC8DsjLAyfvDWEBLD3QcOK7Jm9PW+bU2LlpqPF7TLQ6y6W9ZwJPRITOoBAcZgJEBJJkR5xlqtAFyuN/BC94VLHIaON1qclPr7yJ+zgJtwDOuywKBrO1OE6UHwRBAG9cr//Fd69Xfajo40/3aL+UNxsFLpj+aQAZ0aza75/pR21oLfjI+pqge9/bX5NOd7Vp/9V3rzvgu+y0D7hcBnNznTl02Bs4nGQ1q/deiY6XX+O8u597njB+8qD73/isPZDpFgXQNUjUDRLM/mpZ9Z/2p+QPeP5cxJqE8iwjwLOIKxPQDAtzO6YScOvs+7rpUlWBV+358fFzAM7KnCE45NdJPbHXecbo5HfS78rDyLoDIcDgsy/HYyoAx41o9ZS7TZ+jJGjCvekKDNv1PA3n4RZckvnjxIg4PD2Nvby8ODg4KXelXxgv6qvm1FOogg4alVSzHo23qh2R00FfNHi5TsrFU+gCSEfzrAQEOhi1qj8ojEywayAKk9Hq9a5NK7ie4XN+GBsvQSJ/JpJgu10SWALMUUNT20Wcmh3jHHvG/0oGli2SIqg/lmbeZr+H9uAsaOU1U9+rkBvRQe6I2YGNjI7rdbjmV3ic7oJluCQNAqCdOLuuHvo1C+6GHZv/6lirwOctLmYiZza4SdKAvvifX9fv9Ug/0UKDIaZ293hY91Bf2rET6RL/gfwVP1TcGTFd6wB8RV5O/gKuZDDb5Gzcp78AzKTrgqziJb4shVy1ZcKolc+i41oM2D9AzcKApQK09Wx2NLAhqanNTaTIkHmhnffD7PANE265OuAcF3uZagFtzFBbRYhnFqPRVxZLRI8sU0Oc5PTAaOAT6O/dkYKv+pynd/K5GRJ+j/fbxo/21/TYyRzfi+mlXyvNqhBQk9PFywKTGL5lR4z/aqPuEKZ24RumhIIr3CRooALiocJ0+R50gfanjp+1zfqOtvhTGwU3lGXcceM/khGc5qKTjnslH9hsBTKYjXD95YBcxv3m4tsnHHIcAmdF6fYz12cqH+lwPZvisAWQmN7XxwpHzrNfZbDbnDGqdvowAB1HrwbZq9pXWoUGBLsHzICGjGXTN/qd41hY6xsda5db1CPdDX5Vbnq1giII6NTucOXn6PKWbyxnXKQ96oOn9o4/OR2qzXM/5c/TZCvq6PlJ9rksuCBJ50Tdm7znRDsCImXneCUyUT7zf3kZ+V12v9NGigR9jQ3ZMr9crM+AEvGSO4cBrlonrEweEtP5erxfdbrf8z/LL/f39kiX18uXLsh+MAkIEshyYAKB2fHxcsvM8w9r9PdcDNZ4FQIQeo9Eout1ufPjhh9Hv9+Phw4fx4MGDMu7T6dWyU9/U222r8prbLrcrZDdoVuZsNisHKugyVQJ8wMT9/f346le/Wk5xIxiF5zWLUz/z7jZeZYjPBIXD4TAGg0EMh8N4+PBhbG5uxtHRUcnYYgWD6mh4QANQ1YWLio+z048x5+S68Xgcz58/j6Ojo3j+/HkcHBzEeDyO4+PjsgcRQaraAWgFbbT/+lur1Sp7N21vb8f29nb0er2SfYJNxFfQoBt7qzZJabIMPRbRijo0m5Olzvv7+4VPABR9Pza1Xdpv9QnV5pNxAz3YI1APjeF65W/X7V73okmBVWgScaUndd83wPijo6OSLcV/FAU0aBf/o9e4LyLKXombm5sxGAyi3+8XoFV9AsaIZyho5Zl4NR12W7qo/qEvZER7NqJPhqivwomtx8fHcXBwUJbar629PghgZ2en7O1HBi+6Aj0HeIn9bLfbcXZ2di0Ozfzau6YJ44HO1T2I6bPuAes6H7s2Ho/j2bNnhR6Arvfv349erxf9fr/oVvhjMpkUfXF8fBwRV4d2EKdqxrf6jquWd+CZFA8UmwTOg5CbPs/r8/9Wqd8NpRvIiPqSUv+uyk7vXcapcsdZP3ufYVx3zhcpu4wuWfCuRWmhxssDh+wZGtRp8OWgiQcdTUG7Cq0H3NreGgjHu2cKKA3dYfJ6VNm5I18DW5wW2uaMZ2rgmaa3a7aTghLQWmnsAZ72ScEzHSP66n1XB1UDHT4zS5QBfE5DB5zVqaLdnoGhAaPOSCk9NGimTowSdWSBGO/ZMjulhbZHZzgzx1tToBUg8Pv8fqeHtlvr13HlNDaXI5UT5W8FmlwmHNyr6Q/uw0lzp8fbmS1Zpl/aRtcHCp6pk91ut+cCE9dlSm+tS2eyCf5cjygdPKNC2+r8yvgpXyvfaGYF9+Cg+IlPl5eX6Ylg2hYNnDRwUBBKnw/tPctB26RjyHW0iXsjYu6kW/rJGLuOV7o4yMJ1LCG5uLgoDm/Gdy67Sg91wDlsQv0TpUfWthqQmMm32yN4JQtOVR5U/6tO1zHQJWfsccTssR43f3l5WYKJyWRSAlWCkslkUgJb3Rzf++t+nAatTjunBX2A7vA1oF+v14vt7e25ZaeASQpk66b+1K3gtutrNpMHTIQnLy5en5j55S9/Ocbjcbx69aosaUFf6BIy5AV+Vtq4flaZUPq5/nZd3Gq1ypKj7e3tePz4cfR6vfjsZz9bgJGdnZ05mSRQJBMt0+3+bA+utE0EzQAcunSXZawsQyRz7/z8PF6+fFlAkGfPnpUlrg4Kqc7TYF3lUtul+h49zTLcBw8exP3798uyzfX19QLioR/cVqt9dBClqdT4O/NVLi8vy15vL1++LGDixx9/HIeHh2W5L8CAA1bUBc/5WOrYQQ9Agfv370e3243d3d1otVpxeHg4t4Rfs3jQGUojDdJvWtxHVhqTnXhychJ7e3tz4NnZ2VkBp+kn8qd8oDT3SaB2ux2DwSA6nU5sb2/HaDQqfMDzqSPzubXNmpGmWYx3QReepSccM1bIFwAsYAU+tU5uaD3ocuXnjY2NGI1G0el0YjQaFfAMeuhhGuoL4xtzOqXbg9vQIaMJco8fDi+QIYVtUh9VfQOtg/tYRg4gC3i2u7sb3W43BoNB2Ttya2urTJLQLsAz3SsNmnof7ooeShPVUbq9gttn9S3VT4DPsPkKnnG4DJMy0IPM1a2traIn4A1kR32vVqs1tzz8NjR5B54tWZrAEC93wZwozJuU29xXCxS9bVkQ9ybalDlNy9xTu36VetyoeoChz8vo0USTJudG69X6a8/OrvexXJaOWbszfs4CSa+j5hhnRWns9ObeLOio0UP/WwUI18B3WXlvqk9p523Sos+FHkqb7BlN2WVZtpkCSNpfLWrYPYjPgqemMc7GxnmpiS+zTL/su1/flPmSBTcZPRR00Xox8PyuAKI+2+tX+jkd1bDX+E1/y4BSHLEmvvXfuc95z2cHI65OjsNx1f45YKaffV+nrO3av5o8N8lvFuwrrXzCSD8DkDj4qXVBBwWhAEugiWdF+DjoTCsvwMUaQOxj6PxCn/m9RiNtu8q08kxGG67XNmQ6GRopwKITIPQT8In/9FRJPaZeS00eHPxBLrkHefN7li1cqzqAdnubGUMHgzNZc/q6HuA52nYCZpZrauaLZukQrPBygCfLxvAgvImHVGaR7U6nE91uN7a3t+PevXsxGAxiNBrFYDAohwUo4F6zIdlEncuOjw9BGoES2XXHx8cxnU7nglkFzy4vL8vyTDK/dPN3pYlnjGb+ifuG6E74HTB0NBqVTKutra0CtnKtTzRmPNtEL6WN2nGf1NOsGPpNdtn+/n7ZD06zFR0A8YkZfyb/KViE/MAz/X6/0AYZIoMksxVaVM+6jlqmODCEHkeWAIEI4tnHCpBIA3XvO5OaGajgNlT1Ccv34IHLy8uyDFy3jnDdob5HxjOrFuUXzaKdTqeFDpp5Blike+FpdqZmi0VcTUxCY937DbvAyaGaaXVxcVH0iQIfqr8oN/Hba0XHlrHjXU9eBQhEbnQPwAzwpF6AN+WtVutqv0fNztbTKCOi0EN9U8AiB+7uih4UnxSCT3SPQGQKEE1BR9rFvcjI0dFR2XcSWkbE3BJvTliFFiQbkHXIM/SV8cltyjvwTIozmjo+OvvY5NBxf9NvlEXMvCqzuwPtDpIGr+5s6rve58YJJw8HIduPwkGADAjwwJy6l6FTE12UBhk9eM8cWaeHFg+6F9FDgQrnAVeiagS1vT4L6fSpATP+rNoY1AI0zeSoBWbadvoPTTWg0swtb7fPqiqvOqjRarXKscRZW7VepWdGs5oD7G1UZzYi3+zf6azj6M41gVYTHVU29T8C9IgrQMCXvig9MnproO7t91lMHRMcbZz9DCTm2e78+1ipTHCtOtuqc3VsM4dR62oKxLTd9GVtba1kP2h7dEmI1ks9EVdGWcEACkEl48NGtzh82Yalrovgf3U4XUZdD3n2l8uX0lR5DadCZZTxh19V/nEUW61W2Y9E64TOCi5wipKeIqZ0UgBS25HJl9JCnVr/n3bThizIwTmFxyOiZMqpffQ6VJZwVtvt1xkVyk84l61Wq2RNsNyg3+8XgEFtBjyTgbDKm+osM7aZU+j8Qb1q6xwgyu5XOiuvuz7TNgOYcWS8ZmmxMTbZSaPRKIbDYfT7/eJsa+bi6elpCaB07P1d25H5IVmQRanRD35eW1srYzYcDmN7ezvNRnY7sSxwpkCzyir7cz179ix++7d/Ow4ODkoGlQb8mrGpusNpooHOokBC20p7FPh8+PBhjEaj+OCDD+IbvuEbotfrxePHj0uGBGOmS5HcZ+Q65612u110xubm5rWxZLPyk5OT+OpXvxr7+/tlDzPNMmPDas1S0qVVDjrqMzSLyP1p/640W1tbi9FoFL1eLz788MOSbfbw4cMiB/QBYBS9o5ujAyxAE8An1xHKw9o+zcwkowXgULPtoCN7v52dncXe3l6hE0CAZo8DDPiyPAVfoLseiPLee+/FYDCIJ0+exIMHD4qNQHbW1tZKBpED8soz6BL0zDLFYwAAIXiEDe/hV5b2Qg8yhKClL6WEt7CfgGAKDFxcXMyBQwCq9+7di52dnTKe3MdS8PF4XJY8U7+CtLpX5iK5bqINfeLwCM34IisIegCesdyZE381SxL+wM4DZusy4F6vV7J57927V7IRB4NBGXPqAZja29srz8KmqQ+uNrIJbF5U4BMAIXQtmbQAPAcHB3OAoIJmupTV+fDly5flQI7xeFzo0e/34969e/Ho0aMyQcFyfvTq5eVldDqdODw8nAOAI+Z9GY1L1BbdpMBfyIzKPbzAgQeaEQqQSh34RYwdMvfVr341vvKVr5Sl0tPptPgHDx48iMePH5d9NXUyDn2+sbERL168iNPT03LwgOoRt8/qJ6xS3oFnSakR0p2fiGbC30SB3VXxwD1rT82J9KJOXuak1p6/DEMu67wtKlnb9BkZDWrB2KLnusOSAQjZ/dCkBt54G7M6MoHPgIrsmbWyzH9NMpEFCU6TjMbcX6OHP78GyNTa6e1Yhtdqr2VL1ncPVCnL9FGL8yd1ZbRWQ5GBSzVdpoYVY0sfvO5l6Nb0zGVpnN2XgWcKLmp9CurRJ20XdWRAaQYSartwkB2g0gDY61Idoc9UejvvaL8cWFHaeHv5T/vn9OM+nFvNFOA3Cg4aDruDdQTGBDaeiebAQMa3BBwE1BlIqAFixie8AGBwsrk3IubATWihp5fpUhJ9bqt1tZebZkmoI6jAmT5LX9nkk9PD+SUb2yZ5UV5X2mQgui5lcF2p2W7Ka36YhvZXAzuCO5YjaraFnqaoGY7aJjaXb+p3pt9rPs8iu6a0pB2MoQftnoUDfT2bNNNf2fjqcyOulqYRmGi2lAZqmm3Gs10/ONizjE+Y8Y4eDtDr9WIwGJTgjswA7nH7k/Ef/FXTo0oP2g9dyNzgtD9ADoAhzQLRzCLqcPrpyzMrXO+430J/4BMOBxgOhwUc1ixoBc4z3ehjUfMta23UzA8AC7KpCHD5jf29FHQEDNDJTf3sLwXOVA9GzIN/gCWAAch9ZieabMWyPkRGJ9oHOIhsAeoAngE0khUETTzzRkGyiCsfQoE1zcKi3+hBdCKFCYiLi4u5iSba3ZSteNPYE7qgVwCW6Tt7UCJzelCAjr3qIt3mAb0IaKwyj07VpXhbW1ulba3W1cmu2V5ZXJO934YevHxJOGAR/AHvaJYmRb/7OClvQcdWq3WNDvCH6nWWqGpckWWcrSojy9DEJ2wA1ADPWNKsfrDSANlQfY6eOjw8LLwVcbV3pGbi6XYJ1I+Owe6oHvJnKy1uwh/vwDMpGHEtqgwi5pdXNQXuev+iZ2YOy7JATmbEVdhVoWmbtW6vXw2TblxOccOoAag6kJmjS3sz9HsR/TIgyOlVM+QoKRXWrH81emDcUV4qmN4OpYEasianxxXeIno08ZU/W9uqzg9OFb/Vsg4y5x8FhXHLZiUxhshVq9Uqjpg7QZ69Rp3uQOr4L+IfB/IW0UNnEdWoR9SXm/Af/eSUJDWiODzMNmo79TQexi3bYylzml2eVX9lY6mz5f6//ufBoL7cWXNgSukxm83KkevqeBC4+L5XGF/lI+cP7beOaSa32k7PqlGnNgtU9LCCLACNiJKB4bzM+BFcq51gk3EMP7OXPlM5GAzmZjh9zLMAi/+5hjHAwfFMUJUlDQSQbdqp/UM2cGa0LVwPYKUO/9ra2hz/c/9wOJyzTWSn6DIXeMf1JIXv3KNjwWbuCqKRNaD6iYIzxmx7RJRMDw3qmPFEzhVIUhmChzTzjIyU4XBY9AXP7na7cXl5GYPBoMxWM9OPHGlfoAvj4nRx2dAlhm779DfX/SzFoD8RUZx5Df6VR3kWy9SQl7W1tTIuo9EodnZ2ot/vlw3nacdgMIidnZ0C1MBTEVcbVytAGRFzwanzR7ZXlAZh7sfAz+zPtLGxEffv3y8bFWvfqZ/xUF1Am7GVnvFFFiyAiy/j00wp+qaBOLKrvg399v4qPVT/URb5HK3Wa2BoOBxGr9eLT3/60/Hw4cN4/Phx7O7uluyizc3NuTZlgYzy4eXlZcmoQZdo5qHyKpkV4/E4Pv7445hMJvGVr3wlXrx4UTLPVK/quLhdR78oDVXHZNcrOOITY8PhsOxvRobVF77whXLyKHpd9YbbD/Szjp0ua9RlW+7T0BeyOMbjccmcevHiRcluGY/HhUbch20m6AWg1TEjs8h9evwn9yHQEezndf/+/fjsZz9b5H4wGMzpL5V1MnmxGQpeY0uQQ+S4xrt81nGGP169elWWZu7v7xfQCACR66ApfpDSRQFYjRX1N9ULZJzt7u7Go0ePynLnfr9f7D7jTnZRv98vdmk6nZYTbbvdblkKq2DCMkVlG94nC/Ho6Cj29vbm+g49zs+vTvLVupRflN6UtbW1Ahbx7Ha7XXT97u5u2dOKvikABw+QieU0HQwGc3thaVb7qoX2616b8IceXgNYxH+MgcqEx4cRV7E/+8YhM+vr6zEcDuP+/fvlBeCsE3tqd6EH31utVvkNe6X+aBOmsIgmjDH7AapPT1YmmXiXl5fR7/ej1+sVejDmxCQAkQryHxwcFDqRxfvw4cO4f/9+bG9vz61s0LiRV7fbjXv37hW7QfwFTzktbkKPd+CZFFU6yuQwqwZh+r8KgzqdrrgpGZhU+950r1/joJE7LzUwrEaL2exqKZvW646QPp9rVGFlQJL2K3PeMgPd9LuDIxlQghJWetRo658RMpwWBYsyR0K/e4BeG2Ntk777dfq5iRZabw0s8j0+vG0OFPEbClo3xIYu/KfBpi4J0wwGB4Z8Bk3HYlkl54YqC4wUqFB6qHOV0SADslSuCJDY7J4gYTablRlGaKP6xWmbAfMO/vg12SwtxQN6Lzr+NRlywEzHOQOQZrPZHJhIkITR9D2yGCuWPeAgEKT6eMLnLl/0RWehVI+5g58tV3NgV+nMdwWJlDd02abzc6/Xmwsa2d+C4EWDsdlsNuew47QruJoV+svSIOp3/lOaEUzMZlf79ZAl4OCoPkNpS+CMXlC+AEACrGq1WuVkQe072UUewGrw6xMW2gcCUl7sqcOzcPoA6Rh75ZO1tbWyITJjRsCqx6kTCDCG0EfBAQVS19fXS1DAsfPsaUPguLW1FZeXlyWDh8AJmkRc7S+GrtXMBi0uL8gS7fd6dRLA9TFjgNxSFwAq7yo/Cp4R4PJ8lvUNh8PY2dmZowdthVboUfpBtp9vkVDTY9DFeQe5UKBKC3QC5MX5Hg6Hc7pF5T8DcKlffQdtE/9BIwdSCE6yJYRux5p0PDzBu/q1PkFAfzK7sb6+XgL3hw8fxgcffBD37t2L0Wg0B5Bq8Ojt5BnQXYFnBR01g5X/qfPo6ChevnwZh4eH8fTp03j+/HlMJpPY29srgKPadNUp6Dhvl4L2Do6pXnJfl76QUfXgwYP41Kc+FcPhsLyj/wgQVd+orCHT6gOqDnF7pXyOLgVwf/nyZXz88cdxcnISH330UVmaqSe1QnOVc81Y0/FDD2u7la8UNFHZGAwGcf/+/QIq7uzsFABM6aH6kgkCltbrJIjvd5Qt23QfGHkDTMUOvHr1Kl69ehUnJycxHo/L/wq8ahaW+j4KnLl/DX9xL3zERBKAKssTWd6uWVzIAfpRJ5EAVADP0K2rggEaH2jmD+CIZlWRecceX+fn52UcXM6UJ+FveIiJKWwE9GAZf7fbLSCH9hkfEnpo/bqpvuqNmwJnvMiAgi5kajKhRIYmgDQ+B4AQvKCAK/SIuDp1lN+YZOPQle3t7bnsbJ+gwf4OBoPSfmja7/cLHbMs95vQBZqTdQd/40MCnu3v78/Jr/p3tB8aKchMBqzqPJY1Awbqqgf4UvsFkMqzLi8vi3/a6XSu+Q43ocU78KxSlJgobHfUInJwhN/13f+7yWBpfbXvWR/8PXt+rT3uSEdEcXQ0c4R6nR4OhGi7s2c2gUO1axEQ/U2Vn/bDQQ99jjpCThP9DTrQd11yktGjqQ1asufWrsnGvfab/07gDT8r+JI9P6MbL122wvOgpQMLfr86izjb2hZ35DM6Oa0zGdTPPh4Rkc5e8Hs2Xj6O2h8CW6Utxl3T8qERfVd6eOYZbfGSybdmf/DuwKhPEvCb08pBCs+IUDroS+UDMPHy8rLMouJouTFXWmkfdU8cBby4p6Zjs0wa6K08qzNQypM6plo0QFaHFTrWlpxMp9O5U+bW1tZK8K6BG+0HHHHHwPte4wN4jdlbgg4dI67HucBhx3Fh/JxHs884bA628b/zDhksPIt2MhNJwTnSQEXrh+cdPAKA0Y13Z7PZXBDkMkedl5evTzrD+dOsBwWZaJPSn7HTIIv6yRDQJQeUjY2NGAwGZYnixsZG2VdOl3aondWZ/qz/rqMUPGNsFZj1zETlXQJpnTiBHrr3H3Ux3jrrrXviASbiDHMN8tbv9+PBgwcFVDs6OoqTk5MYDAZlPxOyJHzpDLTQdmtWCPShPZ7dFBFlL7bBYBCPHz+Ora2tsjSRfurYnp6elv2JdAw9Q83BPc3E297ejuFwGIPBoLSJIHk4HMbu7m4JqAHWkV+dKM3sncp7rTT5l+gUAhmCXU4L9EkfB+qUz5Qn9Vl+bdY+xpGlmmxwTxCrukKBgYwuGeihdkZ9S/2e2TwCWLKqOEBB9/xzvVkD71VXuj1RuXZgi6V0nAz58uXLOWCIfYrQo5o5hD1C/6J3s/HMioOx7Xa7yPbu7m48fvy4ZJupDmy1WnOAgNp6nYTQPmerA5r4iGvhEd/wXjd+V6DMwcTz8/O5rL9aAXSJuMo0bbVaZdJgZ2cnHjx4MAciohOREXhN9bv6qApkMBm0SHYyGlG37r8Hn5BhBV/p8wAV1Ua4rOjzABB15QETK2ThDQaDa8CX+joObDKurdbV6gZ0L2BV0zhlfKM8A12cP6AH7dBl9NhYBcr0GbQJOSObc21trQBlOzs7RVbU74am1K1gJrKKflV6KBivfW2yBcozyis6BvAD2ZkqX/QLu8j98Irq28vLy3J6K5PnGxsbc/vfAZw58KU6EDATHsY+w3e6ssFlYtXyDjyzooEFhNW0YFcIrtC81ByXLOBbVDIj7sytdaqSzepSRyArTgt1nGsAGcKF0fd2N/V7WZq4Ede+uOGMyMEidYBqfc++a+DKM3TfHB9fDaQy1F/7nPHXovbU6OJt1OfgnHhWoQfV+ixtm15H8OEOqtOb/xScIKjQbE5tR4133XHV/jsvZrzCdQ4WwteAFtq27Ln6fNrLEq8se4361BHCsSI4d6NAu32WV//Te1x3ZTKh7c50BnXwHw6BBskeOGTBRLt9dQy7BvfO8wqKEJQTIGbtUXpk+lWfrxmP6hD5DKDP/vPSpY4Udep1GbfziILptGc4HM7N6isPqIOCww4ooPTwdkAPfTZAhbZNl5A54K1ZCBrQ6XgrrVwf6HNdF8NzCqZz3ZMnT4oDqMvStLBcRMEi+qLtyeRGs6QYKwcpNTijT1lWhoI/agc9WGnSMRoYAziovnz06FFcXFzEvXv3SlB3eHg4l/mlujZbpsh3nHj/jf46WES/0M1OU80Yoi+6nKxm01w/ZXyqQBYBJEHUxcXrTc51z6/T09N4+vRpOX3y1atXJdOGWXBeulzcszhZJgq4qnz6+PHjePz4cdncnJO+Njc3y1Ib5TE9tdFPXvPxgT+gN2AZmRcsddna2orRaBTt9uusjc9//vNxcHAQT58+jf39/blsGfhVAxsPkuifF+V75Qf9n8yOhw8fxuc+97kYjUbx/vvvx8OHD+eAEJUB1WcKIqgcQBOnC4G5ZjkRbF5cXMTe3l58/PHHMR6PY29vLw4ODkrwpllYagudh/U6B9GcNv6dNpEZxGb4ZON97nOfm1vyy71nZ2clgNPsOiYvdPN8MhPRNzpJq/52q/X6YIlXr17F8fFxOVji5cuX8fz586JHFDwmsNU+aRYJdERma+AIY60gDlmpDx8+jOFwGJ/73OfiC1/4QvT7/Xj06FHJTlS5gaYa/GuWqY4hmf1uy7kG2qEf6ZNueH94eFiWH7LnG3LLvl6qbwGS6HuNT3g+QD66jhNXB4NBfOYzn4nPfe5z0e124/79+3PLtVut15vq8wz6S3vUhz87O4t2u12WQaqNUHroOKkvqKAP7d3f3y9730Gjvb29ki3G2Oh2E1q/0kL9UXwZZJRl8IPBID796U/HBx98ULKNsU/oAdpMBhjgiMYZbOgfEYWvdaIzK04b+IZJPHiGCRpsEIA09wPGAlKhZ9wnQU6waSqX3W433n///RgOh/Hhhx/GkydPSgaeAujoBiaLGKfJZBKtVqvwEpMLEVGWTSJP2WR8Rhf4BD0DuKp73Z2cnBT+gPd0KSqT5eon6AQHPPH8+fO5JZvdbrfYmc9+9rPx6NGjuS003F9jn0tODd7b2yuTT/A3E4ZMpOJrKM8uW96BZw0FpnfBcyfRQYtVSpORbhpUDxozkMHvzeqpAREOXPC/BhNZm2rtWKU4CLIMTX0samURPZp+5z81DLXnZkG939/0u9azzPgvun5RXzyw8fbp9yw40v/8/+y32kxqBlRlNNZ2e79rfN40Jvps6muih/+W8URWv4OCGkT4zHQWhCstFPxZBjxTOtV0mxporlFgycfL9YfSxcGrTI/iaPAOEK3gjzvp3k/neW2nBhne94x+3o8se82DPB8r6sxooyADvKKAljo4OCK6D4wWnbjJAE09oc774sAyjje0hx99DDRT0sdRx8WBdG2jvuvpm36aLuX8/Lwsb1TwTLM0VKfo2DoQqP3VtvlSWJxc7SP083HX4EHfM52eAUk6Pgp4sawXXtBle1k2gvYtIuYyGXDmde827QNtg16aLeX9pG+qs3jP7FJNtvSZmSyRmUYfyZZbX18vM9s6sUmmB0EP9AIEINhTGeO0U/bIgSfX19fj/v37sbu7G/1+vwAgOO8azCtAq9kYZKCxbMXlTcHKfr8fGxsbZZmNZnIpOMO+NmRFklWgS154Bm3Q4jZfZZbxUF2tcgV4yEmxuvdbbXJZi+pf54HMz3C+8MI4ZrTV//R6DZIj5pfQej20o9YfioJFnKTLGMJLCpJn4+G+go5Npt+dDvQXueBEQ14EqOgTxtntooLOCsK4H+f00LoY07W1tZJZCs+o/LgvkY2v1rdqFpECIbr0EkCbZZtZ5pkD7TqZojTK2qPXABKhd/2wBJaQqR9YowdF/ZAMIF5EE9qHPYUv0I8ARJpFREYQ7dOsIzK9am3keTxLgSVfeqr+gPvfavccIMzosYhflL+4lskPzT6EHrq/GdlNtE8nLFTG6Kc+R5eukk0eEcUeMXHCUtzMX1A9pv3lWUpz15FNxfWoT0IBIjOW8IievAkdkR+uVZmnfugM2Ob7Cuq+fmSwZ3GZ0oJx0LiCyQqlh/b3JuUdeNZQ1JCpU67OqmYhKANnxjArboxUOGrXZsaT391x99lDz6Sp9Vuf74ESz3SD2dS3ZeiRGebMaLvQLEuPLHhXFD4LCGu/628e0KhgZkFSrS3efldk+vwazWvt1u/aLv8fBZf1N+MDNRDeVm93xPzyLwU4mgDqLNjV9xodHIjL2lXrC23ypVVOD71XA6mmdqE/uEaNCsFS00yZGjZvl9+XBQ8eEDttPVtL26T7j2XPVrrMZlf7lGhbnD/VmWOPC63Hg+pa/9TRpz2eeZM5XZnDSr0KmPizFTxQudd2OzBH+jogofeBNmLgR6NRCcZdb3tw4y93MpQemZxm9MvqqMmqtjHTg54hxrLEzK7W6MG7tsPtrQdd3pfM5mbOmI9LRlMfvxqPZ/TSumgH9Oh2u4UmBCae5VYLELTv6qjqbzWdXuMd76fWpfdm1y6ySa5/VXfwmb3gFBT74IMPimNOVgiZIxr8k7FBdglOdKvVKqCVB7gAWcPhsHxWu0AdOo7KxwQaGkR4NoLqfF3OSiYSS7zYABuA5vT0NF6+fFlOTXzx4kUcHx/H06dPyzJGMkbIatCsL5XRzM5o4Erft7a24rOf/Ww8efIkdnd343Of+1z0er2yX53bHpcDtW30kUyrk5OTMnHCPfRdwSjaBdDJMtbNzc0Yj8elf2RAqHxoUBcRc8G+29NMl6vMcS88MxqNyuEAH374YTx8+DB2d3fL3niMrQZtNVlWIJTnqy/iGXvaB13KenBwEPv7+3FwcFAyXDhZkzqzTDK3CdTrkzTYCs+Ivby8LHwxGo3ic5/7XNy/fz8ePXpUNvoGUNSi4JTyIZlvDtzrQRJKD6WpLq979epVnJ6ext7eXsmSgR4KFJEtg86A7sgywX5NR5KxRFbQ6elpOVxjOBzGZz/72bKEdTQazdEjq08nljqdzhy9AfoiIu7fv38NdHIbprwFULa/v19OXt3f34/z89eHTJDdNR6PSxadAoGXl5dl3zyy3wD5NY44Pz8v9ZKtBaA6HA7jM5/5TDkkgOxbXZECPRTQVVvGe6vVKvuOcV+21ZL7i/AstByPx3OZiZeXl2UJNPsFatYYNL+4uCh7pPI7+26pH8g+jejr4+Pjuf1QP/3pT8f9+/fj3r17ZSl/xhvYFQXtkFGuYQ9bjW8zPa20Uft1eXlZshABlOknYBd74jHGrovQq5PJJLrdbpmEwm+eTCbx7NmzmEwm8cUvfjGOjo5KezqdTnzwwQflkABsgmedqZ3VJazqN11eXpY96VqtVty7d2+OJpmftqi8A8+kZA6eElYNCsUD+1qdWcmcbv8/C9pqdfA8Nfy1wL/WX69LHXv97M/KAkG/1utelg5eX9M1Wr9fn/U/M1hNY1YLBJrGvylIydpMffruZRENvN96j4+pB01NwJ5/d/5SWXAnNOI6eMbnDMB02VIHyuvlt2wceUbWttq48MocVb9W66kB0+6k8pvOpHC/boCrBkJpUqNFE3hGycAzTW+vGVcFixbxOi/2gPNr9LuCIjg9+mzGwIMN1xsZKObAnd+nfK//QRdfMqJjUgPPdCwyoEId/Zrhpj5AA+8X19Roq+/6XH22vvvnpvoWyYPT2XWNXk9WjtflpWZnFzk9y9ifZUrTWC3z/GWv1ey4prb455r/4J9dXze1c5m2L9u/m9BtNrtawgbQEhHXZFQzTHTpCHqFQIAlHQS4rdYVeEaWpWaj6VJEzz5VPnQeU72qgQ3OvAYAWWDDO8/Wkzi73W5cXFzE7u5uWZ4yGo3i6Ogo1tbWyhLG9fX1AkrpHkEqv7rfVU236WEJjx8/jk9/+tOxvb0dDx48KNlwThutT8dTJ8uyF88FRNSMQM2EhEZkwk2n07KXIBvPazsUfFeARu2Lt7kG5MNT8GS73S5LM9n8HeCM/R810yuzQ85Tag+5N5uI8fZNp9MCArG8mX0CdUliLZNP6eu+AbyjpwOrnOk7mZQcEvDo0aOyCbyCAW5vFVB0eXC+UlCydg2gCIe/HB8fx97eXlnavbe3N7dlANlXCtKo7dd9tqCXb9KPnAM2nJ6eln2aer1eAYpGo1HJOlN9AD9AB5UZfA3ah2zrIUBZPKNyQNvIoDo4OChg4qtXr+bAMwBAXcLrz1YdoktPGQNdus7+lOhZ9sLjtFHN0vRxdf6gKJ+onnX/KyuqG+AB9CdAHKCfZiuyBJCMJsBElnEiY7PZrGwFQJuVvoBoo9EoRqNR2ePr/v37c4fsZP3wDLyMNkza6Am5Nd0BPaAJNuPw8LAAY2TisTyeyRvda5QxwcZqvyNi7gCgtbW1cirn/v5+PH/+PMbjcQwGg2KD7927F7u7u+lyTe2DAsM+eUafyMoeDodLYQiLyjvwzEotMNT/M2epSUD12to1rhDcwGtd/rxaez2wz5iuFlx4PYv+8xnoZdqc0VoNh//m9fhvtfv0vRbELQok/PdasIFTQNFMxFUDKd4zoMdpsSw99H91pNXYLAMWNdGA+rNALZvV9bHI+hYR1xyu7Hpvowda7pw5XXSsdParRg+nQzbOfq2PiTob6gTp9b7sw7NK1NGiLzWeyfpSAzJ1LGlbTUe6Y5/xSZO8zWZXmWra1yzzrAYWOG0zsKgW9Go9tEHpwX/aB+2zB1w1feP9rvGhtyWjl2aL1fqkvzWBZ9rHpjq9jkx+tWT1uG3Krs9+z8ZvUcnk8SZlkf7PxmjVupfpm8vWMv5HU7tWGYNVrlt1nLK6azpE/4ef0BOu63GkOckORzsiri0TIqgDPPJ9F5ehhT5bM3wIujUA8MkW1y0R10+gZkLCs9GGw+HcJvoABJo1oMGWLwN2OwB4RfDymc98Jh49ehT9fj+2t7fnltFmOpQlpUyGQHNOktWMDbJXeOnG6js7O2WzaJbWtlqt2N7ejvfff79kbxD4ssfX/v7+3LIrlkrNZlfLs7S9OhmRZTJBF9rw4MGDcpjEF77whfJ5e3u7LLuCjlqm0+m1jeEzUNHtrk886rVkruzu7ka3243JZFIArG63G6enp9HpdOaAIuUBBXeRK1/y1W6/3luLjDD1rdrtdnnekydP4vOf/3zJyGMj+H6/X+Sr1brKJtI+KY3YD4nsMfVp4Bc9AEF9o1arNZcJxSEfANE6BrpHHhln0IUAfzq92vNM7SDfaZvuZcqhCI8fP47Pf/7zsbOzE48ePSoHSShIr3rL5Qh6+HJC/lPQQIED10vwInoJv0KzmM7OzooOYYkrYMpsNiuTDtPptACN1K8b9aPDyNgC4IYen/nMZ8qyeDLzWKquE7TIpYIjmmGk+hRg1gFd9wtVzzogrcsIybY7ODgo+pS+KD8qmKh+OPxCn9rtdhweHpZsLXTnkydP4v3334/33ntvTndopqnygwKzusQWmVad4D7ZIv/J/VWVP5Y5P3v2LI6OjuL4+DiOjo6KvCBLutyZOthqQQHHdrsdr169iufPn5dlnZxOzEQNoKov9VbZQK/THsYK2VQdo1l8ty3vwLMlSwa+1BzopoCkVndNadZ+qwXBteCR71m7lwnssrZ48KiMmt3rQlsL4NSZ84DJr6MdHlhrm/S7g3wZWNQUDOpvSu+MHhHz2SFNPLAo6FwmEGnio6zdgC/usHtmTHZ/Rg/9zcEcbZ8anZo81Xg04oqmOp5Z5k820+sOVkZDd1odEKX+RUpYnRbvH46LAkX0qZbtVpP/ZeihNPA+EOhoEKp1uIPveoaSzYpn46h0c15UemQ8X9N7WT+z+xbp1ay9DuZldoA++L0ZPZbRvzzLgTNvb9b2VR2DJr20at2ZzlpU1zLtvWmf7sJJWraeu3jWsnWs8qwm/n6T5a7p0eSLUNgQ2H+PuL6UuPa8Jh/vrmVrGfuhugAghg2PCdx0qY0uXeEwAQIggiECQN0vp9VqzWXasfTo/v375eCCwWBQMm6abFXE/LIolpyNRqMS+D158mSuHRpUAWpykAMnnWq20ebmZvT7/Tg/P48nT56UpXgEY8+ePYuTk5N4+fJlyTICqCOoB9Tk3ScjFEyDLmQBfupTn4r33nsv3n///fgDf+APlFNIAf4ceFU/lYxKPfSEDBYdZ9oBnRkX3QeTF0vE2AtwMpnEq1ev4v79+yXDhewrAnh4i0Bfs/TIHFHbj/0HzIAWa2tr5aCLz3/+8/GH/tAfisFgEB988EE5QRGeoU+6Ab4Cp/hu8AkbtXMv/ASAc3R0FL1er9BL+SPi9fLak5OTWF9fn9s0HGCNrBld/q20gC8AixS01NNCiX14kdX64Ycfxh/8g38wRqNRfOYzn4nhcDhHD/gDgNv9ZOSTNgJiwBcAJwqgKWDrfh18R9/0ZM3T09MYj8clu4ild8iBAq8ASbR/fX09xuNxtFqtOXAPQIdsqs997nPxrd/6reXAEeikJ9HzLN07TvfWom3av16vV/jDs7KyiXydnIDvyKJi43r0yP7+fsnqVH3gekTrXV9fj729vdImruGwC06i/cIXvhDf/M3fHKPRKB48eFCWa/rEPTyJDgco0gxT9aN1oiFise+c+aiaMQg9fvu3f7vQg77wLJYBqy6nbGxsxLNnz0qWIHoH2QZs/sZv/Mb4/b//95eJE90XkPapXLDEdjKZxP7+ftk7jbHSMdP9OW9b3oFnScmYjQFzx0oD60XBQFNAcddtj1guM2BVJsqC3ojre181tWvRf1k7s/88QM7GqNb22nOWGcOawllUdw3Iyp6xTMkCVeddp0ntfn85cLZMOxb9rkrPZSt7lo+vX5/d10RbH7emZyLbNV5chj+y+v0+z6ar3Zfxuv7ubc3kwu/L2qzGVsHVDBhr6nv2vYk+zm81wDx7ZtPvrnObdLvXl8lEZgNq7aj9tgzgVdNxTWVZeaXepnbW6NH03Nrvb9rmNT37Xfl/nxaLdF12XdMkU/be9MxFbVt10qx2TTbJAKihvxGIkgVycXFRso7Ozs7KfnoEwQqe6YEYBGDszcTpnzqJohnQtbZDA12aqRM0ZMtohoae7szyWV3O5VmCZPEQoAL8nJ6eluWuesIiweZsdrW0Vk9ThN4EebqpOxl/jx8/jocPH8b9+/fLMk3d5DsDwPgN4IQN009PT2M0GhX6kuGj97bb7dje3o7RaFQy9zTwJ2CNeJ3d12pdbezOmJ+cnBRA8vLy6hANlqXpeLA/oNp+wCJACTLeNjY2Ynd3N3q9Xjx48GAug0bHz30NaMIeoPAty3DJQtQ2QDNAVTJTMv+DzE/2GmXvMbYLIION7E0OptFligBTnPyrPAi9aTegpu5VyJ5N/X5/jh7OH87bWheHlbTb7bIhPeMP6JBl5zg9tH72VSQjUDNU19bW5oB29ARZPtPptIC9Wjd9QhbhmbW1tbJUdXd3t9ADMEP3+VV/UH1x7TNt18ldBdprS1hr/ij0Zik6srO5uVkOaWHposa9W1tbJfvKl04quAoQq4fOsF/k/fv3YzQalf01Va6ztipN0EvwrU48oDuzDLSsqM2D3iyNb7fbZcxHo1FEROEXnUyhqC6KuMpE5jflD8B39N/u7m6ZqNFlvKuOI5+xDbpHYq2eVco78MxKFrSocvPr1BHQ/3xQmmbCM6ao/eZOSlN9NQZrciqzujwIqgGGtaC3iR61Z2bK3+vy9E39zfumjqcridpzam3TbBB1WvU+pQfXKf2a+MM/+zI+77OPa9MMgwcQDqwtMjjOg54Zo/1sCkD8uowemSzSxozHsr7U+DF7z9qjsx21+7WNmg6fXe/3ZPSo1e1F+cN5xnldn9c0RioTNZ5u0kPezlpg1aSjMnp4H7J7mkpN3ywCLrMxazLiy7RnVf2rz266fhVHoOnaRX1c1eG4jYPyrrwrq5Ym+VgkQ8vWdRftuWk97ldQCEgIpKbTadnfRbMxdCme1qO6js8KZGngUfObtGjdgBW+bJT/dZKG+vnOS4PAVmv+hFz2htzd3Y33339/DgDRUxQByHT5InvDkZWm9KHovnhkUhHksUE+AaODRIzX+vp6Aa16vV4Btdif7FOf+lQBsvzQHGiwu7tbMrzYYF2z0gieATYeP35cMrwAPcig0T2+WKKmy9Wgh46PP4v93jY3N0vW3Wg0ivv3788delHLNldg7eLiIra2tuLk5KScOMjyWzarZ5nj9vZ2bG1txZMnT8oeUX4Sn2frXV5exs7OTnzwwQeFP6CH73mmJ0/6oQNZVj99gxc2NzdLu9jXi8M3HODSOgCf9ECS09PTstm677dFRtejR4+i0+kU0NKzflSmWq1WjEajuLy8LCAwYCkZdix74zeAVKeHLvlUmYf2eqjI48ePo9/vx+7ubjx48KAcCOJgkccXnU6n0I0904bDYTx+/HhOV7EMEtkA5K5lx6oe4TTHDz74IB48eDAHHrOElSWjmuV7dHRU9hKEd3TprtO+2+0W8PbJkyclW3V3d7fISwYW4efTTwAt5EC3HeA6PfjG9wdcFN+iQ5Qe6EYy0PSQD+zLwcFBObyFF2A8+l8LIHmn04n33nuvLD0nyxh6ZH44Y8rkSESUTDVeunwVepClqn2+SXkHnlVK5mhl78tmBtQcHq3vJm1c9v7s2lXb7f3NAswaOJABFE0A2iplmWC21vbsnmWD2dpz/JkUp0ftu7dtWYdf++jO8KJ+LqJL9lmfUQM1ajyagRY1flgFoKiNdQ2oqxmSJtmqjU9Efa+Upne/Xn/TZ9Rkb1H7am3Nxqf2W1O9tXZofTVgMPutxlfK27cpmUxlwaO2v6nti/6r3b+s7fB7m4DAZdrZVEfWtpre/N1UbsIzv1v76uWu7Czl/xW6RCwnB1pu6hvcdWmSR/Uz9QAKfy3bXgXKarp72UmNpgmc7J6aD8Hv/Aao54CgAnZ6oAQBLnv5cNKeZhxpIYNjc3OzbO49Go0KOKRL8Bb5EwSxgDB6KIJmwGkfW61WWRpJJmB22BDX+fYH0IFAl8DXwbPj4+OSnbe3t1fAE5YkAvwAZPV6vbh//34BtMiCIlustu8Sv3ENIAf3MUa6X5JmIXJy587OTlkGmWXf89KlmoPBICIipQdAqgIiLBvt9XplbBwMIMAfDAbx4MGD6HQ65QTJXq9XltRmGVZKE806g+8ACtirDaBYl1azHyCghwIOLjf8R8aXn3it+0ICMCqYCJjEXnrsJwifRERpw3A4jIcPH0an04n333+/7MGnpxfX9ArFMxTJsFKAnWcCUGeb7deewf+z2ay0D76YzWYFOAMYA0y8uHh9uvNkMpk72Vj3HwNUpC2cENztduNTn/pUyUbUw0VUX8AbrkugB/wBAKU6iPGl7kXZW17/2traNXpMp9PY3t6+tqyZyYnRaFROKQVY8+W3+uzhcFgmIN5///2S3ayHYGjJ4mmlB3K+vb0dg8HgGj2Qo7uw1a3ZXXtWvwvLwcFBbG9vl5OLvCzjGPigqsGKuH4yzaL6qEdn6Dw9Wxmj5mQs85xVSgZ66OeMud2JUcWke4LV2ttqta4ZuoiYQ9uhhy4nWESP2wSE2Xgvcmi5R/lAkXt+c8dN28tMqzqEurRAHRto4wZkkXOX/d7U/xpNanU6HbTf0EPpohvZettQrq7MW62ro6qVHrosJXO2FtGj9tsieiy6T3UGvKB7b6hz4qemUdT4Yuy5Hjo4PXSPG3VGVuWHRf8tooVPLKie1FOU3Inhe2Zo4XtomfFHq9WaOyUKGqnj5VkWyzggty1ZkJnRQ5eW6G/aNt+7TuvgGdpnp0fGHxk93jR4kOncjC5qZ3yTdIJT3fCatsMT6pgiI25XltEdb6NkNlb1h24ynfGHOsVaXxbsa2aLLidy/uC+t0mHjBZOD80eYOZc9w+i6Nhq9rK+CC7IdGCppPJMzS97E3TJ+sx4a7DHkkX9T/WeblLdlGXGZ2jOCY/6bPXPyALA9qgM+RJQp9UyNijTl55tp9kkZF+xpw/XOrjoy1jJyvC+0C76Aj2QPW2LLnOqgW3wmO4t12q93teJbAw9gTSzp5k8KIimfgVthCaafQXfaDvoC9kh7mvq8jqWABJEA9ipLqJwH3opIkob9XRXaDAcDstvHhPV5ENfEfMgmm58Dn0ABgDU/CAFAILz8/PY3NwsYAV952ANzeLkes1m0kM98HlVLlnaShtZoqgZbYCXi0Aj7bsvN8yyVNW/oJ16EqfaWb1ewRsAUsAR9cehh9psz5CMuDrhttvtlmwjZE/pwbJmPdBkkU1S2dCXHqyitlX5QzOzfM88BZDgU9qGPfXl8Lr/Hc8mIxWAu9VqFV00HA4LKMxSa13Oi4zi20GzRcX5w+mhfhY2lqWtmQ+m16Fj4XHnD/U1oYf6tNhuDmGgz+vr62WSgTFrtVplebkugWYsKIuwIC3vMs+WKMswGY6oA0UKBrhC4r4sIFElxN4MupkqxlWd1rcRxCxSQO5UOdDjQZ6CI/4MpQsKXRUpilHTWCPmU/61TXdJl1WCJZSE8wZOvM/2uDNP/RibiJibOWXDRdZ262lWzEx4wHdbmiwLKjXRgoJs0Bc1RDhzWj/vuq5egwM2ziSo6fV6c8bUHYum4OBN0cPBJDc2OPi6JwlLL+ifB6vIwmw2m3PcOSGLPQR6vV5xtjC+yherBi43pY/Twp0W9KTOftIvHFmOXFdHjKIzldCRJTzt9tU+OTjgmiaebVLKOzz8pkrm2CsApBv2MstJAMiSC+VrbBA0gqa6bIpZf/aecHroqYTZrPabpIvKioI87tDqZsY+Q6xLtcio0CCZPrF8Y2trK4bD4VxAUgMTM8f8bQGJblPQo4CE6FQ2jlewiCAY+YKe2n4F2ZEJ9iZh7yEFRxSwzvTq26CFAoJqSw4PD+P4+Lhsmn52dhbPnz8v/gRtVdCHtvtkH0Hy5uZmPHjwoCwVUp7xiSvqdxrfRf/d58SfUH3JRtivXr2aW8JIplAGBEbk+9jyGzxzeHgYe3t7cz6egk337t0rG/wrkOYBjD5rmYBXr+Xdg2D8TAUF9LS6yWQSEVH4W/0CxtH99YgoYCH6JuJKXjj5k+VtuhxUDz/o9/tF50B7dC0ZKaqfFNRs8uGcbmpT9Df8hX6/Pwe8qizpyYbINsv3qGc6nZYMHOoA0FhbWyvL23S5H/oYeVlfXy/7pg0Gg9jZ2Sk2GP+WjCXGyUH7ZelRK6pLnG4KlPnG/uPxuPgYyB7LXnk+sZvS4/z8vPgyZP+p3Lz33nsxGAyi0+nEcDic06n9fv8aPZbJ5FIaKT8tokn2WeVL9dDBwUGhBzZ4PB7H6enpXNyKPUU/4feis/D9I17He5/+9KdjOBxGv9+PnZ2diLjyCTi1U3V3DZyu0SSjhR5CswxNHIi/vLyM8XhcMvTw2dAPAFwASRFRbJXSd39/v+js8/Pz6PV68fnPfz4Gg0EMBoO4d+/enC4io8v5YhW7oxMay9LDvztvTKfTIhvEOOfn50UvOHiGbjk5OSlt4npigpOTkxgMBvGN3/iN0e/3Yzgcxvb2duGniCh+/iJgednyDjy7ZckcNw941Cipc6EbtrrSjngtzDj9GA+ceJ89duaNWG5firssmUPv4JnPiGpqsM7oTKfTOebWQIngdzabFXroRp5OCwWf3gbAmNFCgzztu36mb0oPDYpUkel9bCDaarXmgjxoqLPnDkzeRKHehA5KC5+t8L5rwKMn/uhMjM6YKxgAjxG48FmdMJ3Z1GytzPG4S7rUaKFBj8oBzr3O7unpPk5PBc8A2+APnCtm7nRpB++anadZVwrE3CVAksmIg+pKDxx2HCvAIoyqAvf0BznQU7QuLl5v7MvMKCAC16JfNbtGHdTMobgLmig9GFN0geoKBUfoF0uP1MmgLu6jPwqY8EwFVyOizKKjWzTbSPdA8oDurmjhNHGgLMtSJRhT3amnDOKUs2eH8jXtxpll3yj2DtINaHH6VY7cYX8TtFCaaCCnAa4vxQJgPTg4uAaeQVf4g/aqnoLXdf8iNh1nkkaDX0AXzZq5i8maGh14R4dqBg1BLrJB8HF8fFz2UXr+/HkcHR2VejQgVx3ptocN9NkonIB/MpkUQB59rJkGanfvQpeqDWAcOYmN/aLOz8/nTiHb29srftfl5WUBAhUoRgbcT/BnI4+TyaTwGLoF3tnc3Iz9/f2y1FEntQDsCCAj4tozV/FjFTRl3AFMHaggSwLwTPfn4gU4rIV2qH0CjEcHHB4eFh5jDOChjY2N2N/fL3wCCA2gxp5q+Cf4K+63rcIf+ll1qoPCXMf/8D4gEIVT/tRXg+c0ZmGyMuNJBc+Qk6Ojo+j3+zEajeL09HRO7wAoQgsCa6XPbUoGmEVcB7w15lIwFl3L8j30jfre0IPlfpeXl3MTgZxeiP68vLyMwWAQ29vbcXZ2VnQsfgnZV3dJBy/qV3nd+E7ue2Gfj4+PYzwex/n5ebx8+XLu1NSIKAA99ECHA5go3+F3DIfDYscUfIc3avHwm6BJRp8snlf7dHBwUGwPYKKC47PZ7Bp4BiCpSQLYn9FoNMc7qrveBD8sokeNJhSVm5OTkzg8PIzT09N4/vx52dtQDxsAbDs+Pi68c3l5Ga9evSoyB3jW6/WK7lDgem1trex1pmPzDjx7i6UpAHaEVZ0LAkCUrM56aso7zrDO/EW8ntF67733ykaPMISm6Do4pA79mwBIlgEDVPhrAAHZEs+fPy8Boc7qRVylc6thee+992I4HJYMCoJedXwjru8FocHvXTvzboAVMMSpVADRgUM2jz09PY0XL14U+mhArPVjRJ0egACaHq19V6Pjs+x35YRoOxlHnEjGXgNdXTKgG3JCDzZs5aUzRdQJLTqdTjx+/LhsOqsgAEGwB8IEfZrRRrkNTTLnVZ0u3bg444XZbFZoNR6Pi1OBk4bh1ExDHFr4Y2trq+w9MRgM4ujoqARL0ECvdVrVTrO6C3qoXqBv7EWj9CAI0sDv4OBgzvmEdy4uLuaMMP/BM5zqs7m5WfZ10HR/HFQyAhwg8CUitzHE7mhpH5itRQ48WNFlSDjsZKEx4wb9kA2VL6UH2SGaiadZEDgg0AOwLUuzvw1/OF1UhwIWAoKo/sBh0skIZsAJkpVWZHZQL7aj1XqdgXbv3r2SJcKMNjoDeujGtGSpKFB/V7TQohNRBCb7+/vl+HhmcAFMTk9PY39/fy7ApR4tyIv6IRrk6FIpwBV4gD2Idnd3C912dnbmlgHeJWCk77oU89mzZ3FyclI2Lj45OSl24+XLl4Ue6Jnnz58X8IQgUMHy9fX1Ii+qt9m3RzdKZ/+Wra2tePDgwdzJYewNpct2agHHKjRQ3YkdeP78eTx79iwODg7ii1/8Ykwmk3j27Fns7e2VYEWz/R3wdL72rBb1a3Vjcc00UT9HdeeDBw9iZ2cnBoNBPH78ODqdTnzwwQexs7NTTkL0zKJl5EjBZPzHjz/+OI6OjuKjjz4qn58+fVr0qS4vQuZ1wkRlWn1G5Tvovr+/P+f3ABooOMJLJ7HYJ2w0GsXDhw+j2+3GkydPYjAYxKNHj+L9998vNof2cBpgxkNOE8YBXlF/XJfwZhOS9A8QXvXO8+fPS+YHYBiyRd8joowfPhsTPDoJpP76vXv3yibz77//fnS73bLR/JMnT8q1+LUsv1o2xlEfPQODdcJfAUuln07yYkdfvHgRr169ir29vfjqV78ax8fH8eLFiwLy4L9DD82ih7bUyTM3NjZKVuvDhw/j/fffj06nUzaa10md2exqW4ZVQbQaPfS/DIxyoEwn+cbjcYzH43jx4kV85StfiePj4/ja175WdI9O4Mxms0IP7LOvwgF0fvToUQwGg3jy5EnZI+vx48fXTmalPxoj3HVxmjg99DP+27Nnz+IrX/lKTCaT+J3f+Z2iG5TvdFJY9Sj6HRpz6EC/348PPvggPvWpT0Wv1yt6RG32m6ZFjTZOD/qDjn7+/Hn89m//dhwdHRW66H2axakZ4gBqGjt1u934jd/4jej3+/Hhhx/GBx98UE7/ZUkvfpyC4Df1R96BZzcsjig7aKa/+QtmAjFlVobAaDablVRuGF4VFC9F/XnPZkj4/iZpof3X7AAHz7KX04NZLa1Lj5klu0brxUHgnaIC4jPgb2IWvEYPB83UEdG+8BuAqtIjM/wARfRds3b4TRUZzgczVdSDAb6rAMfp4GAihlEDXQyD0kGvZZaBGXR3bKbT6dzMpDqsunRNZVSzRXQ5xJuUGw3C6BszsQoWKT3og17LbDqBAABgRBQ9An+0Wq0CsOmzCAyUB6GROmVKjzfBH4w5bYP3+Q1wxJf18puCbaTFAxYR5CmYqIAkDq3O9NP/iCgBNFlZBJT0AbrcRVFauB7QZQ3qYDmgRsaFg9Padx1/ZEU3IgaYhybaf4JbaMv12oe7BEqcPwBKFGyugWcsVWN5ljpyBIpKU30uJ+Pp/kSAZ/RbfweozSZn7lpmoIeekAdYRMbL3t5eCWgPDg4KPQCCdMwI6FU2tGxsbJSMb3hla2uryNlsNivZI9hngII3pT+gB2N6dnZWlv/s7+8X4JRJqBcvXhSwkaDlxYsXZYYfH0qzczVTU/06QEhkpNPpFP4joPel38PhMCKuJgKhh/ZlVbr4BATZHoCpz58/j/F4HE+fPi3LlSeTyZxPpGARwCEgjS6tcvBMgWidAEYnYbt0uZpOmLKFAGArtFQggP4tAonUv8CGTCaTODw8jFevXsXHH38ch4eH8bWvfa3oUybg4NEaeKZyHnEFOmugCzgNn6u+wS4pOAJ/HR8flxM3AfDIGBkMBkWHI0MK6iziC6eNB+hqWzWOoZ/qg+m2IgSz4/E4jo6OyrJUBaY5cQ/e10xQtesKFrEcq9/vF2CIpYkRV1tz0Dbt36ryQnH58xfX+O9KS+V/dA8ZntBEs+Nbrdacf+P7USo9IiKOjo6KPhkMBjEajYo/x/XevlWBs2WvVXuWvbKYjvhlf3+/6F/dNgGdoSAi9kNBF3Tp8fFxAYbOz8/n6KFx8F3b3lXoxHtGD7LsmNzShALVKToJgU2GJrrcczKZFL1xfn4eg8Gg+GzOE2+TFpkOcprgu6BP0JlqX9A36MiIKBPt7iN3Op04OjoqS3svLi5SetxFeQeerVAy5QkzZ9dFzO/hgPBjlJmROTg4KPtF4MgxW4kzqvsBMEPsy4cwKCocGN5lN01ctehs1mx2te8MdNBroIc6Rjio0IM9EaAHs+Ss+2e5xMbGRty/f39uE0CfHVR6qNOnGWl3mYHmfIEhcMcb5RFxdbw87fMlMmdnZ/Hy5cvY29srBhYnC2CEI8uZAdeTmHSceFfAFYdZZybuGghQQAigQ40CBjLiKrBQAIvAbX19PU5PT2Nvb684Z/RLM2PIjODIcD+uWvlV6XFxcVGcFHVeFHC9TVGjgeOks7oEtRhRDSJ0X5iNjY2yNwDZRkdHR3PyPRqNSuo2y2TgE6WHOoAOzAPI9fv9OZDgNjrEDSpONIAPAS8BkI6VyjN8SoB3cXER3W630JRAH5qxvIGMCpYLabYFPADAqLK8trZWjkmHtgqmaFmFNkoPxv309HRuqYOehOYgvPLKdHq1nAzwBx2kQAY8xDsTE9BFac3+ehExF/wiixsbG7G7uzuX6ctzbuqsud0AOIc/CMTgD96xPdgNdINmZEZcZSLDC5eXl4V3oKlmHOleG8gNupP/19fXC5DEpt4AE84Tt5Ed+oveYPaamf6zs7M4ODgoAJHui3d5eXltSYQWzTwDVMwy1wEBoBV02NjYKOAdgX+32y2ZRm5fbkIHl5fZ7PWSwVevXsV4PI7f/M3fLE44kwp7e3tljxmCFT00QvlbdZz2nTHX8YSmBMgER5ubm0U2Xr16Ff1+P7a3t+Po6Ch6vV48evSo6BDqWjXQUxlhLJhU+vKXvxy/9mu/FuPxuMzq8x88PZtdgb/IE/wKiKG/QQPooMuFeb76PO4rA1Q9f/48Dg8Po9/vx2QyKaerwUu67xiTfApiZHRQXiBYH4/H8eUvfzn29vbi//7f/xtf+tKX4uTkpPCCjjmAGWPLOLLc0PWZ8mBElAlO/V233+B36ucaBZL4n+WbrVYrtre3iy+Nj7Yo8FO+iIi5yQL1AaGn7omrNh650IDexxhQBJ3sW2dkcYHqZHxQrsOOk0xwcHAwx2sK8NH+ZWIaHzMHxVQfwRcO+Ov10Eftr4Jo6APGVSeslZ7u81Iv9XGP7g2lY+P9XzUDT9+1n1oW2S3kNGL+oAHGlAlffCgmFrieZa34HxFR/BfqQ19rvKbgq66iuQktMrrU+lujjfKKT8J77MV3fFd8GXQ4fjtZUvAieprMTvYhJfbBb2c/Ut0P8E3E/svSBnqoPvB4mD5ropAu/793794cn0yn0+IXj8fjODg4iI2NjZLJ2+l0SqzT7/fLEtfb8IaXd+DZiiVDT3EyPOiPuL7vGMYap1PfMeqz2Sy2t7fLkdi6NwTZaP7K0GVmJSKuQLS7FJ4MTUYRqCFSg6XAFd9x1AlAIqIYaq7n6Fk2zmTZkAI/7oS68VP6qIK7S7DIwQhQcX2OAhRqrJUezOJ7dha0ZZkDa7xxvHyfGe27g4kYHpSSA5u3pQu00MwYZgi0OLjq7yhT6OHAS7vdjtFoVIDE7e3tOTDAaYHxog7oAnimYNVtZcadNnWySOfWjXczeqjDhqPAzKxm1KkhQjaYqeQ+Nxz+TGhNUAVPYKA1+yDidoCiOp0AZlnWqdNS5YaJhen06gj3drs9x2Nk5DFpARjo9OAZKhfwbrvdLgAuYD/0uKludQeW8dNsQl2WqryP8+4OGX0CSAMI0WUEOHjwhG+GHzG/QTp9Qz/jxAOYIHfwYZZpxOdV6QN/sGSBwET7rU62zswqAK1jDS+TPQWoxFgrnakLPiIQgh4E2gpGQkt1aCk31a067vDHZDKJjz/+uOyto/veQTM9sWw2m80d/OCZNAqAql5RHYwTj8+iQS8A88HBQYxGo+K44sx7xtVNbYz7HWyCv7e3F1/5yldKhhX9ZnmHAvOa+aDZxxFXm77TziwgU2Dh6Oio0IM9W9AV7PV1//79oo9x5plMXVU+ajbl+Pg4JpNJfPTRR/G///f/jsPDw/j4448LsOf6hrGjHxFXgT7jrfyO3lDg1AF8DXrV/6P+vb29Yk+Oj4/LMiP00O7ubkTUwSLlmcz/BLw4ODiIp0+fxvPnz+O3fuu34v/8n/9TaDSbzeaCK56jn/EJKO5n6286sUFRcJ9r0UOM12w2K3oNIOvi4iIODw9jY2OjgN7uqy3DH0oX+qLZWrQJvaWBNvaDe/CztH76TNaIgmb0Df2p4JnHRuhIpdtsNisZ1Gtra3N2TuMcHYOa7NRsbKZ/3A/weqC/yiz9Vn8UsIukCtUtmhlNHT6ZgS1j3DW7RieBtKwKnLlftUgfN9WpfKl86qCrZr6jH5g4RidEXMWIOoEH/TXzW/WM+uqqo5cty8hVU3E+8gQN1VEKnq2trRX/UjNhif8UVNQJRMBVrlN7pQkDbxs00wJPMS4O3kMT+I74ldhI/XhPFpnNZsUXfPnyZdHf+BvEBWQoagYxbbtteQeerVB0sN1p4H/9vEgxI2BkC2hWVK/XK8G/7sW0jGLQ56rQutG5LS20bmYBstTITDFlAo1RYi+Vy8vLsgxN0WOUioI91OnOldNClboK9k0dee2f1q1p7m7wMx5RR1OXh+HoDQaDslym1WqVU5rIxtO9STJwROmu7VaHBx67K1o4PXTmUtuizrW3U9foAyB1Op3o9/ul7larVTbZxSl2edH2qSLHsPEbNMHx0czAmxZoos6ELmNQY6K007HT8dRlhhFRZmJ4Bhl4umcVsqJ6g756oKj8qvSYzWbF+anJ2DJ0cN6AHjicCtw4/ZQeGtgBvuM8aJt0ZlKdCqeHPyvToyov3v/byo3KimYMua3h2a7Xa7Pl0InrCJp492VJygP+0rYCsmr2tV57W4BEwTHVHTpj6e1TemS20u2wttV5AvvQ1EaliYIROnF1V0UBgsPDw5JZhrPpPEq/APMirk6gdX6p+SuuQ10nuX1RHiZrBz4m8LytvaXAF0dHR7G3t1eAZmii2WAK9KiMaFugSeYzLGpHRJQgaDablWxEJjnG43HZi24ymcRwOCwO/l3wyXT6eg+Yg4ODst8be5D5JAR9VR8K+XX7gB5UWqn/pDKXFZ9AVT4ChOWkTvZrVXBilaK2igzMV69eze2NowBSRhPvazaBo8Aa+riJBlznz4mYB61Ur+rS9IjXweMqNFG/0rfk0DbppK370sgqfoT+lvlX6GinserpWlsVuFMQX+tRQNfHrokOrmt8wkyvy+p02rldUbuhQA68ofyi97p/4zZLJ2H0pYDMKqBqU9+yeGyV4veq/cDmKGhIm5m8yvz0iCgxMXvcAQyxJ63u5RxxlSRyk/Yvy1PLlMzXRZcy2euyxgnf0+nVFhsAhtAMX5aliGzvRAYaNgX58ed8UsXpoJP0TPJS4H32m8WGaoYw/SLWYT/RwWBQ9jaDNppVfBO7UivvwLMligZUGEpQYA84I64DQ64UUZzURyYV3yOiDDwKVAPALADQkgUH/O7G9C7owYxetnxV2+MBndKDGU2yiFC2GB4FznwT/Fr7nCYaeEXMLyG9LS0wZAS72d4ymYHJ6IEBwJHkFCZ1QFVRKj0yMEDp4Y6aBt6ekXAbWig9mA3GeXWgzO/PaEJQ2m63Y2dnp+xtRp8AzZhNdifGARjGXGchKbqXDbJ3E8OaOd04xerQ1+RG282Y8I5cYBQ4khp6qXOh4IiOPfTgexY4tlqtMuupslfj6WXpovRg2QvPcbnxdw38M3qoY8q1mklIPzWQV+Ou/VInWbNJyVwhqMgc7FXpQaDP/iC6PE8DOQWRPJuU5yIr6rRR2u32NVA1Iq4FLJ5NorSIuJpFJ5sUp1ZpehuHDfui+/tlWQg6818DzxhvCu3S7DTAHaVBZt91zBRM0KVsvtzK67xJARRjD6vJZBJ7e3tz+2Fqlq9mGbJsGZuh7WEclX+hA3Izm80vV1L9oTzBRNrx8XG8fPkyjo+PywEUW1tbc8vEbkMP2s22Br/9279dNqjG9uKb6F6BBG8KLngw7PqG4vxEUdBgNrvKJsJ3I4uo1Xo9ybO7uxvdbrdk0t9GRhj3s7OzePbsWXz88cfxO7/zO/G1r31tDtTWPqAjmUhQXaL2wIP77Lnwgvu7PlnjIBw8cnl5GR999FGcnZ1Fr9eb2/urqc/u4+okLkv+fud3fie+8pWvxLNnz8o2Dyr33K9tVTBrOp2WLGi1M/BQpoe1jU4r5R+dIHU6kUUKGHpxcVEyFaHvIsCIkvlAek1mr9xfwn5ip8/Pz8ukvvpHgH2uGz0O4TffAoJAGr9e26jZV8oDywADqsOdT2t0y4rbCHgHHYus40cTF6luIc5TnkFGdW9BBS6hMxNdmn3FShTt5zLltoBKTX8rr8M3AL/IJ7TER9fCOLvOgVc4pEXBEegSESUmv4kfdtfgkuol7PHa2lrZLmRvb6/QiiSR4XB4zVfXLF+uYYmjnrg5Go1KEgF+2JuYxFu1KB2gBT50xFXswlYl8H+3240HDx6kEzqsRJrNZrGzsxP3798vy4LX19fj/v37ce/evbntnvCHb8v7lHfg2YrFjbUzuisy/66KRUEL0FcYRbOrPOjzujLnRtvK5zelHDBu2QwCfa8VD4R1GacGbb53ldLD2+TfPUB2Y36b/vszXVneJHBSvoiIApCpYcJoqKFVJ8zblbW1iR43MT5eMuNRA854Fs/NwESlh55Eq06XOl4Zf3j7Mjny4Py2xZ1Jp0fTM2rtV4eMrBLts8tKpou8fuisBkbbfFf00OdpJpfuM+bOdo0G2k4AeIBPD1Y8jX2Rs6kyo+1SR8Bl5jaggNPD91ShXg9Msn6o3Lhe0FlsBxFqdEAXZ+31wNvptwodnOYaFNdo4fdldPCAMrNRNTlxED8LFmrBoursmxatG97wzETam8knY09glrUl41unhS5DVdpoHVlbXdfdlU7VLCMOhWC5pmcregaR0sR9qkUl0x0ONmjmX0QUYIFlOpoteBe0mE6nZV8k6tZsUNqd9ZmXL6HTPjXxvF7rdNLP7ovq+DF2mjW5Kg0UZIHe8EPmF+pvyv/4ok5fBdCU/7L+L7LpShvXzwSH0EL13ip0qdmips8+Rq4Ds+Iyr7/pf/p7E02anrlMXYvosWpZpBe83brsMJMdvTbiykZ5G9VG6zu+sPPsXftny5baeCpAloHoEXHNfvCbXgfgCD00Lnbw2XXSbW3vTUo2FtoGTfrwrETfp0x9IOUv6EAcqCuysiQK2vW2acFza7ypvjmyrfKkoJf6hNzLNUzqQ4NshZq3iWfctLwDz1Yo7hQyA4MgqNJ3R1wLvylgpmvBI67AM3dumpx3/U3bW3OYb0oDfS6GniwaTZF0mmjfta6Iq32JMnq0Wq1rgqCKxtunQUzE9c3ys7Zoe25CK+cNHNgsBT0bD1e0ZIfQXsAiFCBgkToZ2RIQD/g1COZ70zKJZRWu84U6l2RbObjqgbvyv44T70qPra2tOXo5WBQRc/RwOfGgX4vLotNiGZpk9CCzSI9tz4yKyrgaCu2vzo4DvvMf8qL7LqgD5kGsyovSA1oqqJP1Udu1DD14FkEvL7IU1QF3hwqg3Z+JztBMCtU96pQoDWt9USOtPMuMsm46nfVzVf4g+GUvKzLxyOhVPtYlU1rc3qjTCY2UHr6ZvbdZ66MNur8nuoNMK/SIO62rOm3cj94AGIHu2n/X9dyvY+dgOm3RyYeI+Q19oZHKUi0Y0HY4De6qzGazkuHH6YHsL3Z6elqcaWwOfddAU8cePlJ6aN+VXko36iGz0YMY51OAvuPj47mg6DaOPLRGVvQ0xb29vbnsF/wTD1pdTv3d+ZeSBXv6GXqjH3h+RMT+/n5cXFzE8+fPy76L9+/fXzjJ433nHRojIy9fvoxnz57FZDIpbVKbpWOrdWhd+pxsuZnWpQGN08J1USYT6JS9vb24uLgohz7MZrOyaX7mQ2f1Ahbu7+/HV77ylXj+/Hk5SCcirvkLEVH2p4N3AazU7vmJkGTMqa1U/VNrb9Zmik9O4UsDsq6trZUDDHTT/cz+KG9n/2X0y9ql18DD+LXoe9qIXsKOq/5VflUbyjMUkFRaEQBnGdJcr0G1t/kuSyZzmmmqz9fJqul0OpcZ5gU9rN/VF1c6sNezbtei/u1NwNXbFtex6AH1L9hzClrhP0Rc+Wwq5+qfKoiOneHwK05hrdHjru3vKjRRm6P0IGNOD5DTw/XcH+F3fBiyydjTizhobW2tZJ2x5xfx0CdNC/qp8g092C9XV1Rwsqz67vj06Ft4jaWdo9EodnZ2ynNbrdcZ3mx9pbGy+6e38UPegWcrFHfYa0bTjX7mkKkC0XfqcyHiGne0UFjalixw12dqf7LfV6EHdNC0VC/uPDjTqlFVeiiT+xJNNVRaZ/bS9r5JQ6uKglfNwdH+6f1KK91vSxWhBnRaZwbKeSYEdfCffs/6cxsFgwFUoMpnzGoOshb6psGXOmARVynvqnibZufUMHv/MyfEabEMTZqcrgyM0v6o8fD/VV70Or3XNxFVeriseJ89GMoyRm7CG86DLHXTl4OZs9n1fac8QFB5cnpo3z3wVTDRgVIF4Lie71nQ5HplFT2jDpcGTb78TnWGt9dliGtxPviNl4OJWdE6fbYfsCYi5mS8SZesQg/nD80mygKzzEF0fnD9qECSOv4awOnMqNah46yAUNaGu3BcCTwASsbjccmu4dh6rstsTsR1ParvnjGSAQAEduoIK2iWgQTwxtnZ2Vz29G0LgakucWO/Mz+Qpsnuu77letcxfk/NZilo6/qUE+OOj4/j8PAwRqPRrWmB3mCJN6C793UR3bP/XM6Ud5Rf/P4a/3lb4A/G6/j4uJxW6u3JaK3Ppk0AygcHB0U20FdZG3SSxQM8nzTiGoAk7Qd7cWUT5028pG3RvuhSLc+iXEaGFj3TfRmlp16j+l+zotWnUx3dtFVJFgfU2ul612XukwSL4Fu1we5r4S/o1j5+nU5ARczHPx73sGWG7m/sk38+UfKmaUFRfaB9o52+rLLm0+p9xArqw0AH3fdMl7M6Pe7K1qxadCzU/1RAUfeAo+gkn8qP1hHxeiKApZ/wB7xRyz5TGX/TvOHF9YGOM3zNqcPICz6JxkDQFblHLwAsR1wtgVZ6ZElH1HcbWrwDz5YsamyblLYr+WxwVJGiPB3Q8JkWd+wpHjTSVt4VXNN+3IZplBYeOHnWh/fZ63HDqEpP26pBoNKvRmeli9blDlEt+L0JPXAkdKmIo+iL6ndl4S+uUXA1CwC4X/9TpZzRAz7R56zCK5kDqBvj43CqkdB2Zg64y0Emd+pkKB0yIENlxfuls2PMkGWyvgqPKJ11I3gyE7UtOkb+XOV5B9o1M4n3DByptbvWP9rAOBI8OAiRtbNWv/Kc7unF/je63Enb72BRky7MJjWW3bvO5UOvQ64BLZQemUO4qLhN0eVn7Jukx7FnDqFnB2nd8Ltn4Wn2VOZQZDonoxuOCvTA4aHeRbSu0UMDUqVBtvTbgwZ/njtr2i69RrP01NZoAWjK2qyTSLTbbc+ydMjo4vpDgVZ1wNFfEVcnwUXEXN+9Le4bRFzpD1065AGg34sN4TuBEoDf5ubmNV5elR5K75OTk5hMJuXEYmTGA1bXP5l/5npE7/P/NAD2+vU5EVFoArDTarVif38/ut1uDIfDqv5Ylg66TJETCsnydvuv402mldbjRZfSZHrAaeW09bbq/ervYl+UT1zfe31Ke9UVmqmq7fFJaopuJK1Bmf7mxeUl08cZfymN3HeLuJqEUDCR7Di3S4vkJ+PJWqn5eYtsuV7jv7v9zYrKEjom25tUATt9rsYMtfbeZfFn4R/CD9m2EOg69EAtuQB66KodzdDZ2toqGVYAu9lYrDLud1U8dtMJ7sx3RzdNp9O5zDP1DbVezWwGLOt2u7G9vR3dbveanc3k8pOkBzFPdlKoLgGPiGu2nMxiivon+up2u2Wv8Ij5CU2NhT+J4uOLjkUWiA3x9SKueIW9lnXyFP2op8Srz9lqtQrAqHunI6seB9y0vAPPlihq6H0mSv+vzcDqNWrI9Xc3huq0UjKwyJWECqwqdg0scYpu4rjqMxws0gAiczJrRbOqvA/qzGfLjBwcyGhBoW0YZH7TsVnWEGdt1eWaugRAg9ZFpWZg9VkEe06PmkLAyGvQQt8JcFBaNdBmWUdN+S4DizxIzerQZ2fZHq1Wa87ItFqtuTTlLGj1PrgCVd5lKVpEfd+KmsPJ//qijtPT05hMJiVjQvkD4+qZC4ybOxI6NqpTuA56KJ9mgYDTSMcbXiCwQW4UjGmiA/U4TTRIYOkVyxO5HqPo+tT77DrRHTDGWjPxVD9mvNv0X0SUoD0iynJFnqOliSaup3GSJpNJeWnAkIGm2n8Hjp3uDuL73hrKBz4Zou3WNgBqkQkFPXxcFtEjow/6w08cVTCRko2Z8w38pNdrG3UzfJ3xdP3nvE9dyEar1SpOIGAi7Vlm8iSjBe/wne7v5SfUKh3UBuHAO5Dq90yn0zIR4dskwCfoYwUyNVMAGqOjj46OShDo192kUPdkMon9/f250yXhl8yOKo+7b6I6VHUwRa/PMvC8Xs1G5NkEvc+ePYvpdBrb29vFJt7UH2MZ4dHRUYzH49jf34/j4+NrmQ9av/KKto+igS88UZNl7W82pq5Ds/8JjLAFgKxN9HDbja/BkneWD7pP7npSfU9datXEn66/nXZqx6GR2qaIeZ+X35hAwUc4PDws++QpYKfj4XxT86P8v6b+uUyoHtX2uj3VujMfwX1rtV06oapgSUQUv1pp6nHUXZcmXxqdqHKk7eY6tRHwM+Cg+ycR8zEO/Sd7BrCdA0YWJXHcRJ+sUjxWUv6GHr46hnbpKiW1F7zzm2d8a9bWcDiM+/fvF79OwSIH+980LbKCrodHWHbJ7zrRhl8TEeUgKtrOBNl0Oi1LEFmGqH5tv9+P3d3d0k+PyV1G31Zx35yX+vc6CQiIhi7Gd9AJZiahfFkmz+G/nZ2dwm++f/BdgIrvwLMlC0R2p/y2pVZfFjDqf7Vra8Udpbtofw040Octeo7+r/2t3bfoGlfqEbljp87tXdDDnYfaq9afrGSAAe81ntG2NDlYWQCvAZRnhd2kZM65OlZqOGuAYa1kDmHtOndua2PlNMgclGXkLPue1am01ufob8vQwHmhSXYWBQc6Zhkt1PDcJNhzevuyXgr9z2aJanyfBbuZE99UV2389HPW7mWd+ax+Xp5dhePFM5va7cVlP3vpdU3ylMluxBUArUuLFjn1q5SM9zJ6aGDZRAuXkUx+Ftn37HeVVx07Da60TzfRp5m8qB7RwEVn9jN59qBHSwYAN/kiTbYO4M6z02/DG1q/gqsuMwSY9MnBpKygH1T3QLcaffTerK0aFJIRx2SE7993Uzpky+n0ulq7FoFEfs8qpalu7L2OE0GUBk7LtCmz3TrBTVuchzW7SfvHuPvKBD4vsskU5aFMxlTfah9arSsQnqB62Wc20cf7UuPXmk/NuwMlTTKd+X412XOQU+t1/nab9kmVbAyVDvBXEy9nfnnNTnGN21r3cd5GWeQ/qv2hAPZEXN8axO9VO6aTky4LKjc38dffRGnql7aPSUxsDr/5PZqddnZ2Vu6rLc+Eh9TmfpKlFnu6jwtIqkkFWeF/zb5ncp969Flqg6HHXfDFO/BsQXFBBC3VfSU88MiYtUm5YcyVsWrgSFPgmCkXBZB4v2nwq4U2appxzVlv2gcta4M6NeoAuxBmtFfjnr2oUzPPEMYslX5ZWqgC0OdrQMUYZc6GzmxnBtSdPH229rv2uzqFqozVGEfE3IbTvqfasiUL7NwQRFwtadF9h5QeTfKidFJ6e9+dpk7b6XRa9unAIdFsotrBIKvQRJ2cLMhhFo46Vaa8z/RvGSDAjYfKnAMgKg8EL4zh+vp6Mdpk1OjmrMvQQfkWOrBMkcyDDAzwrDFkIaOHO97oVZdH5w8H2jIQVWl9enpa9pbAaNOuZTNMMyeCpVfs1eMp/DwfetBGzw7S8fDfMz3qDr4HSP6uS1Da7XbJPGu324UenhW3yIFT2eU5vgec6o7MIV0mSNP2qM5XenkmNPdltINvOQyEbAHNmoiIObBgURsz2sxms2uZvMxI83yVYe5T+6n/1fZEcf513o6Yz0zUo+W5Xx19+BqwKAu4b2JvLy4u4uDgIF6+fFk2htc9ArXPi4AUvZaiY638y+9Z8Jf1w2Xn/Pw89vf3o9Vqlf3JdE+gVXQpdGCjdpZPI5/uZ7hdqNEk4gpEcr/Jt1xYFdjJwBZAs+Pj4zg4OCiZZ8voDLWpgKnoT2Qx67OezK36Bv/HbaXKec2G+Nh5dqNep/oBOXLdNB6P4/DwsGReqH3J/MXM91b75W3NfGPV/d72iKsVMdPptOghPfFXsxUj4hoveharP1ftNcvVJpNJzGazYhvVrrjtW1Scp2oyy3sWX/h9rVar6H/o0GpdLR1jOXk2MaEFHvPsNfx2liKjNzqdTvR6vTmeWpYOd1Xcx1bfDp3PuPf7/aKvJpPJtT3euJd7Tk9PYzqdllMlLy4uotvtFr2n9q/dbpd9rtz/eJv0ULpgB+mTLj2MiOj3+zGdTotN1xPhVSednJzEdPr6gJzZbBbdbrcsSdzZ2Ymtra25rUSUHnro4G1j/tvSIyLmdDV6g/Hu9/sxm12tdGGJsvqn+BMRV7HqeDyO8XhcDpLY3Nws9hCb22q1Cm8gm7fljXfg2QpFmTD7L6J59jtz2vS/2vdV25h9pm1uLG9S9N5MIB3EyJ61qI+rBOZNddTGJQumVy0eyOlz9Xd3bpp4pKkvNQendp3W6UGfZ27466YprVlwq/+pctdrF83uZ23JaJAFBdk9Hij4y1N8b8IjLm8eODooo9kATbSv/dck77XrM/rpDH7E/P4JDnIpfy3rvGr/s6wU/oMmDlquMhaZDqjxUq2tWUacZol5tketvqwoX+BY6KES2nbkRsHVTJ9kdPJgsFZqeldp4ad/+qbWmk2TydsyNImIa3TWviqfNslnxp/Zb7QR+76KnVReVno4T9+2ZDzneiTiOqDhdKvphJod5z+1CZn+dLAlo0cGnqxSVD+whMOzz5QmWR+9/Q4Wer9rtEIXLOJt51HarcHfqvRwGXGey66tyXRE3eYu265VroMeOmEcEXNB1SJQzv031RV6qIgCLTqpokCNy6mCr9getX3e3yZf1cGFpr7wbNqm24BQxzJ6PPM79P6aPlimUIf7AhSfwM98wFpxsENtiu6b6/1ZpjTRvqmOpva6/XBZZhxdtmq+ArSqyaLSo9VqzdnFZWz7XZVFvKLyqGPFZv8sVdfxdhlUuxERc6clRsxvsxIRJWMpA7Y/yeK+rrZPtzK4vLwsk6LoKvcLlZ7I2cXFRalDAWsA19vEt3dVVO84qO/04LCY2Wx2bd9mrUMTUrDFLGnNkkSQF555F7LyDjxbsUB0T7dUI+UzQ1lxpe2GrWaIa/V59oT+5t9vUtTY6jv1Qw/dp00DYFVoi5gWYdDvi+jh/7ujj1LKMjRWdebdGcgcEJ1BVHpAIx2bzCFSHvCArhboZ7TwQJG61Gj5bOZNnGZ3AD1Q0jHVjAAdG/5rooX3Sz9nbXZ+9THXtvGfKu2bBL+Z8+rBfxbIsP+c8kcto8hLLfDV99o1ThOlQ0Rcmw2rGeQm3nSDqZkFGd/CRwqyMk6uX50+WUZNTW/xXtNPGmR50BUR18Z2FbnJQFsHF5qCHOdbbz/90va6ntC+Q+sM2KZd8KeORcTVrLkHrxlNm2iihWfxgs5OI68/s8XZxveuVyPmMysIWjVg9mCJZ+jzHfRTGt+0IA/Z6bT8p4X2eKaQjxn3ua5TXe66LAPnNCNHAyYyEzc3N+cygtgEfRUH1vUpmZp+EqtmcGQyAh2UTm5vnI76XfWMZ21SMrAXe6uZCGSxdrvdpelAfdPp61l19sHLTituAhqWoX1Nr1LU73S/SD+r3Opv3Dudvs5kGo/H0e12SxZPloXtuon97w4ODsremQSjPg4UzWamXfCPZheq7Ku+yVaKQI/Mnqov6ryGn6zLlWoymvFpNo5uUxb50Bmord+VJgpSkjVP1oyCf3of17s+4lrd9FvbxV5RureR+vG1/jeVRXpHx8v5xv1FHYtsEo36AH9ou2brUdRWsWft1tZWeQEOdDqdud80u+htF/fNnDY1HwUfG7BDJ0B05QPX0vdut1sOTtDTK6mLfdY+CVpo/2r61v2miCjjvbm5Gb1eL9bW1uLo6Ggukxy+Q9bIVu50OtHpdMqKOCZXsbEZePtJFKcJbaU/GnPxmUMh1tfX51ZjuF3XmACAVu2yyh7Pvq0/FvEOPFuquOHUYN+VJwHGKimjNSGrGTv/7EFEZsj1/9sWdxqUMXkO9FAnpJY26sbMjav3e5nftW0KpKnQNGUQNvXdaZAFvdkS0Bo9Fj2zxg815ymjjSst+NSf0QTwNNHE6eGzHk5rnNUaqJn12R1Q5xsPemoOUMT1gyL0pe1ZNTMgAx1q2UlZe1qt1lxgWaOH91X7mYEvtXb6fRk9dOwc+NL6Mv7M5MRnTCOuH+Cg+lTb1AQmuuOd0WNRyYw8sowR9gmTVWf3MllRwDkDWhWU4De3M7XxyjIsarJNf3mW38v/Shfth2ae3aQ4X6tjlIE5Edd1i9JJAxIfv+weXYLIM7Q/OLT858Eu/yktbuusaTs0E0MBOq7TtviyJqXFbDYryyWgdSav0MYBVS8KNHp7AM9YStFut6PT6dyYHjyDA0f0lE3nj1arVZbuaVG9w3d+cznL7lM7mulC1z1aj54uyWliTbZB69U6p9NpObFYQcTMBt30UIKIuCYPNykOnOk7bT49PY3Dw8Po9XpzB1Fl/ojS4OLiIo6OjuLg4CCOjo5K5hpBqYJwCqAD9qju1awYbzfPzQBTlb12+3r2Fe1X2dQ+tFpXe50pL2qGRc1/9oKuUPDMA3bao/5ETb712arnATkyH84nSrVdKkOAYQ6Iqe7itEmAIs9aWrb4OK56r4+jtqHJD3CbqeCZXo+eAghiuSJgGXQAMAFQBDh528XpoSCt+2LaPgVbAXh0AkQP7gAMAjQEPIMe6+vr0e12Y21trYBIGeD+NmiR+eQei3l8AT1aratlvmtra2UJesR8bIDMwAvwg4JnANEZ0PxJlIwHVAczZsgUyyv7/X7s7OzE+vp62Rbk7OxsTpZUh+iBErpNhh98RLmNTxbxDjy7UXHnfRnGzK5ZZfAy5tPPt2WEm5ZFBqnmSGbXZYY8Kxkts/q8DYuAhNuULPDwwETTR5vAwczJzByaprbwXguKcHqa+rLoOcvQIgMWI67PpqhDkvVFv9eyHygZcOL8QBu0Lg8SavRf5Hj5vQqK1MAF/m+323MOZhM9tB+aeeL6QPmA6/1/DyKaQKJV6eHtd3po3YwF7Wm323PLBLVNXjTY1/pqwQ7vWeDgPJbRL6PJItnJ9FIGKvo1CpJwrQf86sT6M2syoP1TOnp/tG3q2Kp+qdFl1VKjZeaEZX1RPoIuWT16vU6wKHio9blMKC0I1mv99/dVaMG76w+VY1++Q1Gbqm3SjJqsOABJ/73vTm/awn0Eigpu6cTKTejBS0HEGs1ou08UuU7U3xc9X+mwbFv1u2YQsmfUMuCZPlN1htax6kQPfOv1Z/7Isv2+aaEvvgfmsvdCA9cVGkA6kOzXcy1gYya3zrfqw6m9cb9Cr2vql+oZt2WZLs/ud/BCPy8LOmU2ghd87HTI9GdTcbvTNMGe9Yf/lo3BmuxerSxD61rswn8OItbGsNb3mh25CYj4porTojaWKocR89sR+ASf368+u/t4GTD1SRfVNbWkGv2OLattgREx738q4KhLWFUWv15oETFPD8+KyyaD1S/WFQ0qEzrxwd6C+BvQQH27u5KZd+DZglIDgzTYzYKzrI6a81FTon5fBrR4u7LAI7u21r+mPrgT6MGfKjEPYNyB1We7QchmG2v0yAynj5ECAnelSNxYulJX/mi1WsUx1HvVqfJA1OkBLZtooAGOt08DL00XVyeNOm7jHNeUOoqPMWCDVe4hTb2JHm5stQ81B8U/U5jZUSAiIorTrEDWKoFN5mSTaUC2gaamcz0bqaLcNzY2yslEanipV+VRA0h1HBSgVWc3o40eiU3R/QMIRB3gWTaAVLngWWx0rYGfXkOWCs44GXkOPOusuNJDnY3MceF4cG0r7wRj+hx4jPaRMbIsGOA0d3qcnJzEZDIpchExv98cjgGzbO5kMs4qD/Cfg6tZloPzhvaNAF2DAd5V1hUg0QykZXjE9bbyGn3RoFev9/t1nyD64kGyFtrKrLUDVE0BL3Wp46tgkW44T39XsUMKkugeX76XmPJ8bZ9ABRNr/AqvqbOpPo7bda53sBleZXNolhe2Wq0YDocr0UNlh/FFXhRs8cBKN4X3gEV1mx6A4vaG37I6tF16v/sBrdbVQTC68ffe3l5EROzu7q5EC2wKh3WMx+P0oJHMl/I+ZX1t4nfq9bqyojp6kW9xdnYW+/v70e12SzahA6Nap9p8lvCily8vL2N9fb286/VZQK42kiwnng1vqc1Wvet00Ovcf1W94zRU3QrPqj5VvlKaZ3FBBmLUgnetx2MD+uAAADLvvqTWrz6H++9aJzT29pKRprGEL/vU9jsNnLaZ/N6kePt9WwfGnt/x4yLmQW/16Z0/1P90f4sVG61Way7z7K5im1WLth96aDaR6xn824irAzMUNM982YgrcL3dvlrmGRFzWbXEEZ8kPSiM52w2K5lix8fH5X+Vc9p7cnISEa8PyfBsYper8/PzsrwT2wotsGef9LJeLdpf9jZTeYZGEVd8QsxMdjWHJ0CDiCt/azabFTvY7/ej2+3OZXG22+2y3PcuaPEOPFuhZEGnv/TaVQao5uBkhpHv7og0gQXuGN621PrvQUx2beZwvInSFCBk7brNc7LnZYEon9VhqzmqtfHM+ErryRwjDQQZl1oWT0aPGj/X2u0BrdeJ8xVxBRAAgPh+Ik4jdSa4RzNHmuRA26dBlt7jdGiqp0aTGt39mcofahQAjJraps9S8FMdlgwYydqn/JnRsdZ2vW4Zfad10ddMZtRpzOjh4x8Rc452pmvgLadfNnYOWCtNHZTPaLqILjX6e4DZpD+yYDSjpdNL6/WAP7tPwXDAlNpzMpnStq2i+3UsKZ4FlfU90z21kgWMteBM5cyfmdEyk99VnTbtg06AOP/x2cdG269t87Z7cbBR76tdr+3RwCEDVpedkKg9S3WEykWNJ7Msa79e373U9H/tXZ/tv+lYkoHWxKO19iCXuv/dqnSt8YqPt9rXprqy/2v3eJ/piwbRi2SXdwcktHg2g9eh9WR7ci1qd/af84I+I9Nrtb6pTVhmgkZ9wBqYdlfFbXdEXMucX7ZkfXJ9WuNTr2cRgLZqye5zIDADJNUu+ISPtr0W41GyySEH3rTcxM7cVXG60J7aeGVZ1BQFz9QPyl5Ky0+i7zXeWsQfqmfdx0P2M/5QO6IvdCH3fT1lJkbMT2BkCRJcE3EFFEdcZeKpLXebyvWtVmvu5GSVFwXsb0uTd+DZgqLKytNL3XlloGEETUvMlG9mYN3R9t9dmfCO44FA+fWeEabO7apMpHTwU560DZpp1Wq1yn4FGT2c5jVn1WmSGQ6E6PT0tLRFaeBOV+ZEL6KJtq8pqCGbh5ly2hERZZNI6sscP1UMNVpkRZUS7dBZD61bPzPj1TRjnT1H68hkQ2UIPjk9PY1WqxVnZ2fXDIwrxRr9a8G405PraIfuKeDOshsm33tlFR7RIMcDKaURAVCr1SrvGvCpEXW+97HSINqf59dpZhGZXpppovqEvRjYK0Zp4Z8XgRsOLmSOAZlWjAOzU6rD/Flaf1PgozpLM9d4FjOhSg+AN2ZLT09PCw9zhLrr72y8aHMGtmib1GFEn7EPimc767XaJx33pjFRPen8AT3Y3Fxnulut11ls7N3EcemDweDas7LiOkzlBRnVzMTaMj230wDzmvmrwZ7zh36uZWe4o4tMuKOKDWS/Jc88W6Vgy87OzmI8Hsf+/n6ZbfZDAwCHkU8/dZB2u67TvXf4n/6rHqjxcURcyzhst682Lj46OopW63W22eHhYUTEtTFctihfnJyclGyrmt7Xdro+1P8W6fIsKNS66HPEfEaR8pra4tlsFsfHx3FwcFD06jK+mD6PbOWDg4MYj8dxenpaMs80YzNiPmio6Sh/z2zKMjTK2pwFSm5Dzs/PYzweR6/XK33a2tqay1L0Z2nmEnwxHo9Llqae0qj3LtoHUu1/zQep9dWvpZ5s3znsisuZ+ihHR0dxeHgYm5ubMRgMGv0i+pfJbS2IV3q6nERc2R8FwFUP6n/oEj9sRdumduPs7GxuPzpfQqy8fnp6GsfHx9Fut8vedBkvN5VVYx2PM1xvkAWue09BE4BgPmuhTjJjoEnGO2tra3NL0lR+8BVX4dHblqyd9MUz8abTadHVx8fHc7YrYv7UyIgohyRon5Q20AD/LCLK/pnwytumhxeVP/fj2Z9RXwr0kJHHiox2ux2j0ajcCz/Aj4w/vih+BzRQenxSRemhk5/Ywowe9LPb7Uar1Sq/Kz04HEb5DZtCvMu+cA648fk2ANrS4NnBwcHKldPJ3+1FHXoFSNTAEoBGRAGJaoF9jZkzA14LeLKAUTM13GC6U1RzhptooPdnQJEaOgWLNHVU69M21p6n9Kq96zW8NJVTSwaS+Iz5skXvr2UDqFMBPba2tuaARAV2mgLcRW3j/ow3CMDUyLmB0f5kSqapDR68qIxovUoPDCgghTtOHoQsQw/nUwJKDDkv6KEp5E5LH9dlDFAt4M5oqv8hN61Wa27GxB1lf6etmUFwmvEsXzqiWRAYcB83HzuVF3fAm4rTQ+mW8Ypu6qwHKXj/tc/c7zOXHgQqmKlAE/Rgc1JdyoeBnk5fb8LtYGJTadL7Ps4OftImvy6jrQaWqpez/S+oR2fnMloquKtBoNJjc3MzTk9PU3BV7dCyAIEGHyqLyEkma24L19fX5+SeazVYhFYeYGa2E77V4JD6sHE6QbBMBs0iWlDH6elpWZ4BTTTjSMeSMXB5gQYasOsMNzICTZr0jtIPeWV8cJI5KavVapVl2iynuyk9dL8wlsFnOtIBFtqp32tgYK2/WVG/ywM31UUKOND2yWQSW1tbK9FD9cHZ2dncEh/GwXUrgb62qamfrksym7JsW7UNKrdeF8uQjo6OYjKZxGQyie3t7ar/ofUh87q0Gd3hy9Z5tuttrVtt77K2n3q9ndyre/AwFg5qKi8j84BGgIGq62q61AG0JuDM+5/ZV7X7PhHok4z+v76rTVZ5UX/Hx0H9k7Ozs7KkVvXebYLgGv2Ud7PxZyyn02k55U8zXfRUZAWHlM66eb7KpfKEx56qy5UOrq/vmiY1Gml/FCRBLnXLkpOTkznwTH1zvnc6nWi1Wte231C/UAEnitr5mo/0NorTQ8EiZBodhUxrLNJqtUr27draWvT7/Yh4DRZxncoQ/IV/xrPdr3zT/LAMPVwHTafTMgmmk2H43kzoo1u63W4Mh8M5WUF+Iq4mZKCJL1m9S75YGjzb2dlZifitVit+4zd+Iz7/+c/fqGFfb8UDSWdMmHg2m5UAAidWmb0p4NdBdiarBT1ZwFBT9JkDc9vigbDTRJ1dgAGnR9OMqIJdmSOnQS/t4dme+UbxOlehR2ZI9X6lhQfvDri6k9HUllpgp8UDSB0fFLQGeZ4ZmSm5Jh6s0SVzkHmOZmfCC0obD+D1XjXW+gwPfDP+92AGeqB0HTTyvt2k1GTZ6aFOEMG36xkFEj0DwMcry5zR/5wuGoxBX50Rdxp4X26qT5RfKe4o8pvzSJNBhkY1Wmi7s6CRZzp4y6yy8lkGBN6UDur8+csDcr3e++yyh6zX5LopSHCeirhyUBQgg29rYHPNgcvor/Xo8fUuJ15Xbb81lyFf4p05mj4eSl9tK21SJxm95tnIqzpuLpu6L4y2T/uq/KD2xeWhNiOdjRF+jAfCyjdcp8EzNGEcCaC2trZuHOBoMA1NPKCkOL87P7r90OLj7H2tlUyWNHgi+Gu32yUbg4BymWc4bzpfOGiRyTzBrQamDipmtNBrHJBsKm7LszZSNMvIwaImetC/9fX16HQ6c8Aw/qe2W+UBP7HWdtrsgXBT0b6pvdL/tH764UCayv7Jycm1vVIXlcxOZnTPgHI+u53GnhC01vzQrMC33HN2dhYbGxtzGbr6HOczn7zzftxlcVo10RzgAxBNTwWk7VoHsppNukdcJWCQeEAbPJ5Qmf8ki+sY+EPpQZ+0n9guwB+NmU9PTwu/k8msWfc13+GT2vPMeUR9J90Hbmtrq0y6ataxAvlMCvG51WqVCQH6Dj31gA732xVc/iTpobRgLNnjDHAQPtEsYeQD+9ZqvT6VdDabFaANvbCxsVH2OYO2+srG5zZlpWWb//bf/tuysWlTmc1m8af/9J++caO+3ooaFXfi1cBNJpM5x4ANt3XwMiZWpzYDdrK2UBAODGzEdWfQA+umgHLZglOgsyFKp8vLy7K5H2ANn/3ECwdMMiAgAyAdtIu4MkrM1mngqEfWe1qt0uOmdFGn1p202WxWjAOGlXRsnX10HtD26n96j/ZfwQX4grGYTCbFyCtP6pg6rVelh9YRcTVGGE2cWOUdZghqYKLSwD/7EfSULHjX57Ecgudi3HxPLJfDZWmh16vM6W/KFwpuqoPoTqIGH+rMU5/u2aKOVi0ohl9wzhX0Z1NPfbb3b1k66PdsnHjpDDPyAn+o480r42Gd/XT9oQBDk44l6FLnxzee9tngRUFN9p86wcqfbl/0GdAE/eEBnj9PedB1i7dZf+cz9+keVjxLN5Rn3FSWlw3yvG+6NE+DBA750LZqIKbZT9gWBXU8ONOAkusZfwcwlX7aN9f3OH8sY43I9wdaRA/u02Uvh4eHBWzRGXgfM9rlQDPjpQ53FjQ3BcQKsmvGSEQUXQatptNpyZQjm2h9fX3OQV62MC5KDwAW1yPK7+5PaF+b9FgtQMuuUdp7wO38SlB0dHQUr169ivX19RIULdMelZPT09M4PDycW+6igCqZDJppyLvzgAeeqhsZS3jd7fIiWSe7W30kB3Y1c2w8HsfBwUHhda6Djkpb9eM6nU5sb2/HxcVFdLvd4vsgh9BDgzJd9kuhbeg8pZWDYYvGS9vMfW6n0atKI97JyNvc3Fx6fzy9xmUgK8q7yhPKb9oXQAB8Fu+zB+0KDvsSRsYXH8x9XJWb09PTknn2tgA0+sV39ysjYm7pJnynfVFgBDujS+7V7wMcAHjS5anaHj1Uif9uG9ctW9zn0rFWoKvb7Uav14vZbBZbW1sFKFX+hhbYDQpgMVlaugRPJ4wo6hdlcczbKKqbIq7iTGLPfr9flqF3Op1rh7ygi/B/NZvs8PAwzs/PC6i6ublZVjHxbGhPHONy+EnQg4LfEfG672trazEajcqWHy9fvpzDM6ADPgQ0iXg97uPxeA6E7Ha70e12C6iI/HAAjE4Q3AUGsjR49uGHH8af+BN/Iu7fv7/U9Z///OfT5VC/m8qyjq7OAqpTq0LuwaeWRQ5T9v8ybXMnSJ3omzDNskZbDajPkiu4o+3U+mv9baIDCstfeq8HB7elh5bs/sypcIfcf1NDVKs7a28t2PHxUDot04e7Kpkxq41HUxAXceWsOxCQBf61ktHF21szOHdBJwXBtD36bG+v3uv1KH0X8aJ/diClKXshA7GbSsZnmRw03eNtrI2Hy/MiuXadkLUhk5tFAciqxXWV/5fNLDsIUJMlbdeiccvooZMM3OdBZCa3Tc9pKsqD2YsgX+tXQEtn8glSqFd/c4efl4Mw2halkTql9NsnczzjbFl/IqPHKvc36Q4PNpZ9vupIvnvQVruH7wrs3IYeGbBZs2eLfKebtqGpuG/BPc4vuuRmlTFWnlTA3fW2tyfToWo/vO1eav5rjQaZTsKGZLyn/QJAX4ZXlHY8QyfDNBOSmIQg1Cdj9H6COOpook2mO2vX1vybzA77ODfxe61dmT1wX3vV+hyczp6lnzVwzejhvkftOpd595veZGnyFzKwnt+b2qXt91jJ5VmfwasWU7xpWlBqNMl8Rj4vKu57OW9o/z2zyOt4m2VZWvCbTz56PKDxsv6u/2kWl2aiafbZJ10yW+B8THs1sUMngdzmOd/zjt7nxaQ3+6/epVwsDZ598YtfXKni//k//+fKjfl6KplihlGZoZvNrvZlOTk5ib29vbnsr+n0agNf1sM3zf6rQ0/xgNWVpCpWHANV3J55cZOsoppx077ozApOIamnOIc4RVlmiNNDn827z/5r/322zOmh2SM4R/78Zejh7VF6qIJ0wVaFpzNs3mfaXnN6vB1co/yTBVw80xW5zjSr0nU61IKQjB5uzL2Nen+r1Srpu0oTlQnnXXV4nVYeGGT0Qo5RqNpOfZYao0V84ko8GwevvwYAbmxslM1nM4c9o4cCaE5z7z/vukxC++ftUicFI+2ze97OTE/BI5pJpbTWrAblR2aPPCtQ21fTCz5WHni4o+v6AZ01m11lZujzcFxcnyxrpKlfg1+dofNnKU/6WHlRPtFSsyG0W4EiXdbMZBA6nBlPnqOOC7K1Kj2wqVn24eXlZRwdHV3LXGDMuF5tBcGvBtHLBDO6FE6Xk9DnTM+RhQGtfI/Amxbkm9l8toVQ+YFn0KVra2slay8LaD1rI3P8PUDlO7PBupcpmxQj3zr2qjcyevO+DI9Mp1dZsmQkaMaO+kNuz6Cj7pMTcZWt7r9n7dSS0YzxINOA9mbXXl5eln3g4JHMTno7kBGy7yaTybWln9oWxmdzczOm02k5KAeezJaFaXEbtYgu8ATjAg+0Wq05Pe8gOLxzdnYWh4eH5XAM6sn2Ec7ANupkI/FOp1PGl/2UyFjkcIHZbFZ8dPpFXVkGcBbQuh9b8xHcXro86hgfHx/HxsZGWbLFe8RVFl3GLy7vTb6kf+czY6YAhS636na7c6so/EAEpwltbZqcU1pBE56HTtUMZ5aAZ3W8iaL9yGJE/U3pRSwCf2XZZBlfqC9EJs1gMIhOp1PkGV71vUDfNC0WlVarVbIF2cwev0HlrOar0W9dwkrm1nA4jNFoFJ1OJ3Z2doqP6LokYjGAedd9rskj9CDTbG1trSzhRAfpihPaTkHe4YNutxv379+P4XAYDx48iAcPHsTW1lbs7OyUazSecl/gbRfXRcTJ+HadTmcuHiHrUPWu2g1iRvhpMBjEo0ePYjgcxnvvvRcPHjyIzc3NGA6HJY5QX6DJri1T3p222VAy5Z4FpzjYx8fHcXp6GoPBoAQYOPMe2LmSqwXfOsPg7dLvGuhQPHhpMp6LaOCfXcErYKQOjc++a2Cmfa8pnez52TUZSJDRw4PtmxjdDCBRumQgkRZtQ3aNK5mM7jWD09Qup4c61/55VXpkzkTWtqy/Okuc9TkDfjMZ8ud5XQpYqUOvRZ+VAazLyFBGjyxQzehMgKH08PZl7W+igzt3mew6bVVOFXhWumT997HL6OKZPPTL28+z9XCN7HkKHmAYa1kYTg+vC1BCnQ6yDnwcs8mJm+iRLJsAfar0UL3lIHONLtpPtT21MeL6zPZBWw0gs/bVJiYWPYs2KsDqy1kB1jKezrJ4NNspA85qdleXzqodUydYxy7iagNs+FUzRW5aNIiEP3WfE3SaApd6jS6PdJ1An7EL7oc4f+nYsJSa+1Ru3I44uO3PX6Uo2Mx468Sdtt1f/tzMj9LnZPzb5INoXwF6vA6V6en0arnSomwib7cv29UsLYrbso2NjbkDTlzXasm+q+2qtdXHHSBVAWXnBX2eAmictEsd2XipnOu2D8ih8uL6+no5vQ1A6uLiooAQfloi9+jzIqK0h+JAtPfJdZWOj9ftvrKvZuEz8lYrNR9jGX9Mr3X/UH0BnySB730jd+pXm6Z6LWuX8phO1Kj+Ub2s8dUqNnjZ4mOZtZOi+tp1n/o7tUkvvU5pD91ZHgpN1KfK4qA3VdxPyIra0oj5LSB8kk6/uw7nHkCyTqdTXt1udw4Y4bmuM98kLbKSPU91lepF9A7tZJJB9Q/+LXK3ubkZvV4v+v1+eQFqu+77JOkQcV33qV7SSRyWpnvGrya+aKKAZtptbW3FYDAo4OpwOJzbBy3zBW5DizsFz54+fRr/7J/9s/ixH/uxu6z2rZZFBiniajaR41CPjo7i5OQkVZgeaGaOmwqNpilicPTZWZtUwbjRUQdKr78NLbJgh1l6dXr0eR74ZcycOfcZ3ehLLctJn+tBnj93VVrUHG8FDNUx0NN2fFyygFuNamZcl3WwoYEH9xpIKt+tSpMaHfhNA0/aok6/P9udDN5VfjI5WuT4+38EtRqAErxoZkIteFiGJv5sTTdWJ8KdHndQM151GdK6sv4u+l8zi6ANs7q0LQt6b+qceQAOf6hM6yyT0oPnZXSoBQnOLzWHFRDC61cdUnvVgsll5ciDYKWxz0IqPXQMXL8vCpjUQXUb48BpRMwBQrpvIXRzwKtJN3v/9TPyiG2dTCblmWSeOSDEjKyeaka7oan+lrVHg1e9T8GazGbzHw6eO8QnJyfRbrdLXU0BU0Yb1aUZmKegHs8mS0P3TKGvnlFZo4cWt7eeDTibzeb2nlSQgfucNzLdsgwtFHBqWtpHAOLBlPZDZYDfudaLO/81Xc846F5jGdCBLSZbUjMOFmXAwXeeoZkt4dRsIOyd9nMRSJh9z2i56L6ar+cBLn1D9lm9oJkqjIXKhssjxTMPuZ8s97Ozs+j1ehERJQhnT71Wq1UyQnTZJvKT6Tb1W2tAS0Y7/YzccLKeZpyRcUl/mvjFbcBNA0UHxzQbSH0l6ATdnR5ui5Uu6DA+81z0GVkmKqs6oaITNm8CIMj41P0C2kVsqH6/2lj4B3l03UW9ChBSBwdi9Hq9a31WO4y8vwlaNNHHfSJkmf0pkedsMlRjBG2/AqO8lC/Y00rpq7rNJ/neRnEeYXzJptLM6Ygoh5VBF0BSbS/16OQYnzc3N6PT6RR6qFyq/6+y9rZo4fRQm6D2XE8d7XQ6BWBE//vBLipTSgvNjuWz+hmqmxf5p03lTsGzjz76KH78x3/8dy145gpMnStV/NPpdC5lno3rEFaUvr60LjcentmgSkhnMLXQJl0+pfdyTRaALwOSOHPVHAEMGMZClyFocKa0qAFYblwzY6WIerZMoRb46pjWALxlwJHseZkjp2AaabrKS7XsjAwM8D7U2pW1D75QA4SC0hn7zIFelUdqjo3Wo8Ef97ic6DP1d6WL8ri/Z4bSaYxSxVFut9tzWSt+z6LivKr3K1CkR1Krk6S6I1suqste/PjlbAwypxWaaaF+BUd8uXX2aiquy7xtGvjq5uLQSp1F5Q36pQBFduJXk6POfT5mei/1M4uuy3fUMWT89PeMFllxPa+ZNPyfAa7qOKmD6MBNRg8PADJZgr6qKyOizIz65I4DZwo63YQe8N/JyUlZugWgq7yp48mSQZ4PX+CYRcQcbXleBsbTbu5FX2omGrwwm81KW8ns8UDz6OgoWq0rYI/AfdmivMFL9YmOCTqNzXjZOkF1p2Zn6hjWbDCBjo4PbSD4Q3+sra3FZDKZ4zHlC82caZKZpqL8Aaig7aW4baUtyAv90cAio70CE/AYxUEx9SNYAghPEEhyX6vVKhv+kwGlIFGtKG9yLy8F0cgMVGCV7yq3Ova14jTjN9rjNPBrlDboKP1P/eLZ7DU4e3h4GJ1Op/iSSmu9Xn0u3pFbtXsKHDI+9ImJ716vF5ubm3F0dBQRUWhMHT654plubvMymaIOpanTE93Cswiy8a1pH8uRnH9rfvVNivqrGpiyLMzBM9qivDabza5N9rgtIgZSfQavABYpGK4xByd2KoD/pov7/Jn90iW2eviS9g3bUKOHbn/jSxc1JlJ/ARpkPv1d00BpkflDLME+PDyMyWQSR0dHRRfBV7QXG4mt57psgoUsUg4kIHtUJ2RUlnTC8U3SxOnj4Oj5+XmhA0k38Lj6W/hQ+D7uR9MfXcLZ7/fLZ9XXrpNVpt8WHZweFORFbfrGxkb0er2YTqflnSXiXA8dtDhwRgYeIKTrSdXHy8T/XlYCz/77f//vjf//+q//+koPr5Wf/umfjn/4D/9hfPTRR/Gt3/qt8U/+yT+J7/iO76he/3M/93Pxt//2344vfelL8Q3f8A3x9//+37+T0z5VIfi7Oq8ws56S4uCZAzXZc2rPqoFEKmw6k1wLCu+ieNDkQZ46RaogHaRqoofTJHuuG2DtpytxBSeb6LGqYq0ZDKcPJQOHsu/Zc2rPz5RCU39o26J6F5XMcHrfM+dJx0xBk1Weu2rApcX5L+J6IFDr26olowfPcxAmIgdOm+rO+rbs9fCNBzUqP5leuik9/L6sPudLB7mzZ+pYZby+bKkFehmPZPx906L1uf7kfx0nD94WjXmTfsiu92dq8WC0JvMZXZbRq5k+9YwlBbC0Pcwwa7YTNNIsNC3uaDfZYGyO1o9zzpipw6ogkWbarloyW9sEXNRsapPfobrA6/XnZy9/trYJWgBeeLB5Ez2i4Bu/6XPph4Pk/vmmPtEiP0H1VpPuirg6nTTzF7Ln1mROQT2ujZgfF59kqOkvp2NTyXSF6xEFmJQ+zndKJ5WbGm1cXyhv0d9s5YfqTfVN3PYu8s3Qw5nO9utq/y2iqU4qZX52rT6n7U1KJstO82XkKbsmy97jWtX/7jtRMhD4kyqZT6Dvfi3vLqO+nDpifr891xVaTwbKriLHd1Fcl9T0VGZ3lJeQWT3tXEFTzVLKsveydrzNUrORfNZVBrpnoMfz9Mt9FNVLSg8mDtWv4T6Pl+9CP6xKk4w+8ITSQyfsoAGTQvB5xHxGPPXqRB2TlW+qnyuBZ9/2bd9WdQTuqpH/5t/8m/jhH/7h+Jmf+Zn4o3/0j8ZP/uRPxnd/93fHr//6r8ejR4+uXf+f//N/jr/0l/5S/MRP/ET82T/7Z+Nnf/Zn48//+T8f//W//tf4lm/5lpWfnxl+nDUGV5drzmazkio5Go2i3W7HcDgsKHCv15szylq/KhKEBeXo17hjrILWbrfj5OSkzHLr8zStVx2Gm9JiOr1KS9aZH1BjAitmBtrtdnS73bkTMGoggT6Hz6pUa84/pdW6Wqpxenoak8mktJlUUBU+6nBlswxd1JHRmV/lFXVqoUPE9ZkxHzPvWxZoZA6ZGxGtT5UUx1vTVneoPSsgk+nMseJeZhF0A18NNjEILC/C6GuQqsCaOtRKD6eXvntbKZqBwayWtg16aMrwMsGvy7byB7OHupyG2UbNhtjc3CzAu/ZTizpKWZ8XyYheozzHDBYyDL3ViYVnlB6LaOLt9kBH+UH/U3rAC7UgvuagNgEGep3fD3+QmYhO80C1lkGTPdeLtt11KXpMdaCfIISM6ISJ0oL/Ve83yYvzrtZDHdmMLs4g/Tg9PS0ZeyqnyxafuffleczC0xdmG3GwvN3oZWYktehstNsZ1Uc4dL4hc8RVdorSiX6TxUIgkIGjy/KH7v/kcpDpzIgrXa4z/Vp/xvf8x5gS0Ok92LmNjY00Q8BtEDyKj8LeW4Bqq/AIy4A4OIK+u6+ztbVVZq2R4cwONBW/Bj1Fn5uAFd97TuvwvrBXLidAetF7lCc12wwa6jJNvpON0O12y5grD2U+WI02HoSpHlabxGfsBi/dlN/9We3j6elpycyALt42/OWzs7M4OjqK8Xg8l5XAMibtG5moyDJL/twWkDmlv3kgr/pV/Ry9D5lwneIyouOs8sySNHQftoKN8puK6v1aqdkBHWf1Z/D1J5NJOajC4xMtDppgWykE/Dqm8DdZrJPJpNg8EhQAVshUwT9406CA+7y8WHVDHITd0m1c9B6lBzyqulazIi8uLmJvby+ePXsW5+fn8fjx4yLb0BJ9qmOQbT/yporTRTOONUacTCYRccXj3kbdl9APAImIODw8jPPz83j+/Hk8ffo0RqNRycJzHlS7gCy+aXpkejGLBY6Pj2M8Hsfh4eGcf62ZePBGv9+f83+1sOqNPc/IwvM94D7J4nRQ/jg/Py9ZeC9fvoyjo6PyO/dGXI1/p9OJ0WhUdC42OeI1Tx0cHMTl5WX0er2yNx52ONNPt6HPSuDZ7u5u/IN/8A/iT/2pP5X+/2u/9mvx5/7cn7txYyIi/vE//sfxgz/4g/EDP/ADERHxMz/zM/Hv//2/j3/xL/5F/M2/+TevXf9TP/VT8T3f8z3x1//6X4+IiL/7d/9u/MIv/EL803/6T+NnfuZnbtUWNWY+E4JigOExdKzF1qNj1YB6gJMJmQoIzqcbbhQPSgiG43edEXPFps9eJsjjXRW/Btb6W8SV08keBb6pqIJn/hz9nikLdYLdifM0eE2HVqcl62MTCNBEG+27PsOdU5SiBzjuQGY0ydrnzmpGjww48DZ63TrON6GFyofSO6vXs52anpnxcNM12XelbwbOaRu1P6vQw+tSnaH00DGg6JLCVfqqMu084SUzHvCnj4UGP7dZauXtzkAw/67BcJMTkAHf2r5lwMSsaNaC3qcAbxYINZWavKq8sNzK6RJxfQPwTL8v6ucinZu9uM+DPIqCrTWarAIouj71F+AFQIbKkNJE7ay2gXbpEkaf1VTaO5gYMT/rqTZYQWANoG4qN9DD9bbTjDZlwXomH96eLOjl2X5fljlWmyDU++Dv2+gRrUN1hfYBGWEZuvoF2t9FunKZkukXB/NqfK8BZpN/onVnOkOfm/mIuh9MNltf8yGWCSwyOdff3ZfVCV8PdLUelZ/MD3R97CtBmPxguTl1cr1vpZLptlr/s2wzLa6DMvC0xrta1Jev+RI38dW8ZGNYsw1NGbU6vtq+mq5xftXn4L/r5InqZ6fDIiDxTRelS+b7us8dcZXBrTLh+pqJB93vDnBOgaFF8vw2QBR9ttotjxc1VlRQQ32bTGdHRAFVoMXm5mahe5NP/zaLP9t1VZZp5fumoqv1kC5/xmw2K5OtbCMFAAs/IF/wgPPC2+KNrO3u98LjTCQp70IXn0zXfs1mV6dQk9ACPRbZ4puUlcCzb//2b4+vfvWr8eGHH6b/7+3t3YpRz87O4r/8l/8SP/IjP1J+a7fb8f/9f/9f/Mqv/Ep6z6/8yq/ED//wD8/99t3f/d3x8z//89XnQFjKwcFB+ZwFOCrcfNcNGxF6BpZjhH2/jCZD6QLmSz0jrtZB6zWz2axsTHx8fDwHVgHg4UgrE0LbJuHR35VB1THkP93ckGugh54eqPW5gqzxzmw2m6Mz93mApQJCf7lOjYzuPxZxtXfJIsepNm7uFGYOmYMBHpRrHV5/9jx/ZQpb72ccoBNtY7aKvaf0BJ9MDpwetWBc++mBL8/MHKdM0TU5Rk36JgvkKLqHh2fUaHFnqEn5ZsFALbDwgLjGF9BS5b3mjNbolI2bvys9lDd0hjRzDlfR9+7suqOsxnQ2m80BetBEHWitt1a8fdn4udM6nU7nDpZocvBrYMIyxQMi+EAdC9UPyq8qP24n1KHwvrs8aOCj13md8B72Q//X6xwEWESPTE70d6WxO97Yk+w/vSbTq9o2bILqRg94VC9kABXyUdORriuXLUpH3f/Gn6GTdh6s0z/lY6W5j7230+XVaZPxBHUpj+pzlwGLvA3aF83iVX6n7wAnLhc65ovGpKZravUhu2rP0asRUfY/UjpqprpmWmRBjo5FDUTxF21w/a5LFX0/sRotIuaBo+xap0kG8mS8ouMxm83i+Pg41tfXr+0H5c+Fzp1OJwaDwdyG9qPRKDY2NsqeSzo20IDnwletVquAE5r5qiCe6uUMxKm1Veni4IEGyMgK+/WQyUugnW0Fc5NS8xV5z7JEyJRkr2cOcKnxo2f0RsxPWvA8PisddZ9Y9n3SvmeT8behRxOdsu/azqOjo9jb2yurXZAt5eGaXYQXVa/Dl0xcKn31kASyqd1m39bu3KSoXiQTlJiUfb3IXjw+Pk7poPErwCH2XScNff/SrB5edw2aLCroMKU9Wdcc9rG+vh6DwSDa7XaJ3bO2t1qtuT1ddcIFPYftyNqhnzO/7m3Thefpai14Hf09mUzi8PAwIq7sIDzBKj+PR7CdyB/8UZMD7f9NZWQl8Oyv/tW/WtIus/KZz3wm/uW//JcrN4Ly/PnzuLy8jMePH8/9/vjx4/hf/+t/pfd89NFH6fUfffRR9Tk/8RM/ET/+4z9+7fdlAl8+kxbIdwa41WqVVGtnUhUqN6pujLMNH3VDWFLZyVLQE4JwIPQUEtqgy37cQctoQfv0swvh2trrTZsJOFF0yvD6XKWH0qLmLPJfFiSq8OgyCb1fjZwGWgpWLNo8UZ+pnyPmj1+uBZT6nxp8d+iyvmfGu8k4qtOiz2UW1gMZwETdc0EBiYxPnH9UZjJD7gFutsbfZ3QzOdGx8Lb59X6fFsBl5Ul1jGnHsmBRJk81/QHNPYCsBbf+jCx4dt7xe7wN/j/Le1QOFLRot6+WsGrgWitOD9dx2bvXjaOs92vwyjNqbalNDjitMt1CwIvzpzRxgItxXKVkOl/b5rO10IN2uR513vF+uu1x3nRaON0YBz2gwdsAfTRguknRdntgCo+oDoM+mgnhMtHUntlsNrf0TfUyfdL7dSmJB4rcn4F2qzppWZCGD+C0Qn6zDZazoF55TsFAndDSMXWgwHk+C14zRz2T+1XooTzg9OEZ+CTZwQyZHvdxyWxOVo/OftdkGX+MYLqWyadZCDW/zJ/jEzDaNpUDfDE9oQ2fJAMIm+yY04+2qM5QQEqvUb82OwQg4ooXyRoANPH2aQE86/f7c0vbR6NRCcbY0kQnHxywgPae8eTZkrwriKZAk7Yxo63er0vvOESIe/Hh9RRsfvfJtpuWzNd0XtZMGUAAAEnAfKePA2k6Vmo/4BWli/K3gmfwjyct+GTrXZaaLlDbQNC+v79fluHRV4DPTG50nH2yWW2Y7uul4JmfMPmmaZHRpeZvn5ycxP7+fpycnJQ+djqdcg1yrb4NfVa/j/p0YmpjY2NuWwjVQZS3wRtZv/X5alc4AIlMsbW1tRgMBrG5uRn7+/tz9kzv1Yzhk5OTYis4aKDVer083Q8V8Ha8SXB5UdHn8RkAlXa32+0YDAZzy7K1ICOcKjqbzcq2WdDDf8uez/em+HnZshJ49hf+wl9o/P/evXvx/d///TdqyNssP/IjPzKXrXZwcBCf/vSnI6IeBKshyRyWiPoSIlUSmZGKuAr0uF+FXmf9dVZDg2l9DoqGPYNUgLR+F/ZaWeTIeeaFv7I6lCZKF67FiNSCRH8pPdRpVBTa02O9H7W2Oi1qzm2NPnzXMcgC3kzx6XvTeNXaowaaWQqKAlk3KRp019riwIP+rktKfC882q7fs3qbgp7M2VH+cIAaufZ23JXBqQETGnDrYSO01XVK5jBnQaoX5x91WAksfI8eDXhqTsgy9KndBz0As7WPyh8151DrzcAK73fTd/0dGnj2W9afJkeyqWS6x+t0MECzz7LxULoowFTr+7LF7VJWlO+yPi1bPEjVYMoL46Rj7fyfAQQU1QfU06ST9RrVG9oG78dtaIJsOEjrdROoKa9mDnPGH5n8KrDB86hPQUJ9hp4QnNEj08/L0kP5QCcR0RuuT5EXH/vs2mVKNpnkPp1+1gm1tbW19DAnxlZPIl1mUiJiflmjg4n6bPay9NOba/Uu49dkn5etgzZoWxQoqPl3NVqgDzc3N+cCL62fyV2Cr0xWIuKaj69+rV6jfc98xyb/MNPXTLqzFE91kvvuahOX5d1F/mrWF9e7usm58pqDx06n7Fkqk7Xx1nHPJuwy3/+u/DSnS41GOhlMnKG/1Xx6r9evdT9I7cyiCcw3QYdFJeOZ2iSF8jC+7Ww2P8lP0XFVWdYJd4/JNa6t6ae3UTKa0F/0FWD51tbWNTARPdXpdOaWtqoeUF8sk133PT4JOmTFeZ1JLiYH2KtMC5MI/X6/6Pn19fVy4IKumFE63sYPXVRWAs/edHnw4EGsra3F06dP535/+vRpvPfee+k977333krXR0RJ/VumqIPDJq0oSjWYXAtgo/di0NXp1KK/sbSOQAlho66I+b1vptPpnEE7OzuL/f39ucwF6mi329Hr9QqzevbPKo6kzka5EQGQUeXny688rVKLzsBwvQfR/KbKAcNEn9lo9fj4OC4vL0u6p2bZaKbVskLmTmJmOJQm7GOE0uP5auh8ptgDHu1b5ljpbxR1VJjF1P4ym+kgqweiTXzhbfTARNsO79AmnsvGvpnz7bzj/yv99bu/uzHBoabf8CSHKfgSuWVKNmY+TgT7uvk4PIlsQg+llYM5XtxBrjkQ/j8F8BLdCO8QiDiP1Ppfo0f2neDOlydGXG0cy5Jvnh1xfWLB5SWTZaVH5nSq7EEPHQvXM4ylOkYeRGV0yngXHaH2Q4ESHAwOXsGx4t6MxvBwxNWyh8yZcmee/7y/0J/lVBlwoPerU7uouM6BHr5MQfugQac6kN6uzOY6r2kb1K66LGu9rhewvRFXMupLC2/iyF1ezh9I4/tAqT7rdDqFL3USAPlF70dEkWvti/bXMxwjruQK+sAT2FoNCpSujKlP8q1CD+45PT2Ng4ODGI/HJRtFeRlbgbzQP/5XHbJskNmkT/w3focWvFQWmJC4vLwsS3ZYOaDLkbwoj56ensbh4WFMJpOyvFCv4fmDwSC63W7RY56N5zbegzHaqzRTXtaATvnHfWGKZg6gPzXzXSdwHJx1OdRsltFoFGdnZyXzRwGyXq9XlnCy+TYH+Ogkqp7ip35tFghnQD5t4nOWDaO2HB+o0+mUbFpkZTqdlvaj87HNjOMqPKz6LvOL/DsxDvqHQzpYtqlgsIO/LtfOM7oZuNtyB3nRqzxTJ9CcX5alxTIl8ycpmv3F3lvwk+5Npsuw4XW110oPtTn6UqCJpcRHR0exvr4enU6n6mdm/vibKIyRA3tus7lWfRmVL12lRGGMVWaYXIYveKktcp/mbdCB50TkJ7PzHQBItwXBXjEhMpvNot/vF3+v1+vFbDYrcSy0UR9IbazGDU2++tugCf12u0/Z2tqK7e3t4jshC/ABOmI0GkWv1ytL2TlsB1sKjygdfG/UTCdlMeeyZemc3x/+4R9uXLLp5Ud+5Efi5cuXKzVmc3Mzvv3bvz1+8Rd/sfw2nU7jF3/xF+M7v/M703u+8zu/c+76iIhf+IVfqF5/k5IFSDXHrylYrc3SqNJreumsU7Y8g++qxNyw1dpQKxlzZXTI6soUu9Mko8MyBsF/d0dL6abBaEaDmwY2TpdlrvW2ZYGZB21Ovyaa+v/UqwAq5SZ8sEpZpLyVn91Z9oAn44OsODjQ1Ed/pgcFTvNV+t1ED/1f669lWvn1yzpJGQ1q/O7PV6coonlD8GXokcl+re3uOCov1IDlGm+43qoBZ94Xnq/joNcu0mWrlKb7eI4Gg4vGfZF+uElxHav08L7cRqdmjlYTz9b61zQZkvHvTWRd5UHb7MDhbeyLBiYe0Ckvu+x6X5ps6yIe0kk2lQu9z30Vrzcbw5vSIwNTtWQz89ov7d+qz170v9sPp0vWF96XmcCjzRqsKjDJNTyPSYDaaWMUb1+m32rfM5o2PScDxrI+LqpPbQT9BLzVJaoEXApAafau2pimouBnrWT2yPultHCZ0jZ5XRkv3ZV+d92in1UX+8QO1/j32jP81eQrUVz/LavD3lRxXe+vZbb50N8z/Z7xEPUrKPD1VJQuuv2JA0gR1305tTPoQ67LdADXZCvBbuOL3VXJeF196UzeNcHC9baWmu+Z8dwnTYdaob069qoL6btOYjMBlE2Yq4w0+QZ3WZbOPPupn/qp+JEf+ZHo9/tLXf/TP/3T8YM/+IOxu7u7UoN++Id/OL7/+78//vAf/sPxHd/xHfGTP/mTMZlMyumbf/kv/+X41Kc+FT/xEz8RERF/7a/9tfiu7/qu+Ef/6B/Fn/kzfyb+9b/+1/Grv/qr8c//+T9f6blZUedYM4MYYFBPBtM3taOO2Wx+PykHBly4ZrPZnOBohhWpntSliHyv14vT09NotV5vpgfC7TM6tb4uKsyMaVud+Wk/mU7MDjLzzTWeaUX9/Idg8TxXNtAIZaMZOq1Wq8zMbG5ulhldF7zbFNrtToUbAvrFrKe2K3Me1TFSejY5J/ocdyh0ZoO29nq9kg3HvbUAdRWAREGoLCMg4op/t7a2SqaV7s2n9yg9nHeU7llbvR51RiKu9rTSE3tardac0nWnaFk6KF9n9ND2qLEgRRvZ1xluHSeld0SkgXVTwO4OPXyC7kLfaHBH8b24FgUdSg93AnUMPQBEn2qQM5vNUtnV+nme9k3p5jT0etDpqjfb7XYVDPFJimWCsNpzvc1+TzbDTt/RPT6ZAC392TU5d35hjH2W35cRkmmly3tIqV8UKNVomtHIs/S0Ts+4cpn3Z7ms+tiozKLrsbuaseqyBk2gAxkIq+gR1UEES/AA9jDiaqmDOuTOC1m2KvVAN+UL/a56mFlhvrdarbll/xoITKfTa8fNZ7p1Wfui+ohsA83CRvZ0FnpzczNOT09T/dtUlAfQv+qvcI2Ov/aT/9FhGxsbZa8bpRO8TOYYfaq1yeXaA0YKMso+YN1uN7a2thZOxkRcyZDKh46BtkPHUX2wTL+R5dVutwuIRRZcNqnZNDbeDjbfvry8jF6vVzbi7nQ6sba2Fv1+vxwK5nzP6/LyMvr9ftn8fTwel4xPZJgx4115BXp4W+m/+rFqB9ElCrgwvgSOCgxqNnxm33TMnF+baKrX0xfaynidnp7O2WPucdut45691GZoPRr0ZhMnqsvUNtds5l0V5TmlV8RVogJZYXrSH5mxSh8+6/1KD3gRWpJN7Etmm/xJb+ObpIkX5FgPl9DMWnQ3GVbZCiT1abB/LGnWpdmaIeo22Omh7X7bZTqdlkM22Cvw/Pw8jo6Oymo29uyCF+ALzTR3+rVarbL3Ofyme581xQCfZJlOp3P7JsIfR0dHRY7Y85IYX30h+GEymcTx8XGhS6v1OiObmB+/q+bb3rYsDZ7NZrP4vb/39y7NfKtkqWn5i3/xL8azZ8/ix37sx+Kjjz6Kb/u2b4v/8B/+QzkU4Mtf/vKcM/zH//gfj5/92Z+NH/3RH42/9bf+VnzDN3xD/PzP/3x8y7d8y42er8UF2h1tnDV1CgBKdEkJBhEH2AU7C9D1ZCRViBh/D0gVhEDgWJqobXSFsopD6fdlgbw6NTw/O/nKwUgHA7hG6acz4GrcfWxwSGhfv9+P8/Pza6m9t1GkNeeF/5TeOHg4c7oETp2HiOvgGYGB09zHhLqgmT5X28pGo/ocrTtzWJahhbcno5MG4Sxn0dliNR61+yOu77OxiIc9SNbxgUdVwbqjd5NZjIzXm67z2SZ1srVdfM4cpawP+nv2XF7oG917LuODLNBZhU9UXpuMvDrKzgNOl8xhvK0TqZMhPJs++6yqA4rL0CQLrJr4yzMOtNAm18Eul86T7gCr7Hn7MhuidIiYP/Vy2YMlvB8ebDi/KJ0zXeP0URrUgrsmXe5BqS71chpBQwVbM95YlhZOj4jrWzbQBviV4jP3PvboYq1T++pgGzyggLnqCJVP/V1puEjml6EJS1s0aHJeVlmptUXrpM9Nz13Ex95H1eu+j6Q+Cwe/ac8ztV+qQ7Nn0/9W6wr0YPl7JhvZbx7AZyWzTc5DXjIg3uW4iSdcltXH6Xa7cXl5Gd1ut4Bn+DnYVt9aBJ6mHbp8UvcNhu+yMdHvqqu01Hy2iCvAhLbMZrPis6n/rtu4ZDKdPSsbK29705jpRLQexED7kD9fnqdF4xr3o1TvMJ6A8TUfTwH6DAi+q5KNr9t09QF04kjBffeVfLsf1S3qZyhYy29qU5t00m19n2VLk01VEMSBM92jUZe1RsScreMZTDCovlLw7Kb25G0U2qTLeQF29P309DQi5mUCOkAv3brh+Pi42DYmlFwOvx7pERGFHgCr0IGJCt5ns1lJuoHf6buC1dSFvEAP5yWefVdysTR4dpNTNP0UzGXLD/3QD8UP/dAPpf/90i/90rXfvu/7vi++7/u+70bPykpmkDIm1N/decyCF5/dzt4xoNnskgItaky0YNz4THs0JdTbuAozeTDj9NCSzXRmJXOyPXOp1pbMMXBnU5/jRvim/ff2u2Pgxk2DHm+Tt0+DATXQmvmi75kD1MSvHpApQHEXRoj6M5BF26jPzBwCnAbnU98/B3nJ+pv1X/9zGtN+vSfrwypF66/JTY0PGCP+12CjRg/9r/ZbRiPlI+0v9RNU6diuAo44LZYFE3yMavKqNML51H64/Hj9FKd5NhYZcFYLfpva6ryxDB20n0oPHxP/3QEil4Xs9+yarB/Oi77nxKr0yJZjULRfNV2qv2X2U+uBx12H1OjibcnkKhsTldFlbI7Ln489z1G/IuMn9Uv4rv1VYIe28Zs+jzqUx9SOKGCkstbEZ6vIP31zoEntQ+bfuN2v6cGmMVkEDGGrmpZf+fXaN2bTFTSutYP7nO7ZBKaCpFq30ob/ssk0pVOTDLhd8usye5HpI227T47W6KrXM3ndbrdLtp0eLsHpkIBi0+nV/nO+j1dNB3mAqmWRntBx9fHx69kPjQ202QPJ6eZjqXUsU1yHZrype3uxv1fNv8v8p9pzM389k9uImFt+q/zxporTVPunGWe695aezpr5qTVb48/VRAFiQs26wb/J9uZV3nyT9MlsttMEvtETU/U+ZE73UVU6QDOdDIEevhcoKzdcj73torZK+QDAZzKZlM++LyrZ2mSUQdPpdFqu173/SESYzV6fcNrpdMq96L9MN7zt4j48dvzk5CTG43EBxegrbWb1Aqe2KngGXyFP6Hwymk9PT8uEiE7+0p7blqXBMz1F80/+yT8Z3/Vd3xV/5+/8nblrXr16Fd/7vd8b/+k//adbN+zroTQBCpmRdHCKOvhP760BP7rswBWsOq/qDOp/s9msCI0uJ9VZrJsCR9p+dyiyoEAN3KKAVx3TbPYhc/gwLrQnu06fizLT/TBuCiI6LTzrRBVi5hBqn/WzB7kRVzMPWp87OV6a6K316UxiFlgvW/ReNRo10MjHSRVqRJ4NwWecBy0YzVq7awEcbaU+Zi8ozEB78LoMLXiGZuJ4BkoGjKojojOVWqfqhho9nAeyYDFzsDRI1WCV9rRarbnPi2iS8UZtXwJ3NFWWuE951ZfqQQ+/rknmXL8TDGqbocNsNptzakgXx4HTZUEZbZVe9D9zsrnW5VJpphsSewCt9oMsHaWRP8frVtp7JoC3hWsyBx+aZfbBi9LZZSXT0R6kZcCDts/7rmOhNkTHxnlQx1EBigwYyGR5FQBN5bAmL9oGnul6A39CwQh9dqYroBX9UvqpXteDB1qtqwxW5XHtSzZeq9Di8vKyBPGZv6FLi7PMdO0b9ep4ecnk13WKPkP1BM/SpSeZLteNxmsHBrhvo/o5y+BqtVplNcL6+vpcQA+ddFkt4+Gyo+MGn/PZ+0Ld0NoBVr/H9ZG2nWynmj/IuwbUmr3NslXNPDs7O4vxeFxozEEOuuyOYCzLkvFSG0//TX10b7tu08DWFZR+vx/D4TA6nU7s7OzMHazkY63vSs8mucrqcJ2HvOmSs/F4HMfHx4U+er3bCP73tunYaVudJ7TOzc3NGA6HBVT0GGkZPbJqcRuBnMAfHKQwmUxiMpnE0dFR4aPsPmw2PKrtRk8zURlx5Z9Pp6+X7W1sbMTx8XHZFqjb7V5LUljWT72LojpPs4FYpsjyPAUV9V7kS7cWcN7F31Xw9OLiIsbjcaytrZUDFAaDwZwMKV82gZV3TQ/16Zwuh4eH8fz588ILyrPT6evlnfQ34urAoNlsdu3QDN0LbDqdxsHBQaytrZUsLJZ5u0wuoxveBE10EhGaHBwcxEcffTTnG7ESaTp9vbwTWwIoC/g4Ho/j5OSk8AZL9Fnae3h4WJa0KvgKrSPyLU2WLTc6bfOXfumX4n/8j/8R/+2//bf4V//qX5V90M7OzuKXf/mXb1Ll13XJiLrMbw7i1O7JHDK/Rp39zOhpXQ5a+St77l2VZRxQ71eT0cvaWaODAzJZvxe16SYlc6Cavi/znxvAVei6bFHnJHvuKkY4q8Nf/h+lNjOp9/j7qgagBiRpQJW1Le3hAv4AAQAASURBVOvPssUd0Saa1EqWReSBmL+7vmhqX/bZ5aU2njelRcZ3tWfX7s9AIH13MJ269Tr/vkx/nFdvSpNMHmr0yDKiajpGs8yWkcOsTh0jrZv26Hsmh+pA3pYeTXov0yHZ9bV6mmTEeVXrrumr7PlaR43nF9WTgWZaMnn1zLPMVkbMZ0TXrodO7jto//Re9r/zftxWhygtmvTHosnBRbYg+6/2f3Z9pksX3XsT/mjS2dpeBz1rdTlQ4NdgexbZFQpgWy1wrfmnrvMW6QEdcwIpnzxmWwidbPGxUb3lE39ZlpXz/aI2alu1zbpthN7nhx54htGb8N+10G9dilg78XeRjqK98BlFAVmljfJB9r4otnkTtFCaKDACPbJM61XpEXE1gatb7kTMb4aeyfKbiukWFQVFfA/YbDm6Axha1N5qYdyVHv6MTBbfJk0y/0kz8PmufaRt2Extu+ohBeN0WxeAd6WHTsY6Pd52cV3pGZmqQ5QW6ETopKCbLtm9uLgomWa6JVCr1bqmx++63Ag8i4j4j//xP8Zf+St/Jf7YH/tj8e/+3b+Lz372s3fYrK+/4oo7S7XWazNn02feMkfBM9b0ukzRquHXzDPNFqC4k5TVt6jUHE3NAMM5UabN2l17vtLPQUDvN/Xo7J62U/caUwNPgOmB5iJ6ZEFeFjjyWZe8qfJUXsgcVXdkuUedCKWVBzhZgZ4oF816UnpEXF+asAyf1JxLf44ag1VSrKlPU5ddDn0sst+U/q1Wa07ZOo+4g6j3NbXT++u/ZUrd6adOhzvNTg82EG0ClbyNPBNnjcwD3SPGQaha8NBEE6dnlmlF3z17xPmDNvJS/cKspmbFaSZWzYlQI00/lPa6DI1nLVouUaNH5oT7sk+lCc/XTJpMj9E3HGzowBi781ADASOulq3WimY/q17SsXLebypOt4wW+qyazHCPtoe+tNtX+xi5btN35St16rgGXY7u0ra4bYeWWSbeMkXHRL+7zvZ7PLtV6ePt1D7X+BWaemYAMqxBU8T8Pk5K19lsNpfRswpYpH2uZQOhy8m28mxDHy+ljY+d+xf+nFob/VrdryqjMTpKg6wmmri+jLiepU3fdZN532yabFSvl8/6rn3OwLBaMJyBIHoPdjc79ILP0+n02sbP1K3f/cAdBdG2trZKuyeTSeEj6EDGnx4OQHYjdKv5A7pkKBtXpQ/ZRvrq9/sl+QBdQ/uHw2E57EFPm8v2RPVyE7BAeUuzq/b39+Pp06exv78fz549i4ODgzg4OJjLPnN9qXaX1R74Trq6QGnHWBG/wMP0HYDBlzSqnN81SOK+/HQ6LZl44/E4Xr16VT5PJpNrGWe0Cf53H2s2u1qqR0GPQQ9kGPuhYB3Z7n567JsGjVQHIS9HR0ext7cXx8fHhR6aIax7X2OPsad6EJGDbXp4U7fbjU6nE61WK46OjmJzc7Nk4qEnXI80TaS8CboA7pycnMTBwUHJxGPJOOPT6/XmQEEy0TTzkI3xAbAvLy+j0+kUXcKBMBERh4eHJTMRfoHfHLB/mwXbxqEA6FZilk6nExFR5B57eXFxUfR1q3W1993+/n5cXl6W5ZsKIm5vb0e/3y8ZeJ1Opyz9hGYqG7eRkxuDZ0+ePIlf/uVfjh/4gR+IP/JH/kj83M/9XHzTN33TTav7ui7uTEVc3+wyu6fpu9a77EBm4JF+n82uNkCNiLn1w1qWdVi9OBjhDow6WO5I1pzQWltqTld2f5Z6qf+RuqppwzUQ4KalCThwIMXbXyuZE1szBBrgOa/6ddAj23RZwUR/dlOp0TEL+LIAYJn6vb4meeC3rD1aD4YrA7uydq7CJxmPaX1Z4O109H5mM/JKjww8zNrlIKnypi8Dyvgtkx3lvRotMvp6kF1zenAs3AHwMfJlQqpLMpp4Ozyzz/WQfr+Jbq3xRdYX74PSInPSnc4RcU3Gm2TVPzsw6O1Q8NJ5L2vjMjRpkj9tE8V5mD663Gb9V9CUun3iJ6Oty2+NbhlgfpOSjWVmT/WZ3q5l/Ar9LZNNv17bokuI+U+fyzUebK9CA+jo/Kvy4gG1FvcnMjmg7zWfZZWCfan5MU6bJl1ak9fMF1AaeOaK+kHT6XRuAkr5jOLgmN+T9clth/tlane1ndpefW6T3FCXb8ehYMLGxkYBXrReQCLdF80BCuU3zZjQz9kY+It26GcATr2PLVYAyggMCf7U/t0VIOCyNJtdTcqxLxHLNlma6Blo0EQPLqGvan+17e6763JdHc9s6bPHCHdFixptGGuCeMAATk3UCQQv2k7lzUzPqA6DHhFX/Oovp+eiuOku6aI0gVcAipArpYFvG4QO0PHziRHPIGVJXy3rz/2lN8kbi+ihJ/bSL/qPnKvu48A/9WEAzTyLr9W6Wpo/nU7nTtxUemQ6+G0U90V9OTw2CNlmT0fAYN9DUGmqE3Y6oc7ekBFXp537ZGzEfBx9U3rcCDzjYVtbW/GzP/uz8ff+3t+L7/me74m/8Tf+xo0a8fVeXOFFXO0TAlNEXHdwI1YPthcBKrX21QIfNzCZc7Ys87gjoIpbFTh1w9SeReDtdkdRn+NBvNNL76n9pt/VoXKncBk6OK2Vvh7wa/BBXzKARuvJ2u/BqtLHg5OmdnrRsavtObCKYnF+U0fY3z3Aqs1a156hGQVOB8oierhsqGzrWC5q07J0UYdJ/3O+0We4M+Qy7DKlIGg2G67P1Gv0GeqsRMS1YOSmRifTa1qHAzHZLFn2/BoPZQFB9nyXJ+2ngu+qNzIarKrrHSRSevhvKktZH2p00WfVaKN80RSQ865Ln2r0cJBp2dlOt5tOD7U/atM86NfTlvk9s89ad8T8MiK9N+L6sreM/2tgSzbeTYCW1peBddxHoKmn5PJ/q9Way45U/lGHU/c8413Hy/Uj1wF86DI5MkVcjlSWaOsq+sMnn7KggOCDTYM9m0HpUgOitO7s/yZ7y286Vrq8xgEP5WMNMpbRI2pf2duLZ7bbVye+k8mDH0bdyGRtQsFpr8/N+lyjlQaTEfOHFpApRjAEb3ASN/zqgY8W5eEMxKLN1M1eUdBLM84mk0k5AU73P6vpTurwpXXaLj4zVgosKX1ULuCJra2t6Pf7JfMoK8vokEUl8ycIdDXLimwiwCKlA/dnk0zZBGCrdZUlqv1Qvdbtdq/Js+8VVrPrd11UPnWPQvaCg4e1f+hIjQWgCzTW3xUodR+U/3q93typp7pBvsedd8Ebq9AF8IxMTvURImLOZlOUR05PT+f64MAp9CQzy08SzmKvT6rQVs/yRedjEzQTj3i61braUxi9qddrVjVg0ubmZsnKw54rrRfZt7dRZrP5BBaf4EDO2fNsbW2tnLJ6enpaMl3Rhb1eL2az2RzIztJOMna73e41Hz/iKk66Dch8I/DMmfJHf/RH45u+6ZvmDhX4f6Go08cyBJxOBkw3xGQpmTt5Wt8ioV7GOXdHN6uP6zwQrDnhi+iQBS7qNKgDDmNCG0XB1cHzmSR/Jv3wQMr77Y59rV9KD3++G+9laOL8oYCcLlvBqUBpqDOoTnaNBvrZnTPt+yKwzJWIgiQaZDl4tiyPUJQeajg9aPCAoQZu6dhoUAY9ljWWWdDkgR2ObG1/kWX5w/nW9YjzroPzSkfo5zyeOWTQyuU8kw8F0DQAxWGBX30sM2PURAfePQDSOvQ/p0ntP+2n1uHPVFn38dQ6lVYKODDzy/Iib4Py9rIOvfJ+FjR7HcoLTnN1ArQfCha5PdLxzuqq2a8aiOpOSCbbqzpt7uworyo/YpNxrFVnaDCoywx1OYPSCruuNPKZfm+f6/paH/SaZR17b7vrFEAG3qERjji6TJcNapsz26lBPnZciy5ZJZDhxclfs9msZAhQP+AFS5JW0acErbrc3e9vtV4DMr1erwAO6vPoeGY2M5tEy8Al1S9+vc6y03eCAdeZyLTqsWX5gjHc2toqAbXypgaXbCqeLQvl2RrQeD+1TvfBtA6nEf0hoGEMCXj6/X5cXFyUjbAJAJVPWq3WHP87DeBf6Ku6Tuk0m73eiLrX6xVeBQQBDBqPx2WDc9qkmQ1OE9eHFJ/wxXZrlohnRLTb7ej1enN07XQ6MRqN5rYxWNbXWbY4Lyv/shTv4OAgXr58GQcHB7G/vz93YEfElW+iOr4JUEO/wrseV6HXBoNBoZkG1eimVeTlLoqCRGSd7e3tlQMUGEv6h7+Q2b3Z7Gq5Jv8DjqFHlY4bGxsxGo0KoKhLGVXHvS16uC1Dtjk8gb4xpuozUPQzSxYjrvSwLk+kDnTJ1tZWDIfD6Pf7c2CSg9hvkx7+PABBgFXXVfQvYn4yqt1uF0Bf9bJn10a8PlEy4vXBEcPhMHq93hy9szjpbRf14XxLFc2w7HQ6BSwn61ZP2WQJp97jPg1LZofDYYxGoyJPtMNjhtvQ40bg2Re/+MV4+PDh3G/f+73fG7/v9/2++NVf/dUbN+Z3S8mMeEQ9K4Jrao7iKk7koqC1FoBl168SyGTPqIFeTgcPVLUfWVsy+t22nVmWx10WBSsWBekqxHpNzUHjvlrbVwnEXLn7b6sGuLU21MAwPmuw3yQX+p79V3v+KkXHw50QD8JXLQ7m+PdFNFDnsyYTy+gPB8lqxdtT6/Oq9MiAg4wumc5YVDLd4fcuW19WV+b41fqm/VpUMn2kdOf3TGdk7c7sUFb3KiXT0TVdXevTTWVH6e/AhgKrGcCR6QeVb36LyGfs9T7PPMmeo23Vz37NqsXBM392FrxnbdPffMyaJk0A5LQ90F0DFr8ns/v6zFWyrHzsMruV9S3TtbX6vY/Ul+nvJjl0n0OBRQ3u/HoAi2V9FKW1bpisOlSzFHhGjXa1Z2gbFxUFTGo6QWkIn2gwBODrmaWr6o8mPRlxRW/NIso2w/f+ZXy0yLfP/GEtqtt0ssjvuU2WhJZM17mM6RIrAlKfAKfNvvROdZ9nnXE9oPLm5ubcNaozFwHsLudNsc5t6MRn5RkyipRfaL/LoU9OOl9xDQChAgM1H7oWe2V9uCt6ZHVjn3QPNt0ORvuXjSlAqNs46KGZQ/CZx3Lqsyvd33Zx+XF6uNz4ROB0Oi1LuLlfZYqJBaWH0l8n+Faxr2+quM32pZZZIojatMvLyzIZ5z5eu90uWXY6sQq46kt6oa/7OLcpNwLPPvzww/T3b/7mb45v/uZvvlWDvl6LMkKr1bqm8Fut1txsAIydGdxMyfuSucwYZM5wFqR4RoO24TYMkzlBnqrMZ50NJ91UDW9mCNz4Oi3cEGfG1QNYVSIIbVMGzyq0UBprVgN94Z2ZQ2aMcGr1Ws2O0f5FzGcdaeDnPJKNr9NDf0e5aLaABgf+2yJ66J4hvq8Nz8dYqqPgGUa1oEsNK0qToo6GO561/nOdHgV+enpaZoezQGyZYMzp4QbNMxOQEQ06I+bBTaeJ9ok+uHxljlpWXKaghxpldVA0yPM21miR0UNpQp3QQfeGyXScOuhOF4Iw5SefHW8aN9VBtMX75zrW6bEIrFT9obqNPkEbXcrjMuFBiQakWSBTG6dFQUftOTg4Wr+Opf62jI71QIElgEojDbThec2Q1CwR/851+hz/TW2E0406s7FAbmazWbo/kX5epvDMi4uLopc8621tba3MXgOgaCEA0Wcqj7j8qL+gmeSaJQzN8G0iYm4GmOexvEKXh2qGBE5uBgpmRYMRP1WM+mmT7ulZO6BB+VPpCh2UXm7XHch1P4W+nZ2dlc3eyaRSfoPWZLOwF0zNxijPqY/V7/fnstmhR7/fj16vVzbY1g3x0Te+HJA2eSZVE/1qRfWaboZ9cXERnU4nBoNBXF5extHRUcxms0KrjY2NGAwG5bPr2EV2V31ef1EPm5qPx+N48eJF2YiapXhnZ2cpgKZ+emaLVO8TB5D5Bw8A2MGj8Aly6WPp2Yvu2y8qmX7P7Le2h83OeR0dHZVsPAWK1M+gDmSQZ+qYQY/19fW4d+9e4d2Tk5O5cVYe13HVpW2un5f1zZahlX6nXYCJk8kk9vf35+hCBi5LpdFB6EFdVoxeZ6US8cBwOIz79++XZ19eXhaZjbjuc0CPiOsrf2pA722L600yR8fjcclMJJMz4mopvcoFv+lSbmwcfVpfX4/79+/Hzs5OWVoN3c7Ozsoyvo2NjbJsUff4Vnq4X/GmCmNCVuLh4WHRKWxur/oVOel0OtHv9wuvnJ2dxYsXLyLiat/y9fX1ePz4cezs7MTx8XGRF/S5+htHR0fRbrfn9Hw2If4maaH6RTM19/f35yYr1H7Tpq2trRgMBrG1tVWy8F69elUOCoiIQo/RaBTHx8cxmUxiNpuVZcPoyfPz85LhrIdNeGx3E1rc+MCA/38u7jgo+JEBOosGJvvflXgGjCzTzsy5uUldi+r2oDOjCc+OuD7brf/5Z+pv6ofX5e1U43tXJXPOvK0exDqPeBCWFQ8OsnHlv6Zg3Wk0nV4dfe3tz+pfxDMZPbwuHB6lRa3di+ixLDi0qPB8n62pje1taeH8obPsNWfY+cNp6gHfKn3PflNHLMuIyPijqWTOuv6udPUl0DXZ5r9M3/rMtwK0q5Qaj2b6r/ZfjRY1fqDdfFf+qJUM4PLAxem4LJDjz/GXPr9Gl2X5Q22q2hJ+17FgPL0N/pnSNPbevmUCU9fd6OYaz9zE5qrdytqPA96kQ7PfNTDlOW6r4D393+U2k1X9LZPPiGjsUxMd9NkKvGlwrrKf6RdvR/Ys76v/11S0b0oPlUmv1+mxSF6oCwANcErbp8u7eAbgHED0bcoiHeefHSglqNZ9nnySMZtErT1vkf+nNkg3nyZw5+UnwboeWsZXcT+YPmbApPJKVtR+uQ5f5I8sa4d0Ysxpo5vh1/S06w6Kjh/8yjJMlm3qEtYs40bbi4/mNm6RvCxTan6v6mBo45uZ01f0qk6MKh9wiqD/BujW7XbLs9bW1uaWfmbj5mOh1/B+21ivRivGAkBLXz6JC30i5rdGYNLH/V8mhgaDQQHOoL/GLb6UX/VaLa5+U/RwPlG6OCCufdbJL/avRF+oje33+zEcDkuskm2mr5NLPpnyJvq9Kk10kgh74O3SCTA9KTliXhf2er0YDAbRal3tEXd8fDwH2AE+Mwnjz1O/dVX6vAPPligowdlsNncSjM64uNFwB8kdJ/7zQdP7PBvBSy0I1cBCGZi+3FaQVOmTZqqzZm7svX214g6L90+fnxlPfwbvZCDwG4Ks2QA3DSS1oPT02W5Yaa/21evkd3fsM/plfJfRXIEDzdpSR9KXSyxbssDTn5UFMR5UaLCWBcSLAovsHpcvD8BoI3yrDoFnmWT99v9qDrzKX+Y4abDAPTVg0fk7o0vN2XZaMZOr+kazItWpzhxZl7dFfKO6B72qdfumubRReSYLyvk/0wV6XUYP1SOeieT0aArePEOixgv+XAdbFNjQYFJ1uvMTn2tt1Hu9z9Slsuf2Q9usS/lqehlaOk2WLdk4IhOqp9S+uW31TC3oo9k9WdDLb9pHzb5UfQs9ajrdHchlaaF9VhrqM5jBJxhV4Ej7Qhv1PQt0kUNdQsc1LhuMhcsk952ens5lXHh/CCy0zibdofyU0U95GFo4IKC22fnX+Tgba6Wp/+bjxjPb7XbZw2VjY6MEOFrXbDYrmRSandDEEwrKkKGlGZjr6+sl42k2m5XNvJX3FUxTeahNMGq7XGcoTb29fFb7urGxEdvb2xERJXNE97XSzLMarWvPcv+HTMCTk5OSGfP8+fN4+vRpyQ4hG0KzFVXWXP9nch5xpYN1c28yreABxhqwiKxS9D40Zb86pQvjs0zGZq2N6uOQwUIwyx5nJycn8fz585Kdx2bdDlbU9K+PGXa92+3Ge++9F71eL+7fvx+j0SiOjo7i2bNncXZ2VsZCZR0+16XPSif4chn/o4lO2eS6LgODLmSdjcfjuaxg7le9pjGG6tfZ7PUefJ1OJ3Z3d6PX68VnPvOZePz4cZyenpZDCMj2ox3sF6nLOtEFyve83ybOc30DjWazWQEq2ItKX2RGKZgWEWWlCffTJ42hyaTd2tqK999/Px49elQylk5PT+PFixdxcnJS5EYzibTv6hfVbP1NaZL9Rl/IkiPbTE+m1bhI6Qsdz8/PYzwex/n5efmt3W7H7u5ubG1txcOHD+PevXtl3zvoAc8dHR2VkyazvtfixLsu6u+o/JB9phnWgKQaax0dHc3JHPtRMt6j0ajseTccDouMccjLbDYr9+ieckrzprhu2fIOPFtQ1MnUmTpdquAzIRE5eObFkWGuV2PU5Czo9Zljpdf6fzcFR5wegGeKDHtqtfYHWmX91j47/bT9TuuMbvobzqSm4qshW4UeTQ6Lg2duxFyhZ3T1/mQ80HSf08yDLQWtIub3/oiIuaDpJkXHQcEw36/AQQPatww99Bl6vb7TN4oG2lofzweo0cCH+ppAqBoNnBYOdgBOwJs6M61gkcpVRmd/ptPPZUn7rACq6ikHDbUP/kx9LSrahww4ms1mBSzSU7X0Hl/ayu/Z2LqcOFCnfUaPZ7o0o4cXlbVl6eF0cZpERKFFdspYRKROQO3Zel9tskB1s/aLz0pH/c/7oDPBWR21tmUyrnyn2yKoTGf3eR8dbKvpOGRD254Bo8iSA0xatwM4DjDUxklpos93WfXTqXz7B+VfpYcGYH69AvnYc+yotkv7ruCZtkmXWGpfdJZ8kazUxsDpFXHFHwryaCBOcSCQz5k9dTujY1vTy7osi+V66HjACuqLiALuaAZZjRYqhyz7IVCJiLKXFIE27SG4cLp6/U2lNlHjfhfXuq1mLNbW1mI0GpWgh2WLyDYBdLYcOaOH613XX/Qf0OPFixfx8ccfl+WJBKDwZo3P/BnwmfuTyIEefsAr4sofol3wivpfgGcAb9myzia6+OeMJgCqBLT7+/vx8ccfx+npaTx//jyOjo5iPB7P7X+GHoPf9F1lQ58JcDYajeJTn/pUDAaDePDgQezs7MTe3l4B7g4PD+dkNiKu+UfEHjVf+iZFaaI2SjNYOFCCpayTyeTaqazwkdpZt43o7dlsFr1eLx4/fhyDwSA+85nPxJMnT2I8HsezZ89iMpnEs2fP5sBN5zOK+gw18P0mNNHl6tStYDSgjYJn6DEFTgDG0BXIGnYRem1tbcX9+/ej1+vFkydP4tGjRzEej2NtbS2Oj49jb28v1WeZrVf+uCvgzPlM9RsyBHgGgKbgKrTU9iKDFxcXcXBwUA5euLi4iH6/H7u7u9HpdOLBgwfl89raWjmwIiLKPYPBYG68nA/Vv7sLutR8YcZIeeDs7KyAgupTkG2Hf0HfAdORPU7R3NnZiW63G9vb2zEcDovNOD4+LvRDV/V6vbS9jj3chA7vwLMVShagNwE5fNZ3vab23YPeWltq/+ssjINy7ph7f5qK9792n/+vgSUOpwc+3qZlijJ9rU0K9GVGV+u6iQF2w+j1ZTTO6KGgYtZPf2b2W3aN8gEv3TNIT3HKnqt1rEqXmuOZOXMe1Lo8eLuWCUK5Tx0Ylw0CPt2zIgNoNIC7KU20ZO2vyWuNLxwY8zpq9ashdXBO6eIZUTUeXlRqOlCfVeuf1uF8nF3rgXDWDkrW96y//twmnX8Xjrz3y8FsdWq1L6vq8awssjmqT52XsjFYVKe3KePR7D8FtAkqfFZXJ7VUfmttqvFLU/sJVFZZgrhqcZl0WciyozSo1/HKrnH66oSSL+3Ud9WpmmHh45cVBycW6VS1DxmwQak9t4nnF/laTe2ZzWZz/oTLAG2CRuvr6yXzTEsGkDbRg4yzXq83t+cZ/5GtCs2yJaH+jIz/m8bD6eD9piivqe3WDDnkCJ+ErDNdetpk13QCxscBAITgajwex+HhYQlwddlg7bCAjN8y/U8bdHkiJwICcAOUAaB5Jhn9BcB2wOimfgf1E6iTRQV9zs/PY39/v+wBR2aVZ+Shc91vo37P+GV84Nft7e0YjUYxGo1iMBiU0xMvLy8LSKaHXSigmPHbsn5IrTDe7Gem+lX3wHv16lXZ3+vo6GguQ0aBIM2Yo43Qi3d4vdPpxM7OToxGowIGzGazAiKyX6KDy2r7yObSMb5Ngb7wRcSVXlUg5ODgoADS+/v7hU66VFH3bKMPrHQBWEE3QRMyigaDQdFtnLTY6XTi/Px8LvtQeUJXUnj8cRt6RFxlIUIPfgNwPzw8LNlSBwcHJXtQl7KS4aqrtgDbyDjTySbogZ5nmTN7vCE3qu/clrhfFHE3WXg6YYO88DzAPMbu+Ph4DkjU/djcx9XMxfF4XPRVRJRTeKEHtgM+Ypmngtk+cXcXwHLEO/CssaCg3GmNuO4ccb0qNb8uC4z1uzu0en3G7JmTqIg72TRNM/RN9ddo0kSPLPiBud2xUSbW9mh2kjpN7vy50+f05X6cEASwFhCgeGvZPn5PUzDtGQLq4OkMlwd47pBRF9fp0qosuISuWp86AyjtVqtVUnz5roU2qoHKaOK85O3yPnhgoBkb6kDq/z4eqgSbFCH/aZaKp9PDH7PZ6/X1s9ns2jHhSg/4ORsvp4kXr7NGO/qnM40ZHbRPSi/XGy5vnjECPTQAhi4avGjdtE0dnyY6ZLona6/SKpOFjO+9n05zxirLIPFgBEcdOXNa8Z/P/M5ms2t75WT0yN61TS67Dky4Q5TJW01WMxqt4lihfzx7QulRszG1ko258pu+IiIF/HUJIPKCg92km1V+sz7XQBp1xLLftdRs3KKS6QUFwQjAMtBKQRPNbNW6NZvSeYfAH5uZ9Qkaq01l7HxiRp1snh8Rc8F4Ex0iYk4fqjOtheezvM3/q+mHRWOC3NEeaEsbXGZVLzE2ZN4QQJExofpU97DxrFt9dqvVKpuLA9Co/STjiWwenqf7M0HTjDZKE+2TZj7puGCzsmDV6aJ0IyNre3u7nKoHTw8Gg7lACX6sFV2qq3I7m81KxsqLFy/it37rt2J/fz++9rWvxfPnz0sGjd7j+wV5fzJ/hCVWEVc6ajQaRafTiUePHpWgDlu5tbVV7lUAbzablY2tyTrTJaAu76vwNf1j+dTe3l586UtfKsvLzs/P4+XLl/HVr351zr6TZeWHdTQdbnF2djY3nt1uN+7duxePHz+O3/N7fk/cu3evHGaxsbERr169ivX19ej3+2V5FqARtGi1WgV41D5lunjZMpvN5pbMPX36NC4uLoofsL+/Hy9fvixL5Ni8fG9vL05PT6/RhSw1/EkmVpB35K/b7cbW1lbs7OwUejx58qQs4eQQiVevXhX+BmyDD+A75Ao9VeOJZQvjfnR0FK9evYrp9OrgIrLMlB7Pnz+PV69elaw8aIDeOT4+jna7XfwG+I32T6fTcsjCaDSKz3/+8zEajeL999+P3d3dAhRtbm7GwcFBsSkR84fZAMq5H7RKfFvjkel0GsfHx3F4eFjGo9Vqze2VqHzC8vC9vb25TDJ4hPs3NjZib2+vZF8CVqJDut1ufPrTn47hcBjvvfdeWaaIvrl3715ZwqnAlGaK1nTBTWkCbck6xO622+1iZ05OTmJvb6+AiWzqj7yQbaf2Grzi6dOn8ezZs7ksTvRIv9+fy1zt9XolfltbW4udnZ3odDqxv78/lzELLZwei3zApvIOPFuiLCLqMkF05ljUvteeoW1RBsgMfK09qz73NsWD31UCq1WF2xWEO20agOiMkD/zJjRZ1ljpODkNsqBXjYD3LWu/31t716BLQZEmYGdZOujnGgDSxIeMGYFf0zMW/aZ9rilI5QldFuCO+k3AAG/LIiV9Uz1TK9l4ZJ9r10KbmpNe49+s3d6u7JW1Y1V5XCZo9r7xWxacZe1bhrdr9Kj1Z5lgSOtY1uhntPfnNgUe2fVZhtGi9q9amsYt48MMBKzRP9M3fv2qNvku+lwr1K8TGc63TfLN51pw1fQ9k02eRwCn/zXJtpamMaqVRbLldmzZuhfpmZp8KIBUA3Z0fHz5t9avoNwiO9NqXU2CAS4ALs5mV6e9asCe+Rv6rv5SEx0004P7m+x5k2wB7G5tbc3RSfcH072umvRixm/QUgNKXVqmG+Er+Ffz251e+hvPAaRmrBmLra2tOWCU/uoElNNFJ3J0guI2elbpwd5aujcTWXkKjCmo6yAydNbxcF8W8LjX60W3241+vx/9fj86nU5ZyqpgezZ5orKzaHJ7FVogc9BkMpmUMVpbW4vJZFIAIbIVyaCBfwBu/PAt5yf9jcnJra2tshE8YKLSgwlM9U+z8c98kZvSBDBSgWVoAgii9ODEUbLMfKkeE1nQRmmlYD797ff7c6C5TuDqlgIAIU7juy4q33qAQ7vdLhmtJycnJdNM6QGg55vlz2azAoABQkEbaKFyo7yBTtRJKp1MyiYQ3hQ99LmtVqv0Ufc3gz7KH9DD7U9EFJBSExb0IAU9Rdq3rIAerdbVhI5POGc6/Sa65B14tmJxxwDjp7PCXOdOfRYM8O6MrtlGei0D7cZdBYaCAlSGUgftpgUDljmVKM7aDDDP1dlLd8q13+5Uah01euiLujRLR41vpmBWESacYlBznV1U4aVOzyDilSk5ndHWfmZjlwXzzk981wAsCwBrtGyiiY4hGVx6EAFKEGOpgY62U7OjfDx4hoJqqwZtSkP4l/HT63WcMsc6GwPXDegE6MFsLMZgOp3OAXaZQ+QAj9JDr9F2e/t1bJRWWjRTVumR8e0qs7xKEwUpyY6hHczMZ4GSynHGp/48BxR4aQal00PfqYdrNzc3YzablT2cPJjRvnkgnsmNBxbQg9PnImJuNi7T3ZnTQVGdoiUDvVTXekGHaeCC87KxsVEcRHX2PRBa1ua4DoAuBNDQwyc/Mjpo/7gGPZNdG3HF074Xll+n16PnyVTVpUcaBDpgwn2LdCr/E2R1Op2ybAV+dFprfb6cx5d3qG3QMp1O4/T0dG5WX2VSnWcCGMZHZQ250TFwp95t9CL+yHhaP2vWlQOq2f3uU7itVX7I/C4+e8DC79om3zJC5UIBlFpboSsb6s9ms7IUSgNRxoolZtjiLLu7VlT3Z+3V7OusLvoOn7tPt76+PgemwGPQiEwUDaKX9cm0rfDyZDKJ8XhcsoYI/AnQfDyzz/pdAVPN/FZ/ULOnVH+h1/TZjB/6lqB5Z2enZC2qjGerBWrtV3qQUbS/vx+vXr2Kp0+flr3GAM/29/fn+FGX4fnyVvWj3G632+3Y3t6OTqcTH3zwQXzDN3xD7O7uxuPHj2M0GhU+I3NEM2V1hQX92NzcjOFwGJubmyUrj5Lpv2V5BABob28vPv744zk/TTPPXr16NXciq+7byCb2AAcRV9mQs9msAEjw9b179+Lhw4fx/vvvx/vvvx/37t0rdrXdbheASflJ68N37PV6c/sbeiy1LD2UJgCr4/E4Pv744wKctdvtODg4KFl3z549mwOhAUegAa/j4+OSTUoscHp6WvoGn4xGo3j8+HG8//77sb29HYPBYG6pJzoE3sC2IkdkOOr+eMqLyk+r0ATdOZlM4sWLF0V/tVqtsgz8+Pg4nj59Gqenp0XvkFGqmWAsA0Y/RFwt26RP7XY7BoNBbG9vx6NHj+LJkycFUOTQBeRT+QPegjfX1tbmMhU9tliVFhTt3/7+fokZWq3/H3t/8iLrkq35wcs9Ou+ij92ePCfznLy3sm4VlKTRRVAaqUBooG6mGtRIICHQQAghEKhUDQUFGgn9BZJAIDTSRKCBNJY00ahQQd1782bmPc1uo/Xw6MO/weZn8fgTy173iHDfmR/sBY5372uv2bJlq3lsmVkrhsNhnJ6exmg0ijdv3kxsh6PAGTzV/R7JqhsOh3F8fDzh/66vr8fGxkY8e/Ysnj17VmwHOkCXAqOb0bnII3YlizEew4sv4FmFsuCjFqxlQJA7QB6kOHDiz3DnqRaQ+fVaD4ylAhT+ygKJabzIgkHaomixX+v80PtqwMcs/PC68O7P4LlN9ZqFvG2qxHGQcB61fK1HzTnNnpHJSm3gZ33ojq8HoBpsPoYf+mwUHinaml7t9UeJab20f7wt6hgo75xHTaCI88T54eU9lheUgxL32WWcZwfOdBzR1lobMr4oD3wsZfIHaaDJptYZP7LnzsIfrRfGlPsAHDQg8fHpz3SqjR3N+tA+dV7ouwd8uieeA2c14NOD6ExnQg4W3dzcTCy5b9KFtT7JqCYXmYyrXtA+UTCPPvOler7MNwMVav3Lc9Qp5OXtU7urvNQyPHCv8WoWu6D6CbuvOgy+ZPLhZc6qUxRcBYRRneW8ro3VLMCt1UGBoIxvCjQCyOnkA3IDGIxME/R4QD8NTJxm92u6xcEzBwG9zMwe1+qU1TED0LyPMiDV7XNNPrSNTL7opKDW29sTMblMdlad7W2c5X7VTfSFnjAaEQVI6PV697LglWcAZ3qARRNlssVeQrp0iKBfeTet3Ij8EAT+17HHWCXYZXzgD3gA5/4ZwTAbYuuy1fH4LnhvsiveX/ggZIUAJp6enhbwDP5otqIfEuCylu1xFvFJ9sky29vbi9evX8fW1lYBigh2NZsRmVG7CgEoKl91nDX5exmPeCbZMScnJwUYoj/gEXueAfpExERWkQbvtaWl9D1LlXd2dmJ3dzd2dnZie3t7QiZct6rfgRwCwGRgUSYbsxD9TTbU0dHRRHuOj4/L3m8cuEH9VE50qdz5+XmZeFTwRMcCG8HDk42NjQk58C1MaBu+KnLk24yoLnosP6jz+fl5nJycFJA3IuLw8LAsWf3xxx/j8vKygOYAZ4Cq8GI4HJb/9QRmjYk4VRKe9Hq9CX5oJhX3wUvq22q1yjiZRXfOyg+erXsEIh+Hh4dlv7e3b9/G1dVVbG1tRb/fn9hPkj4j65UJwqWlpaKf0HEsX93c3IzNzc2yNBNbqmCiJh3xvwLRuo+k0mN48wU8ewBlhkpn/DQ7gv9513ubAge9JgvI+K/JoZz2P781BWFNddLrm4z1tPvd4Vd+TXuuX+dt1t9VidbInaFZyevtTrC3wV9u/KcFtrWAX69v4oUGGlngrW1RMGNWXmTOoCo1rvP20kcYpRog4e8eLGeyUht7Goxk4LY+V4HohxA8VUdTHVMl/e7Zde6M1cZrTc70P/1MufDbg5iaQ6rOeK0NWd38WgUUa7KpIEQNXPPrNZjxtmfgqo9HvVbBs5pMaubArIFp1kfOK/jhs8pZ/9TK0MAk47GPKx/Drluy/sgAsowX08AIl0GvqwNT3lYcbMaq6h0Fb7xOTmoPsvoqrxS0wWmjfjXHdRZ7BGlfZ+8ql8ir11Flx/VJpmuze7IxV6uTA/nUkXGiS3dm4YfWy/nkbSegcp2u8qxAxDQZ1e9NwJGPS9pNwMzeNNpelY1pukPHrwLtukmy2hpf/kaQ4f5QTQdl5GN8PL5bauS8yvSI9jvP9M3hGUP8p6DBLIRtUjBDee7thB81fzKTD7+2NtbVPmgf6fjwSZmmfc60zk39pb4ozyXLAyCRzBjAIz8JD3BRy9AgFT57HKGACBlF29vbsbW1Fevr6xMBrIJKBNCXl5cTSxThx7Qs/Wky4XwhY4p9vOCJLjHTzwBC9JnzgrGgGXsRMQGCbWxsRLfbjefPn8fXX38dz549K9lSKg/ZRJTrL32v+S/TSOUTcIulqS4jgB3whKWr6ttmZcKX8/PzaLVaJXO63W6XzNKXL1/Gq1evCj/IpFMdqhn4tVjLZUN5Mitpe5AT30eMcaKb4fM//aX8YPzpPqGA1GQtrq2tlf0fX716FS9evIi9vb2yPNHHA32iAK6+HtruaTxB1v0UTTIJb29vS9YZPKHdgKuatcaLTDzknkMT9OTVly9fxrNnz8oeeAoWIyfj8bg8l/5ATnVVx7zoC3g2hdQxy1LeESIFG3RGsAkIgjS4gbLAVR1ND3z0OjWy7pCp4mlyBDM+ZIrZM2QyhZa1vWYEs3u0fL+2FvjU7nVD74p4VmVb60cFjDIny4NBKOvvWj086FbeT7tPgyuuzeRJZ3pqAW+tf5WfOK+aZlyrf40faoy17Aw4c946T/2zBtRenvPDZxQzXig/fUyoYVMnGtJMNK877VIwoMb/aa+Mx87D8fguFVvHqferylITTzSoVp74kpdML2gWlgf/CuCpzvVMG+erO1jw1gEHxgvBKE6M9jXtwKHK2u480X51IEyf74GjB2qZDs1kxsvlP531p24KdOhG2My4evadOlaQBlsPtTO6dIeXbrDrMkfbkQU92EMzqGYBej3ojJh0zvw6+BURE5lWGvho1q3el9l9r4vKgDuLHnDDJ2ZwlT+ZTqOsLKtHlwBmY077Ssv3PtMlXvhQurTnKU4+/aQAFctbI+7kVcc39SAz2nUFPNe+Ur6pb+ek/UL/63JbltxqZi+8rfllmV8YEWUZI+2Dr+p/6JYdvDI5dl2oz1KdmPk0KguZjeE+7uVwD8200L1rfDkiex55xh6U+WDoHV02VfNH9bPqimysKG+VdAxl/oEudfRlRfAPwIklmrqnD/Kk9msaeKbgFllRR0dHcXl5GYeHh2VDbQJN9jpT/cf45DkOAPKCvwp49Xq9WF9fj9evX8fe3l58/fXX8fr16+h2u2W5Ffdzcuz19XX0er3CH+RjbW2tACoKoqlPksmdywV9wdhgQ/GDg4M4OjqKw8PDwpOPHz/G6elp4TcgG5u9szxO9zxT+xMRJbtR2/HixYvY2tqKX/3qV/GrX/0qBoNBbG1tFduB/eh0OnFzc1NAd/dNXP9n47eJfEzrSY/Hx8dl83/2xNvf34+zs7NSPssxdZmiAoeeiddqtcrprchPr9eLV69excbGRvzqV7+Kb7/9tmRbsXfgeDwuOlRlUce5+4A+BmflCeUq2MwyZ90vEflg2TdgEJvhw1cFV1kaPBqN4vz8PNrtdnz48CGWl5cLqMZm+Jubm/HX/tpfi5/97GflBFadEMPOAdZx+AJAHy/ii4e0vyYnal8USAVMZQkv7SbLl0lnXZ7O2ANoGw6H0Wp9WvLZbn9aGkxW3s9//vPY2tqKP/7jP46XL1/GxsZGyVamfrry6+joKI6Pj0sdl5eX4/T0tIDdbuse63tEfAHPHkyqdNQhqwFGSpmCm7Xzas7UQ6nm4DymHG2v8qMGGmndM2drGi9mMY41QOEhZT6UN96fTbJQ47/zpQkAa6pjU7Beq/Ms9XssZYFire8z8ECDmaa61gKAGmXP0npm9Zm1bKfMAVf5qI0J/d0d5wyEye73e70NDhZl/KnV96Ftr5GC1t6Wae3L5Eqd79r92o4MNPV7axkFj23ztHu9/3xpntZN2+AONv9l5boToZlWCiQoKc+8H7R8vfahNE2Ga+0h2Pd6wJcmXaI07X+191pn5bfWaZZJoibyMrRcf6m8ZLKQ8YNrtC+ztrg+1nGVyeY0vaQ6dxplbc9+U9BSAUXlhy4xzSatMt3C7wpiKojCb/rsbCmzLt/TvnH5mJUfGiyqD6Z1zcZwpsv1s/argkp+f1YnbVcGBvoYVZlVoFnrMStvNPj14Nr9ssxX9DGtBC8y+9uUbeqgKP2jfPIysnHt8tnEA94VPAOw1uyq7CQ6tQeuN7N+hy/alwT4DgRqhlWNMj3p92Sfa7GRxymabQf4oMCGvpBJnQjS7OammE/rTjm9Xi8Gg8HEpuc6CUX9Na7MXtNizVmIPkY+yDwE0FBwhM/IdxM/sj7S6/iPPdvW19cLT9jbDzAEUuBWl//5GG+Ku2bhB2XpiZCAhCoj8IXnAdboRGoTL5BD1YcuH/1+f2KPLpUP7TvN/tOlxN4fDyX4wXMAEx08Y+llxg9NGFA+qJyjd9BzupybwzQYL5qR6HEVdQP0hze6Z+NTx4zSF/DsAaQCT0fTWdMCzMyJcUOuQWDWyZliyIKFzDFVZ0RnsmdVKrXfQZQph4ELMqwGVeufBbMZL1xhUGaNH3qvKpzMIaAf1dHOZg6b+OEOpc5Eef3cGcrapDzxmdCak+/10mdqO1WufGaSGVB3/mszvl6+8kP5rbOu1MOXItTKgGf6exa0cV1NnjI+aWAQMXnkNXWOuJsR1g1bp5HrATd46gAtLS1NzKhmgY0HWN7PyIrKVrbEUEmDSb5rPX0jY8a0zoTTj677Ml7UXg7Y6F4xbDiOzlVdokGo6pqIyWxb7vGg1fmHQ6jjRXUlWYfw2jfz9cyOWZzqjEf0BUEGG07zou3Mqml2oBO/ZU4tPKNNmmVKufCS8nn22tpaRETZx0R1ri45euhyK62b6mXKjIiJutE2rtP7FSBBxjSbimuz/tB+0fsZC66zqA97wGkWiS6/0rq7Lq8RfNAyxuPxvUwr3TTal21k8kFbMl2h40UDGc0y0vI0M8YBo9vb2/LOHleaieVLTDPyoHx9fT1ubm7Kxuaa4TUYDMqm4szo7+zslMMcVE4jomQKZDY9+02BOPgBoc/Y6J1Njvv9fpydnZVN0smuUrsC0OBZ4c4H5Qcv1QGqVy8vL4ttURAMGdTsZwcEVUdQDz1pLusfzRD2NlCuZqeoLke+NeMkYnKZto8V9wM96CXzTINdAilfOgp5m93/0HdIN/RnDHa73bKBtwacamNUrl3X6d5NWXbRNL1B+/QwgHfv3sXZ2Vn89NNP8f79+zg4OIj379/H2dlZOVFSdbb2nY4d5Yn2C3K2tbUVr1+/jo2Njfjmm2/i+fPnZZNvtZHqW2i/sGyT/qjZU+VB5t+5bNze3pYNzU9PT+Onn34qG72TffbDDz+ULCOWe5EhqFlrLteMF/Sdys7a2loMBoPY2dmJ7777bmJTfGREAUgyc4bDYZycnMTx8XFpC0sFW61WATPcnmUyqqT84Dmj0SjevXsXFxcXsb+/H8PhMA4PD8s+XqPRqGxCTzsBKdALtBmdjH8AERtir9bX1+O7776L58+fl0MT2MNNQXTazJ50h4eHpR1XV1cxGAwmMudmiWmdH/jkx8fHJSNqf3+/9MX5+Xns7+8XfgA08iwy1SKi6J1W626PLbKh1TbrJAf7+cGPly9fxvb29sR+j6rbdc/Cg4OD8t/FxUX0+/2S6aandypN4xH8ODo6Kvw4OjqaODH0w4cP8ebNm3JKrbYL+wM/8IvIIOXwCED8m5ubcsImY6vX68W3334be3t78eLFi9jc3Cx6Ucc32YHD4TA+fPgQBwcHE7ql1+uVzED44X7YY+gLePYAoqNU8BUFb1Lu+l0DYMrNQCL9f5bvNeDHncBsNvgh5IJL4B5xf7PhJtDHgZYaKW+a/lcj6891Y+qBhb4/lGrgiBq2rN21stwIavun1S9zHLyeGXjnoIG+HsoHd2RU6avDyEszj7yczCFQBy6TpcyR8vZqPeCJ1pe+07rOAq5Ok2PniTrPugQnk18NkLw82lADFSMmwYNsTCoP9LPKco0f09rdBKxpG5UXOGmZvsraALk+8TEOD+GHzuzpu9+jpPq+CbjN2jztN32mZ64oSAqvavrEZTrjR1ZnylWQ0MetAlwaWGmw+xh9qjoq47/WO2LysBYdU5lzpJk5D5kk4R4dt85Tr6/zwes9Ky9arbsNo73fHcQm0NTgV3WMPtuXS7ue5XpdIqVgkY8pBThUdgHd+U2BAQdCp/GC5wAUAuQDvPAb4G6r9elU4263O+G70V/wyjMW3H7ob7pRuYNnBNI8EwBFJwN0CaLKRTYZMat8eP/if6hcZG3JbKvaY/+PumW22sco9fC2YE/c/3J/I9OtTaR227dH8O+apeJ81H7MeIVuUZ2JzGmWI/2sslLLVMp4kOkN9wlm4YWCh4AkbPrO0iky0FiWpT4G/Khl9CovkLdOpxPr6+tlg+/Nzc2y0b+Od/Ut9DUe3+2jl8VVWo9ZxgnlAGISaB8eHpYTFPf398tJknpypIJkWldAdwc11SdSvnQ6nej1erG9vV02xPeDMFT+OPEScEHlRPcgq/GniTRO8cMjWJLIqav7+/sFILu+vp7oQ8ASeILOh3wSTvUKY2R7ezv29vbKXnC6wb3yXk/uPDs7m+AHhxZky7OzWKDGE8Cn4XAYw+GwnLJ6fHwc5+fn8fHjx/j48WORDy+PMQJIyMSZtleBY8ClTqcTrdaniVLlB0Ci227uBcQbjUalDe12O0ajUSwtLcXl5eWj5YM6csDBcDiMjx8/Fn1ydXUVHz9+jPfv35dxpbEv1G63Sztpx9LSUrHRuvwZnupE4dbWVuzt7ZWTV9UfUflgvJAdSD1WVlbKgQS659o86At49kBC+FF22ayYDmB9d5Ag+8+d+qbBXrsuC0r1v1mDBy3bHSDI294UNGXAVc0xUjAnc9acGBCzBOm1+midmqiJH9omN6x+vT47AyH0XjU80+pYC/CanMMssGzqH69HrQ95dwfQr3eeqPFUBx3y8dJUzyZ+ZHX07DDnRfYsymrih8uNB1AaCNVksvZs5Yfyy8emjpMs+HeZpIzMgZ6FJ5nTr6CPX+vggDpkWaCWBd+uf7Vsr4eWy5iNuJ/h5M91naIAQpMOVDlxgMz7SvUI10REcTw048qfoe8Rcc9h8L7JwDQcPhw7zyRzh995PY0XXh/lh2dcaECo31mmoHuvAIhExESgQ/2yPXOcT9hJrZ9mYGpfekab1t2X7M0KpLmsKyDhPNMst1arVd4V9HZAQ5/hz1R58AyCDAxRnnrf6Tj233jWLDbX+aBtUd0EiNbpdKLd/pQBFBFldttBUM2c9DGS+Sqe5ajvXLu2thbPnz+PTqcTW1tbJUjOTsV7aGDD81xHui7P6sV1niGAbMNT3r1fkH8+R9yBB+12+96yLK0T+g1gkUAokxOlbLxkcqvjgACcoIrT7xy0hR8KqqqeyZ7h/j+8cpsJjygPfuiYVFnSduuYaPI/auOGujIW2COIzJ6jo6NYW1uLs7OzibFJ287OzmI8vjswQFcmOKnNU/CMpWdkGdH/rssd1ESfO6ikujbzDWvywX3wd3V1tYDpZPYcHR1N3KNlA9qMx+OJPbw06whd6z4b/Njc3IzXr1+XUzUBEz2Lhmcjt7r0TLPM1UdUwFGf3UTKU7Jeb25uygmXnC4KYKblA5xETO6XxtiHz4B72GVkZXl5Oba3t8uG+Lu7u+U0RnSC84MsUpZPXlxcFLuETnaQzoGtaXyBH2Qx39zclOyog4ODGA6HE1lS3ENGK/eqfDOuImJi3zRd1bKyshIvXryIFy9exNdff12AVXSk9jl9cHl5WQAtno/u0wkq9+cfQpl89Pv9uLi4KHsDsj+g2gqA6aWlpZJJTVagnuR7enpa9l8EXGNlBYcDfPvtt7G9vR2DweBeRqLKx8XFRdnrTPmBjDCRxUQG902TiWn0BTybkTTgUWWsTgzX6T18VwHzzlfwLPs/MwZNyrIJoOJZjxlQTsoPSANjfaaDF56F5PX32U//X+tQmzlWXjk/lO+zZA3q79nAy0AR7bsawOrBkIJXtYCpiR98z8BErXvmADovM8ck40fGi0xJKTBSa0dthjOTkyZHUp+byZ87c/4MnNys/jXHlWs88Miu1QBHy9XZGe8Hd7DRObrMtAmo0Paps887AYf2gTolvmzLwSL+0z7QNul4V1DE66fAw3g8ntikH/IAVj/reM50gveBflenAX4obxXMxw54vZsAEuWBBnxszK/11awaHIF2u12AAQ14XEe4bDfpSGQWfqsM8gwAAO1b/awOq97vANo02aTNgFTICeX7/ipsm6CbpeuYIQihH1ut1oQ8ua1Sm0W/U54HkfCXJb0eRPoSRm3PLE4b1zloqbpbAWbkA1nS5c7oE5cDH5sun3oAgdt6racui+Y7PNC6ZsDoLLygjaqfCWLV1pIFxD4pz58/j1evXk3sQ6PbCCBHqkMh14URUeqAnGZ1X15eLkvUer1ecd59z6fMF5vml/E8+lOzm1znafBE3yiASLaAEterjVYwiHvJSNVg199Vtuj7brdb9jZS3aaAlpbjgFqmT7WOutk67eU0RQJSzf4ji0P7ouYPMiYI8rJ+ZMy0Wq2Jcaj8QF+wnJl2+vjLnq/jJbO5Kh+tVqssF2MS5OLiIj5+/FiyIOE9Mn15eTmx8TfjTG2/EvymDSzN3tjYmAABfOwiQwA0+mJ5oPY/z2WZvrd3mm2hPE6mxbazbNN9I76z3Et1BZlf8Jl6jcfjoi9VJ+/s7BQg4Pnz5wUQyOQIWdK9mpAj5aMC4TV+ZP0FKZjY6/Wi3f603L/b7cYPP/wwcTIkctBqteL8/Lwsm1SgTJdnRkSxx/o8QJ0XL17En/zJn8Te3l5Znshyfu8H+A3wwt5a6FPVHypbDyHlFeAq4xTwh8MTAFJ5HstdV1ZWot/vx9LSUpFh2hARE4crcJALWw18/fXX8Tf+xt+I58+fx4sXL0rWGWNWdYGCRRz6MRqNotfrFflgiw8Fix7KD8YA4FPEp0xD+uDDhw9xfHwcx8fHBShrt9txcnISP/30U5lAIrNM9QflkDnHcnGyMX/5y1/Gn/zJn5Tl3oPB4B4A77z9+PFjATnhB/aW/eOyiean0BfwbAZSx14DjIi7Aa5OoSo3B22ysvVV+5/PCHVm3N2oqgPvwW7TM5v44IFftpYaRan84DkoVDX8tQAzq2M2ePicgVXaF7q3hvPkofxwBw9ecDIOiosylR/8VsvyypxQLatmIDVQdlInFOeY+vpR8QpuNDmuGU/UacBY6j4EOG0uHw5uZXypgWf+WUkDCpUX7Qv4geODEVK++NiZxgfVGeyZoc4IbcGZV+PgpyvBD29rxpsmp6kW+Ebc7VfCc9W4a5/VThJs0l/oS+RrbW2tOEUEqMgI/IcfEVGAHaVa4JABpVl7s/7S77SPvrq9vS0zcJAuxdJ9vhRMzPrE7Qn84CQqzU7Q/c5WV1fj5uamzOipbvPAX+VF9xnyOikYqDPEyl8AO3XSI+6WGyAPBEpaX+VJTTZ9vCD/nU6nzGCzGa0um0Mu9HQpdC9AH8CkAm+66Sx18bZlGVoarGxsbEzoB9WZ9Kvu7+WZR9NsjerStbW1uL6+Lntn0RYCVX0OcoC+8YwABRkh2u42U+VPwaesHx1EGY/HxWGF55qNonyZxe7Ci06nExsbG3FzcxObm5sxHo9LWZzEBVilpxWiYxw800De7WY2ZuhjzRb1uut4YRysra1Fv98v9T49PS32cX19vbx0A/FZ5EPBs4jJzG0Ch+vr69jd3Y0XL15MZIO4LDgI7mNCs/S4xyfCdBzoC/sCeEAWlO7tVQNyae8s/NDnw4dutxvr6+txfn5eMgJbrU8nQrIMCRmo+VCqLxUswmYROAOadjqd6Pf7aRlk0igwpbKrPKm1eRovlB+a9ddut2NjYyP29vZidXW1bIzP8s2Li4s4PT0tdaN+gAGUD58AG5aWlgogRDbR+vr6PfDM+1RB1dvbT/sF3tzclGWOuvS5xo9Z/DHe4cd4PC4BP6AWddA96k5PT8teTMgHfFJi7GimH3sv7u3txc7OTmxubk70r9sgeAMYwX5N19fXE6f2elbStHbX5EP5ryDa9vZ2nJ2dFVnGJ7m9vS2gN3Y24u5UUdUNyA3jemVlJTY2NmJ1dTWeP39eZET7NvPvIz7pGHwB9BkgvOp7ndx7KOmzaB8g2vb2dlxdXZW+I17Qvl9aWio6QPdUVD+l0+lMfN/a2opOp1P4oXt6NU0sqW8+GAzi9va2AESDwaD4BPjMHhtPGy/KE+dHRMT29nYZo4Dz6ESy8zqdTmxvbxf/S7NwkYvLy8siz6urq7GzsxOdTmciI9H9xxo/KGcwGMR4PC6TZ1tbW8XvcHv2VPoCnjWQO9YoXiUGg844afCUzSr6bx78eiBXC4T9On4noIq426PDlfU0gazxgnaqY1+b9eQ49Yfwg3trGQFZfZuARBTb7e1tQbYJ0GgD77POhHvgqWVigHUmEgeXmSY1mBk/nDwtW9s4jR/uOFC3m5ubYrwwnvQZdaWfZ3HkGSOtViv6/X4BFTh6XFNzCSJ1pinjh7ZHn68ZARk43WQkMtCA/Ql2dnYKMEEd1Rmm/5rkhN80E4M0/W63W9K+maljxkhncCmnJg8ZP2pjKeOH1l0D5lbrbmkax6qvr69PgMODwaAEZcqrjB/qoOl4wzkdDAYTgJHKDsAA7ct44G2t6deMLxkPlA/KD04iA+Di2SsrKyW1X/d1ycY5hG5mbOlMZb/fL/s1AHoQkCAfOAYqAxr4ZbJf45/zQW0RdUeOsRe658vq6mpxFFkehQNIMIiTV+MHcs5zer1e7O3tlaUqm5ubcX5+Hs+ePSt2VsfG9fV1DIfDib1HVR9pZhHt031VMhuY2SPlc7vdnnBOVc4j7pb8drvd4gCShaEHgzQFN+iYwWAQL1++LEtD9vb2Sv3QWfAYW6yOqi9TBDCp6QLV4zyDDBnfI1Cv4x35uLi4iPX19QJOXF5eFn6srq6WDcThSc3GII9c9/r16/hbf+tvxcnJSWxtbcXBwUF0u93Y2NiIzc3N+MUvfjGRyZDJvLZFAxzPMlMd4/zKeOW21vlIML68vByvX78u/lOv14tf/epXsbOzU4L4JpvLuKxN1PJ5eXk5/uiP/ijOz89jY2Mj/viP/7j0B2AA7dbMTt5Vbzi4BNF32m50vdYPsPHZs2exubkZW1tb8eLFi6LXVM8gi7xP81O5j/ENOEKbOp1O7O3txVdffVXG0v7+fpycnMTFxUWcnJwUMFEnLzLCF9A6KXhGW7AD8E55eX396QQ/HafI8NraWuzt7ZUAWHmYgU810sm5lZWV8gwAqu+++y7Ozs7Kpuhk1ZyensbR0VGpI0vi9VA09b3W1tZic3MzVlZWCvi7s7MTr169KnzXZbMqT8QHW1tb8fXXX8f5+Xlsbm7G2dnZBA/RFYPBIJ2wm4Un8APAfjwex2AwiJubm1hfX4+/8Tf+Rpyfn99rO3uB6UEUZEFpdh4vAnb40Ov14tmzZ/H69evSFpURryOg29dffx2j0Sg6nU4Mh8Pio6M7mSzwiTp4MEsMg7wyWcWkxNbWVsnwOjk5Kfr85uYm9vf3y4bsyALZSPgFt7e3JXON0zTJOCMb+PXr19HpdGJ3d/felhAev8AP+HB6ejqxr+SLFy8KQN7kkzcROhQg5/b2Nra2tuLm5iZ2dnbKckD6HV3x4cOHePfuXbFR7Xa77CGoICzLPtlSYG1tLV6/fh39fr8s28R/0sSCzJ9fX1+Pb775JnZ2dqLdbsdwOJw4sfTVq1cFSFLyuGEWfmBHlR+7u7tlP77RaDRhG3744Yd48+ZN2c9OM880gQDdi07rdrvx1VdfFfnY29srB20oduHyERHF7u/u7sbS0lKMRqPY3t6OjY2NGAwGhR/4zQ4mPpa+gGczkAdVETlA4TO4Sj5j1xTk1uqQfdffNajAeaI+vqxiGiDSRAwsynGB5OXPVNJ7akBIk7NU+14L4gH9lB/u4LnDO40UKNHnqBOqWUvqIPozlAcuJ4BeTW2u1TsLcvhMsKXgqgb1s8iIyhzPUoCZuuPQajZKEz+UDw6GqLNQC26yz86PVqs1wVdmVjSryjOtpsmmlo3xA0xRfjCT6+nntUChxgvvA/1d68Oz3eH037TPmXnTYDHLymviietGghl4o1khrVZrIt06WxZFWzPAMFuCpLzL+oi26aSC/qdL8phh1+w8AETN4MwcWn82/OCUJQA62gd4pvwg+MD5h3RWXHleszHODx8jHvSqXJCNQMYXSyxvbm7K5IE6iJox0KTPeQaAAlkctLfmSN7c3BRggpfbaV5k86mOcwAkI+qvoKbvoaGyA/8ARmhTtudVjVSXEkQTLOnzWNIAgEabte0a3NFXWXu1bmrbHJyp6SmcaPqE7+yTQ8CHzCMrs0ziIYf9fj92dnZidXU1jo+Po91ux2AwiI2NjZK9pRkrOtYgBYsUXHTwTHkJqS51oCezw/gB19fXJTDa29srbWKs7OzsxNbW1gRgMosPhAzWfEuWADFW2X/GwTMHzXSChzIVUFP5dBvC2ECHYOuXl5djb2+vZOAAImR2RO3lLP6Y8sP7j7GIHSaDhYD25OSkTADo3lsZofO1Xj7OaQ/+pvsyZNKq7KE7AROzbK3Mn5nGD60n8kqWDBNYTECwOTinF56enhbwjIxXl7W1tbV7EwQbGxtlYlazP7VPNH5AHwDS64Q/E7C+eXqTjzeNH+gz/NSVlZXY3NyMy8vLAhDQ9uPj4+j3+xMnCrLfk2ezAsQR+O/t7RUwbWdnp7oE3vU0tq/VasXGxsaEL7q6ulqyd7NJh2l61PmhEyHIK6tF2ID95uamnGRJtpfaFE7sVLCI5ab9fj82Nzej0+nEy5cvy6mj8EP1v8sX5eN7RXwCSjTTiOwrXebo/vCshK3wTF74wTJDwMTr6+sCaLZarYnsKyYVuY6Jcz1x+mc/+1kMBoOSiasxQMTk/pMRd8vmmbwbj8dlMgrbB0iEfECPAYuUH8gF/KCPAVVpL/p2dXU1Njc3Y2lpaUKncn2n0yl71+HjfP311zEYDGJzc3Ni0p76e4zs42U8/rSPYbfbLZmevV6vnGr7lMzEjL6AZ1PIA8qmQemKXI2MOmsMAtLn9Tru14HCgFLFO0tmVqt1t3lwZnwfM5giJk+nyxy2GlChA8D3GtHZDV06QBlcgxGBH9nyMW+fzipoNlwNNHgIL+AxCtdn+vU5NX7ou6bKk5UDfzUQ0LRo3QsJpwN+qBMK4TgQnGv7m2Y6Z+FFq9WaWGJGP/uSMG2Lji135p0fCpBo3QgEFKxU57wGHsMLjDggjoIHGmhP44fLHIaBtGddLhQRE+BCLcir8UNP/HG9o8uQqDvyocsGVE6ogzp58EMdXQ2GZg3yVPZJNWdJAvzQsaTBKbrFZ3kVDIAfkMq76lztW+WHZtfpNaSs49RrFihOAu/ZUowmfsA3+NHpdO6dGKXZn1k2lQI62k5dZqdAo/IE8FIDXAWMNWMQOVHHhWVofAdcdd08y6QEPNclPEtLS2WmUpcNOXDoGSOuT/mPWXHP5EXuM/lrtVoTS4gj7pZ2aD9ntoRgGvmYdUJC+YFjDIhKBi8y5LKbBR84/hrsaTalBineHl1GorKYbUOgckUgCb9vbm4mgFFA51l1KnXb2NiIX/ziF3F5eRnPnj2L8/Pzoq9YIqV+ktZJN/zG94Ivyo/MH3PfR/WG2hkFZt3mY182NjZiNBqV68ggBDR5qJ3R5Tm8q+8BaLyxsTEhC5oFTdCrS2x0bMBHzVpUOYGUHwSWtBHQhsAOECqbgHmMn4p+cl+dPmAsIYvr6+sl2wrARA8g0XvVj/DMM/U5qAflaT2QUzK3Ve8AgBMI1vwW5c1DyPWfTgDx/FarVQCBVqs1oWvQZ9lkAMv90BXYTEBzysUnQdbUpjDBurOzUwJ07DPZ7iwTc9/0ofzgeep7KIh3e3tbJmQAO8jOu7q6iqOjoyLDuhwMHlFH3QD/9PQ0lpaW4uzsLFqt1sSBAOrna1+1Wq3Y3d0tugGd6dn/D7ErGaldj5g8BARAs9/vl+w0ssCRo4ODgzg+Pr4Xn2T+Fm0fDofRbn/KmuI3eEL2PWWQ9RcR8fz582i1WmWJInxgFYAue38KL/QdO4Vsq389GAzi2bNnE20fjUbFN4dHjAWVN4B8bAGviJjI6NesPgU1IyJevXpVdDsHPpCtxaqFWSZjmvgRMbnPqvuH8GM8vsvyxRdk7Gucf3NzUw5Q0D0OAaYj4p6d0WuxWwCT7GnZarXi9evXsbS0FFtbW2WyinGDD+UTLI+lL+DZDPSYgeigkgbBCBOzG6q4dPAgVJqpoUFJRLOT4cH4PCgL8qeR88KDGxTn8fHxxD4c+iz4gRFlJp7UeF0KU3PE5o08U64GVk2kAZsj6cgHm5FeXl7G0dHRRNCIgY+422dAnS4QdhR+5mQoT+DdPOih5TovfGabsQIv2CTTN+dGPkipx8DpLJoCZg4WKU/I3JiHYtVA2uWjBsCrroiIMjYw5M4P9uJQ4whoxwyZzlpG3IF1vsQ8kxXfs+UpvNEgw2fEanzwmUgP+HX2S50uDz7H43ExuBr8ww8HqPRdA+CNjY258oOyNUOhxhfnxXg8LjpRASPVqzjl2RIs7tHMSjK90B8K/ihQmoFhTwnsnB+MF+pT44fyJSImnDTsiDpdjAnsroIByACz2RrwkxGi48b1SI0HT+UHAETEp1n3GtVsq/JCJ2JwyjWYhbSfdc9DBdjRs7qpcRMfnsoPZI4Z9kwetGwF2nWyEn1BQDIajcpY0Y3SfVJCAVGAAuQCP4SgOSIm7C+B9Pr6ekREfPXVV3PhSw08UFlAt3S73QmA+fb2tixNY5N4XU7okynYlcyv1e/t9t2SZjIAHYSv6ZF52F3KcQCU5wIwr62tlWCUrJqTk5PiVxGcMs4V2HQAx/03xhTjC75owElGEf68Aq9NPuxjiPoxznXs0D7aRoZiRBTgBLln2SHZLWRJ6iSX+vQ6AcxSR5Y93tzclMnsXq9X9kfi1EWWnSkwqf7eY4Ez5Qe+hPYlcs4WCZwweH19HcfHx2WfJur44sWLiZiM+E5lISIm9tWDHwAIR0dHxVdj/Gxvb8fq6mpZ1kh2LboXXjjw/BhwxMe0TsTAB+efTkawWbuCiVyjuhYfDPAs4g5kQz7Oz8/j4OBgAmwle6jT6cSrV69iMBjE+vp6ycQm9ssyWB+rV9WeUH7EXYzg/FC+nJ6eFpAUHQevzs7OyjYT9D9LHxWU4yTN0WhUllajo8m26/V68bOf/awAZ5ubmxPtniXr/yE8gTRj02l7e/seb9CzEXcTWaoXjo+Pi15gewodozc3NxMni56cnBQZIgZGp/785z8vvMBfp3+yQweeQl/AszlSBgjoLLDO8jGDgbHWWZ6IO6Wiewp4loo76S4U83JGHkNZIKiOvWYD4NQqP5j5Y6AyiLrdbtlXR0+r8Rk6faki/Nw8qfFBZcKdLjZdPDw8LHsH4NDCDwy67jMEcKbOIs6GgyO/L57UgBFkQvmA88WLY425nnbq9Ww0y8yoz37prE/mxDtvFkGZw6JgqmZKKB8wvsgHToaOexw4QANmcJlxURlRfszioC5aTjTgUSCId/ZeIdgl8IEfLB3w+qqxRo/CBxwAQDeCvCwDyeVk3qRy4TxxYIw2KT+QD/Qp4KqffIVsEUQCgjA5wXhi9j3LcFJ+PHaW97H8UL6ofOjJbWQWMeOrGSY48zxDn4f+JQOOQADHi/Hi4IgDSF72vPjhfFBeeDYm8sG+TkxQ6SbhKh9Z/QkUdcnl+fl5yQIhgJ7Gj0XyQkl1BX4WGSMOjiiQen5+XpYzwk+tv9obQEUORGDSqtvtltltsiEUePRVAPMm150afKAXdGkVJ57p8iLARLUR1F+fAwijABX8AXwGPCMbB/uDDmZbAA1O58EXt6OMBwfKNHjVfXjQAar76cdsQsEzOuE3QTH1GQwGBTBaX18vPMBGs1RJszKVN4/hD3Vj2aGf4siS1dFoVMYKwbpOMkR8Ag4Y+7RFs2WQBd1XT+0SvEfv4Jd0Op3Y2tqayJZhuaNmFqFzMn9/VsLHvLy8LEE7Pjhxh/p/6pceHByUfdGOjo6i3+8XG4qc6LLozO4S141Gozg7O4vLy8uyr5jqFtrO8leWwgISeCZeNpkzKz9UV6hd0YxvzZzG58YHOzk5icPDw5KF1G63C2CCPOmSvSyDiz3WdJKc/wBSO51OjEajsrQPgHF9fb2A9bovMfQQfqhfoaSATkS+qkoBn8vLy4n4BF1zeHgY7969m8goY0k5+oOJDY171OcFcO52uzEef9oDd3t7uyyFxS4BRD/FDjsftIym//R/9V0ZT9jhDx8+xE8//VT0zc3NTWkbtgpwFb2MPYenbGsyGAxKFp4uDdYDTTQWfKqt+QKePZE8COazCgqOPeg7hvUv//Iv4+joKA4ODuLjx48TQsbA297ejm+//bYsr2u1WiVAVBAtQ9s/Z+DrbXc+oFg0dRuFQNrlr3/96zg5OSkzGc7XVutTGvMvfvGLwg8ANedHLetqkc6r8yHjgQNnOkOHc8cJP7/+9a9jOByWI4m13hi9vb29+Prrr0uWBqeuYMRwMnzGtwY0LooPzgsHRxRI1YwAZqROTk7it7/9bZEXnFsMF0Zne3s7Xrx4UU5tYm+P6+vricwRXVKWyUyWXbMIXigPdP8MMiXggzq3w+EwTk9P46effipBj4IBBI83NzfF6er1enF+fl42cGWGUJcdakZJNpYWwY8MUNaxoQHJaDQqfGAW++joqBxP/eHDhwmnC5nGGbm5uYnBYFAcfzY19s3+CQDJysqyOecNDDTpTA2AdAaXvUY0KDw8PCwznzihOCCqO9A3ejrT8+fPizOqWQGa8q6TFr532LxtTU0+VH9qcIxe0L1JAItOT0/j8PCwZKYBiHGSJAEPAQkBy8rKysQeIoAAOGQ6Xjybc568cL4oT9AZOqt/dXUVHz9+LPvzvHv3Ls7OzuLdu3dlvACuwlP0IzwlE4/Mh93d3eh0OuX4eJzU1dXVslQER9bBokXxQvmgwCFLiY6Pj+Ov/uqv4uzsLD58+FBARJUPHHH2dSLwQq5x4rGpAEPsvwN4Bk96vV68fPmy7GXG5BbgyDzlwyccIqJk6BKsnZ+fx4cPH+Lg4KCA6gqkMpbQKdhSMrl96Q86SLPOAMgAmlqt1sSBECyx2t3dLdmDL1++LMGNZv8+lieqL/ExNRAdDofx/fffx2g0iu+//z4+fvxY9CRAEpO26oOrv4DNpL3Ly8tFn6p/y4baatcVOGRCfHNzs+zj980335RsJmxUv9+f8FFmlRkHss7OzuLHH3+M0WhU/Oujo6P43e9+VwAhBdXVF+P5nKQJuOV7LDLW4bXaYmRSeaXLwZEByt3a2oqXL19Gr9eLb775JjY2NmJ3dzeePXs2ERDrKpxZ+IH/eHJyEr/5zW9iNBoVH2I4HMa7d+8KoEFfARr++OOPxTcfjUaxvr4e3333XcnOGo/HE2CRyiIyoECuL1OkXwHikQ/0yN7eXmxsbMR3330Xm5ub8ezZs9jd3S0TPerPzzpeNJlDlwcCrh8eHka73Y7d3d2yQT97wH38+DHOz8/jd7/7XXz//ffR7Xbj2bNn0W63Y39/P0ajUbx9+zb+4i/+YiJLHlnRiUBftqn8QwexLL/f78fe3l68ePEiNjY24o/+6I9ifX09nj17Fjs7OxNLZx+iT9SOqsxQX10J4pOrOlHBoRv8d319HW/fvo2Tk5P4y7/8y/hn/+yfTWQ6YytVZyEnCu7DH10VwBh5+fJlvH79OjY3N+OXv/xlOYgAUBqfTYHhWXmivjS/4Vc7mKgxmYKJgNK07f379zEcDuOf//N/Hv/v//v/TsQ6+BAKuMJbB+avrq5KP3c6nXj9+nXJyHv16lVsbW0V/ITvmuVL3z6GvoBncyAH0JoAEwcLGBx64k/E3fIq0st1hoAXs14a7CshxJ8DOPO2N/HBnRw1JoCL8IPBqXt0oUR8GYLOluqzarxZJB/0e5McaBvgAy+Xj4xQILy0LPreA/1s5mDRsqIy4RlFLgcZH3R5CYGOlk0Z3W53gh+6t0TGD35ToOUxRuYxfODdwURkwuVAl/TinDNTrpmrOCUYWgAQvZ8ThRQMirjbm8eBVa3zvMCiTE+4TKgjoXzQjCteAEgEdtqn6qgAgnHaz8XFRXGACJg0+44AAl3ksjMvagITdVwj08iBpvQzMcO7gm4QM6E6Kx4RBUAC9ABIIGMPfrKkQ8fJvMGiJjvidlB1p2bSEKiR9eAn3OG0ajaO9i1B0eXlZWkfckLGoo4Xlbl5jhXni79noDMAIkEhQAkTMQ6eRdwtYaaciE/bJQAwrqyslGPoAUw4Gp6l+jp2GG+LGi/afgcRaT+BDMtfyDYhI4ZsNOSENuiEE2CIAiroGN0bicCHDemZ2GNyz+VjEboDHjAWdKnL0dHRvSxEAEP6HGCNMnSZIn0L+Kj+g4JnBCZkKbFXHxM08AGd7PvQPJU32h6AvuFwWE5OPD09jQ8fPsT79+8nJhkUPIu4W77GGKf9BKIA7br0yrOY8OnH43EZX2Rvrq6uxsXFRdlPiokM3Q+NjdIfq19VJ2ATDg8P48OHD3F4eBhv3rwpeoFMKNpC/bGZCorTt/AafrVarQn/HdBZfTvKZXwBULXb7QKy4s8AtDKxsbGxUfQN9uchcgEvGAfD4TA+fvxY9OKbN2/KpCv1GgwGZSUIyy2Hw2GMx+OylBM9ykQFdiYiJvxPX9KJzVbwbHV1NUajUVlGu7a2Vpa9XV5ext7eXrTb7ej3+2UpOPfPyg+1G247eSepgawddJ2CIAq+LS8vF1uJDBwcHMSHDx8mNpRX2aSfGas6kcX1yAg+CEuqW61PmX4vXryIVqtVTndWfjyUVJ7dhiuQpP5Jdj9+LG0DlD4+Pi780PGFLOtp7vge6EmdBGWSAuCUid/b29uyjxw+jcbDj+GH36ftR1f7u/Ivs9G69czHjx8nlrmDfSALin1oXOiHrmBrOJABn4Q95XSrDur1FDvzBTx7JDkYoOTgiAoZM1cRES9fviwnUhDoo5R3dnZiY2Mjtre3S4YESyRwxFx4Hf11BfI5wABVGh4Qo6RVubTb7ZKy+vLly2IcAYVwaLe2tqLf78ezZ8/K0cQY3PF4XGYElM+KgitokgFJi+CLK1JVHigCBbzoLxTAs2fPihOuSy4iopxstLe3V46uRllwncqAzpQ4P9wxW0QAzBhRRaiZIwQoOtOAw8BM4+7ubtmHSwNmDOfKyqeTzPb29ophQTbOz8+LQibTyvcOVPDkscsCHsIPlQXajJHUpR8a7N3e3pZAZXt7uyx3pkzaQIbM9vZ27O7uFscXx+3s7Kzwg6Vpalh81l3HFf8/hQ/KD9URyAJOGY4HmUXMaAMWEcSzvJ1sRQ2CIqLoXPbK0A2S2YyWLALaCL8jPulUsnE822ie/HBgWZ1tHFD2KiIgVH4wZgi80AX8Ttn0uZ56yLXwAwAFsNH5wazfvJem1ZwuHS8aHCMnCibqXmfaDgLgpaWlEnww2wlYQB9zn2aQEETrfh8K0rqu1f+fShlfVIeqQ8reMWSfvX//vszuEtCSZUYZDhox9tETw+GwAM0ssVDQRPfH0e0CsqzneZDyQwMvlli9ffu2AASnp6eFF5qNCQjP+JiFsMfHx8extLRUDi0gI5isZz1Fl1NRWcrpe5I+tv2qP5H14+PjODo6itPT05Jt9P79+zg4OCgZJiypwp9wfeOBDnLNNQBC1B37pWNfT01mKeL+/n50u93Y3t4uvPrqq6/KvnEAjQ8FixwMQD9eXFyUzJijo6P49a9/XYBUlsthd/3AKrWP6D9sBn4U9toDOZ3cVV6iJ9A1R0dHsbS0FD/88EN8//330el04rvvviuZaH/0R39U9tfTjMhZ+cFEwunpabx9+zYODg7iz/7sz+K3v/1tnJ6eliVktF19FGRTM9Bpu9pffDDsombDu1+h+kCXAyOHvLMCpdPpxP7+fgwGg/jlL38ZFxcXJYNT9xicxgvqcH5+XgCMv/iLv4iDg4P44Ycfin5khcfu7m70er3Y2dkpe69tbW0VwFSz5ZaWliayG1mWSuY67faYzeNB1ZMRUYAQQM3T09OJjfvJvifrlwzRWfkBOMPEEqCOAsDILPEnbW+1WmXMvnjxothMDlwAjGblCJMvajdVjyAL4/G4LEfUJAD8dmzXx48fi0/ICa/wk+Wb6q/OMlaQZY1R1QYiszpBQD9qdijgN2UyHgBeAYT8ECHGDJMxxMX0l04OX15elhgFPuzv78fNzU2xd/QX2eMPIY9fIyb3pc1WXzjWwHfkReNcVo8g2wDWlAsQSwIAwJj6ZizlRH41Kxj7hs25vr6OnZ2dAjbr9jWPpS/g2SMoc2L1P1VO/r8GGDs7O0Upsp4eI8aRx1tbW2XdO7MtEZPIugutPs9/XxRY5G3nO3XNwET4geLf2tqKbrcbh4eHE8f+RnxajsjJM/ADRRYRE1kDalB1ppfv/K+/zav9ygd/ZYCJp3fDD476XV1djcPDw4lNxVutTxl4LMnjOpQpysnB1KzNzrNFAayujB080+xDnaXEiWXZy9raWnFQIqI4bszwA45g8NSZJhiuKX4dHxnQOi9SQFVBAAVKNBh2EAB+9Pv9WF1dLZkTOB/tdrsAImyuimHXQNuXJ3nbXcc8NdjLyGVCZUNT13EaANL0pGL4wemdyiv6FCeXZZuqRwn6FGRRUEwzUJQfAFDQUwG0TFe4fNB3mn2omVaMGRw9DVp0kgennmCAQDEiSrBMObpHnMoBDi3lZ3v0zIsfme7Qly5r0KxTB/wiYmIPjI2NjRI8M2uNzHAfvwMYqjOvYIHOCkOMsXnZ3hrwrLKBPiDj7Pj4uAAl6BPao+XQhxGTe1gxNpjQwrHV0ws5cU/3s1Fbq/yfpx+icqGBBdsdHB0dxf7+fskw8owYAABkP+IuY66JkBkyV8nsBdzWPXjQJQD6CqzOI8vZARuyi05OTuLt27dxenoa79+/n8i6u729LcG3B/ReF/Qj8u56BtkH+EBGkYWlpaWSSQPgeHp6WpZzktXSarXuLS+alTc+HnTyiaVjCp4BMGuArb4p5dBPPqmiwbJOOEAOQmofeZ/d3n7Kvnv37l05aZgl0l999VUBF3w8TeOH+j6A6R8+fIjvv/8+/uzP/mxi3y/tM93qw+WBsYJNZtxFxMS+Tfymk+mUg+1hEkIBC136xib0bDexuroaW1tbcXV1Fc+ePSt7UM5C6AgmDo+Pj+PNmzfx/v37+M1vfhNv3rwp9VY5ZzsUPcyA8rCbOgkHiMYEFaT+t8ciekADwACyiFwx8aGHlLAFx+3tp+1bmOR8iHyozdAsOgdOyMLTLFGWLW9tbU3oD/SQrgoYj8cpuIcfoT4XhO3Gz+G38XhcspSurq5iY2Mjzs/PY3t7u4BoOik8Kz90zPAeERM2UYFkjxH4TuwKf3mHF9getgpRvcv4ZisN9Mzt7d2+acivJoco8MseaUwiP0QulBfKk0wHT4uPdLyrfw0IT7IE/ia2UgFFMuEHg0GJd3q9XozH47IlgZ70inxih9fW1iayOPFf5kFfwLMHkgJCvOtn3j0Iiph0SCOiCAZ7HpCie3t7W/bKIH1YTztTReyCXUNTH+qMPIQXDph59oQHxg4mouRwutlf5fLyssxCOD8U/fZ+8fIdQHMDNk+qBb8OFqFQPTMRBYoxQXHs7OzE1dVV2etta2urnHjks9i0VevhWXiq8JUf8+RLLQDGOdCg1R0y6kH/AihGRNnHjDLa7U+bRDLLonzQJUQRnwIBBYuUN7QboGFWR3UWPvDuDrVmIWo2hGbPaGCnoA/OBg63Ovyayu0zyDpe4beCHj4DqvXV9jxGRpwXma4ADNGMIgVDMn6gP3BelFqt1kRmVDZzps8dj8cTy2D1FCccGfSuy8lDeZKBQ/4bOkOXL/tYcYecNinIpXqR/vd93KiTAlI4Z/Bbnf1M32i/PJQnmc7Q9ml5PoZqE1bc46dyaZYZwSljUcFkBacICtU5V73tgab2y1Nsr7Ync4TRozoTSyCnesRtI0HeeDy+t1yZazxo1yVELH32TBvKyILvefsfzgfAdTIzmfEH/NNxrjxRX0on4xSI9+drUM5BE+PxuGTIbm9vF31ea8M89ChtZgPy/f39GA6HcXh4WPaK1NNVFViBVAdonyt/3L/S+rh90zLgN2NMl0seHBwUWdQMq4dO1KjeYpndyclJfPjwoex3NxqN7i3rzwLApueq3tHlaN6XTQFr5n8B5h0eHkZElL3JdCP0WYJglUuC6qOjo3j79m28e/cuDg8PSxaL9ovaAZ9Q07rqeFCQQTPRvP2uk11Pq9z56pqLi4totVolS+zy8jK++uqrMuk+jRf60j3gyIrC/2HCCZBO90JttVolqwp+EYRjJ5nAggBJsvYruazpRJ36v8gq2aNsPn97exuvX7+e8JGb+KHP1ckxlj3CC/oXkJtTRbVOEVH2RlUfSuWCTCB+VzujYJTaHp4Nn33fWfoJoISl6YeHh4VHTObNQur70lfUx/fVy2y91juzexDLvtWPpU1kU47H44nl/vQFWd9MnOPnM1EDuKkTSaPRqIDMmY5q4kVEnoiStbuJsrFPfTjYAL8RX5U+5oRxDoxgn1oFudmflgnR5eXlAi4DZKoPDc4wKz9q9AU8ewDVwABeCoRkMyJuoAjodnd3J9DS8XgcGxsbRWBA+DWIgxy0cmdXAxu+z5McMFSwyLOqfBBppky73S4zOXt7eyUTghkHgDMciYwfbtgp28EidZzmyRftd9rrGTQOmqmxxXEgqCMtnU1BcXxbrVbZSBTjrsuRlBcaEGAQPBiivqoc5xHoqZJ0fuDEOGhGsO78ABRhKSIn+1BvZiWY3VI+an9QB9qo4AHPdEBc/3sqL2r80E3OcWwBSTwYUecSgBUnkmvgFbKhugdDoiBhq3WXUaD8YBxyn/L0oTxxRzLTmcoPPRFPlyvSNz5eaENE3MuUyja3d36oYwwgMB6PJ2bD4BnPUbDooePGA07nh/7GeGHmXPd9UwBAgw8Fh5H5zFFXZ5D26Tj0ZUu+3xd8QCa97IfIR+0Fue3T7LNsfKlTDECG/dDN7VmOgn5VQjYA2m5ubgpIr8u79bP2n/L3MXp1WgCG3LNfKPsXHR8fl9lZ3RhebSH9HTGZdUK5nk1IQH59fV0AGXXsdemm6hFvh/flQ0l5kY0VPXjo/fv3JWBm77KMl+4n+dIzv15BA72fTAucf4JwDaz8uY/hB/XCnrLE6/379/Hjjz/GcDiMn376qfSTZqfiSyAPyKyDpurTaIaug0TKIwUNIia3bAB0Pjo6ilarVZYUoes5pMPrMQsfsKes5vjhhx9if38/fv3rX8evf/3riZPaMqBMfSe1+95v/A8omumbTDa9Lepvqb3/6aef4vDwMNbX1+PFixexublZsscVsK/xQn0NlnO9efMm/sW/+Bfx5s2bsnm5BvB6mrLqSfWR6UvVayofnn2X6aoskIYX+Cuqx8mkvLq6ir/6q7+K8/Pz+Oqrr+Kbb74p+oYJ5dqzlCfs73Z4eBgfP34sS7qwCSyrfvnyZdkqBuCS5XicqssY0qx43RidzBriFG2r2lP3L93Gqn2JiOIn/vjjj8VPgh+sUGoilR/2MVNfCNABUpupv7HahVMMWR6sfi3P4P/xeFxWDUXcAXCURdn0GWAH/CBmpp1kJt7c3MT79+8j4pOeAVz1bLYawQ8FB1UvzAoY0V/a3yqDAJH4c+whSqy3sbER7Xa7ZJ5RHrEwvgf+PX6Lbr+BPDJ50m63S0w9yzJWbYf6LtPa3kTZWLy5uZnIJmU7AfzNXq8X29vbxT9DLy0tLZU9O9vtdllBgCwCyHFKOH4pMRax9FOTI76AZ48kNVA+411zcP2dAcaeBhqk4lR4GmOT0VRDp9/VoM8bPKNcN9qzZALU+MFMhqbKozAyfsxiOPU3dwjmxYNZ+FGTFeWDgiTMCpFdpNk1mkadZdNov6vDo+CDOkGLkA3niYPNGpRkgbI60TpefIkVBhnj6vzIAhbvEw0iuGZebXc+OD9qIIDKh7ZBZ+o0LVvBIg18ZxkvWo/xeFyMTFP6+2Pkxnmg7fSx0sQP3sfjO5CcNmt/tlqTJ2XyexaYcZ/yQmXN+eD65amAQI1PLiPKFyV1xilDJykyJ6jmJGnQh0Ps/ZHxz8fPY8Giadc4f7IxHRH32q8gKv8j45n+VF5kDrHrrKY2PVXH1myXy4dnalJ/L8vfVT/od623giG6XFb1eU1vzcMfaZIP2quZmrqUW+Vl2jOy5zT1I3IHENJqtSZ4o/c9VQ4y3QD4osulyEbTLCMfHw99rr7PUkedbKDd8Kjdbk9kSQJsPWb5N8/SyTkyDilbgU7XlUrZ75kdV71Tu/YhdQdkaLVaZcN2AmLV97Wx43IBuEKWFUu/Mnl0f0v/pz3EKD6mp7U588UjItVJ9IvqGfjClh30qffntGfrdhjoBHwD9lYi/tBl1+ov4Jfrpv+qZxUccxtaa7eT9wMTG/g2PNcPjdI6zEq0TYEswC0HlVyvu9xkdlEz9FQf0LYsu0mfzWetJyCngkFq91TfzUoqe/7bQ/ipesH9cmQsIibGYc1f5dn4JjouKYvMPABO4kGPLx6j858KmkVM+vRaVrvdLll0yLHrN5V79911bOjJuPCD+FgBUahm3x9CX8CzBxJMRxhVafLKBlvmqAKIMAgodzwel1lxX16SCQGE8dXMGhW2RfCCd802y/YRyfjhhpvZnKWlpTJTq5kkCgjU+KGkygKjp0GSt2Ve4JHygyVnns3RFKDwmXRW0nJpE2DRrPygXM9QUYW0KF5k/NB9vNyxVoOqBlkzi5Qf1FVTymvjRcvHkWLM4qwxy6TOuyvZWXnjzrZ+xpjg9Kjz40YmYnL2azy+ywCjzjiRyI6CiGq4M55SDmWwR0BETGRsPQQsaOJJZrjgB84PzrFmbtZ0qwYe8M73knBnRHmjIAvy4U6ob/7rbfGZrGl8yYCf7H/P1PRlm2pzImLCcVK7lNmBmtOa1Q/dhb5h7wnu9UwVH2vTeFIbK7UxSPvgj2ZuOJCjDqfO1urpkjhZmlWTPVuDsFbrbhN15b3eP0vbH0qZ/OsyDZanESz7UkW3fxqouT3SJSva9ogop3ne3NyUTJa1tbWypETl4qEByKx8UNm/vb0ty7FYssmJemTeOdjhIEHTs+ABz/J7CN5ub2/LHnM8f319PQ08H0vaF2S96DLFd+/elb29AArcL/NgjN9UR6ovOR6Pix7I2oIdceBAQRDdOiDi015OP/30UwyHw1haWord3d2yXEkD+BqvVEeR7cMyxTdv3sS7d+/i4OCgnOCn/Vkb33qNjhf1ZyMmV304Pzwe8AkN9Z319+vr6zg+Po7RaBTv3r2L3/3udzEajUomDdlFGT+UD+jEDx8+xJ//+Z+XJZsfP36Mi4uLNLNJM/axpV7PDPTJ9JHaVMpy/mdlIZNaBj50RJS9XX/3u9/F+fl59Pv9kp2S1cPjEk7D3N/fL9mYz549KwdwcZjQ3t5eWdXBKgdWjqh91X2o0DEqA4wDdGZGbnd5x2fDZjEu6Aey6Lrdbjk1tdPplAy5JgBY5Voz1SOixJ7eLw6kaFxBH+kqEmIXloMC9ul+kb6kMOJu6aTKJrabg1f6/X5pp9YPP4kl4XpKZ02HzMtOM/6QB20TwM729naRm9/+9rfFNjMmWTmjPqWChrr9CPvNKdjr4CLjjGzo2qRxEz2WJ8oPxq2uqur3+/HixYtYXV2N4XAY/+Jf/Is4OTmJiDv/W1fOwA/kRTNPWXm0tbVV+Igcs9WTLn3X5eqzZuM5fQHPHkmeHRExGSS4wGWKR50/DU4jJo985x51dvRZHoyqY6eGSJ2FeTuyarh9ptuDVHceab/yg0CVe9SJzwLFWvCp/GDgeXA0j7bX+EHQ4tka7vi7QnMnU/kBv3QfBH5zfrhhpk7K/9os2LzkRB1cnBjNYnFSg6n3YzBUPrhelWzE3UEULnfuxHog4U7dPHhQc5RVPnRPiKz/XB783UFHPQ2IclSfqBypowcBKOgMsAcED+FPBkC4I6cyoqBZlimhelBlGfnXvlZ+8F3/9zb5rLcep+79o3WfhwOmfRxxP6PI+eLPzWa4VTY022pWUhsHuJnNQsMP5ctDeZGNFSjTZZm8eFaeO+AalPCfAmduH5rktSlIzoK52n+zUBbsKy9ovwKs9FemZ5EFz0LRz8iM+ji8ACyXlpbK8iR0GGW4rZ83aV+hw2h/LeuKdkRMLrt23yp7VuZrQIxHBWA1y0V11VODNN7VhpBpBXDKbD6Bq2cAuA5Q4EzbrG335zt/srpiU1WmkJ3xeBwnJycxHo8nNvEfDAb3wJta+W47CNYAUDnRranvvD2zjF2VIXjqNja7p1YP2jAej8sy3KOjo1hbW5sAHWp2xnlB0HxwcBAHBwcxHA5jNBqVe10vet/P4ldnMqO+hPpgzg/qWZM3rkF2kSP2tlpdXZ1Yhp2R84OlhcjE7e1tATU4XXN1dbWcJImdUFujdUfXaJav1l154X6ttrlmj9G/gC8Rd3upKXB+cnISy8vL95ZMOy+cVA6QAd+aw/vF5U99FD7reNAtRVQH62S1fvd6af0AkLrdbgwGg8IHSMEabPpD/LJ5+PrYIB0XxPOdTqcswSaGcd3hfin1wkYBjLFc08EzBcJ1DDnGsCib7AQ/1OeiH1nyq8Cg6kF8s8zPdnlg4o7MSeJFEk18+wkdo4/hxRfwbEZyJeyBXUSeXeWfawZKy4+og0V0uAev7mhoeQrEcf1jBYYyeNdlIqpAmxR1xP1Zbn5r4oeuiVfFmjkkGS8wfBFxr8+eyhPKpP3ZqZGZs+mghxpeVSRa54goMxR6j4I//iz9TZ17RfOph9bvoTxx58oD/gxMVFJj6QbcwQKtp/ID8j1MnIdebwIsnCVvD896CLkcZmBIthTPgVacGi03A8a5VjPPtO7IR6192kacEmYHs7H2GNnInHwF3jXbyuVF2+HPz4whsuRgotdL5YPvnpWBA6JAtr9m5Ud2b8YX+IFDqLO7mkmk5G1HbrLl7u7oUzfe2RuPwA2gpNVqFYfIbY+3b1byMrLPOoYUdHYArTZuNThQeaCvfX8af7aCiBFxT5fpmPV7H2NbmvinTiZ74ZFtBBBBNqtnbjpYpHpRr1FScIhnAnacnZ1Fq9UqAanzQ8v1NszTiactLFdjaZcvj/F+d91Q47uOF/2Ne3gOPiLZeexTlIEfGV+mETzWfifLjaVtGtRnoFmWTeITDHzO+lF9Di3HwViXL67RNgD8kTEyyx5fmR96dnYWh4eHcXh4WECj09PTMl6939UXgmo8qPWR8kAzwt1eZjaL+7Hn3EM2ynA4jF6vd+/wjxrYhW5kv63j4+PY398vfKVe2jfw0cd7ba8nj0e0rIhJEETb5OOmBiTpb+qn4I+QYcsLoITMEr0XuYB3nEDM3lw8EzlTYIqTQCnHJyV0WaBOyNAPnm2melfHYjautF6U3el0UqCK/U91uXZtVYnKSWYjvQ61sed2hM+UR2Z6q9Wa8CM1hgP4cL9EeUMGnGdFcsDB7e1tOQhF+94nUAAg52lrMqJduil9q/Vp8patmVZXV+Py8rJcp7wE5NFYH5uKX09bFAzqdruxvb1drqcuKov4cQqufQ6ivto/9D31Uf5FxD1/hd+xF+PxeGK/Wl1e3Wp9WsU2GAwi4v4kh2bhawLKQyaUI76AZzNRBgb4HhruSHinR9SdUn2OztiootF3rVMWaHggBCDgivqpPGFQKljkTlqNF/qf80PrT1ksq8mMtQdqbqgz4ASlvCiwyMGzjNyJVyOk7dO6UT9mxTJ+qAHKZEEVEc8jNV2DqofKiMtkxo9sf5xMLjyrztviDkfGD+13NSSUpbOe9BFLSzzTQvtgFr7UABEHEJkp9+wAfSbOUxbgcR3AMNf7Bq/KD12K43KigC1GG8fUgwGtxzSeNPEjA0Rwfny5GeRBG3XPQEfkW+/ReuhssvIdGVUnBkfI2+H3N/Ek01talvMHGWFDVZazZhM3KqMKAmmWFfzjd/rcl1rxokx3kgHPdImH6hjXWbPKh/LI/1MHSIMZDWoyUF5lQbdC4HdAQA+AvI7IIg4c+xFlQHbW595Hs5DrPP+PYJnlikdHRxN7A2lbdFzoTLTr2gwUcWCfAwrG43EJRgGrXPd4UDgPchuA3bu9ncww0UwIbZ/fq7pE/YfaM7N+0dMrW61WWTrK2FVgyfn7EKJP2Wj59PS0ZOQcHR3F8fHxxL53EXcTZQqKZDzUoEoDfW236w/lr0/68mwltzMREScnJ3FwcBBXV1exs7NTssl1iWHGB8YAvPj48WN8+PChvB8fHxfAX/2bzA/3Z9Cepr7SMeT7DanO0OtVB7h/A4Bzfn4ex8fH0e12YzQalQMvdJLPCd3IPnKHh4fx9u3bODw8LAdG1O6jzg6aZT6q29eIu4CX9ruMZ34qv3mddDyja/ENzs/Pi7yzNJ1lWqpXXS5Yzre/vx/Hx8fFD9JMKw5rYnmg+oV6CrqfoOt2UCe9IB17mTzo/5n/Avii23vgG5ydnZWDN05PTyc2WM9kVfvbeZ71vfeN9i/+qYKFnU4nBoNBtNt3S785JREiK80zi2ibHmBDP+myv+3t7Ym4QpMHNCP6/Py8gCuzUE33z3IffYjskIHGMkVAWdpGnRh3ehheq9UqwOh4PC6/U76O016vF8+ePYvLy8s4Ojqa6FfkhPJ0MnXRhG/FEnzkhmWU+NT60vgxYtJWA4RH3B0ewQEXuq/xYDCI58+fx+XlZRwfH0/IFv2CToEXX8Czz0jTBliT0+vkDnXtfZYysgBE6zQv5zUrO/vuzsK0umiAxveMZlVyNT7MGtjNQlnba/xocsKyNk0zaMrbh/DDnZlafR5DteA3+13rMu3ZmUOWBUD819Q2VdIY3awe0+o0jbL2Z9+z2cCsLG9XxoMmGWuqnxvdaWN61vbrc7J66PM9E0/rNU2HTJvAqPGg1j4MrmfF+vO9j6fxf1bnLMvIcxADyuRCf5/Vpnh/MTaojwJ3tT6lz2aRkcc4qj5+eV7TGPLgz59fC879OzzwZ9fGltK8ba86hYAl2VLNJr9iFnlw/cR3BbqXlpbuHVLwmL59LHkAlm0aPWt9sjHcJDM1HUMgVwN1H0quZ+gD3fNPn9VkbzIbOi2AIBh2qslX1l70qesSnVzTDNJZSLPYyLryvSGpj2epwAvarwCbgxkZqX7VQI8Mdp3UcV2pcqI8VuBN2+RtcZlU/YQe0M3xVafr58w/px0PnUyt+WbaV1pn/w0eZDqKaz2rsqZ7faJFT911XaWTdJeXl/fAMJVNl1H1UVS2ssx/52XNf9A4SGUH2aJe2j6tj/siWk8dL5qV6WC58tL9i4znmX8AHzzbSQELrSPPZ1JKx6NOuFInxtl4PJ6wf0yINVHWnqfabAeClN/8DyCqE7G6Z7OSTmq2Wndb1iwvLxfQ0Cfc4RUZbvDy90EqV+pH6EQ3WXcKsmmmIYS94xruZUUIE4LufzC+8VO0Px5LX8CzGUkFUwe6GpdsdjcLprJsAS2nFpy5ElTyennd/eX3PoQPrsid3BhkTqcCFmosuF+Nhj/f25y1K/sv+21aW6bxwuvUdK3XY9r/yo8sGyJ7vstA5jS7o5ZdT1mZQzWNFxlv9TuKDSc8Wyahabv+X8TdrIkDBE118qweB2RU7pRwgH3cz0oum+rU4Rz7MgDapLrF5dSdtGl6xF/q4LhxZxZMl81ksqXlzwI++G8+HjUI9CVg1CEzfL48BD54vVWfZvLifNbrMkfd+RkxueFtE9V0UGbwyfJhnxOvZ9ZPmgFRC2hqdeQ+dVTUkWU/EXeSXT/5uHyojvX7lNd6kqJm2WTyiXPmWWc1O6qyoNfihLIB7traWpldhhdNPNVnPKTttXGEDjk7O4vj4+M4Pj4uextpUMTzdNYZJzKriwb9fIcf8Pjy8rIsiVteXo7RaBTb29sxHA4j4i6Lt8YH6jYPcv3BeNFDepym+Use4Gb3+mfVFa1WqyxF5AAB3RPuKUR/kJHKcrSjo6OyEboGbdgbz0Cl/jX/MfNpNTNbCZ1Qm2iAL/pc9gEiS2Q4HBa+6fKnjFQXoAeGw2HJOmO/M9VhyHvWx7pEzld96OcMJPE2qS9BX+hhC+4L6f26FxIZVh8/foylpU8bpu/u7qaTSepXsAyWbMThcDiRhej9oXt76b5ENRuqfZDxwPWNlo+fo2Mhs+cKEiBb3MMppJqFrXq/1WqVLC0y+IbDYbx//z5+/PHHkrF2e3tbADXqRNYPS9LhE2AZWb2Ur1spqK72bTbUBmugrxNiWSZOxN3ptBF3q3BYonl6ehqHh4cRESXTuMlekEV3fX1d+MI4hNeAGH6/yoD6Yci6nvgLSMk1ZAbqPYAelK2AKO96HfpA/WX4wXLeVqtVMgt1q55p7YE/6IhZ/SR/R3Z9cglwE19kfX092u12uUb36VJ7hqzpUkM9yIKl+1r+eDwuWYiXl5flMD6PZabRLLawiS9cjy/hy2mxkysrK7G1tVWAvpubm4lD4BTs5ZAi+opDAyij0+nE5uZmbG9vT4wt/KL19fVYW1srbXsIP5S+gGdzpMwJyxyrrKNmFc6aI633NTnbWb0WRZmRzfiR0UODrpoRrxkSvU+DvMfypRaMT6uj/vfYQLNW7yYjWiunqbynktYnC3CdfIbYQQH/nfKa6p49X5/TNIabxm/TM/x3/e4BjjtZkBo9lxVdJpHxIyN1vj3QUYe2Jj9PHS8ZqXPnmWe1Ojg5DxQMyYLDWuDs32v10Gu0/Cb+NMl8dq1mnfn+b3qd25BZA/6sLdpugKGI+0v3auPZy3mKnLhe9Oc21UfLyDLPpulkvV+fpxMA2bNnKX8epE62Lv92kGaW7BHXG64XXS50AoCgT5flL7rtTto307ZM0HsiHgbi1UDXzKYQGDXt8/lY4jkOIus+Tdl4zNqjgFpmd5VPTb6Wlsdztb68o1Nct3hWj9vEjAfa70wu+Amj3j8+tv3VlKXRpEd1ry8Fp9E9md52GdQyNfOMJdFNehVe6PYHmomq7XbAqWZDmvqzZmMyHgHK+cSl19/vVx2kQbhnfjX5VwrqsJxdQRp9jcfjEuRrWfBQxxf9ocCE8sb9APVh3W/zflUQWvtK7RjPpa9rY9zLRz4AnNgvimfVyHnt/eU81foDgOmklC5z1nGq/aG2i/3+eIbLlcq9jv2m9mi7KFez3Walmv5TW6l9qJlWtEMzreCDtsnLYRmm8hvZAbhUW/gQe1fzaR5Kyg+fzNH6rq6uln0LWd6q+15GxAQ//LCQtbW1uLi4KPe7n4w8dDqdIqdax4fSF/DsEZQZWHcsa7NSTQ5MxP1AmLL1/swwZYLggXZm2J5Criy0fQx82tQUyFFWZridxzXytvnsoBqzaUHmQyirkzsYKhfUyfujqW/ckNae4/zXZ+F06HN042x99mP5UaufGn//TduofMjqlH3Onl1zopwfXIfB8qyU2rNm5UVWF35TcEgNictpNg6yYMf5ljk5fM5mrSmPstWQO+jgumkWw1pzcN1ZIhD3IIE+c0ezBq7O0hcul/q/816frRlY7ihpOdOctuyZypPxeHzv1ECVG3dKIvKMzEyHqr7Q764nmuqdtTWTDXWem6hmF12nOODsTlLNuVcZz/gPDzQAVhnxJSRZv2fynbVx1jHTVM54fAeakWlCtpUv9YA/mczoM2axAWqPmNl3fVYDiZRnjyWXCcojK4S9kABQVPfTdzX/jPdav+l3lRfGTZbZM8vJp7PoDH+2jy8CLA2S1L7wXAJYDdSUH760SrM3fKyprtA2wI9sCRLZBrr/ETJ0fn4eKysr95ZcNtmZ8XhcAKbT09OJDeEJ0HV/P+ez6vhsKZmT/+62we0z2RS6vIx6e1+p7dV2DYfD6HQ65dCYTHdTt/H4U9bJ8fFxnJ2dlWeSvaVtrPHD7Z7zL2u/+vtqh1qtySw2fS5EHR0Ma7fbJTOR8geDQclKub29LSf9uoxo9hr76Q2HwyK/ZNZ7xg+8ITMGUIoxRPaxrgZx/1b7P/PjnN+U5X6+jm2W4OnBCCsrK7GxsVH2fULXZ/qXOtzc3MTR0VGcn5+XwzX6/X45rdHrRj3c9qquUV3Cfw5g+xhbXl6OXq83kUXnY0Jl0O0v/7PpPrKCfPB7zdZQX3S0grIc0PAQfZwBnAqSOpCl4wJ53N3djaWlpWLD0AHZZJj7obSJjDTGhx+kQZ2ntcf17kMztFSOvQ+zWEJ1dcSnfdxevHgRS0tLcXx8HKPRqNgjzSiv1UntnbZXwden+CFfwLMZqGYw3LnWdwcqtKNrTrELlAuHG8ns3T9Pa8dDyAMSp0zRRtxf9sY13i7e/XN2j3/3d53lq2XmTAt0ZuGFtrfGm4wfmdM67fkatFCeGmOfzVN50mv13QGAeZDzw43LtECzZsC1TQoc+TNrddEyFCSgLN9EvIknTY78NHInBKfQ9YLXwZ+XyVCTXKqT7s9SUFGNmO750gSg1eo4K3m2iAbi/gzaoHoi44fe42NFx6OTO7u19wxI0efWZMSv82drnT2jCB5pO7mW3zKdqI5tUz207TU9mY3f2lhwGZxmm2rBHP/VgDNkmr71QCYi3xTWx0tETOgGd4oz21TTPU3Pcdl9DI3Hk3sisSl2NtPtda/pxVnq4zKKTK6srNwLIrN75kFZUHRzc1OWqgEyaPaB939NfnViRa9T3ul3BQt0HPr41SDI9dZjfDOVc90CwEFMfbn8ZjbG+0rblgXlmWzPohsdaAQI4TQ6zT5r0huMA80sYhke9UA2FbCDsgA9CxZ93Kt9cp/Ky8tOaHbgke9sBh4RE2ObE3QBbyjH+288HpdTXsmwom6a6YKMNvnzOoHmtsPliGuywN5BRbW/2iceRwFq6UmJLNEiCNZx7uMKPrK0kQNEIj6dUKibtLu/THYLssR9rVZrIiB3f9z9WH3nOehNQJSIuyDf/R6eDWgK4AfAMxgMygEB3qeZfNze3paTeTlgBHl2/8F9AOrnmb063ukTPfAJ2Wa5Kn3Kqbq6tFrHgupX7R/ta8AhwOFOp1PkJtP3rkvG4zuACj29trb2YPDMfQ73EbXPFYBlvHe73djZ2Sl7mY1Go1I3MswyH9RtFzJPXTjs6yHkMZv7TQ/hR82XdrlcWlqaOExhMBjE3t5e6Vf2d8syyv0ZOoZ8Qpkx0qT7ZqEv4NkMNM25qQUOeq8PYne8m4KHWalWlj9zWt2nURM/VLnxXJRGNtjdIY24C+6zwKvJcfPfm4K3pwYutWdmn9VY8j0iP9FM79esAVVmWv8sGKr1vzo/mfw18XIaCJDd786F10cNL//rJrvqpGobsxl+d0b1uRlgoMFEFgg38WMW8nKysnysZ32Y6Q3+o12egkyZWZtq4InPmmkdvL4PpYwXmZ6rlV8D0PwaD2rUeNec/2ly7/+5Y+p1nyY32Rh1XZG1NZPT29vbiVMNdYw0vfz5NTDF66MypOMwq7+3uSn4baImW5PJkfO16X4FVFVm/L3p2egxBSwyR7OJx48l14e+3JnnqtzU+iELKLLPfq3ySQEcBYnm2Wavh8u27j+UybvKg/spmQxpO7Ox6t/b7fY9u+b981S7EnH/IBHXeZBmIKo/4W1Suc3q52PBn+EBnNvizCesjVnapUCg+jrODw3WdZJhFl7q2KgFiN4OHUvZZIWOPX0GAaK237PRaqTtI5CeZVy22+2yv8/a2to9/UAZ2T5n3uba7xk/eFd51euVF86zmk8cEff0NXLi+8VqffS1trYW/X4/Iu72YSP7yTe0V56qvJLVtLS0VE7+4/7aZLjzQyfBvN3IM/cpT7Vvtb3wAxCZ7COud97zWllZiW63G2tra+XE0iagxJ9NvQDEVldXSyafynamJ7U8B0G1r7VvNGZS+6tyrH0In5uy3lW+kUkF6x5KKv86Ca37d2XXqe3QE12d1z5ZozpTQSP6Usc0/MI2TWufju2nxMs65gHJVldX77XPdQ19q0vx1bdznacAKFtJcC2As/ODsf0QgDDiC3j2ZFJl7sbTwREPRDwQUqoJdiY0Wqa+mhzieZIrRk9njrg7ijc7dlyVCd/duGfOU20QUYY7qk1ZB09tt9dJ+5S66TpsnYWCZ3o/hALx7CR3THj3YJJ7MCKZgqo99zE8cBlU5c5n6s4SFvjBvgs4EA54wAPlh9ZVnWB/ngcGOvuj93hAVmtzE388GKjJidYfxa9lZ/zIggJP6XY+6HXj8d1svAdANzc3E7N16pi4XtF3XrXNwf3l7dbrvA3wBfJsBr2H6zxw16BA60XbfLbY26SG3EGSTCfpfzU9nOl81WPKj1qw4Utj3J5wrQMJzuPa83DSaK8+E0ddl264Y1vjSW3sNNXPeeT2xZ/l9sPrQz0UgEYmdHZYx4u+uA9Hrd1ul8wA1a2ZnGY6ehovaqSA1fn5+cQpgzrrrfzLguCsfhH3getMRnWMsnx0dXW1gBiZXvBnPpZcT5Ch4yfP6bW1Z7s91d+zIFCDGB2DusQMO6ebRmcTGLOQ6g09GEE3o6ZsXZrioB3BpOrSTB85X7wO2m4HDXQZl5ejNljtkPop5+fnsbq6OhEw6UQB19NGlimSfck9mZ/Ds1Ue1OZ5H+u97s+7bGn5Svg3CjQjGzw/myTiWvalIqsO3eX6lM/wcXV1Nba2tsrm92RTXV5eFt0Gb1Xna1yjPNDTAX1sqzx5tg1t0kwb7lHQRE9IhNc8R22xZoVxeIADSvjYADlsKP769esCmrFRPnWifYwn5RPPHwwG0e/3y55SFxcX98Aw7QsFdJBZxmyr1SpZdQAsukwa4Ij64QOqXYqIif3LTk5Oig5ycJcyeFa/34+1tbVYX1+PjY2NkrWVkY597SPqeH19XTbB73a7pU/0ep6NfgAkpB8VPFOgQ7eY8djx7Ows2u126UfuGY/HhScRnzINawCwyqNmP/n1TeQ+JEtsx+NP+2x1Op2yrYLGYisrK8XXx1acnp6WpbXoEuqkL7cFWodOpxP9fr9cSx9dXFyU8rTezhPXbw/lQ8YP9FW/3y/j+Pj4eEJXA6y12+0CTp+cnMT+/n45LEDlH9kYj8fl4AS2b9D+7Xa70e/3S/9iI+mLh/ojX8CzJ1AtKMoCxSaqOa5N12WC7M9tClQ+B+lspwba04Inb8Ms17nzkjmD+uxF8GZanXFusxneWpuyPq09S4NUL1f7wp9fq+9D+dMkxz4e1IHEODSBf0puvL2+PrNek41sBr72zFp7pwUID+GHy6wHC1lwkwUz2ka/rvZc5UkmY7PIyDSZmSZvtXrR9lqf1O7zcZONlVq9p427Wh0ysKRW7jRdX7su+60mh1lbMkfBy5zWjzV5cXBzFmrS901Ax7QxOytIkekB2odsZECjBgb6yuySf55Fv0wjraMCJarrcRDnQfRFjRfocj/YYh5tbSLtM91snv+yNjSVpe9N4zkbM1q+y1It88xleNrY0fKycaj1ye6LyDNop/XTNH2UBU1QDcyeZosyHePgLdd4RpWD2Bmw/xCq9UsGKGf/Z32bBfIOdgCU0b4s07xGAC+3t7dl+ZYu+3TwF6rxqKbPatdo32V11j5SXasvneB0MAOdU5N/XgpCARD1+/0CIml2EHpEJ2sj7vwxBYBqoE5tjKt8qq+ufFCd7ZM2GhM4TwBgs8zCjC8AFQA48MF96syPynwFwEp9IWdup+Abdkonq7R+vlRRn6f1yPhF3adl++rzKNP1xkOJ8vylfa+6GKBTJ4Cpt+6Hp7Ln5emEAO1VoLI2QTCtHfOy38oTBZRVZl3PIROaUeyyoX2kSQZ6rcuU98dj2vgFPJtC7lBnDjvoJfuN6LpuZnSmBSZNDknNcVPFRvpy5syp0sme89BARwME5wdCz/G5Nzc3ZTZATxeZxVFr+l2f7WARxo+ZnWy2IuNHFvA8hh9KOjPA5q3IiM/81hzLaQGIZ09E3K3z5jfqgIHLMq30mXyeFWx0Q1ZTSJqxwnjRI4m1PG2Py1hTAMJ3DSIhV8aZEcrkW2Wl5gjrf8oTL0f/0ywXZjKRV91Xw+/TZ2T8yEDUrE9UPnQGJnOYmoCBaZTpTS1f+cDsG/zQDKCsnU2/TXN+vE4K6PJMHBt1AH12PAuCZuWLf1fHgZduoE22F462t506qDM4S7BVq4vyQ/dlUbCmZt+e6oRmMqj2Bd54wKBL5DNAz8cNY1PrqcvvtFyc/VarFRcXFyXYYTmQO/08+6G2dhpfVK+zrEGzz2p6VXUMdXOnG1InU/nDLDY8pC9OT0/j5OSk7FvFEp6mtj+FL6pHLy8vy/PZG8ozlD0rrBYcuv50ve72gHfGHPJINgCZFd1u997Sk4cQukcz2VjOpxkluvxIyTMRp/lhNXqIDVAQDJ2h8sd/rvvJIFN9WysbXpJJxHhcWlqKs7OzksEBEOXBpILN/pv70BkvkIeaTuG7ZkP6hBe+COOWpXTszaWyVes36sxeWBsbG7G9vR3n5+fRbrfLmMQX1c3wdYmU1sltJHXWfdx4NqR7WMETNmJ3YP329nYCTOG5vFgmyT5UnU4ner1e2ftsWobQ0tJSDAaDiRM0yY7imVp3bO/l5WWMRqM4PDwscsFhFr48uN1ul2xbZE3HOPaAcnRjevip/jhxI/etrKxEp9OZAGKQjU6nE+vr6yXzqsYHyoYfesgChzKonKrcuu+j4L3KBjpobW0ter3exHI7MvTo65WVlRgMBrG0tDSRXUobFBTkN51Qdj8PnvBsZGMW8jggAxGdpulA6qSx73g8LofZHB0dFSCbum9tbUWr1Sqx0crKSuzs7EzYG8rSOuMTqX2GxysrKyXLUlc7NZH7s08l1aMqw5eXl7G/vx+j0Sjev38f5+fnxX51Op3Y3t6OVqtVsslXVlbi+fPnMR6PS1YogLjjHLpPHHzrdrtFl3g260PpC3g2A2WBJ4KgiqS2ZlvLeWgnecDNs71emjbM/1mGk39/bEBTC8a1LgQ1aoj1meqceNnZM/1dnSb/TZFnnpk5vFrmrEBRxodsJpc2Ih/wg8GqwE5THylPvF5ZHVw+cEwBi5z/GW+VHgOS1AA/dZQ1JT4iJtLFa3WqyV12jYM9avx1vOjvCjh4Hzxm7DbV1QMKnEoMizp03gYvP5OfTIZUjrKgBiDA+eC8fSzV6qpy4dkrBKIehHsQ4s+oOQAq81k90B8uQ7VX7RnT5CXjgwZh2i8OptUCSm27luUBa1N9XCdpfZQf2jcZv/31UFJ+6DNVf+i4cR08Ht/fuyQDS7xumW3QMpV0bw30q+qSWrlPIa27As4EKdSJiSp/rk8oZOR2U3noTjsz5uPxuIAeCl55kFNr02P0q/Lh5uZmAnTxAFadd3wD71/4U+NFpkP1Px131Aswk0DSl5M+tr2qD7CjuvcSgSz3zNLv2pZZ65SVmQG2qi+Up26HdMJA5admN/R3XfbT6XQiYhJw1OVStTbUbJ1egwxl97pNgheuO7V8XTamwTb7UPky2Bo/IO5lqRIAhS+7pK9ZToxu1TpF3IFhnimlbVU7oD7meHy3JQW6yvds4npdPsrSLQLdTqdTwCL4MgsYAJjY7/djc3OzABZsNK/6QkEidCrLZPU0Sz+kgH5Dfj2TSsEMz8bS/kOfKtjGdwAkXoCJvV6v7Fvm/MhsW7vdLkAcz9ctQjJd0eQHefmtVmti6R0Tw3pSbKvVmjjlVCe7kHeeyTXaLn22guGMnWziqEk+HCR+iI5oItXDgJXYx9FoVJZQ0p8k3DBpwB59rVar6EPap4S8wQeerbpEgaJZ7P80mz0ruW2kjq3Wp2W7w+GwLDdmCa6Ot6WlT3sLXl5eRqfTiY2NjRiPP4GQV1dXZZ89+MAYRabQNSzLVtl0//Ah9AU8eyDVjN94fJfNAjlAkgEfeq1S1qEZ0KHGCSdeDa0OJi33sQLj9VCeqKNKnTxFd5rTqIOLsrPgx9vg/UJmkxphrpumKB/CF+9b7xflkTqGyo+as0qZWRDm92QGU51WHAE1KMhJkxF8LGWOXsYPZh0j7vbTiKgvucrkNxsnEfdPWc34gXHmmTXQ7zHkMuu8cAcA+dDZxgxgzgI1fdas/FCe4NTqTKzruUzemp5b40kTL3Qc66TE7e1tWX6SleX8zurov2X19Wfr3iGeaaXORa3cWl/oZx8XHkji2PtrZWVlAvCs8R996llgmTOon7OgF52uLwdHMrmojdXab1oXlQn4ofs8aXaKA3xeBy0Lvrgd13Zjx5w31Jn6EABkQJH2cxMfHkLUUWf2qTM+gGaNQTW9Crk9aNKFyideAEUqs7PQU/jhY0UBqqwNmf2s1Yl64TMQKEOaHaFAGsQ9+CNk6E3zgx5Cqt81YwcAl3cFPbnPAfVMPpt8A71ffZmmCQ3kkoCdMQigkQU2NbvG/WSsACa0Wq2SXcN9ZKGoTmu17gBQdLzzwid9KUPbpPWBX5Slk1FO+KfczwmKZIuwJ1Wv1yugEXt41fxCgKZ+vx/b29vx8uXLOD8/j06nE5eXl9Hr9eLk5CRub29LlhT7AzF2Iu6y9LVs9c+xja1WqzreMh9IeeNxg+49BmjGO3uNdTqd2NraKtl1vV6vAGGZjCwtLUW/3y/PZ6ki8sA+ecjS9fWnk4NHo1FcXV3F27dv79VV+2s8Hk+AHm6z1EfzTDcdK9zD2CX7kCWmg8FgAhih7b1eLzY3N2NtbW2CRzXgiLGnvFLQPfPp1Hds8h0YiwC3gJ0RUTIa1U5dXFzcy6bX7H+dGGPfKsAPBZVbrVZ5VrfbLZlnvNPeJh+p6Xt2fS12c/4xxqnbxsZGLC0txWg0mogJIz6dCgtYpKdLtlp34BnPgx8qJ4wh3edMwTN07iyg0VN9lOx+1f3oNfhxeHgYETEBPo9Go2i322Uvs6WlpZI9ip8BPxRo11N62X9P2+576c0avyh9Ac8eSR5YquOooIg66dzn5ej/UC3I8uATxUKKsc4q+LMzx+ihApMFBB5s8Duz4JAGeVngqIpa+VOrsyp0nk0Ac3Z2FicnJ8VA6rpxnVGbFthN40XWJxk/kA+C3YjJzVfVgfC2zppWqv3s/Dg/P4/hcFiUqGcPuFPgvG4yOl7vLHjwoBYASx01wACtvwaA6sxm9fH6633+XGZ+eC4OkDo36vBmTnwTTzJlrHVwBwsQQDPiFDxTA+HKPus3fnfHXq9z/cEsmM7iNGXSNLU1u0bHq+swlVXPPkOn6qbAyg+vgz7HAx+tSw1c1SxRLYNlFpo94eXqeJ2FJ9pXDhI5UKS/UU/4puVqmdr3qvv8Ouqj+jjrk+Xl5eLEkMkwK3g2jR81sEPBEcCis7Oz4nziTGm9HWTVZ2uwrL9pexUwzMqlj3VrAN2nxNvtY/EpjqnKCBsiMzOrWSNu63S812xsFtx50Kg889OyWJ44GAwmMs8yeqjd9bEKoTvZGoFNmbX+fo+CXTVyv01tuV7DSwE26qmTNScnJ7G2tlYyrv3aadQ0plqtVgkWdDNp7f8m/e2kPodPCKt8e7YKNlt5rRMxCnZpRsnt7W0JdgmQudYDeq8nYNHNzU0MBoMCrER8OsCC55DxdHNzU8ASxjm6nrprcIneq9lzlytI9TIy4/aLgFeBz8FgECsrK7G5uRnb29uxuroam5ubBRjU5XmZr7i8vBwbGxvFjrOE+uDgIC4vL+Pw8LAsGRsOhyVIp6/9sAW1pTqxx9JtbafKgY8NeKA+no4lgENe/X5/IiBmCSrL2zqdTuzu7sbm5mZZ2prZHg4K6PV6sb29XUBB6s1BE8jf7e1tHBwclID917/+dTo502rdgX3YZHwozRZXwAseYifgd6vVKrwEWBiPx7G5uRm9Xi/W19djd3d3ItgHKOv3+/HixYtYW1sr18OzLHZotz8tWWU8ah+pjCoPVZ95f6v8A1wA6F1eXsb6+nosLy+XiQNsNs9fWVkpsXNEFN1NvHRxcVFAdZanwhOAEOQDfuzs7ExkoDVlodV8lMyX8vuyclSvo7/g987OTjx//jxOT0/LAQnY8evr6zg4OIhWqzVx6AmT+9g1PdUUfiiwzumxbI6/urpalm3qpNpTfJBplPFGJ3HAKLa2tuL58+dlg//l5eU4PT0twPXh4WGMx+Pi32AnxuPxPUBtdXU1+v1+AVEBLDc2NkqWpmbiZbHUQ+gLeDYDeVCRkQfGDhZkTtK0Mqc9L3v3emdC/Lmo5rjy3Q2dUhZwZJT97g6/OpG1gfJUvswSKGcOexaUeJun1Xeaknejvyh6TBAQkfMgu6fW5uw3/+xBlwbCTYbzqYGukz6/CfTSd6dMPmqz0LXgnXfXWbU6ZXV4SPA7yzjN/svqxv9ZMFmrY1aHpvv9mdP0bPa8JtJ+cXK+NPFHv9dkflr9pumbWeozbWw+hnysaqDrmW8KZnK992eTLXK7nQHcqjNoZ3ZtEw+eqk+8D5wHWb88ROdPA5QoMxsvWr9F2ZsmPeF9kdXX7UBGtSCLsmq/u0+T1W9eWWfofPUtPPOMoJJ6kMFAG5uCa7cb+u5ExtY0mfdARcExBXv1c1Nwo33KfQRJBKDt9qd9dc7Pz2M8Hk9MprqO0M+1yaJZ6aF2wLMlFEQiCPSss0xfw2fNuhgMBgWI0OwVgB4CT9+H1/sNyjICNWtvFl8kIj8gyusOoAaoqNlF8MM3us94TIYYYI2OSZ2c63a7hTetVmvi9Elki0wmtTs65pwvmVxocoPzQ/UDckGbNUOMrDNdxqr8aCIF9HyMZf5C5iv5xIL+rqec1vRMJgd8VzuuMul73/EckkZ0jGRA0TT9XbtmVh83K0Plw+vly1Frfov76sgywBhZfjpufGzU/ORFktpb7QPV+4CbgFrn5+cTdsvtZWbjI2JiaTd6gu96oqlPuD+WJ1/AswZqcsDcUVfHTb/jVKgDMuuzs+trziMDUVMSEZKHHrn7UJ542VyTOWhZu2oGJmu7G+DMaXdFjjLVU3XmqUTccc4GJfVAkWbPp7617JDsuUoZwJAFU6qwfI+UefAkc7IzR9f5oddByDWfaacabv7zTDMPBPndgRGdrVdj85RZiYzc+Gl74Ukmw/p86si92i5vq48r5Yc6b9SN3zUjQMvz8Z45V02UjecM2NXlxFq3TN9k41nBk6bZRvjNvZ5lRJChWWq6j4I+OzPITTzw+kZMgtwZXxw4yfojm0nW7AEfN9Ql06faBs10y9rkWSK18TwLuVOtG4mTWXR2dlZmazlYAj2m/aRBAhk0mh2m1ysYpXtJufPqbSeQ0n1u9H9993sfwg/lC/Vk6YJmJ+o4IgNJswUcHMmexefMeaXc6+vrWF1dLZlfDpq5ns3a9VjdqvXSQxMyAA0Z0IwsnTip1almf1WnKB/hq2dmaPZmDeCblZBXsrQJmG9ubkr2Vb/fL8tXIyb35dOxip6njugMbx+k+xL5GNJ2q75WO6OZiurrsD+XBj6aPVDzX1WHd7vdaLVasbOzU5Yxk/ny5s2baLfb5QArzeKlDm6Dta1uB9UPyfqH69kgnJeW6dezFHFlZSV2d3ej0+mUzLOVlZWSPbG9vV2Cwaxu6HzdML3f7xcden19HR8+fChZaMfHx0WfokPwL8hgUrnQ5U7Ijq4Y0HgH3YjuVR1ay5YGwNrb24uf/exnsba2FhsbGxNZicvLy2Up1tbW1lR+tFqt6PV69+wX/dLr9UoGC33W6XTi4uIi3r9/H8+fP492ux1ff/112T+ONpE9hFyQpZjZCuWb6g2ucx1DBuHW1la8evUqfvGLXxT+qL/Ksk6ARt0Lzol66v6xru/UX/AytN91rNAG9uLq9XpxdXUVR0dH94Bxno3s8x99SOYZ9hSZW11djb29vdjZ2Ymf/exn8c033xSwSONfXfKr8U0TPcXPV75F3N/Hr9VqlaWV6rtzsInaI8oAsNWMTbXrjIef/exnsbu7Gy9fvowXL14UoJVrHLCb5p/Ok9S/RdaVV6rXl5eXSzbp6upqDIfDcvjG9fX1RH+qbwdgRtblL37xi9jc3Iznz5/H7u7uxGEJ08Dch9IX8OyBlAmeO5judD7EUaLsbFam5uiqM5LNRs5jsGQBQe2zB7tahoNntbo1ObX83+SUa9lZYFdzkJ+qQLNytR612VTnR+YoZgCJ/leru/ed88MVSfbsGjXJdXYfzrQa1KzNqmQzfnnwo+AZvzvPas6u90vNUZ/WNmjaWM/G7TSjpn3twS/LAJQUkPQgMpNRv64mE03tro3jjB81HTkrH5QX+oqIEhTV5A9qyjzwMaPt0Dpmr1mpphsVhMjqM0u5KiOaleX9kemdWttrdqymU2t61u91O6f88IkoQAGCX9/zTMGAiPtLj/nNM9UIrBSY0sAGPvJdy9IA4rGgSBNflFxG/NkZgNHkxE7zLbJ6ZfZD78n8oSZ6qN315zgwlRF1VcCc9ri8z+JXzMIf39fJA6XHtN99CQ0QfQY/IiaWkaEX9SQ/n0Sp+R7wUGXcZUgnf7ie59zc3FQnvHwyT9uhkxMZr/hPNwrf2NgoS+EuLy9jOBzG8fFx0Q9Ze6lnZku1jf65qX+o77R9/wAzCALZy2p9fT0Gg0FZngXIWMu00mfrclDACtUTrdbdScF6OqH6Y7oRt5atLwUmmNRUedH+A5SpjVH6AHCMYJqlmnp4gu6H1pR5pvJRm5ReWloqS1exH+Pxp1P86Ivl5eXY2dmJwWBQ/sfusGm5BueMNdct7meOx3d7amZ+OmAZy5GRDwXgAP0cLGqyuU0AmduITMa8DOwsdSDTR0FN5EEnNjOgHj5oDMy9jAtARQVHtD/hz+cCjKb5yjoW+E/1HnzQdujhEu5XsHQTPmxtbcX29nYBULNYyOv0uajmU7ruJWNYtyfR7RciJm2Q6mx0/+bmZuzs7JQX5dYmhJ5CX8CzBsoCJkid15qjGjGZml5zSvR6ffeU1Qw8UQXBfdyrGUX+vIcqE1WomdJVfkD6bA1CakAW5UxzTtwJ43dPtYcXOC/TMvAeM6hqiqk2A67ZiRlYoM6Iy1JNBtRI+/NcNggO1fBlAd+s8tFUJ9/zwzNp3LngN302Rie7hjZlyjgL4JzXWUCT3fsYnmTvPBOZ1OVWWr7e52MlS8nPZNp5FJHv1ZO1MauL66KHOiTeLu8DBUNU3n0ywDO9NPtL2+719bqMx+N710FNhl6vcdBnVp5k/ax8BhDSE8Cy+zUQduDXx5DLvwfANT75MzNq4sUs5PJA/RgbZBaRZaWyoqfy6awk5VAGwTRBj5OCYtoHlMV/Cqrh4DIm2Y8k6y///Bhbo7pDT9UETNQ+8Nn2bEyhR3Q5H5Tdy+86Fsk8Y78atTHKrwxseiov6KvLy8uyT4oeVkC5vjmwtymzs16vJiCQdqKLFJjVa+greON6Zxqp70XgxZK+8Xg8EYhlY1ntCbqPutXsQMSd/qBcBcI08NN+hgcAahF3QDb1BJzR/WhUdtxH8nq5XVheXo5er1f0w+rqatETrVYrTk5O4ubmpmRZqS6hnKyPm+yDk/rf6keo38d1atPZv6vb7cbz58/LkjwyrHRZXpNuzWyl9gF16Ha7cXFxERsbG3F6ehq/+c1vyrPUTrhdyd5dZtz+AEjWeOP8a7U+ZYo9e/Ysut1u7OzsFLCMMQywkO395vXJ6ub/q18xHo9Lxt3Gxka8ePEilpeX49mzZ7G+vj5xMAkgGYcxcF8mp7ryBTvkfNAMZmI45Hpra6vs60QGU0Tc6+taG5v4M+t/yiO++0RUREyAONgq9isF4NL+zLKVs3HIQQS9Xq+AiAqOoKc8jvh9kNoojWOwA7rPMG2gHXr4oOqNiJjQoZymi67AJrs/9VBbM0/SfoQfWieNhSKijHWyYNn3TidJVT7gBZMA7Hum2Wo1/+Yp8vEFPJtCGXPdQXSwgmv0N3Vo3FnTcnlvMi5aRga0qDLLnv1UhZKVlSk9nk991AHLgrxpwJk/Xx1AvjtgSPCl19Qcy4fyRZ3Zh/BDlar2EfVzRadGKau7Xu/ZNKq0VW5brVaZVeQ/fcZDg9/su/MiA1eVTy6zEXfL4yjH66r1pUz41QRMKTmApmPoofzI+srvG4/vTqLN5Bd+qFOk2QI4X8qz2jN9bDU5/tm9fNaAyXkyjS8+Xj1QYYz6Rvj+DB/f8MWDt2zCwGXbwaMMYPS26ljy4DfjRc2hV4dG+aG8UBCgBk6pbVGnOQOlM11bCxJ1zNT6MiPncfa5RpnsARSxNFMBNHijQQxOlPJBHTPsgC+t1LqrLgCI0ywzAh6ANd1bhAMUmpa3PlSvetCr4BnON0sbuFYzLJp0s44Rr68C9K5rdOwBULCMk/rpS++f1cbXSP0i+vX8/DxOTk5iOBzG+fl5Wb4Zcbc8RMeLTz6oPlAeZc/OSHUBzr5PNFBP+srBoVmJdrCsh82zI2JivxjtJ79XbaT3j7Zf9YHzSP1b5afaNA9gW63WRL1ZosMyTXinwGtWjpLyfTwelywUxgiAXafTicPDw3KgxXA4jNPT09I+3rOxq891AEx/p5/5rnJK+W5fCO4Gg0EBzV6+fFkAEgAXXapX40fNf/Jx2+12i71lo+5//s//+QR4Bk81g02focv3XMZ8rLkcKkiioCL+aLvdjn6/X/gAeKZ85gWINs226ASS8y/TdQBXLJlcWVmJ169fx2AwKONYT+nkoAEObeN5PNOzQ1UO1Paoj67AHCenAh5phlwmA9PoKTrYn6G8pU66fBA7ha3CbqCb8YMYJ36gA89UXqyvr5eDCPzk0CYf93OR9iP2AN2nvCD7s9/vl3HFNXqYgOMJgEXwggxJj/e1Pr9PcmBUdYqCxePxuCzDvrq6ik6nE9fX12XCgwOSdHIGXsAPeMFS/kz/zIN+f3BkQuPxOP7r//q/jlevXkW3242/83f+TvzZn/1Z4z3/8B/+w3tB1l//63/9s9TVgwWMhQd4WSDh312BNr38+dwHWu2g3ufggYMZ+p45cRllv9eekX3XMnwG83PwY1qdptFDnPZMHrScLEhS45zx8nPwpzYW/H//XCsrMxIZLzJ+6PXOxxovHuN0NIEH7sxlr9rMd9ZWp1n44dfWePEY+ag5+Pqfy4QHCF7nrFxv5yx1zRzPmmxkOjhrU61+NcrsQ9Mru8fb4/KR1bnGr8ymNcmI31/jwVP54c9Xx1Qz0Tz45j9dCpBdr9d6UOcvL9/tTK1di6AskM+C66zfmnS+B3fT2qVAgfsgi7IrD+GpTzBN8wdqwUdTH9cI/rmsPIUv6m+yTFMzlHwZmfujTZkIDm74c2v6KuJ+lpYC/AqmUG/NQPMMK5aiPYYnunQMwIGX7j3k92fvzpeMF/p/zT7X6gyfyCLU/lMALVuV4PXzd/cjNOBUHkVMZoW0Wq2qjE6zh643/RoH1FQeuRY/wNue+QXTqFZP7QPvc9rQbreLTLZa91cl1Oy+x3U1nmk7M+ADnToej6f6iQ+1MY/155qexX+uQ9Te+ncFTiJiQi59Sa5eX/MvpsUVi6Saf+j2USe//KV7MkZE0Qe+lD1ikh+fu60PpWwsqB8HIM1J6mdnZwVgZOJ0PB5P2I0m+YhYrCz8QWWe/Tf/zX8T/91/99/F//A//A/x7bffxt//+38//o1/49+I/+//+//K0dMZ/c2/+Tfj//g//o/yPTOMjyU3hjWjgPHTZUR6Mk6WUZQZWs260Gf69RGTgffFxUUcHR2VFF+Eq9ampwqQK0c3CDgxKP2a4asFf7WAXZVmFvwpms0sR7aBZ/aMefAky3aqGcWmcvx7zYnxMt0hUefTZ0JqdXiKfNQcSnfafSZTyYO/pkDfr/H7tF4+k8o9LNvIxnZW7iw8aOIJbdSsCHSFO7x6P0ZYHY3MUDvPag6eZrG5gWc2MHN+a8HFNH64HOjYIOMOnYWBpJ56j8uXAwhNDn9NPiDqgYOny3ocRPG+mtWJzfpD9SVyent7e29PDIIfHUsRd3oxyxLR9jqQ7s6u8osxo8/IeJAFJy6708idX9VduiQT+by8vCzL9Dybx+UTJ9SDH9cDrk98/zDdX00duYuLizJTqkuPa2PTP8/KG+rv5MCd21nqrgEYek+f4f2f7dWU+R+Uz/IKnN5FgGgZ37KMMvSC22D9z/tbn+HPcSCBwFr9IO7VbB+1MZptwB5LWt+H6FPaqxuqs7l8xJ3/Q2YM8uF+qPcL2S7aRtoCf9VmqDxxj2af+T1c1+12yyb4m5ubZS8jsoy2t7dLdlpTZpH6fdhT7zPVqQcHB7G6uho//vjjPRnQNvJdeUQ2Ev/p9Zntyfx7vVf7gc3vB4NBrK+vl03QeekSpCbg0ydIdcy7TxERZbnhzc1NjEajomups27Yru0jOyhbAq/Pp991fFA+OhRSXdJqtUo2iWYnZeOkZmO0Hm4bMtLxil1pt9uxublZbCuBvGbV8ixeGszzbLIgsevYEbLWWq1WWdLN2Oa309PTsu1AbSzoOJjF5j5UF7t+zNrNfxFRbLQuUdSl0mp7yRRlY/jBYBDtdrvwSOXv9PS0ZJBmMUFGj41lnkIZP8iSJ9vz8PCwZL9G3J0Wqb4me/+pfAAYjcfjGA6HcXBwEJubm6kf84dA7iMyJpCRs7OzGA6H8dNPP5XMTXjAGONEXPgRESXDHNwFfiwvL8f6+nqVF/PwQyL+gMCz8Xgc/+1/+9/Gf/Vf/Vfx7/w7/05ERPyP/+P/GC9evIj/9X/9X+Pf//f//eq9y8vL8fLly89Sx5pT7M6FOnOuzFT5uEPviqhmgJ1QPhg8B0cWNaCa6uQB5Szp1e6EZAGZPy/rD5x/dRxr9X8M1QKZWa57SD/UFGLNcLicOVgAX3QfjKyceVHW9pqBrwWXWVtr/MjaoNfVgDmX43kFe1kd/PdalmqNprU1a4vXowb2OC/887T2NBF10/esHk1Zu5khzNrsNIujpXrKDf0i5cPb6MBiZj8ymqV+TfrV61TTH9Ns0iwy3EQ1GdV6ZFllvhym1bo7/Y3vWl+1kTUwUa/3DLPa8sRaex7Dk2n2o+Y36LvKsQMnj61XVh+eQ6DYxJPHPqfGiyZAQf2OTG6n+STTMs2a+l1trgJLj808c91JBtfNzU2sra3F1dVVAR0I1vGDmoJu/a51w1eA8KeaAvSafzwe321F4BlnZIh55pXv4TSNNz5pOx6PS0Yb5bNUataxqpMzviSX3zN9Ci+beEIZAKGaceYZewrKPMY/yPxx3RYjA5RdTvk/m6TJnunXuZ3P4iLVz7Nkms0iG9PsnZPGDJqZh07LYoqaPtVnY4+0nbo1h/NIs7RmJX/2tHH60Hgk++zPz+yjApkRUfYJhS+UxwT3eDyeAPOxLYCXs9TxKXZtnkS71W+hLciC71EIv1iaDN8U3KYMnQjLnq30h8AT96Gurq5K5pkTcoCNQz4AoXWsuHzo2Jt3u/9gwLO//Mu/jDdv3sTf+Tt/p/y2ubkZf/qnfxr/1//1fzWCZ3/2Z38Wr1+/jk6nE//qv/qvxj/9p/80vvnmm+r1pEdCx8fH1WvVkKjzpjNOLvx+0ogPZnfQtRzPWnJFqs/zazy1W8tUp+shqfDOi5rC9aBTHQxNOc1IgxgCHq1/9jwnV+q6LMCDoSYw7aGUBfP+8v5j5kD5MU3hZ06uUxZAwFtN+aUu2azcYxWtjxOtJ8YRBU+dyBbxzEQvp9b2miFX58vryOy07o+EQ6PO0SxtnZUnzg/NauJZGlh5xqYDBxlPvO1NgYG+47Ap7zUzUZ+djfmHkJbj7dL2u8OFs+DZJZohoe/+v1JmRD2YcNlTnaYBTNaWh8qG8yWTFXc+NcvCMzr03oweIh/oUR9bTc9zPswS7PnzVfZcTnC0cJKYyVadDs+0rIzgozvvqgc1+NW+wEHTPdiyLROyvn2ME5fJlzrPusGwBt6Q6vp2++4wl2n9lP3vdlkzRjQwyJbkPFWHeF3ctipv3LaojlHbXJNdyuHd9QLla9YnpKAE37PnP5YP+HErKytlo+idnZ2yH9LKykqcnp7G9fV1jEajib1zHACo2Rdtr/Zzky9F21SH6zjGJ9ONndfX16PX68XGxkY5VXIW8Ex/r4HCEZ+yunq9XlxdXcX6+nrJVvCsOfWVm+wtWYMqV9k+ilofnqP8UL7Sj/1+P/r9fsm404l4rmvKLsp0Zkb+nwNp+Gf6v96j+kR1p8YAETExoa+ZjOggspA0y1j1mC/b9DHTtAecttN922nBtMo2bVA/iTojA1dXV3F2dlZkY2lpqWTRKz8oD74hB+12u4xR/W00GsXq6mqJV2v2Vfn/VFvTxBN/8QwFeclAPjk5ifPz88K31dXVIgt6GE+mE5Uf6hcfHx9Hu92+l3lWa+ci+JCR18X9yfPz8xgOh0UX397eln3hyMpTG6J6lPL0cCD0wP7+ftzc3MTLly+r+qdpXHwuUp7c3t6WDGwO+rm4uCjjGX6oPtJsZsYHmdwa5x8cHMTNzU08f/78nv3SusyKKzTRHwx49ubNm4iIePHixcTvL168KP9l9Kd/+qfx3//3/3386le/ip9++in+0T/6R/Gv/Wv/Wvyzf/bPYn19Pb3nn/7Tfxr/6B/9owfVz5mMUUfB6swQM13ZzEqTUfNATe/Ra9Tp0We4w6wODuW4U/RQanKyam3lRJTs1Au9rhakeXDPfTVFznu2kaTyRNvxWF74c7M68bvKiu7noc5V1i9ZsOp1bzIe9IEefawZFLXynxLYKGnQkAG7vjTN21jjSRbk+H8uMxgzdcgUPPOyuO+hRlj7M3N0CCz0Wl1Sq0CN3t8UiGZ8UH4of93hUd2h4EPWrmysP5YffK5l9DBeGM8e8DwGBK8BGzXwTI226iHlxWNlhHKVN6rblC/0fbaM1ZeQ+DO87cqDpn5RkEDL8Pszu/IYx1WvhS/eTp219T3KGEd6OIDWkXIpi/7OsqRcNtXR9+PUdR8116lPDWZqzh6BCA711dXVPdnQa9UXcLnm3bNq9DNlc6/2DfXzjMBZ5fKxvGiyAX4d/FLw6LFjVymTH9e3EXdLW5X3/sxZdSljY2VlJcbjcTmwASBtZWUlTk5O4vT0NJaXl2M4HMZwOLzXftWvalv4X+UpyzbSzE4tU8ehyiJ2l+VZnU6nbPDM5te+n80s4Ij7FfobIMbl5WX0+/2J4DPi/oEBOgHt/aS+GqT2MpNx9w29/vhnesImm63rAShqA7Nx6s9Uuc98Z9e16i8raKS+tI+3TNdxv/JKwTZfFqqTYjo2HDzLSME454fyfRbymEZlGH60Wq2JU08V1GOZofZpxN2Ej/JFxwnXkznDWG61WnF2dlYOo6n5G+7vZj7aPEnHhI419SU5AVlBP91GCPvsY0/L5uAk5dPJyUm0Wq04Pz+v1q82JhZNPvYVTAQ8Oz8/L/oXPadLeGm/2grqf319XbYign+Hh4dxe3t7D0xsos/FD30evgLjA+Ds7OysHAbAeLq9/bQ8GtzAdQrjjS0iLi8vi2wdHR0VcG5anZ5Kvzfw7H/6n/6n+I/+o/+ofP/f/rf/7VHl/Jv/5r9ZPv+tv/W34k//9E/j5z//efwv/8v/Ev/Bf/AfpPf8l//lfxn/2X/2n5Xvx8fH8fXXX8/8zIzxDpi4EkMRO8Cl1+pMuAdH+lxXnPyG4vJAVJ1jD6gfS5ki90DKHRl1otxQudFTkKcW2DWRGlXK0ZlQdQSfQm7AavzwutU2CNUy9XqnrP9qfep1wtHzoHMevHADonKdOTY4GWRqZjJf6+/MIVTKAk4tUx07X06T3fvQ8eJOqvLC9YDWyTfHzeo+7ZkZZYCH65IaYJM5ZfPgh7a5tilwjWcYUi1f2/kQcmAlG1uaZVFzZB+rU7WtPma8PnpNrb9rddI+qI0PL6dWD3d2szH7VH5kz42Y3L/RZZW6EZx5XZBzn0io6Q/XCaovPfNiWr2fQj5+tI4K3vizNWDz7A0te1qfefsj7mek4OdkduWpMqF11TpPKy/7PwPda7azSZ844KT3qZ7NgIan2FvqqsDD2tpatFqtckLZ7e2nPWJubm5KphXBCWX42PZxkMm8tsX5VpuMcz2/trZWgKJ+v1+AI0Az3T94Fsp8JOoFCKUn4zoopXX0dvOfjj1tn+pBHwuue10H8TuAp750Ai2zC7X2Kj9qY4T21JbWuT7TrLGa36Dtdl3Db8if1o9yNctkVr1R44W3tQY2OtXkXdtX41HmR2kdfJzotQpUUl/dfzWzT1q2P2cWHfsQPVzjhf8/7XfapasJnHf0v2c0Ik+ezTyvNj6WXEf47/yn/erL7TUZRuN1xl6r1ZrwddS217KZM/oc/KiR8yPibrn67e3tRGbi9fX1xMQJS9qxcZSnWxK4vX1qPDuNfm/g2b/9b//b8ad/+qflOwj127dv49WrV+X3t2/fxr/8L//LM5e7tbUVf+2v/bX48z//8+o17H8wK7lxzRxYdRoxBKoUUAS6DxoEmKIDQDPZNBtCnSZ9vqcJMzOvZfCcp5LyQME+rY8OapSl8kSNi5ehM9z6TFcu2ayg8o/BqNkCrLHX6+dB6hwSmJHV5AOadF1dRlkzxLSzqb5utGuOFXXTmTSdWcscwMfwgXeVa5YHZvxiY2A9BUuNpjrQrhibApHsN539iPjEW8YJs36adaXO3VP5wTjgJDHtU5Vv+KBLS7T+ro/ckchkJXPmKE/L1FlSliDoWH+IczYLP5ANzaDQjAfGsWZORtwf++og1xwrfvOMGyWdPdVxpdlGOr6bsiJm5Qf9Ba8dSPQ+53+d9XYwoNVq3RtLfFbd6o6rf/YZ5Zqj64DePHWI84HnsqSDWVgPBMfjT8slGNe6hD9ictP3bLm281WDIp6hp4Z5n7pcPoW0LOWvA//OQ+pNHTV49T2UVM6abAH/IYMKUOpSVq/TvMl9AvicBWzM1rvt8ACd3/W3mjwzRjxrQEnlJMuueOxYcV9JA6zV1dUCSJ2cnMTq6mp8+PAhVldX72UDwh/GQeZjaDt5Ri0zmeuzYI5+WF1djcFgEM+fP49erxd7e3sFSGOzcAXPmuyv+8ToIr+G7B18DfSBTi7XfPrM91Yf1pca1gBqrY/LQJZ5pmNSAaYmHcvv6m9p/V3/sfSJly7/1uepLlT/X/3rTAb0euUrsgS/fAsCLy/ze/TzNH54GRnxXM8OY+wy1siW05UD6qeSEe3tzJ5FNpHHDYC8+Kfuo2v79N0/1+ghOsfjF/cdmgAclXV44P2n45YsLfiMPiNW0szmJn48pb0PIR/n7ns7rwCLxuNx2XsxmyTQg8R06TO+jMpH0yFFWq8/FEJ3EPttbm4W2wRPiAcYP+yFyZ5n6KnLy8uiQ7KtERi3i6DfG3i2vr4+saxyPB7Hy5cv4//8P//PApYdHx/H//P//D/xH//H//HM5Q6Hw/iLv/iL+Ht/7+/Nu8qNlA2iTKHXBptfn71PMxAol+x5PqCfOphq9Wi6PjPgfq/yw79Pq7MHhe7QzjPLKnvuLDxxh1+vyZx2dVIyvs1aP+V7ZgjnSZlMa/9pYK6BXMaPzDngP31WjbLgSOvJNdNm955CTfzI6qdOa628iEidftozC0+8PNUPtQy8Jj00KzXxo9ZP2eyS1ss/12iWYN75wWd9LcIZ8fY38UPfa+Xo/9l4ye736zKbpNe6o9xUr4eSP1vrXhuzGnypQ14LaJtsgmcH6HP57L9ldV8EaXBfG6vaHq1zzceYRgo2qlPqE3mL1KVQTXaVD9lYz/pqHtSkcz2Qmhd5AKrL2wk6df+wx8pj7T4NbjKZ0+t417oSDGlQpIFQU5ZVUx3dbtI3OhGgwLGTgqE1HTfNxjb56TzDdb3WTSea3f7Nyo9ZfCPNOHNQVOvgk/7elln9scy+1Xy7We55LD9qz3QbD+8jJpcmTuuTmk7WZ+hnwCDXyU1+eqa/F2lzHkJuh31yqQZowAvPWoQeY1s+N0+83pkOUdlCptQ2qUzp+NRyIyYPsZgmJ3+I5HzIgHT+zwB2fWWJKoukP5g9z1qtVvyn/+l/Gv/kn/yT+OM//uP49ttv4+///b8fr1+/jn/33/13y3X/+r/+r8e/9+/9e/Gf/Cf/SURE/Of/+X8e/9a/9W/Fz3/+8/jxxx/jH/yDfxBLS0vxd//u311IPb1jVDli8NXwa3oqRjmbOdKNAVWY+DwejxsRVN0fIMt+awqC5sEPp1arNZF1pKnzrdZdtkwto6GWhqrXeRaR1onn4TThVE6byXwseXk6m6uDH374Xg60MwORdMa8iR9ZP8AjnulOpGfYzJMfLs+Au9oOftfNgb2MGj9mqbOPM54H/6FZZrmfQu4EexaNOq7wQzMptJysXZlD1gSSQDqGGJfuDGfPeyo5PyDNokEnKtCsWUYRcU/HUbYDKtMyJbLfqAP7jbgxn0eWlfPDx7PvIaUZCDiaDhZNq1MtsMpsmmdZMPuJ3GgW36JkRPnBbCMvbGrEXRYp12k5Wt4sz3WQTEEnHbMcP0+25iJkw0nlgn0/yKhW0uUvei9tcX+iZn9V/+qYVPtNWbe3t+WwgM8lH5oVilxkp49xnevGWgBMOwFfswxfD6BrZdWCp3nwwPuCrOabm5vY2NiIiLsTA5EHbYvKttZPbVVEffsI7IcD1IxDsrrb7XY50GB1dTW63W70er0YDAbR7/cn9gr2lRuz8AFyMJfvPBcg0YMtzaLN+tr5474Nz6jZ5kxvR8TEGHI/WX3dh8iN+p41P+D6+jqGw2HZ2B09QV1YDcBJqF5vyoRXPIt2ut7V3+CzLtXUshzEcv3hfJjGk2xsO6lex1/v9/vx7NmziIiyEgC/gE3P4Qe6j32Y0H8aB2bJDay6Uh7qgTRk97pfpryYlQ8PJZedzD9WHUCbLy8v4+zsbCKr0Zc365hTn89PXOS3tbW1uLy8LNlY08bo56DMj9LflB/KC7I8ydCOmPRTkfnLy8s4Ojq6JxMnJydxdXUVg8FgIqs6q98fEtHX5+fncXp6WvY94xBHstbVd9E2XFxcxGg0KuOMzE0td3V1tdHfnxf9wYBnERH/xX/xX8Tp6Wn8h//hfxiHh4fxt//2347//X//36PT6ZRr/uIv/iI+fPhQvn///ffxd//u342PHz/Gs2fP4m//7b8d//f//X8XhTdPakIz1XlQFFUdVDW2fNff1YnJAsLM4aVeil6rs7MoB57nZk4hn33JqPKD9mYZWDXK/q/do/xwZ/BzKBSep8BExg/te61rzfluAkRqv/EcwDv9XYPjaWU9lpqCE5WBmjOgL3f0Ix4G+mm7ARMddFiUfGRBiToOGoQ0zYxreVAGnGW8yspwh0iBA633InijZbrDoWMHHZE5n5ncZOT80AwDyDMOPA08q/e8KOOxz6zptepsPTSjrsazprHkQWbNmZ8nOU8UKNHTe6mfAjbujCJPrkv5X5+nY0CDQ53soE9YNlGr8zx54c/WgxNqIJ/KhgNHNVL5d7ukM+A6NtFnBNnZUthFkAa9Cv47kKNjOaOajomYBNL8ev1fv+u71kOvmZeMIJtMlEVEAaiurq7KMhjlg9fV662vDDiLuL+JM+1zWYi4O6Fety9gCxWWUurG9A/ljY7diPv6XgEq9blUr+m1GU8yHun1+FlaF93sHRnyLCP3kTPw6TH88O8qfwBAgO8+oQ3YSHaggjuqZ+F1jTfwx+28+kBqV/Sl1z2FFzWeKGm76JNOp1MAaA5x4NTDiJiYhFV74OBOlq3Mu9oolZmImNBrme6e1feZB/n4ov6Zz8IkGxNLuuWF2lFvl9p1JpDZFoDPgCs839v/OXihlPnh+hkdqCdz6+nc2eQW9wKWqe1CtiJi4rRxf/7n5sM0Un5cXV3F+fl54YmeGK7y7uAZoKy2Ww9c0N8X7Xv8QYFnrVYr/vE//sfxj//xP65e85vf/Gbi+//8P//PC67VfXIF72mDtVk9HRDujE5zNP0/D1rc+LsycYBiEeRAgO7zwf9qgJ1XmkGAAnVQQH/T52qbZ2njogIcrxft131PPKNBP7tTFfG4VGW9PyKfuXQZWRQvsjbCDw1Sa44T7yofmbHInglljiSOmzovTvPkS6Y3soCmZoBr9cr4kTk4mS6CD7pcJHPwvF/mSVnZ2i81HaCAiPLAHfua48l/GRHgeRbDInmR8dvr685qU19lekZlRsvK2uQBcXatPmeR5EGIOlfaLrJbNYtE78/6TXWrBtbZeMz2i1Rn2GVvEeR+h2dr4Eg+tMyH6LkmfaRB8OdwYrN6aIAWERN9pr6Wtjvrt0z/Z7xCXny8aD81nT761DZnuoI2qWzrxIxOpGVtrv3uv81CWbCryzS97EX4IvSRZ8Bg82aZsMoyutRvU98VMNPHgF6zqFNplZr8PAeL2I+33Z48fdN9WW1HzRaqDlDfAt6rTNB+AmkFGtRWadmLkBH1h8bjcQF0lV+AQppFdHZ2Vk6XdFDEAcLauNOJbHjBCcoAdro39ucERxw0i5icTFOw7OLiIk5OTuLw8DCGw2Gcnp4WMDDibl9ABT6ytsAnzfbTJYyXl5cTvF10PDeN1EdRnX91dRWnp6dxfHwch4eH8fHjx3v7566trZVsKs8Yp791v27PTKUP1M//3DJSI/dNAO1Ho1EcHR3F+/fvi+ww+cMelWdnZ3F7++k00Ygo16nfhS3ROCbiDmfRvfbmSX9Q4Nn/P1EmEBk4kl3rjjr3RuT7NWROXRZEqbLW56tBWET2VY0Xiphngafygzq2Wq2JQeEBW8RkAOV8doeZ9rsDke0rMS9eKE8wEAx6NaCq+F3xKliEotC2KF9qoE/E5Iyozqz7zKq/5kXe3wokMnunDkUGpOlSNfjhy3K0PWp0dZx4YIUjMkuwO2+eIPcKvHNccxbQuVxpfXSmRtvO9W5QtT26pIWlGV4/11vz5gVt0PIZNxrkZf2kWS96XQa8TSMFauGHTjg0ZbbMm7yf3Q548JbpHQjeqg7IHPBM1rIgW5+hz1kkP7Ly6Q/GjQY9vvxBZ7297Rq86e9utyhLgwVsKjPsugxjkXxQWfTZ2qxfsoA8A438P+7nt8yP4T8FDzKgahGUAS6ZjYy4m8XX6xX0aAIcs+ARcvutsjIe3230rFkTOtbm7dS7zqBt2DvPfHYe6m/ql/HS8cQ1tTY4X2g3G2dzGMw8fY8M4KNdgDOqEzk8LPMxtQyfSIHc3uhYiLgD3HXzffwXXWZcsynan/Pmj24HAHBGWwhitY2qa7KMKHxwlb3M39G6jMfjosPPzs5iPB6XJX+cxJfVfZ5jx3UGMgmpnr24uIjT09MYjUYxHA7j7Owsjo+P4/j4OIbDYTnIRscHPEH2dMUNpAf8XF9fx/LyctFXZ2dnMRqNCiC7CL1R4wt1ct5TDwXOABH39/fj7du38f79+zg+Pi7tUYBDxyP6SfUOYBC/s/wbgI6DBbrd7sITQ2Ylj4Gp7+HhYbx79y7evHkTP/74Y9ze3pZsW5atn52dxYcPH+Li4mLi8DTKRf5arVbJgkSOkK2Iu1OX/xD4EXEfH2C5+OHhYbx9+zZ++9vfxng8LvxgP/zj4+N4+/Zt0Q1k2gOesTzaM2XZtsDBxHnTF/BsDuQOpRrArOOmdea0/zKHx5VxFlh9LnLD6f85GFYLcAFOsvszcudZl8Xp/fpaNNVkY5qzqZ89qGt6VlZ2DRj7nHzwetYCuiawI5PpxypF5UUmh4vmSRbgNLVZg47sGpdzB9G4LgPQ+AwAlTnEi+SJy7w+P9OdXnf/T3nZJE81R9wDxuz+z8ELvmf8r8lqTa/659qEzCy/1eq5KPKyVT687dP2unBeOCDo9il7RhYU/iHo0BoBELmMP+aZHlA21eFz2xfq51siPKaciPpynKb7dGzNaq8/F2W23+viYyMbK041nZzpHfdFsi07Fhn06ZjN2tBEOuHZdE1E3NvYOhsH0/5fNLnO87Gjk8vZZJ/zUt/d59YyeGVZwZq18znA94yUF5mM6gSBZsppNpH3p+vNDKj3+7BnvPsSPb/39wmW0GfKD83CUx3RarXKMnKPS9z+8puTArmz6KjPQZmfoIkCLFPUrHgmaXu93gTA7uWoLERMxvyaaVWLI35f5GObMa1LNZmE9L0wOUlTs3Q9UUn5ke2rPmvc/Rj6Ap49kjSLR5WeZg3VAi/IjZYaLChzAPU33jmenJkRBhuKyDemnxe5gchmpJr4kQm3K4isvXqtXkO/MIvGhoIYPO7XWZ5588LblxkQXR5Uu5fPOnvcxA/li16niprUX5SYvqY5hk8l5EOdAG9Hlj3pTgX11f7OHJImwIlnaCr453Dc3IlQfvhYcidU79P2ZQ6Vlq/t1Wco4K5ZO4wTBdTY+FnH9Lz4wXjA+SSLR3WpAuFNYDDvWUBSA+L0M7LCePH/NPtxkeOFtpHBq/tqaSCj48D1K32PfOuEggYwDiDV7I8GN6rXtU7zJuqk2cxsLKvLHmgn9fVZbMZ6zQb5+OM3JdVJ/L+6ujrBJ116syjS/sscZg94te6afZ7ZXH9GbUKOd82i1pnyzxXEOADBsxmrujTQs60j7vep/ue2p5ZRmIEGyN/KykpcXV1NHBC0aN5kOj4L/LOsdJcDr6tm+HK9tt95pTzlpQf2ZAckLZI04w9bxyEjqjOcD8h4tjVKFuhTnupM7lG/X8tvkjF93ryI9qMXfWUKSxbRjWRu+pYb2eRfNtZ4pvpVvjUAgBQbinNyLDxbRBCs5P2jKxT4/ebmpmRYHR4exunpaZycnMRwOIzz8/N77fbDy3RfP/gBuXwyXs/OzuLw8DAiIvb29lJAYJ5+WcYXnuG8wg+5uLgoGXiHh4eFNxGf+pmsoM3NzdjZ2SnLXd3X11VY8IlsKuji4iKOjo7i5ubToSjo+CZ/73MR/Li6uioHcnz8+DHev38fw+GwxOPb29vR6/Xi2bNn8ezZszg8PIzj4+M4PT2dAIr0EKTb29vodrtln8herxe9Xi8iIkajUdze3kav16vau98HKbDKuDk6OoqDg4O4uLgosfrPfvaz6Pf7sbW1FZubm/Hhw4c4OjoqPKMMMjvRXe32p4Nout1ubG1txdbWViwvL5eVTRpnRsyPF1/As0eQB/wepPFfBno1OdVZQNh0ndYBR7HVapXlkghctjxw3uQG0p/nabU1h0PfH8IPd8DUYFHmzc3NxD4UTcs05kUZ32vt8varA1qTsRq5slAn2nkyLTiYB6nz7gEfdfPMqWzpId/1s4NJs9anBjZk8jtv0mcrP1Q26JPaGPBgX8tVJ9Cv0Tr4WPOyHTiZJ2VjwgNhr2utP9RAZjNOGdDVpL8dsNM68oxFyEfGd+WJ93nTLLbfr2PM9wrze5ooy6xZ9HihbAX7dXzodU0TDFpPlSkNAmqgKDPDWo6WP4utmifV9FSm26Y5j7PYEn+O87KpnEXJhZNPpKntm0YZr2axwTpuXFdoHdRPmTfVgluXBdUl1FXlveaDoTuySa0aZRM32h+eZbFIqvmbyoca+KD+QTa2/LqISWDBM65q5S9ah9Yo87e139vt9sRyYw3s0claVqaPlDTzRu9RMEkzrTJfb5HUxAfqqiAfGUWaVeTlMX50T1moye7CD0ADfYby7PcJjqjt9BMldQKKrKDV1dVyCCCTC+57R0zuWeW6jGexrDezRb8PvmhfAnyRdcYyw4hP+rDT6US/34/BYBCbm5sF+FJgWseD/obuXFlZKXvyMUnjiSu/L14oUXcyzVQ+aMf6+npsbGwU8Ozy8jJ6vV4Bq1XONOGB+wFnORVX+bYIXnwBzx5ImbOogZ87YFnAqtke7mTpc7JnazlKmjmCktcZPp+BnBcpPzxgoR7aTuWH81D54sLe9Gx36CkToIzydaZzVof6oeQz4NpWPW1KMzb43w2h8sMzRBz4cOcwu0ZTfPmfmfBF8EOVvZMaRQ0s1KH3YDQL0DSjpilw80DZHSItIws6/LmP5cc0edXAQvfGyQLYaf0+rb5aD30m5LppEcbXHXclHafIhk4GZGOAMj3YddnRd5dPeFE7nVbrO2+eZHZF6+RZlK5/szY3pfMzoZCRy4ePV9XZi+IH9fBxAz9cFxCg4LRrfR0I4X/PnKjJjvLE7cmi9hOtkQd19I8uXdA2ZYCB2xPKyZa+um2PuNPRTNzpM5Qfes+ieKE8gA9knal8uz+Skdtg14k63mrEuGBWnSyBbrc7kaG3KKKP9eQ/yIOrbFIk89N0U+ZsP0D3/SjH/S0HTfQZi5ITH8PIrWeoZjrUbW+t790G+TjK7kH31Jabf45xo7wgGCcgxe4qeJbp41r5Lme1LNmI+wcpLGqCahp5/YgjIAWzyDpjs/OITyBRtgeevjIewn/VzwBIus+c6+/PTf5c6nN5eVkyrVj91Gq1ykmtOnkPsBFxp2N9hc7a2tq9vRHJcFOASVei/L54okT9r6+vYzQaldMhqaOOMXSh62lWTKkeWVlZKSfAYtsAonR8Kj+8Xr9P/qBHNLmn3W6X/iWbDnutemk8HpcVKRGfZKbX68V4PC57E0dEevq4+oLzjOm+gGePJAWGPHBXBZllLbixdtDCjYU7vrXgUVODIyZPjNOBOq9BlIERaiB0ttKzOJRnmVOlz8gCXH9+FgCvrKxMGBkNQDMwat78UDmgfyImZ6JqTprz0Xmjdc7AGP+t3f6UNu1OsQMUi+JH1qe6gajywwPxzLF2x6zJcHpWUsSdfPiprsqTeRvjDNTRNiCb8EUDFO2bzHFqCmSm1SniLnNVM5KyAH0RlI3tJtn0GVyX1yzzTPVs1q9+LfzQ5cUKbC5iIiLjgdZdT6ZTXnhgqBsSq4OZla18zJwLfkcu9Tflx6J54TpEn6uZNBn4jnzAA19Cr/eqjLtcahsJqNymLBpA0/Gtz8OZXl1dLU62BqA6s1/LIK3V2f0V7/uIKJv00k8aHHwOh10Bb2ah2TNFx722aZo+836s6VbVQz5Zx2qAXq8X/X4/er3evZPS5k0qzwT6fFc50DZlRFtqPkPN36FcDZiVJ3yuAfqLJPUxAJjVb3a/XScbdeIGXrifB7l9h1x/6xLIz80L6gPgDB+63e49na+HXriuVar5YqqH3OfRDBE9zdj9xyb7NC/yclVH4JMBFJ2fn987JCAiCmCvS9q1PNfN/Mf+V4AM8I29oTQTCR9o0fyYhejXy8vLsmwTMFHjHh1fyJLqAraUoQ1kqK2srESv1ys2XHWaZqL7JMnn5oXbCsCz09PTkjEYEcVW66mjAD6Qbr+E7K+trcXKykp0u90UPKMfyOZS+zyvmO4pRJs0exJwtNPplKWX+BLEaIwlBWQB3ZaXl6Pb7ZZ2XlxcxGg0Kktd1feddwzzBTx7AGVggAZqKIdsxjUzKLX/HBjwe2qOV+a8ZIZ+nuROgj7Tg18N9JrqMmvgn/FY66R1rPFj0ZQ5TupAal2y+jzECNRAAf+vCcT5XOTBX02elbJgdpY6Z+C0jlMdyy4ri+aJyoAHGlk73EDre63sjFQG/Pn8P638eZEG5BkwoHWY1QnQ+zzImUaZfLgsLFJ/qNOu+nMW0C4L4Ciz1o/q4Nd0J8/PxsTn0hsuG2wmmz3/Ib9NC3qV3xp813TXoviRlav1aMqqdgApAwlrwNosY05PgcsmKxZJbkfdzkKz9Ms0vyTjn5avk4URMQHMKAD+OSgDbvT3aTpxlv+n8dQBJwdePofuqNl094eaJm8j7o+h7Br/3a+v+Rhet88V7GY+lesG1wvZPXptzUY44KZAkN8LqOjAosqtPnsepG3VuI536qOHBfDuSRIAQk61OHCaP6HP9/otkprKh19+cALABTqPbDqNe7J9D/lP79Vse5VDMv/W1tbuZaz9vshlF2AL0Efb5BOR8IT2sN8f/F1aWiqb6ZOFFxHlP046bbVa5ZT6z5Hh3EQaV8ETTkr1cazX6cRFt9uNm5ubODk5idXV1Yn98Pr9fqysrBRQEYyB5bJnZ2dxe3s7AVbOk76AZw8kBrDOlKDg2dSQjoy479jVnPIswOed6zSdMbuW3xHU2mz4vAyODw43eJ1OJ1qtTzMIDhhls3xaP19K5NkCWob+loEBWjey0bK2zNMQ68wvwQQoujrQ1NcDda9Xk2M3zbnjN/pAZ/c4QnrRQJHLP3KhGSTeFne6tY78VwOZ9JkZ6cbwKGR1StQxmZdsaBs9wG21WiX92HWBBsZaJ313B7Yp0FP517FHRoRuEPyQZRoPJeUFKfmafYd8UM8smywb/5SpWSBNQK077RExMVaYIa0dIjFv+YAfpPfjIKBPfcZZ66MOv9oLHX/OO+5TUkdkPB5PyAaz4hpouDzOm1SWcTLZHwQnqZYNoXX18jRgwp5nY0p5p4GAZhH5MxZJPg6QEd2mIeKuX3Eca4CSji3PVou447sTPGATY4InzUziukWCAZTPuOl0OvdAPB3fBLduK5w3am8020Ov9aDJbTxBADyijxYR+PMZYkygNwA5b25uJvxUL0t9sIwvTVTjORkjZNIoGKA6eN7+qeopXy6GXtcgVQM4vU7b5r5MzQ7zG9f4fj28lB9NS2LnwRPnh2/QztjlGuqU2Qhtsx+wEhETetX1L6CTthl/9OrqKk5PT6PT6ZRMFa3bvHUJfNE6KcBLFhHZVUdHRyXrbDQaTRwgxAoPzXpRPun4UEBFZcdXAFxcXMRwOIzV1dWyfA1gKit7njzJ+K1j6ezsrGScHR0dxcnJSbRarZLBqBNO2Cp8u8FgUNqgstlut8tSPh+jt7e3cXJyEh8+fIjr6+t49uzZhM80bz48hFe3t7dlOe/x8XF8+PAhTk9PSzwMoKYnQsKTTqcTOzs70e12IyImMsuWl5djb28vNjY2SkZzRJSMtf39/fjxxx9jfX29ZKeRyfj74AeEbru4uCh9NhqNygmbilmcnZ1NZGt3Op149epVOYRjeXk5zs/PYzgcxvLycnz11Vexubk5EceS8fj+/fu4vf20h9zV1VWxuxzwNA/6Ap49gFSZ+Cti0vhgLDOj+5Dn1e5Xg63fm+q3SKrxw7Npsna4YzaLo5Y5u9k1lPG5Zzqz7w8FM71/9TfnUw1I0GsVgPNZq0UHv0r0hWcXTaOMH/5ZvztgoGV48JM9Z1FjJ5N9zRip8SPr12n0kEylzPHPeDNP59V1g76a+NE09p2/2Wta2/S6RQKItfpr+9XB1v9rpP2j8l4bP03lqC6PiIlg4HPwwsl546ByjR4CarHslecpuf7IQJTPJScQ/GjKPGvSiWobvd4+sZU9O2Iyqzrbm2/R5DyobUavgFlWRna9X5ONPwcfqQ9LA33/2XkCIkpuu6bp99r9en2Tzmy6n+8EiQCQPhGy6PEyzR92ezetLg/xVzL/1kF+Bas/h63RtvqEVHZdk36YZcz4vXqPAonabj0wYFHgqtaNd5VP3bdMs800y0qTBWib+3XTSLcv8TGqPjv88EnNRQIjtX6LuAPmObEW3rCEULPKnD+A+K4XI+5sCckGWg/6hCwmPYn8c0xc1XjBfwpIc1iAZp5l2wZB7Xa7LNtl+4WIu31pu91u9Pv9CXml7WSeAbgB4C5aPppI9Qc84XCNrK988gB+jMfjAqTe3t4WEIzDFlhCjZ1BNkajUbRanw5Q9H0L50FfwLMHkAJjEVE62B2LLEtCATXIjVFm1PTe2oDNwJBa/ec5kDyQ4TetV8Td4KGeen/WFj5nvykI5HXx6/W/LHNrUTQt+PYsCXW4nTL5cJrGj6xu2RKORVKtr2tOrcqKy0RT+dlY0YDRnQEMuT63Vud5koMiCrzzbG9LjVceEGsfZ7Kv+1x5GTqeM0cfmpfMeH/ohufMQGV92uTwN8lJ9p8D/NTFAc2aoz9vUr4TgGuqfyYXOFiqY7J26z2zAmhKDljpc+bNi8xJzAJfzSaBpoGkvGcv+ppyNKjJ5AMnHzvXFJDOg7SenC7V7XbLaVtkKDbtraW/TcvUdXlTvYXuRPaYOSaLdlEgkRJ74vT7/VhfXy8nmmlWj/tI7stF3B8j+p8Hq/oOTyLuToijfDa93tjYiPX19RgMBiXrYpF8yQAbxpD/X7sPEBnfhLYpYEBba4EJfMmAw0WOEUjHNct5CODYeJx2KwDs2Wnug3KP6xjPJo+4kx3tc/iq+hoAoilAnxcvbm9v4/z8PD5+/Bj7+/txeHgYw+FwIrNYgQttr/ZZllnl+5E2Ba2+3Jv6kVFMVrE+IxufTyHqenFxEUdHRxMZkcjJzc1NOR1wOByW5XgK3PBOH6KDMxmCtysrK9Hv94u/s7S0VNqte5uRvUNmTSYj85QX+gBd6jZf+XF6eloOChiNRnF+fj4R71FfViC12+3CN17Y0dXV1ZKNtre3F4PBIE5OTuLjx49lU3wfx6qHFknqC3uf0u8KZJ2ensbh4eHEoQG6zxs65+rqqsgU++ehl/r9fjx//jw6nU58++23sb29HcfHx4Ufp6encXNzU57BhvvZ9gCL0Ce1srXvAVRHo1EcHBzE+fl5jEajAioCFCJfp6enJeNuf38/Li8v4/T0tCzTffXqVfR6vfj5z39e+LG/v190GrqDchlbmW5+Cn0Bzx5ACDtBDQZRlyh48FIL/GuAgTv20zo5u4e6LjLAgxyM0efCA1WgOGIP4UcGePBZf6u1sxZ0L0LhehCOEdL/a8G3GoGs7VyjbdLnZcosc1xUidR4NmtwPQtpXafJ/bTfamXrdwcGm7KXPEtj0c68PtsBmmkZidPGs8pC5uBThvPHy9P/HZSYJ2Xt0KAc0CLjjd7vsu/jYBpg5DzjN+qj8jPLJMVjqabHFUDT/vNr1WGddYxnlPFY/1PHMePHPHWHOmG1Z+l12f28U6/MZvr9Kg849+70MgtK32Tg2Tx5kRHLPQhG2u12Od1MQT+Xh8z21YAz/U/HI066ji/As06nc++ky0URy1O63W4MBoOygbJnhuirpk+mBeYuR3ottl5BGK2XHhiQZQcukpj5f+jsu+oSADjeIya3V3C/SnWFv0fk+m5elPnjms2kskFf1nxL2u46Wf/P9CTlopezMcf/uuVJ0wTzPHiCLr24uIiDg4PY398vwAd6pNW6y/xxOYdcHwMWKU8yvay8yHxz+gmASrNf5wmcufxdXV3FycnJRMbbaDSKk5OTCb6xAbwCZxrrMDbQv5kO1OyqwWAwsYG8Lu3lO9k0enCA8n3echJxt8F7RBTgS7OIqA+b4p+fn5eXLj1WIBr50DHJGCS7am9vL9bW1uLFixexubkZb9++jYODg1InzeoCPFNaFJDm/rBm1DlfAIgYV3pCKPVDPuDh+fl5nJ2dFb62Wp8Omnn16lX0+/345ptv4tmzZ/Hjjz9OAN08D7unZStPFkEKJjqv4ImO56Ojo1JX+AHAhVyMRqMYDodxdnY2AZ7d3NxEv9+PZ8+eFb7s7OyUvdDOz88L8AaA2ev17vkp86Iv4NkjyIVSnQcHLZoCuacGYl4etGiAyJ9f4wffta1eN7/G66/lavsy5zULBmb5bZGkjpan6qvR9SAnC/C0zMwJy57tjqEHgZ+TFzVyRzdiculUdn0tCHC+OWWyOi3zYhGUtTnrF2+Ltn0aCJY9L/udZ+vSAV1K8DnI+aHjxgOV7F7VB65L9H3W/tXx4tmBWl99/iJJ9arLsOoO/T/TH9m9TXX3QBjSJYL6jHkHwT4m/FWTjSZZ93pOW7pEAKNjwQFvr8O8+eBE29kTj9Ml2Vh4PB5XZ58zHUM7ybpxoENlzINYvRabRuCdjZd5E4Dh6upq9Hq9GAwGJUuDIKuWXeqkuqRpXNT+53dmu1lq0+/3o9vtltPjFq0vMv8v88Om9Ql9qj5ulo2s37MNvqmHZpv48+epT2t9Q90VTFSfA/nX37hXeeoTFPgrWnf36bQcnntzc1P2+9TTLBdFDlzoONGlidRd+aSb1SuP3NfXl2emaWDPu2Zrcp8uy8v2gJsnL2gDGUCalXhychIHBwcxHt9NRhweHsbx8XGcnJxMLFdkOVqWnZSNhVbr075gW1tbJUMVGWL5ncohz/GlrNqeeRDlktk0Ho9L/QAlyDy7urqKjx8/xocPH+Lg4GACBALEQJ4UwGbfK5V39s58/vx5AUnW19fj/Py8LNnT+Fp1Sc2Gz4MnlElGU0SU7GHGh2biAUjDD7LCdNkvY4NsKfhENh3tWl1djWfPnsVgMIjd3d3Y2NiIw8PDYvd1PHuSyqLkA6IvdSyrbqEdR0dHMRwO4/DwMM7Ozop8qA5pt9txeXkZrVar8OP8/LyA2brP387OTlmy2ev1Sl+oL+r8WIT++AKePZIQFNB0dbpQ/koKYPDdDakKYZNjpoaGumROkv63aFJHAWeA30nd9LZ4/XTgoygVMc5ABT5roM1/qmyh2lKSRfJIAzwyFjAaPstImjbtoh04GBrAKd/0exZQKyChWZMeFC+Kmhx2Vbg6a9cUoNTkO+tzrtN3XW5E+2t7ESyCtM26xt8BGtqjcqJywfem4L8G5EMEAq3W5GauDpAsktTZRncogMfJitQ9A4m0vdpm148OCGZ8oe04Kbo3hwcJ+px5UE0/qZ3ROiroqUGdyknNVqBTXBfpf6o3cAA1JZ7nLiroU3BG3+EHy1l9M+6aTdR6Zs6mjgeux1HWrCIFl9Wu1ACGefKDOpDVpLwBPDs8PCx7bsEP1THUXTMDdKJHZcb1gfKn3b5bnsh9ZJ7pjPKi5IOlqv1+P/b29soSjaWlpbIcxsEOHV8+hv3dKWuHXtdqtUqW2c7OTmxubsb29nbs7u5Gv98vS2sWYWsyvUG7Pdgk8Mn0u+sIHRfqz2V7y/nzdBxpRqAGvdC89ShlKljlmV7YFT04qSar6ne7/WWM+d6U+FsOQFGGZqt41s4iwCL4cHl5WZbbsVSQrB5ALXQ+GT56WEwWnCufuS7iTrcwVl2HANIooDAcDsuhMIsEA+iD09PTePPmTcl8ubi4iI8fP8ZPP/0UrVYr1tfXY3l5OT5+/BgfP36Mi4uLOD4+ntgDjfJcv6qc41csLy/H9vZ2fPfddyVDhomAH374YUJWAa3oI/UbtW/nBRaRdff27du4ubkpOuvw8DA+fPhQxs/V1VX89NNP8dNPP8XZ2Vl8+PAhLi8vJ8Cxi4uLsvQ0Iso7ZWgcvbu7G//Sv/QvxdbWVmxvb0ev14t2ux2//e1vIyIKYIn8+kEbaufmDSaenZ3Fx48fi35fXl6Os7OzkrEJ8Pq73/0u3rx5E4eHh/Hu3bsytjVrcGVlpWyED5jkhx+Nx+MYDAbxJ3/yJ7G1tRXPnj2Lfr8fo9Eofve735WMvYjJzDfX8+rjzRNM5GCEVusTCNxutyf2vSND86effor9/f348OFDvH//foIfTHrd3Hw6UZMxd3BwEFdXVxPLl8fjcXz11Vfx3XffxcbGRjx79iy63W6cnp7G6urqBCjpvFAwTW3eU/jxBTx7IDlolf2vpI6Z/+7BV+15TXXR+tRoUU6r1kE/q8OQOanT6rSooLSJ5vGc2v3uWOszM+PnfFInatZ61uTCQaTfBzUBp34N12X3ZzQr0KN8qGVnLJKytvpY0nft/0wGnjLGPStDHdvPNfaygMWf3xTI1oBD/dw0PmvPVuDgc/HD66H1mfXaiIdl+2jZDjKoTDh48jmAVerhAFqmy+hnBUuUH1AGpDVRpn99rHwucrnUpaP8Bqiocsy9EZMHiXjmbW3ceRv1Pt8cWvf6iVi8DwIf1tbWygvH3Pun5pPMgxwsYP83BZs/55iZJpcZaB4x2bdqnzIQYxZbrQCTT258LvK6+POn2RDnheoEgrKafc6+K0806Fs0T/S5noFHoBkR5QQ7z9CbBjAqeAb5BLLbVB+TCjRmWYrzJMoFkAGoIvPl5OSk1B3ABLDMJ0C1/zU+U70QcbfUvNPplCXd8ECz0BSE9MyiRZNmD1H34XAYx8fHJesI0MP39QJYgy+ezelgoi7339jYiM3NzRgMBiVbN5MV5fci5QPSCQf6nr3NWPILIH16elrkBF7o9gEqF2Scaf8iJyzrHQwG0el0YnV1NbXrqkc+By90jLZarbJdgS6nBTxDNnSPQGSDbDImZQCKR6NRkT8dT+wRSMaZZt8pD7KMs3nTF/DsAaROa8Td4NWMCFeael0WoKmCjMgzZ5qcvUxAdJ8CTSdXgZqHs5+BZcoPP/lKlX7meFCOZ9loJkBmaDO+aP2cH27o5sWPjCfqNOA4qwOtzhik/MiUZMTkXkxZWZlD6/LLPW6I58GPrF3uRLCPgu6N4zMDWX2yoIB+zsan3+fBbzYrk8nZvGREHVfNOtWN4XXcaL/5bKPWF3KAg/+yZQN6D3Xw5y8aIHDHUNvnAEUtkNeytE1cOw0MrAW07FvEMiwNgBfBE3cCqL+SO0wRMSEXNRvhdfZyPavVZU91GMCE7sW2CAdFecCSRMAIsqocpNEMGdUFHrBnziZtVP6o3OAschJWxORm6Fnm1rxJxykBmAa9nLSFk+37n1A/bDKk8qGz2hFxTxc4wEqfAKKtr68XZ3+RS79p39raWlxfX8fW1lZZ8sRMvwJ7mg2SgcTTdIzLm97v/Q141ul0otPpFB4tEjzLfEz97Fm83OP+RSYfyhuyDN3e+vMyv81XGGSA3KLIsw802yyzp86Xmr7XDHH3/Rw4GY8/ZZ6gk5HJpiV58yYNfrMMwIj7J2Gq/zCtbF15wssBdSjz0yPusmm0Dpnv8hQeOC/Yv4sldwcHB3F4eBgREaPRKNrtdgHW9BCbjH/YSf5bWloqm+GznHtvby++/fbbGAwGJdut2+1OlOH61v3GaT7RY/gCPwCA0KVv376NH3/8sQA+ZFwBIGXLWK+vryeW6pLJuLKyEpubm7GyshLr6+vR7/fjF7/4RXzzzTexsbExsYUIsodOxb47GF+LE5/KD+JaQC6Wb3748KFklx0dHcXl5eUEmAgpyHp5eVnkotX6BMQdHx+Xg2+Wl5ej1+vF2tpa/OxnP4sXL17ExsZGsaXj8bhkqWrsBh/UF1jkJDhA13g8LnvjcQAJ+ylqJhoZiPgu4/G4gGudTifW19fL+Do6OpqIEdfX16Pb7cbLly9jb28v+v1+saUXFxexv79flshysEC3272X6TtPfnwBzx5ImaKiYzJ0PJthqym9LNjXz15GrX7q0Kjh0fsWBaApzRJ4O6Di/FPHJvtPy9F3+FVz3ObtmHjAn4E0HnTz8r5wZyv7z581Cx94V6DzczquShhSX76SZYsoKKxtgxwYUNnXsviscsF9Gd+0Dk8dKy6rPkNC+zLAbBbKHFItx2XA5U55p8G2y/MijHBEfkJx9qymOtTGxrT6N5WJ85adFjfL/Y8hB3Rq+tPBn6bsTeqZyZPKwTRnvNVqFQCxFgzNm7TvFGx33YEMZWC48lP55RMHNZCW8YKu0UmuDNxdpE7Vcap7njErTrABjxwIabIRtM33PvOJIJd56kCmFTPDnyPTCtvKnmcREb1eL7rdbpyfnxcQ0WVFZeQhmaU+mafk/gqAr4+Zz0Xaf1onBTgyUrBEf9P2un2pPT/zTzyj6HP5H27fZw2mtI01fwueef+6rVCQiOdzbw3Imie5zaj5gBq7TKuT6kI99ECXsDbZiqwPHLhbNE8084ylm+zhdXv7aRljxOQ+cDqG3P9A/9KW5eXlsmwbsOjZs2fx/Pnzsmzz5OQkVldX79mfbMJ73mAiZdMO+MFG7JeXl/Hx48ey9I7ligr66snGChip7oEfEXd6ent7uyzF293dLacmsw8hdVO7r/XN4q95EvJBW2nX+/fvy5LV/f39iWXgetgFbQY4VHsM0Dgej2NzczPW1tZiY2MjBoNBbG9vx+bmZvT7/QndqXunqf7wBJlF2BrKhx8KYH78+DHevHlTlrheX1+XyWfdJoD+Ybk04OTKykoB1JgoXV5ejsFgEOvr67G5uVmANOrCElFA7WwvvIj5y8YX8OwRpIYHReqgRAaEecCqjrZeE/EwBD0L5ihXjU+Tk/NYHrgRhieZU6l1U0d8WsCXOYBOmUPjAaHXeRFOW8YT3zQ1U/bqRNWCHL3e+RJxP2ONe1XuMt59Ln64g+mOY8YPlaUMiNZ7ap8zfkwbV4viRfZdDR06JAvuvE1eVlNbIyY3lFdd5eX6eMvqPk+euHxrltNDnq/97vxwudB3yEFLgnINlhcJFmXjkHoAGun/WUaRB+8e8EKZvajJAM9XgIF94LI6zJsfPrvs9XcQ0fcCwWnX33D+nD8qb5ld1jIpNwNXtQ2LIvqBPUM0Az7ibjmMT5ZExL0AxPWuA0TKQ+9vQDxdMsnSIw18VDbnTZRLfyhYpYCr67RaXWato/suKjPMnHe73VhbW5vYI3BRY8ZJx06T3fAJp4iY+E31nwLH2bvbIP3fx8uieFHzO3SfJa2rXtdk97Lx7LrJwWpvn/L7c01A1HxSnwRhDHnsUCtPv7fbdydF+tjK/D/17dBhPFPHKzRPHml9fH+o8Xhc9nPiEJaImFiG6ICjvsMvlrLxItOKzc4Hg0Fsbm6WpYmcmtzr9aLf70dElH3U+KyAybzHjvaPAkTX19dxeHhYAEXa7nsX6hJT3YeM8cYeX7rHIJvgP3v2LHZ2duLly5dlv0z4uLq6GoPBIG5vP50QSx+xsXxtNcY8+BExmTXGHm5kmR0fH5d+0RMkI+72ElXQDHA24tP+bWSz0e+7u7sxGAzi+fPnsb29Ha9evSoAEmMXW3t1dVWyiMkA1GyrRfgeKvu67xxj5ejoqOzNxz5uAMcKrAJ0kel5fX0d+/v7ZQ+zq6urcvLqYDCI169fx/b2drx48WIiAw9doisg2Cut3W5Hr9db2EEsX8CzGUkVixohRZJZ7uFgAO+OAmcBujuxriCz6/1ePrvBVCd6Xkomc0yurq4mZtc8GOTdHRR3dpwHs2QW6fesnb55oAerT+UF7+qk+BIY6o6jovzQumT1U2PsGQEZD5QPHgxmDqa2Y578yGRRwSIcKV16qc56xOTJVw7AabCvmSc1IKEGoMxLFpp4kvEcsIj26kaqEQ/byy0bD039T/kOmCzSoa+NO+pAaj6/1bKqPFjVYDADu5Q/+l+mY/Q+AIJsg+x5kssGcgFIgmxQf9UbTtrWLOClDL02G0vUATBEg99F84O6e9Dr/9d0LZ8VBEWfaNCrYD3X6H/aRj9EgewvP3JdZXQRY6ndbken05mwg8wGR9xlg7nvojqR+tEuP/zIxwV8U3lrtVplmQQvXcbp/JgneZlkoOnyXvoFeXU94raBOvteS9qHme+BHRuPx4WXHOjAMhPVa1r/RQXBTUEU1+gYVtBH5cJJ9QbkujQjlhprnyza3rh/ih7xDFUFGfUQEueHT/Qpj1W3uK+rARzLvnUrDx2P8/bTqRMySl1Y9q16nmvJKsl0hfMDfup3vY4+YFzBPwg9hW2rZWrOAzDyehPDKZg3HA7j4OCgjA/4wWEKake0XI0vWNIGgN7r9eL58+cle6bf78fW1lasr6+XZeftdjs2NzfL8nMAiFbr7hRC58M8ZETtg2/Cf3FxEe/evYv9/f2J9rEUT9tOX2uWFu1iHytobW0tvvnmm3j27Fl89dVX8eLFiwIqIocAINvb27G0tFSW/kV8Ap96vd69fQLnxQ9e8AHwazgcxg8//DBx2ioHB4AFuHwAxuqJmh8/foy1tbXyfWlpKb7++uvY29uLn//85/Hy5ctYX18vWYmMDQUT19bWSh8dHBxEp9Mpe4vN07YoP5ABzdL8/vvvy1JVDkDgMA22b1AQcjgcxtHRUQHPmGxbXV2Nw8PDOD8/j52dnfjFL34ROzs78d1335Wxg75SfnQ6nYl91I6Pj2M0GsXa2lo5qTObBHgKfQHPHkEe4KihjKgHsPrugWzTPdnzM3Bk2iDJDN9TKQNeprVNf9O21O6r8WcaLTL4r1EGQGVGrsYPL8cd0torCwKcsn7Ifp8nNclZ03PdOQBIcmdulrHT9Awtv+naedM0+c50i9etlnHYNO702Vl9avVcNHmfKtCvjl12fe13yvHnROSZvbO09XOPkwzga7o+I/iQyU+TzDTpqFqZiybqUAu4M9uo7ypHmT3M7uW+Gkj4FBv1WOJZmmnlp5npdehPBRd1/6+I+4cIcI8+S3mSTeIAUC0yq2hWqk0sZTSt/zwYmlX24VtN3yyKpvl6Nd3p4yezswqwRTRP7Ewbr5+LMkCxpkMz25j5V9NsbI38Gg1KFwUwe/tn4YMCeKofa5+zNvI582/8Ote3mhHm9XqqHCkPdJlXljHlPsg02dF+VaCViRb2PwRE5tracxSMAiBwO/ZYfugzKRceAI7oKwNgdVI744PzQyeder1eDAaD6PV6BWTx6wFqaLvWDUCL/+bND8BEwDMFhwAD/bRP7XflhwI+lMv2CBFRNsOHH0xC+djRjC/6BQKIIyNvnvxQcBVwGPBL9xujDpqRiE+ibVGwnYw+2sck5mAwKEtYdZ8zyuJ6Pa2YgyuWlpZKPwFOz5O+gGcPIBUiReD5D+cxc9o8CFLFqMLgGSCUzXvm+EOuuGvBEdc+hQ8Rcc8QqxPObJrO+Oq9Xic3BOqwqwPqbXcnUA1+5gxPCxifwo/MOdOAYpZsDW0jfCFrQvmR7Z2StUHrkbVz3rzQZ7qjocGeb0DNMzMgWlN03XH1oI3/3Ml18jE2zdl7Kj+ULxGTy1d0L7yIu9luNeA6i+2ZC760UOUk00U65nwWPaL5wIpF8AN5Ho/HE8s3qAvOC797thSf9XfKzfSwZ/PVwEnq6LxdVPDr40RfgCOkwfOu46BWpyYdWAvs9bqa3lV7NW/KnqUZeMw26tjIdA6kM7FZnafNSvo9OoOe6SD1DeZN8H1paak41xB71PBs6uPZVEqaBeP7YemhAwrWR0TJ7up0OuW/5eXl6HQ695b1zhsUcHDIy0e/tlqtEtxowOljWMeDLvHNgEW9z+ui96nNbhpn8yKXf888U1vrY5r6uB7R7FO1Gxm4qr6Y2yVtv4M2i7C37quzIoJgW4PdjKgLWUf6m/7XarXKciT+Yxw5MKL85XfAbK2bZ7s91Tf1oFc3dPelb9k4rU1Yqv12/qh9UF9H66T6hM3l+Y+TLnu93kR/PZUfCpaR1QUIc3x8HB8+fIijo6M4PT0tywxVhlyHqN7jWpUpzV5eXl6Ozc3N2NnZiX6/X8AAMmNOTk7i9PQ0Tk5O4ujoKIbD4cSJlvv7+7G6uhonJyclI+mp/NCxoXuY3dzcxIcPH+L777+Pk5OTeP/+fZycnJT2OGgEWIHOJcO03W5PZIvd3t5OnKr56tWr+Oqrr0oGnmYgAgwdHBzE999/H8fHx3FwcFD2YDs/P492ux3v37+PVqtV9gh7ii5hbHB4hPqfP/30U/z5n/95jEajsq+X+mLIqcZcZBt3u91SL7IXWbIZcQecffPNN/H69evY2dkphwSor35zcxOHh4fxm9/8Jo6OjuKHH36Is7OzsvT35uYm/uqv/ipGo1GRtafIB7KpJ4LS3r/6q7+KP//zPy/7vdFfmrHIeIEX+AocFHF9fR1HR0dxfX0dJycn5YCK29vb6PV68ctf/jJevnwZOzs75bAN9/cODg7i17/+dRwdHcVvf/vbApYBmL148SJ2d3dja2srdnZ2ImI+vvsX8OyBlAEDNUBIyX9zh7IGYjSBZbX7m547b6oFK25AZ+FHFrjV+JHVQ9+9TO+jeVMmD25klR+aWVMLyvU944fPAHNtBtZMa/si+eLPUSc+eyYKN5ORiLssAA8GsvGVlZ+VreU7zYMvNZlw8JB3DTCcHyrT7rDq5yYe19qZjRf9f17kcuEZLNrebKa8JhuUVev72jiryYnyf9q18+KP95+PfQVVm8hB6Jq9cDnx92n1XDRldXVAQsmDOn7LlgupYxqRL1HTe3R8uvzMarfnRa3W3eEABKc620z/E9RE5MvyIHiqwZ/y2Td7Bsx0PVzrm0XyQimT5cwW1u5r8qX8u/OyNlExS/mPJW9bzQ+B3G/IdH3EHTikk1Lt9t1eVf5y2XFbX9ujMXv2PIiy1W5kIMg0wt/Q766LMt2iPh6UyYxOxiuINc/xosG3Z1s5iOiyoXWexR9Q2a75ev4Mb7tm13im1VP5QPmAJA4mnp+fF6CRugGK6G/ZJHiT78GyNCYdWKpGVo7uiUX2ji4ZpG6a1fPU8aPAIJutw/PRaBQnJydxfHw8sWRUxxGfdbk6fFBboHoYIHFlZaVsBN/tdif2soq4A+jOzs5iOBzG8fFxDIfDsjRydXW1ZDwBhM4LXIXfChIOh8Oy95seJMFznR/Y3IjJbT8YC+hRxsfq6mpsbGyUffGQD+UdGV/Hx8dxfHxcAFfkAfCVZYxPkQ+VfbLu+K6A7vn5eRwfH0/s66ZjlYMCdEKffdt0ggG51ky8ra2t2N7evscPLZ896A4PD0v/sIdgv9+Pw8PDsuR3nvbmC3j2QMqcHw+yao6LOlEOtvjsjv+nv2m5tcChyRj6b0/hhWZv1By4WrpzjR8Eyup81/jhfIFq2QiLSo1XR5Hnu+JDWTowMo0fNfnwGdysn3XW1MtchJOmbVGeqGOtfexEOzO+eJs0gOVzxoPsXm9zJpvzDHDcmfRsOwcI2u12uvloViete62ftc2ZE+uBbhYEzTPAydrbVHcnb5fWsUme9T6XBQ8EcXC4JwNx9Pnz5AkBWVN71HnWTCj9X8v2zxnIoL+rDnPwBJl10HOepPUAGMrqoUtucKx17zKI+pHtoe1XWeBZChJ5hibt1YCUfvNMm3mTy7pnRuhSzk6nExF32WUadOnY9wBXs189GCZTVh3gzC4tklRuNbul2+1Gu90uewzhcOOfME50+QzfFSzCBikfauR8dH2SZRnPW5fq83z86ub8Eff3CNR+pu467nU/LsaWbmSuz6F81YkeQFNXHyfztLfOF+Rdn0lb4AdBn56Y57ZCeaPLnrlXAQN45HZXdaXyIePTPII9lUPKdOCFvQIBbNClPpazuvl/ukyL9iJrPr7c13Oq+QOP5YfKNEvAAKQ0w516sjQN0ELBRvgWMZnZrDzVTD9AhpWVlQmfZTQaxXg8jsPDwxgOh3FycnIvXlF7q3whTnqsD6KTRRxYADgEKIUct9vtieWKOm6wu5xIChBCXbVugGb9fv/eROl4PLkskMwnBRL1YJwsRnSb9VB+rK6uRkSUMUC/HBwcxHA4LODqeDyO4XBYTovkeWRfIWfj8XgCDNXYdmlpKTY3N2NzczNevnxZTmPV/XVVFhhbgJma6Zb50prh+VBS+Y64Wx759u3bGA6H8fbt2zg4OJjI4j05OSlgFVlzun/z2tpa3N7elv3QAN1o6/Lycuzt7cXGxkb8/Oc/vwesaltoH8CvZtC6/cNHmZevHvEFPHsQqfLSwanGyB1TNRBuzPVeRaH5vSkIVodN68czVZG4cXqqAKkQOnjmAbADZ01gkdZP052dHxl41sRfV6qqrJ2fTyF1UHx/GK2n1od+5/6sXzLjqW3xPQf8XctWmdBsnkWQKnPAM5WPrB91Vtv7Sa9Vp0F5lI0V5wXfs2vm4aw28cODbzf22sfeTgABLUvb7obF5dq/e7DFbz6O/Xnz4IPqD293DWznXm+fO1/+DK6n7FqdtD4acGZ6K5tNnwdffMx4+dlYnTaGs+DayW2KZi3xG2M4c2CblqI/hrSOADU3Nzf3lg9q9gRONk4Y7eJayvK+VnLdSBkKTuKMKQiBc6gO27zBROcP4J3aEsCzm5ubkuHgOqXVmpz1JnvMx53bYV66ue/q6mppa+ZzOGAyT/2qYAT9zbKQXq8XZ2dnE5uhj8eT2QERdyAhwQrlRUwCqg4IZXqJQyNUHymYyv+LAlZdrvW5vu0FQQcvb5cGYQQevAiilB+AEV6GBl/OVwWL5m1f9D1rF2NUM0sAi7iu5hfqUuaMH/DeT1bVjEzlqQaOCnC57X4Mf/z5fNZl/9SHrQEAkvSUOh+3mc+t/zG+8EsAjlWe0Bt6AI76w9p21ckyNS84AAEAAElEQVRPAYt03AGejcfj0mbly8rKSgGRsC+MG9dv6AfV/dTx4uKilHV4eDgxZsbjuz21WC56enqaTrC7zlA9+1hbo2V2u90C8BwfH8fp6WmcnZ2V5Xftdrsso1R/CDBJSfWqHqID31l2qvXGBgG8+X5ruixS29zkBz+U1O9DhofDYbx79y4+fvxYQB/6ZzQaxdu3b6PVapWJKjIEIfo4m2BbWlqK7e3t+Oabb+Krr76K9fX1sveb+jCMKc9C1Ek+tYceNz+WNFsOH2N/fz9++umncojEeDwuMn98fBw//PBDrK2txdbW1gQ4rb4K+5IxruDLyspKvHz5Mn7xi1/Ez3/+89jY2Ihut1vkSIm2cWCDnnZKeXrytsc0T6Uv4NmMlAW+EXdOA52kM0iq4JucAw/G/NpaYBtxX4FglPSZOtM2T0dFnXKMRcYP3UtFB7iXFXGX1st7Fqg6UOfBP9eoAxkRE30zT35oPbTuGmDwWR0VVfQ1Z9odF+eJ87KmGNRpZC24n3iljuxTyPnhAYTyod1uF3kh8FPHtFa+On46Jqc5napYkU1mQ3T8OngxT/lQ/QA/uE75og5nNnOvbXLndpYlMir7tJ1sEv3Nx8u8SPWp8wNZYIyo04qOc2OYTSR4UJiNdx2DGjBqhpNmjyg/tMyn8oJ3+n48/rQHHMHF7e3txEz36urqxPHfNaDYn6Py5I5WxOQJcPABwAQHin5ChywCTFR+6FjlWHdmrjc3N8v+KrrnCjzLeKI88PEJ73XfL712aWkper1erKysxMbGRjk5jY2gfQ/DeRN1ACBDTvQUQxxtzSyIiOLEKxikp/zyYomOBvbIAO/oiqWlpeh0OhMnKfoJl/P2PZwf8Ju+W1tbi16vF+vr6/Hs2bNyKpmeWEsfo2PglesMDWSzuisgsra2Fuvr6/HixYvY2Ngozj/88bGyCF5oIMK+SJubm7G7u1vk9urqKgaDQVxcXEzIqcoF9XS/QDOt+I22K2n/d7vdWF5eLps/b2xsFFlxMHFePFH/CNnc2NiI29vb2Nvbi9FoFFdXVwWsACRwgIJ35ET7b2lpaWKza37P7AR8VDngfW9vr+gR7H/N3j+WF/hH9FW/34+9vb1YWVmJy8vLAvCQgURmSzbJ6vuywWe+u+5EJyhwqEE54CPP2dnZie3t7bLv07wBZ7UrnBS8sbERz58/j36/H8vLy3F6elqyVxU8A1iED7QZP4F2YrNYPjYYDGJzc7PYDMamZry12+3Y2NiInZ2dAlxdX1/H1tbWxMmc87K5Okaoe7fbjfX19dje3o6XL1/G+fl59Pv9uLi4KPpexz7AhU660B5kbXl5ufByd3c3dnd3Y3t7ewIYoU9UH5NNvL29PQHwwg9sv24k/1RSP4CTLVlOy4mZejoroGmn04lWq1X4oZN7ALOM/dXV1dja2opOpxOvXr2K58+fx/b2dirrPkEMP7B1FxcXRaa2trbKQQNZAsc8+LG5uTmRVauANqDY6upqbG9vF/BMZfzm5iZOT08nllGurq7G3t5e9Hq9cvIqfZ6Ne/XnO51O7OzsFL/n8vKy6FL2SmNMz5O+gGcPIBS/OlV6AgSznjgMkAqwZ6YpWORgFAMzoyaF2e/3782UU8d5LRtQB402tdvtYvxRJvBMZ9Qgn1lRnnimVQ0soi61wdXpdGJzc3NiRgtl6479PPjBhucYEAatBx0oPndAPOOB3zz4z8AiBw4zur29jc3NzWLokVsM3DwBNJSV7gGgIJWDZ2p8ab/Kh7bBZ1s0u0DrAD+aZIZACpkg2Jm3fKiDwIw3AZ3WU4EKbbuDJMoj5ZkGPvqb8koDxSxQiojo9XrF+dPlT/OSD31Wt9stckKAW5vdVdKZN+cL92bAiT5fwVLnA3s9oNvgR5ZG/lRS4A6n8vb2NrrdbnHYcN7H4/FEurwGOZ6J6jKkelXbAF8Yjwr4I7s8a3l5uWzgqmn18wQEdEKG4Jsgk43qLy8vY2dnJy4vL8v+H9yrPIBffMZe+WQEzq0GgApmo7sAITgtrNPpxN7eXgmU4Nu8A76Iu4yFdvvTaVTsn9Pv94vsRkRZyqBZaQqewQ/6Vveu0Ww6ysSeAwQRzGgZGvT0er0iQ4tarpjpeILQXq8XGxsb0e/34+zsLN69exdHR0cTY0mXvkTkGcn6PAfN4Qcywev169fR6/Via2urAACDwWBiMnGeY0XBEfVtXrx4UTaofv78eVxcXMTJyUnc3NyUmXqIQN59VNe/yBH/0cfq//I7/Q643e/3o9vtxs7OTuzu7pZxrPyYB0+UH7pXzp/8yZ/E2dlZbG9vxy9/+csCno3H45LZonZTdazrVeRZwRTGAZOmDp7xnc9MQLx+/Tr+6I/+qMisZwvOgx+Uh77C5zs7O4u3b9/G8fFxyY5izyuCfl3SquCILuGlfHSLgqadTie63e6E/MMLBTDhI/wASNLl4fMAjNRf3N3dLUD35uZmXFxcxMePH8ueX/v7+4UH7MGlm+vTXiYr6HdsBDah3+/Ht99+W5aiDQaDCdvNaYVbW1uxvLwc5+fnMRqN4vLyMp4/fx6vX7+Ora2t2N3dLTZmnr4YB/B89dVX8fz583j16lV8/fXXZekiWWfv37+PiDtZZy8yMoDg1dXVVZnEWF1djd3d3eh2u2Uj+8FgEM+fPy82DH8nIorfs7KyEl999VX8K//Kv1JkEx7t7OzE1tZWPH/+PDY3N0vm11N5Qds4AfSP//iP4/LyMobDYfzNv/k3i7xeXV3F+/fv4927d7G0tBTr6+vRbrdjOByWfkNOhsNhXFxclO0EOp1OvH79Ovr9/v+PvT+JkXTbrsLxFX3fZFeZ1d3++d3X8bAMNkZIwOQHEggxMYIByAwYg5AYgJAAMfCIARIDxBwLCQlZDJhYSEgGbPHw08Ovvde3q6pbVdln9F1mRvwH9V8n17dzfxGRmdGkpdpSKjMjvuacffbZzTr77IONjY1wiES9Xo+Aowqc0a7v7u7il3/5l9HpdHB8fHwNPNMMNo0PbiMn6hNyPn/ve98L/Gi32xGg/euvv8bBwQFyuRx2dnaQTqfD1ltugb64uAi10uhDFItFvPPOOyiVSqG4P+eM+g52sXwymeDRo0f4lV/5lZAFOBqNUKvVwgES77//fjjB1C6O3IXegmc3IDXINGrqNHKQaRi8IJeBswZ1HEwd1GmgWZzC5PPtxFt0ppXlB4AIP4CrAonaHssLBck4ue0qFt+j99rPtR2WH2yHgplqvJflsLE9DC5s5pmuCliAyAb+KkuerOhn1sG3/OAKLAMMjs+y+MF+kv8En9Wx9sAzddTjABD7P3+sc8s56d1HfpA32q5lBHvqPAMImSM6drpqpHwAfLDIA5W88VeAwAYr/Lm8vIzUSbKO7iIDPuWJBh3srwXQVT7YXy3+7AXASupAKJipgYpmZOm7eV1c5tmieAHgmnwAV4CnF8AoKKIAiAXPrO5UeVQZoPNmF10oHwyMOG+t/lgk6fydTCYhQB8Oh6hUKhFAke1VXtpFCZ1THnimupl8U73AuamBEcF23W4Rp4MXwQ/lidYb4+cMqpi1aLMmLMjK+1R2LHCtssCAmJ95NsmTi2XIhs5pzhHVIwQ3hsMhEolEAKKZGcCVciA6TyyAxvZzXqrckB/MLikUCiHbjf9rttGy+KHt5JwlMMUFs9FoFBYqbM0cAkiagaikskGekd/M3qF/Y/0KBZ2ZnceAedF+h/ICuJ55lsvl0O12kUgkIoXB7amTyg+tFahzI5lMBrCA/OAcZAa3xgWUIV5HHhDAsVlF2o9F8YPPLxaLYeFhMpmgWCyi1+uhWCzi4uIikmVj631p/SnKAmVbwTMC6MViMYBnmpmVSr0pmM/Als/f3t7G5uZmAF5ofxYpHwo20//kWDILj4XKCZoxa6bT6QTQQO2uxhsEuGgjmAnLvzVWokxlMhkMBgNsb28HoPvi4gKbm5vY3NwMoIj6cDq2tyX11WnHFBzO5/MYDAZBPtluAGHxhid2ci7xPo4hM4uq1WrIkNJaVApSq97N5XLY2NgIuozg2cbGRuCnxniLjF0U8NcTHLl9kzLMxcRkMhm2vBJguri4QKFQwHA4DEBqPp8PwCFBWy4w6MKd6mLKGLdEMm4ZjUYB/NUs+EVmWlGPTSaTkL3LhUPWyWM2HheUtre3AwhsM/cymQz6/X4Az0qlUqj5VqvVwsmricT1GuH8n74/DxbI5/PBxvEZzHTW+bYoegue3YAUHCEIoAG+t3qmQa8NeGiYPRBInVt+pyuK3iqMOmYaKHlB4aL4oc4xDVEcPzRwUUXp8UOdQPLPbp8gPzgBtX+WJ8oPKjtt46L4oe+3/LCBmhoK5QeVAjNMPPmI4wcdNyoeOwZ04vk8ABHHfhn84NiMx+MA3Nkx1sAcuAJFVD7UqPL5Os8sP+ikad0fnQdsG7ebKLjEexc9X/hOAEE+dJ5rO/TYcOu0qoHV55MUUNOVK2ZAsm+UEwUyC4UCgOvb95blvGpWE1OvdSzZDy3qqyfz6LZGywePH7xG+cI5QHCGfafckUeUK100WRQpCMDgP5VKRVb51WnQo8G1/7ZNcUCip1son9yWya2RWh+GwJO3vXiZwS/nLh3IarUaMiQuLy/DUeeUD5UhBSS173G80nGnI8pAQEEJ3aJoMyuWyQ+vFonWodMxV71BGVJ7wbGzfed9CiRwHgC4tgXf2jhrU5YFFmmfteYY5ZLywIxJ1afMvrIAjvph/K12GrharKQfouAZMyF0C4312RbND5UPPp+gRDL5ZnszA/7Ly8vItjAGu61WK4wzSRcvyAu7XbxQKIRdB5VKJdhV8kZ5wO8Iti1bPsgPBuEXFxfI5XLY29uL8KPdbodsEf7N8dZAn/xguzUDiSfSKRi/ubkZqfNE0J38YJYLM450bi9DRtg2bnfS4F4DXGb5MMPk/Pw8ZC1ywUD9MvXjyA97gmMmkwkgQ6VSCdnLlA/+cNsgTyBcRmazXWTjuygfBIO2t7cxGAxweHgYMqt6vV7Eb67X6yiXy0FHqI5W+8isLbXV/E63vH/jG98AcCVjzCqiDOtWxUXwQ0Fh9Z+5i4kLMdz+PRqNcHZ2FsDDwWAQ2plKpVCtVsO2VMqG2tFU6s2BGl9++WV4t/Vr2b/z83M8ePAAwJVPStCJ2wOz2WywzYuQEZvQQD3PbEHKPgv9M35llhl3K1SrVSSTSTx9+hSZTCZyqNFkMokASN1uF4eHh9fiQT01E0Akg+3hw4dhvjCjtF6vh7FbVMa3zhX6zAr20c5UKhU8fPgw8GsymeDw8BCj0ShkGQPA3t4eAISTVFOpVADgSOPxGK9fv47gJlz44mfkIdvw7W9/G+l0OvAjl8uhVquF7DbKxyLoLXh2Q7LOVRypsCtiqtu1qIjV2aGDz4nI+7lSxDRvXcWyDtmiEdZpNA8/bMaITgblB4MgBS2UH7qlIJFIBMMLXK34aXvYJluLY1mkSlsz3ZQP/K0/NrhR+eBqlscPBZgoHwoKKlCkz+De/HXyw2bG8G8LqrKYr4KragyUH7yX19BI20BOg3HgzTZntnfV/CgUCtcyhDTAtfzQfmqwbOchnVV1XuiMEJwBojVJrHO6KhmhrAJXc1XnBwP4fr8f7mG9BC/TStvPoFqL/AJXwB1/sx1ar9E6YqucMxxHBVp1xY0r4IlEIgKwAgigj+pk9pH8sCAA+69gKbdc0FFSfiwr2PVIdTnBETqxnAfj8Ztj2rnVqNPpREBYryYTnw1czTktGk1+0gkjKEI5Uf2qz1oFP4Cr7G4guqVOs0K4DU23nwHXgS+1uZqhRnCFTj+fpeCAZuTpc1YlHxYAVnCXq+X0H3QhTfungbBm8wHR7Xt60hoXxXhfqVQKmSG6tVi35a+KHwpgEtyy8sG6M/1+H+12OwCJ6jMo2EKe2AU+gi/lcjlkmBQKhfCTSqUitnjV8uHNF2biMSC7uLjA2dkZer0ezs7OACDwhYt+uu2W/Ugmk+EZBJwYOANv7GutVgv1xQikVavVCFik7Vw2kfeMJTSbhMHpaDTC8fEx+v0+zs7OwvYr6oKtrS3UajUA17MzOddGo1EAnPhcLs4xmN3a2kK5XMbu7m4AQBR0WpacWOCM87hUKmEymaBUKgWfk9s0mWlEu8vM20wmg6dPn2J3dzec/KcLU6TRaIRXr16FmljD4TAsuhBkrVQqqFQq2NvbC3LCjCf67ZSTRYOIGlsBb+YL9QaBMALFnU4n4osyK41bEt9//33s7OwEMFYXsji+g8EAr1+/xmAwQL/fD/4d+0YdWq1Wsb29jVwuF3QLa556MfAi+QHgmq2z19KOHB8fo9frhTmQz+eD7/Do0SPUajU0m00cHR0F2SJgzVNNj46OQjYsQX0ePkBfnVuZWR6gXC6HnzhM4K780N+UPyZpKG1tbQG4OplzNBqh1Wqh2WyGxdh0Oh2Az+PjY7x+/TrMG2aSMQPz9PQ0sh14MBhEfDsAoZZgoVDABx98EOZQsViMxMyLtjtvwbMFkQXLgGjKpU1zPj8/R7PZjBwNDVxte9SVUiL2OvhqWHTVZ9XBniWPDxYkUqdL98ezHgkDQQVJeL0GuEwz1sAPiJ6UZPmxap6okbZGin2n8qUTRn5wtY/3aBBJ+bCZDgqQaMYbs1g8pboqnlheaLCvjhsNhs4VbiNQgEz7RrnRlT4qYnVygauTUG1G4Cp54smEzSyiU0FgWeeKGhvr9ABXmXuaVm5XXrRwL7O+NLjR+bcKGfHAdToZ5AH5YLcHULfq/NLnkre6CsyATp1CXqPHhccFkavmh8rFxcUF2u122BagGVf25CuVDw2A9TPdTsOCr9zOw6DCBjXLzBiJIzpMtB26CNVutyO1RlSG2G7lq+pTLzOcxG0GDKi4RcPyA1i9jVF+UEa63W4AA7gK3mq1IjJkwSIFA3ShgrqGtomr/twqMRqNQhFhBZ7VaV3lfKGsM6uq3++HujBHR0doNpuR6yk7nN/KD7ZdM2kIIKi9oI7gNhYGdaVSCdVqFUA0w2SV/FAdyrFkn5vNZgAG2u02hsMhDg4OrgWx1g7Yxb7xeBzq9WSz2XDKKXlBEED16ir5of44bQXrSw0Gg5BldnR0hF6vh2azGWrynJycYDgc4vT0NJItpmOvC57kI/1R1mUsFAo4OTkJ29V2dnZCJgt5ohnyy+KJ9cVpSwj69Xo9tFqt0GcCiORRs9nE5eUlGo0GKpXKtUUrzhf6p41GI7yDmWedTgfZbBadTgcHBwcol8uhThL5w3pFmrW4aHCEPzovGIMw+24wGIRTJ58/f45Op4PT01OcnZ2FBclM5s2BCycnJ2GLuPXHEolE4CmBEfrv7N/R0VHQIQcHB0GvEozf3NxEJpMJNfG8XSS35YXqOPW3ON70rWh3O50OvvjiC7TbbRwcHODw8BC5XA6tVgu5XC4ApwQ71J7SRpBnepqmyhJrqZbL5ZB1x7ppzMRT28NsPLU9NyUbm6kOpSwAiMRZyWQS3W4XX331VeDLy5cvQ2H/bDaLbreLSqWCs7MzHB4eRnaQMGN5NBoFsIjzh3OJ/koqlYqARY1GA8ViMRxEwcxEZrcuih+6WE+ZIchH26cJCgTNmLH5+vXrYBPS6TQajQZSqRRev36N58+fRzLseFDIcDhEo9GI7MAhGKu2nnOGPKQtqlarkUw85cciFiregmd3JAsI6GcKFtGA6DGzL168QKfTCcisBiScPEyD1OJ/mlmgoIoGvQBWGvzavtsfggNUzFzBpQPT7/fx6tUr9Ho9dDoddDqdABICCMamXC6H1QemiXr80FVOCwas2mHTLR+qjImoawBIh9+uyjAtmsE++ciCkzwhqVQqBUOXSqVCloDdmqm8AZYrHxYwsxkjqhgJjnC1kvIxGAzCqozyg0RDo4aWcsLAQbdWaQan5cuy5UN1BnmgQCp1Ra/XC4EwwQD2fTAYoNFoBBmyW21o6MrlcljBI1/6/X4AQ/r9fgDWGPzqdi7dxrsKnmhtJs55OrJ04un0axDE+hLULZr+DVyBDHRUdHsRt1rZlTEaW2YZ6TaJZWcJkB+adUmdeXZ2FrIcWq1WZOtRr9cLoKqdX5Rx4Aos0hMauUhDXjDbIp1OY2dnJ1L3Q7NJgNXYF9Wh1Atc8aWjpfJBsEPBRPKU+pGZOQq4si8ca/KDTmoul8Pu7m6EH5p9tQp+sC/UpdQJLIzf7/fx8uVLHB8fYzAYhCBIi8QrYKSLDrxO+ULec3siA5m9vT0Ui0W89957of6M6thV2BflBe3i6ekpGo0GGo0GPv/8c3S7XRwcHKDRaIT2XF5ehm2KlAlmGOg8Jz909wDnh2ZoMRuiXq+j2+2iXq+Hk9TU9qjdXRYvAETGm3ODmUSDwQD7+/uhSHyz2Qyf0RfRQwHUBnAOKWlh962tLeTzeWxsbITCz5STjY2NkKFmt20ukx+UDQJDL1++xMnJCU5PT/HixQv0ej28fv06fE+7S32i4+aBfpwn3iJepVIJNoXbMz/66COUSiW888474RAU1ghS+Vs0H4ArX6nT6eD169fo9Xr4xS9+gdevX+P4+Bhff/110Ke0wQqsqN3wwDP1+b3t81pehPOCh6288847qNfreOedd/Dtb38bxWIxfKdZenfhgeqz8XgcCrzv7+/jpz/9KTqdDl6+fBlqVxEEODg4iABf7AO3zdHXZKaQBS08PaI2mX6oZiyxltPTp0/x0UcfoVar4Zvf/GbIZrTZNTcltkUBw9PTU3S7Xbx+/Rq/+MUvIplR5JuCZ1zUJNBFn4p10hqNRmSxinNpPB6H+Id2nWMERE8A5XMJJu7u7uLhw4eo1Wr49re/HbLTuPX5tj4a2zIcDoNvpQsLz58/RyKRCL40D4g5OjrCH/zBH+Dk5AQvX77E4eFhKH5PGU+n0zg+PsbLly+DP8pF3EKhEEBJ5YXuKCAxC5ExTj6fx87OTshs/d73vhdOjiU/bqtPNDuXsksbe3JyEkBTFvtnuzqdDl68eIF2u40f//jH+OKLL1Aul7G5uYlEIhEyOb/88kv84he/iICrzBpjhiMXq8gPyqHaYtYWfPjwIYrFIh48eICtrS3s7Ozgu9/9LqrVajgBWxdA7kJvwbNbkgWL7HdxAJL9YdDM1T5OeAoGa0TpMzRrxr7Dtg1YbQaa1x5ts/2xYIoCSMDV9jZ+pyfx2R++i33mKin7r+O0KnBkmhxo36kk7XZFGmOmA1M++H0mk4msAOvzlB/KI7uKvCoAzQNTNduDfdKsErsFiUpcV8eBq+w11hDzZExXezRTkfNIg+Zlzx3LBzv2XA3VDE3LD2bl6XzR5wMI/NBMAf4PIJxwpIEuAVoLOtvV1EXzwvJDx3w0GoWfOD5oRp6CZzrvM5k3R50nEonAAwKrXLRgEKQZVkC0Tsky5WMefhAwpCNPvmhdOLuSrDJvdQHHm1la1J+saTIajSI18PgM1UmrBIx07HX7A0FVBm3kh/JUMwwteKaLK5R7nQ+s2UF+aOaZDSSXzQdrS9SXIPBOx59gAAFYDf5VzqkvtHi68p2yzxomWnidhba5mMU2rpIX1AFciCEP2u02Wq0WWq1WaM94PI7UtqKTbjPxyDeVE63dw/lCO5NIJNDtdsPWE2aiMLNoFfOE9o7gMRckCZQNh0M0m82QcUQQkZmKnFdKtp86tuQbZYB1fahnuc2aYMN4fHXq9l2C/3mIYzsYDAIQcnp6GsCzo6OjkKHY6XQiW6aYNWOzDNln6kwLyKhuoLwoeEJQm1tBx+NxAOnJS75jEaT6jz4lT5LsdDo4PDzEwcEBTk5OcHBwEIrVkw8KDgJvFrPpO1BHcCx1kcPqkGQyGRb6aI+4NZALEaPRCMViMWQlESBaRo0vLs4x2/Dw8BCtVgsHBwdoNpuRTDyCzpQnBQC5gKE1mexCm9pw9UlUnjj2zF5kkXluXxyNRtjb2wvAktavvUv2GW0mx73RaOD4+DhkjxGEpwyRZ8zKo8/FdnGhl9l85IeC0JPJJMwHL44mP7hlmHpFt8Gz9tpkMglA1mQSrX15W7mgHqAcnJyc4OjoKIwn38VxYn/Jj2QyGTKzmLXdaDRwdnYWbCl9LF0otjGrgmecv+RHIpEI5SjIR2ZXE4QCcGuwSP0tLjJRFpj4Q9CYdeC03RqbUvYBBDvj8YN2fDQaBb9FaxBTB1EeOeeGw2FIDlBftt1uI5lMhmw98uOu9BY8uyF5ANU84BmVKCd1MpnE9vZ2KMhs69bQkNZqtZB5xhU7Kh4FRJT4mQZBy1oRjwOHlEcWPFN+qCJkYU4AkVPBAIRUZfKDWRHqjNGxs+Oh/LDZVsviB9uhfeZvC5ZQcTB4ocFgkHx8fHzNYeVqZq1Ww4MHD67xQ40A+6t85zs062DRWXkqE8yC0T5rBp46FhxLZrdwNZaGg/JPXnLVP51OY2NjAzs7O5GCmSofNGIKHHKe2AKvd3VK4vjBPtu+69YgTd1WgJMrvhxnPfGHz6ajqfURGOzp1iy+n0aeAAs/s0WeOSaLnDMcQ5uhq5lnDObIKwV+tGYIA5R0Oh0pKqpbEpmJp9uzKAsKQjEwYJFXOoSUDbs1bZH80LmhBb25+suTnPidzik61Gw7HUmuctusZMqJyjoDIMrHZDJBr9cLPGJwqBmturV10aRAuM4ROqnMtrPbVYErna96mPrDyzyz2do2YOY76ORSz6vusMHQMvnB4JYnwPH4+m63i5OTk5CdyoxeyorKgt2OwXG279RMJG5lJUDEQuzUPwrIWZ4smggU01Zyq8jx8TEajQZevXqFbreL09NT9Hq90A7ln7bNBnPqT6h8qx3TBQYAePXqFVqtFoA3/NWgrlAoLNzWKlE3cPW/1+vh8PAwFPgmUHZycnJNl2imuvKDpIuS5IcGgePxGI1GA+l0OtQPKxQKoebN1tZW2HL15MmTAArYek6LII4jgbLj42P80R/9ERqNRtjCS0CNwaBuEaIO1cBObaC32Kbb6BQkuLy8DFk6BHKz2Sw+/fTTkCnx0UcfoVKp4OOPP8bW1law83eVEfXBLi4u8Mknn+CLL77A0dERfvKTn4SsTIKqPPSA81l9evbP6k5+xjnAfitv+L/WaRyPx8GucTtXLpfDH//xH+MnP/kJ6vU6/tyf+3PY29vD3t5eKEZ+F7tLXjAT8//8n/+Dn/70pzg6OsJnn30WiphT32lMoQtHzDZWoF3lwjtkR39bf1z5xMVyLoqenJzgq6++Qq1Ww/7+Pra3t/Gd73wHH3/8cciYv41vRv3V6/VCtt0f/uEf4vPPP0ej0Qj1qDS7lqexaikHgjjM7LH6jd/radgaA+m8Uh2gizDc1phMJtFut/H69WtUq1U0Gg3U63V85zvfwYcffohqtYpHjx7dGDBSX7TVauHLL79Eu93Gz3/+c+zv74ctu/l8Hh999BE2NjYCKMPsa2aaMVtua2sLqVQqgPaqN1nfj7tgdJGcn/FajhV/6yINwU1ujzw/P0e1WsW3vvUtPH36FPV6HY8ePQo+2234QX5z4YHbuZvNJmq1Gt55550wXhzrBw8eoFKphC2rlFMu5rGUBMeeuxyYva419bg7hHGaxgpcIOVOK/KCOzNSqTenTQ+HQzx8+DBk5d01lnkLnt2SpoFn+rl+rwBaInFV8L7b7aLRaIQVXwBhXzePseU2Ac0e8IArbRsQPW1ymSue6nBaQE+DE22nAkYMbFkLgQEfV8l5xK/lhyoE+w4L4unfVkEvguy79UfHxn7OsVFAy/KDq1sMaljAulKphNNEdNuQ5YECDrqyYYPpZYEBXCXQ7C/9zc8tuKorlFz9YGFwDXq4hYoyokG9Bzbr1iUqcOWT8mXRpI6p1hSy2+wsPwh2qANGcElT6tUw8wjrOHCEjpE6ihosaBC8aF544KpmkRE8tECi6hcCYAQ4dPsr+8jVbdaqYk0ikuXHZDIJekedZgVh1dFbpP7gb12tU54obzTIIx81gCGgqjKuq9v8bYMgbQ/nGLMF2HcLpixjnrANOndtdqbyQvU9eanbVJXH/E6zCi14ZvUQrxuPx5HsCTq55PGyMxPZNl3NZdadlj2gntQ5QR5SRlTGKfvKR+UFeUhAtd/vh8yzbrcbgkmWmKCOXfQihCUFvtvtNrrdLs7OznB6ehrJrur1epFDRxSoVhlWm2z1jQaDakepM4A3ctVsNnFxcRG2zF9eXqJarWIymQQdrs9bFJHvzLw7OjoKmTSnp6cBVLu4uKp5ZvWqF9ArKQ908Ynyw88J2jKTJpfLYTAYoFKpYDgchm2MXChepA5RXdrtdsN2qZ/+9KdBNngYgMq91Teq6+N0vvXxvd8M/vlMliVh5tLjx48xmUywubmJR48ehQWeRfKDfT04OAjbNH/4wx8GXcFSGJoxpXPA+mTsm912qLrWypCCijarHkDYVn1wcICXL19ie3sbe3t7mEzeZBbt7u5GdNdt+EBdxiD+yy+/xA9/+EOcnZ3h+fPnwZZMJpOg00hcRFPATA8XUh+L3+kiiwJnJNpijQs0A348HqPZbGJ/fz8kEWxvb2N7exvvvfceAIQMo9vwgu9rNBo4PT3FJ598gp/85CchSxVA2HJer9fDeFN2aYNZV4o80owplXX9zM4tm8kNXG3VU9+Yi0ScJ9VqFRsbG9jY2Aj+Dv2aeeREfVFmzR0fH+P09BSffvopnj17FmwsD7pIp9NhGyIXBvL5fMhUY90+AJEDEdgegolchOKiBXnL+Jb8oAwxc5R/AwiLm71eD4VCIfCDoCr5cRvZYMZso9EI25t5wAxrwGk8Rbnnosju7m4Y12w2G06qVVA6mUyGDEvGtgDCGBaLxZAwwpJNWt+W7SBPNB6qVqtot9vY2toKSRaeXbspvQXPbkDWsYwDrTRwU6fEGkMCIqwFQbAIuEq5JICiBSI1CPKCHn0Pv1eFvshgT/saB+bZTCMFA9QIMwhh3RAaewKNeqIT0X0G9XyeBaqsI0heWGdgkfxQY6kgGX/bbBG2k0qOQS9XHcvlcjCiXBlmTQQW5NUVfg0C9Pk03gqwqYwumh/KCxv8WoBAQTV1MpTIDxbuVqCH2Ue6Gqbbb0i60gXA5ZfO2UUGOZYH+reCZ/q3BnJ2XnPceVqo8o5gkZ5yZlf2VD4oE5rOvGx+eKCI5Qd1os4Vkq7kKhjMWjrKD2YwenWpFBhRgECBJi+wWgZgFMcTD0TTuWQDFAVxNCjWgNcGyGpTOEfoFBEsos3ydP1dgpo4XvB3HIim/be22PLFZkEose/8Tnll22Lf7/FjWWT5oPyw297V9njP0b56pJ9bPapBntam5P82SFyk3rB9YHDFYNj+MHAhAG9tnOcjaFttP/Q6ggU6bwCEWlmsTZRMJkNWPZ3/ResPjjWzDll/p9ls4uzsLAB6XLHnoQoqU54uUB+CPLCLbvxcfZTx+E1mn57qyizJ8/PziH+r9npRtpbZdK9evcInn3wSCpsz40jnr5IGdPzO+plKVpZmkcoTAaRGoxFqBDGLY2trK3KIwG2I79JaVs+fP8fnn38etmwy08zLqNPfFlgjf6zOtbygHClf+bkF4Pg8bjVOp9P46quvMBgMUCqV8OTJk0i9wZvKCmW00+ng008/xenpKZ49exaydQmkcmGFfrW2jT6SxmOeX2DjIvaTekLtjLU3yjNd0BsOhzg5OcHl5SVevnyJZ8+ehUMWbDw1D3G+ttttfPXVVzg+Pka73Q7Z9zy0gbU+8/l82J6XTqcDUE9wnGOitlkTOKxupT+h2e8EE3XXBbPolTfAm/nTarUwmUzw6tUrFItFjEYjPHnyJOiU2+gT2rbxeIzt7e0gB4wxPvroI9TrdWxsbKBWqwXbl8/ncXZ2hn6/H4Ag2mct/G8X9CkL+Xwel5eXoQaxLs5xd4j2yeoRACG7+uDgINz7zjvvhD7Mq0vUV2Th/UKhgHw+H/FDmWHHNvMevpuF/HVRRQFRLWeggCt3mgEItTMZ0xD8pm9PuaMMsm3MjE+lUjg+Pg6x4aNHj241X5Tegmc3IOtgWIfZBljqTAFXSDsnDweaRf2oyACEI3+JwipYpGTBPAuseQqabbkrWZDI8sCCJHo9cL22EgNb8kOVLTOLWFyRGWvT+GG3aRIgIqnDvCh+0NDZvutnVHQarFtwUwEhnp7CflHJMtuMfPNWbwk+qkOgK4pUWOoQeQ7iTUkdaQIgdAQ02FN+8Dsgeqww5814PA6r9qyTQd4RUOVqDg2uBZzID24TIF/ID+CqNoU6UHeVEeWHbg1REEQ/s/ywjpV1XtVxIT8oE5qdZQNC8oPPIlgEXM0XnbfqLN5VRqgTLD8UKFJ+aXaROvj8myAXgIhBTiavCvsqeGyde+Bquzi3IKlBtoCFBZ7uSupM6bzR7Dv7o3VILFCkTrzySVd3+b0FitRu0WEbj8cukLhM0EhtyTwgkbW9NgCkfFhboMEbv7M80rEnQOC93wNbFsUL2xblB2WC9fA8AE3HKE52NXtEQVjqYNVlDOh6vR5SqVQomj8NqFwU6Zxl1h23xJ2dneHs7CycSMutLTZrBMA1faCgnPogCpxZsEz7eHl5iePjY+Tz+RBQTCYTbG1tYTx+s1jKbJZFgUU6RwjEHB8f45NPPgnBHHUabbE9OZQ8sECytX/KE22/XQykfHIbfTL5puZPJpMJOy2YfZbJZAKvdCxuy4vxeBy2c3/++ef4/d//fTSbTTx//hzD4TAi156canBv+6l60s4h63vb55I3lBvVVZ1OB7VaDTs7O+j1evjwww9Dhstd9Mhk8qa21MuXL3F2doaf/exn+MM//MOQhUi7rv6BygHBDfZd/QzKhupVBSPtnNLPbfBKX1CBouFwiB/96Eeo1+uo1+v4+OOPIye23pSot05PT/GDH/wAL1++xM9+9jN8/fXXwebS5tvFV41byANtP8eUPAGuMnJIqmvoY6pfB1xl8CnPqGs7nQ5evXqFRqMRDgp7+PAhdnd3bwQ+a/u4HfKP/uiPcHBwgKOjI4zH43DKZy6Xw97eHkqlUsRP1VNUueivdpTgiPqTQDS5Q0+upW9ma4jSJ+XYaLYba9H1er1QqL7X6+Fb3/qWu3g+L43HV9sC3333Xbz//vvY2trCo0ePwmm5BBHpL/IALntaMbcfErCnjqP/rXEwd0UwjiEIxTnGWnjMzGLfmFkNIGQUf/HFF6He3Le+9a1r8fA00pgxkXiTwMEMUHv6Ldtjt+ty3Or1evCfdeGXfGJfSOyrHuDFrbGp1JuyJLrNXk9zZju4KJBMJtHpdDAajfDixQt0u12kUil89NFHkXl8G3oLnt2Q4oAz62TZ3zpAKpiTySScFKFgiqZ0qtDbgfYMs/1uUc67R14Q5QFpXpts8Kopq9z6ocHwLH5YA20DmWlOzSL4YN+pwZb9377fgpo0JJPJJKRDqzHRdF/NKLKGPo4fdky8zxYFoFl+KJhqA0/lh/3hShcNqbZTs+80OLIO8jR+aHuVh4sKgL338Z1eFo2SdWp1rJkObY2WBUttppHXNm/u2jmzKNnQ5+nncTKi99n5wr/JFzXk/D9uZT2ufVZu43TZoihuTioPlC9xuswGwF6fNcjT+7z3T5MLr/3LmC9x7bLvtd+Nx9EDUagPlCfztEP1wrztXJbd9fjhAYiz7DDb6LXVkxfbhji+T+PVoonv1AUIC7rbLURevzz/zFLceFreKqhpDzPRjOJFE4GBwWCATqcTtrASOLMZ79qOabJqeWR55QFuwBWYxn6nUqkA4LFmTjKZDGAvQca7AmeUB24r4oERrO/Gw2D0HtvfOL3o8cV+ZjOyZt0zmVwVvc5mswEAZrB9WwCAz55MJqGO09nZWQCT9SAVti2uT7wmzuee1b5Zesa+n6AdZYXlbVgLjGCNfcYsXugcYbFybm3X/jGrTPumC3ccZ34f559M44dnoz07brPVWPeX29NLpVLQczcpr8FnUvaYqQsg1NjmCbrcAsjDuuwJxVZ21A54esPyUZ+hNlrv47iQ35rlxoNyWFdQdcptibxnva7Nzc3AD544Td02mUzCYTta4kP5zP+tXPEajWl1F5EubFueESDkOKqscEzteN2UB+QDQVACy9oOXWjU+9Qft/N/Mrk6eCdON+iOOz7HAte6JTRuW6bqWPKCY3Vbegue3YDUWdTMIl1FAq4bIRUykmb/8NhufYeCRBRUuyIRFzzoRNPvF+nMW0fZbkPjZ8oPFei4zAiuVFg0WsEA3R9uV75sGzWTYJoTeBenTQM1/ug2S81G0+s1gFF+qLyMx+OgYEiqNJldpJ/F8UNXftT4eIHRXR1Y/tZAgqtR5I3KiQ287QqnNRZqFHVuqNGhvOjztV+6NY18U0WvfbkL6VyxWxO1dpXNFLHBjdUhnFOTSfT0UPLBAkn8rbKoBpztG41GkWw83ea7CLLzRfnDgFN/22BP568HhhBIVWfDrsqqXNnVcm0nV2Z1xdBubY0LDG7KE9VXJJ0/WtRbszyUbDCr7bIgquoKlROVP84Rbae3XZHvXjRoZAGfaeC7ZqPplhHLF5Vpj9h+Ow4arE1bzPKcxEXxxOox1fUcT1sj0Drv7I+OF/UDydoGXq/AgPV3yNtpINGieKF90iwErsDzR7eSar/iQEHyRO3jPFl09jk2KGXtUuAqu1V9orvyhCDDaDTC/v5+yDhjfRrObfXP+F4rB5bUNto5rpk3aicsWKlbdfg/ALRaLTx9+jRsO6tUKuGdd/HHhsMhXrx4gZOTEzx79gwvXrwIGZJsmw2crJ+qckIeU8btnImzK/qdypH1fSeTSdjW+9VXX6HX66FareKjjz5CLpcLQeFNibaj2WziJz/5CV6+fImvv/461Exi++hXq2x4vNHx1jpHwNX4M5i390/TuSTaVi3V0Gg0MBgM8PXXX+PLL7/ExsZGKC5+00wrnv54cHCATz75BM+ePQsHe9CXZm1UgiMEGTl/1L9Sn8qLMyyQqrJgs648H4QZqgSdk8lkyIhifbbBYIA//af/NNLpdKgLNQ9NJpPIKZKvXr3C0dERHjx4gAcPHmBvbw+/9Eu/FGpoZbNZnJycYH9/H/1+HwcHByFzlc/juDMLmr65579yvK0usbYTuFoEY9YTQVQAYXHi6OgI3W4X1WoVBwcHIXbSmnXz8ITvYibsN77xDWxvb4e6W5wrjC2Ymc9thFrawmaGJ5NJVCqV4CdY/5G7ZvTAAMszjYU2NjYCaFQqlXBxcRHA4Ha7HfjCQ+e4g21e4rjpQTecI1bneT6P+gTW/5hMJiiVSiiXy7i8vAzbphVoY5apJolQL3D+cXdeoVDA3t4e8vl8yEAcDAZoNpsYj8dBv7ZaLbTb7RA3zaOXPHoLnt2QVOjjMmfiFLoNfDUd264WeBkjNijSZ2m7tK3euxdNygvdjsfJ4gmnNTJEoa1zwe8Vhbd88fpnFZP3/mWQlQuPH3GyoX2mErbBGH974IhdpbDtsjKyKDDEI2+OWH7YTCsrr3EyYAMwziWVD/KP11lnTttpx2VZAZ/yxQJqlk+6amXnPolGxjNk6ljaYN9m48TxQwM8lZlF8MM+T//3sqvsNV7mCD/TgMb2X+9RveQFjjpG6gQvWj6mzUNrY3QrmTePrZxo/73PrW7ROWBtib532TrE4zNwnR+2HRbYUWJ/4wIV71322fqsOEd/2WTfad9rAWnll97vybH3DmunvXunyc6yyPaRgBXBMgXfLVhk/9ZnAlHwcFZf9BoNGHQxgG3Sw0wWzQcGaMxIaTQaYfuKnsJtFzVn9c3+7fkqcbyyeoNjkUgk0Gq1kEgkIqfl3pUvyot2u41Go4FmsxlOdlNfzNObts/8X+We/9tg3/JzVgxg2015Ya0vnvjo+YE34cfl5WWolXVwcBDq8dm+e2Oo75xnTlhd4emauD7E2ScCR51OJ2z71XpYN+EFs854+u7p6Wkk64zAQDabDYtlBIj4vjifzOoAr238TH1OzxfjOxQwoL9C/4gntp6dnYVFgjg/N47Oz8/DggOzlAgebm5u4vHjx+GwNoKrPGjDKwNidbLGJ5aUf/Yaz64mElc7THSRjLXEWDSfWaYEZWaRlXcS/ep6vR62xfJUYJ0T9Cey2WxYiFeeaNzDen2URbs4SaDKyyC0cyOVSkVq0AEI5QuYqDCZTMJW0kKhcGP50H5qrb9ZWZ92Xni+82QyCYlDBFvtop7dTaTP4/cEM1mPjiAf76Gd4QK0+gd3sTdvwbM5yToBngPvkWdYVQHrc/ke4OokMA18dOWPz4yb+NZBuEk67zy8AK7XPLOZIXq9dUw8g62ZEBY80C1oli9q1GwbbVBu+XFbp8TjiQ1WlB9xDokX7Fr50BRgEvlh5QSIrmpafmhbVZFqrYI4J/ImvND3qAGxcm7J8oMKUK9XR0Lb78kHn+kFzLZ9GjjZul828LwpP7xAT0Eiu23T8kh5oplxmhGj11nwbJqTZn+rIz8eX9W5Un11V37Yd6l8qLxYIM0bD5sh4jliXsZJnIOmAZ5+T0cnbnvtXXRInPNpP59lb6wDD0SzQ+z8srLDZyiAajMMSHE6/y6yoffr//P0337vPYdk9YHqG6snFAhhIKUyMK2fi7AtcaRjqg46M7CGw2EAkLjqyntsHSXOD+tc28wKtfm6qq61TKa1ddHk6ZLJZBK28TBLg0GNBq9esE5eWBmy7Vdd4tkV/VuBI29ee8+/Kek2nUajgePj41DrhQEma+d474zTl3w2+aKyAODawo32W2WB1+tODa7+Hx8fo1wuI5/PR2qw3YYn4/E4nPK5v78f6nwxUGU7p/mjyh/rN1ve2MCXz+A80WtUt1g/iDw9Pz8PBzucnZ0F0I91j29Ck8kb4Ikg4uHhIQ4ODkJtJI8sKGrbr7sbqD+mgUS2Pfa5HrBvs3cIBBweHuLTTz9Fr9fDRx99FAmS5+VHp9PB0dERTk9P0e/3r+ksO0+Bq6L2nm2w/hUBONtf8kplbJodV16QHyyUTp3Owv71eh2vX78GgFAnivfH8YF87XQ6ODw8DNtXCWBQ1nQXAkEKZuSxPV5WP69l5hdtiwKemsFn+cJ4UHnJuai1rZhhzRMoWQPt8PAQiUQC29vbqNfrM/WJxkQEcnq9XsTnjIsDOE6ZTCaAY4VCIdhiZjQyk61YLOLy8k3NL0922EeeSEkZZeZdInG1nZH3s44mQVBmYg+HQ7RaLTQaDaTTaezs7FyzfXH8sLLo9XsWsa08ZIDjyJNIKU96CrSVI02c4UIA4x72m2A3x0sPG8hkMpF5zgxklgGahx8evQXPbkDWEZqlAD3DbJW9BzQA0aLOs7aY2Hbwb3VUbKHvRTj16lCrsbFt0zZ5PLFgjwXP2H4vVRq4ckqscrPvVgeK6cKzDNi8fNB2z1rttwrIM8DslxpzvZ/88NJOFQCzcqGyogXY9UCCRciIBQEsP2zblCwvpvGD11v5sG3h86xcqazxN9OxLc9uw5M48INz09uWaIMrfZ915i2wyM88UFX7bYMgz3hwa40Wa7UrQ7fhh/LFgod2+7fd0qt/q5xYg+vNMeWHB7BMA0Mmk6tTr9hm8sNb1LgJWdmwIIX9seTpOuUPcD2TV+eUba/KxcXFhZshrW21PIzTdXfhieWP5UPctR5ZflmbRD2hIBHnKk9htfbO07faNr1mEWSdWcont/HwhwCaBkXsv/oX1r7Yd3i2TfnCd1ueeHrlrr6HHV8rGwyACJ4x2PQyka3N1XbbBRXLf8snq6tUnyu4qfr9rqT97vf76HQ6ODs7w9HRUcjo0kNFPB9U++TVT7W8mUyuMn/tVl/lB38rHzX4p1weHR2FrWEEOW+zlYZzlYHvq1ev8OzZM5ycnITtonZByRtH/dxurZvGO+WBx2sC8CoTvFbBtkajgV6vh9PT01Dwm9uz9F2zeDGZvAHPms0mTk9PcXBwELbxejqJf8dtRWVMogut1h+3fVH9pO+0upYLNCp/zDAjALy/v4+f//znOD8/D9vzvFpK0/jR6XSwv7+P4+PjUBtL/QX2iXOVbZoFnJEnzIBJJBLBf/Lu8QB38lJ5xecyI45z5vLyEs1mE81mE9VqFV9//TUmkzeHkmxtbc0EFCl/7XYbh4eHODk5Cdu+gSu/kgdr0cdmptB4PA6/NTOIfKTPwOv5LIJA5IMF39XP0kPjJpNJRP6YdTUYDII8c7vi6ekp9vf3AQDvvfdexEebJR+UNwIsACJt9saS40Y/mYfaMcOJbeUhgDx4wc4RZpxpnS/qS4JFCiQp8FgoFIKMHB4eAkDIsiJ4nslkgh8wix8eeTpz1vWcxzwRk4kPlUoFGxsboZ8avylP2GeOO0FSylYikQg10rk4RGA3m80GIE1LejA7j+DZbf2Rt+DZHDTLyVFn3LtPA824501zvudtl3UC7IqHFzDclrxg7Sbtt86v7YcHCnjvj3uWdQ68iR937W1onqBt2ju8+62zoc+Y9zn64yl/26a7ysi090+7x3uGdTC03d58mTbf1AjHjXccCLGIIEefNc9ciQsO45xQey9/T9NNGtTMO06L4MdNn+ONnTc+uq0h7jneb/uZrqzP+5y7zJe4/735Oa0dvDZOLrwgMY5mXTtNVy1Cn96E7NxQWVEd4mUdWvsQZ1csaKjXeJ/zs1XwgO1m0Gqzm2ybbHsVCObz7PP1eRYQYPBrF0gWpS+mUZxenHa9vWbelee47z0da2XHAi+LlBWOvd0eqrXnGACSNANE26UBoS5Kav9tf+NAM75H5UEBRj2tlSCnXRi7DS8YcLK4uWcPrFx6/hXHTEuoaH8t2f5rDTC+kwHktLazVpTWy/OyoechAk1aRD3uOXb+62/N6rcZ3laHWp5Mi20ohx44Za/nlmQeeHCTgvAcb9ZA4tZVC0ooiMYFQyvv02KIab6XnVv83sqD1c12finvmJXX6XTQarXC4s48/BiP35xIy1OJFdCxWabMQKN+0UVfXs82aR/i9D9lyvKEmUeeLSegqXNTn6cLJ+12O9QAm8UH5Qe3856cnODs7AzJZDLMmTi7r4sjOodUF9kFccuTuF1mnBc6N3g/9acudChfaRN6vR4ajQay2WzoyyyeqI6mXOi75gHfrL8wmUwi5RToN1jfw+ofy3fdbmlt0nA4xGQyidR2Y3tpY1qtFk5PTzEej7G7uxuee1Pd+hY8m5PiAjfg+iBPC/LshOdv3Yplr/McLZtBw+fYwInP9p51V2fNy5Sxz7X9UKNgDYy23avPMQ8/9LnWqKsDQPKytG7CF6vk7eq8kgfOaPv5Ww0K7yM/tL16rz5bsyb4XF3tIenzVamrwb6NUvH44M2JafygIbJOLO+z4KrHG35uC2dTucbNRZUH+3ObORPHj7hn6bgpP9gGGgO76q/t1Mw56+xrgK1b8mxgp3xQGbsrP/SZXj0iK6eakaYyPi3g1bby+rj2Wr7RYbE6TeeH6ptZQP88vLBjzmd6jorVvUqec6O/bRaJR/bdVnfoXGIwaINslZ3b6A+PJ3Ht9q7nb90Gxn7YjG7rcOrcIB9oO6wsKjBh57i1bXfRH/a3nTPczsAAmav8ep3qCN6j33k6wAvyVIZ0yyYPtLAgGp93W10xD39UBm1Aptd59gaIAu6eDrJkeUUe2YMSuPLO7Sms2WPbc1c9enFxgW63i1arFWp8Mevw8vLqsBPNVGe7mcVgba36YAQZrF7Vtnt80zmi84YB5Xj8piB8sVhEq9UKRbW5femmfGENJwbBzMDT9gBXWWDUByTyQjMerE/qkYIIts2UEwau3vxgcKr9OD4+xqtXrzAajfD48eNwiNY8WXl8T7PZxPPnz/Hq1atwgud4PA5ZPZpdS3nQbDvgKutJy4So7vBOLrV8UnmiXmVgroCIlS21cZ1OB69evUKpVMLx8XHYymoPF/N4wT4eHR3hk08+watXrzAYDIL95tZDjhXnDrOt1MZYEJrjp7Ju/WwLNDK7iMAUgQ72nfzl8xXcU53PU1SfP3+O4XCIb33rW3Pz4vz8HC9fvsSPf/zjUAuPtox6iu1i/cRGo4FWqxXJbCZPtA9a4sAedKcyRv5QRyrQpFmaup3v/Pw81PpiptZ4PA5Zts1mE8+ePQunDs8ijtn5+TmeP3+OTz/9FK9evcJPfvITpNNp/Nk/+2cjNl7HQA8DoP1ldtXl5WWYc7SNXNhQXuguIvYxlUpFTvO0tTs1Q43ZgjwYgdtHmbn6+vVr/OxnP8Pp6Sm++c1vzuQH5WQ8HoeamboFlfXfZsmYzhdm0VF+WJeO/aAcqe3h/FBdeXl5GTIMdVcdtzWPx2Pkcrkwry8vL8P3Z2dnODk5Cdfs7Ozg4cOH2NzcnIsnlt6CZ3OQVegkdY712mmf8299hn3WvA5DnPNlg6VpQfpdnPlFkAbmHg+8QMn+7wUVJAuixT3zLo79tPff9BleuziOHjik18YFWRowkWxAGfecu/LltjzRexSgsGNo22gdL+9/G1CSPD7cpQ9en+7CD72XwYy2fZrO4f83bUucfNyFH147SXHzfdp7Z8mpfb6nM+cZ72m8nKcd85Bt6zSdFdfGaYCi96xp18Z9ZhdvFmUTpj3H69ss3asOnGcb9LnT+DYv/638qD+wCPAorg8MiLzAfNZzeK9uGfLmjNojvtdbFIh71039m2ltj+uf2rVZz1iUH+DpXpIudHglFhZB5AeDOJtxptfYhTFtp9U3FgDQsbeLEXG6iu/1tqDrVmh7OuxdeGEPabDZJ9Yn0n7olijtr62Ra8nLvrNzxQMWtT0WiGHWCAPy2/CFz2AArBkelifWp9A223qyBFa8DCBvHjEY1r7GxSdxC0O6JV2BinmIz2NtJT11Veeo6lOtb8nP2DcvIyiOvAUw8kOz22bZN5K9bjweh9OFZ2VaKS8uL9/USWy1Wuh2u5E5rTqCoBgXaLg4w7ml9pXXK1/4mep/vkPlScsH6L3Wntotj7qVke9ikfx5+KHPZSZeq9VCq9UKtbq0LUq6MEC9A1zpS/JCbbO3MOstVGpMrAsPlEnN1FO+6fgRFGTGJvkRp0vsGOqi2HA4DIAWr53HX2d7qNNs9hmAyDjFLdqSFxZMVB+P2XGqLwlMUt6Ziad12G5j99+CZzcknfhewKUCA8QLqfe9Ple/t8+wSsgaZ1V8FCp7L6+/qeB4jrDlh1Wcs4K2OFBHHT1tq22DtsVmJ+lnmlHhOXi3JasIbR80+LDjMY03dlxt4W/LA08G+S5dueJKofed9mkR/LA84f+2nbY/05xyb554fLE/ts9agFTfY49A177cRtF68qXOuuW7ncOe020dMbsy5r2bv21mhLZJDZetMThLp92WrLPg6T6dU3FyGicDSnYs+Zv32LmgPPFWCBdJVnd4c8NzumyfrHzM21bPFmm9CQ0yNBNh0bzw5orHD5uNyLbpHNBMU1sv0PKbTqmu9ut1tt8WFPGCpGXyxOrTOKdcFx/0ZLlp79Eg29ofPTaebdCAyW6D8vyM2zqscbLBbRr5fD5Sp8fOAwtyaMaQ/S7ufXF6UGWRssIaN4VCAfl8HrlcbioIcxt+MDODGVcEFdQP0zmh88jTu9pX8sZrqw1u7L06r9Qv5HwEEOrU6IETtwGKyE8FiwiyeIuONtj0+m7H2fr8+t00XlKPUDcpiKp9pfyRZ4PBAMfHxyEzgzZ+FgA7mVwF26yd1mq1Ir6n2olpMYrdTkawh3POvpftt3NJM63YbwAhu0tPYOf48HmUEc1c63Q6aLfbbl0xjx8Efbi9sd/vI5VKRbLqVFZ1XrEfnn20Gatsu9U7zLRSH5w6Sg9k0neSHzamyuVyQYa4ddWOq7bHkoJL7XYbzWYTg8EgMm5x2T7Hx8fY39/HxcUFer1e4L/W+NJ3c7y0LTxEwGb8WXvMcefCDuVR5wDrZ/EUzFTqTRF5W5sPiLd5nCf9fh+Hh4d48eIFWq2WO44WVGSB/sFggLOzMwyHQySTSWxsbGAymYRDFQBcA644l1gXLpvNolKpXJvfvJ7zTfnDjGZmNU8mE9TrdRQKhVAbjM+k/rKZkUqc49zieHR0hLOzM2QymWsZnt4zKH/cPutlTgKI1C7jGNAuFItFFAoFFItF7OzsXNt1ZQ8Asn4YecL2VqtV5HI5bGxs4PLyEuVyObzTyxSdl96CZ3OSBwbY727iEHmBv/1bjZsqbwuO6HPsBJ8n+L4pecCH7YMX6HmBbJzjZQ29fbd9nuWHFxjx3jin/qZ8sU6UtodBi73efh/ntHljqjyZJn+efFhFozQNkLgJT+z7vbngvcdzVOMceU++vc/52waU6qCq0rW84jOn9WVefsTxwI6xlQ86jNNI5UPBZtsObY86Y7zfqz9hwbO4Z950zuhv2w/vWtvPuGfyunmeB1w/Jc/OPStbywLPrBx7OtX2wereuBVwq5enPVOv4/MtMGR/lgUkenbD6kI7v/mdbrGkI+eBWt6cB6JbZez1FhhSHbIM8MwL1G2b9FpvBZpBu4IX3rMY2Me9kzzSeiJ6rwbW04CVu5Kn9wlW8bQzL7BX2bHP8uyq7R8QPX3Us1VqZxgklkqlcNKaHtiwKF5oFgmLftsxtAuaqj/i5gZ/T/NTvUUm/U4XdoCrgDGRSEQAFc2U80DgeYkFoVkTSzML7Ljbhc04/no8sDrX2ifrh+pnlt8eWJ9KpTAcDsOWVm7DnvfETeo9zSxicGqztWzf4nxpyxPPP9f26zN0G5bON8s/8sPz2RKJq62K/X4/At5M80Mmk0mkth4BZrZL9RXfpafzeXPF+obqV3sLD1oqQN9nbYeCaDZzlM+1Jy16YEscL/hsFsTXengAIn3QDEDWmTs5OcHBwUHk+0QigXw+DwCRLdJ8F0Ej3RrOBRiCaPos5RnbZGuxcZwIlml7isViAOXYl1n8YEbS2dkZDg4OItsI7fXA1cIdT7Pt9/s4OzvD+fk5MpkMKpUKhsNhOElyMoluU6Z90EWWXC6HSqWCdDodtqCqnFm5oR3mb27Nr1QqyGaz4QAWgol81qyMSfaL+ufo6AjlcjlSX3CaTuY7dBuyBc+Yxajb1SkT+Xwe1WoVxWIRW1tbSKfT6Ha76Pf7AK7qsKkPqj6A+gHAG/BsMBigXq/j/PwcxWIx0k7+3DQr/C14Nid5DgQQNRw2ld273wsKPNDBPscaeM+Y6XVxBtFee1vnNs6p0j7pqppnYL17bHAflyJqQY04fth3zKJF8CQuQCU/ND3Zjqnn2NvAh9d618XJzk37qM+5LU+UH5YvdAzUYOq4W+dKP7cZJ3yXvVfTem37NRvDfj9tDG/DD9tO78cqcnVc9D6VeV3FtfNGZUydCG2Hti0uMLfgvH53Wz7E8UNBmbi5bh1qvcbboqQ8sDJm+xr3twVKvEBqUWT54YE1XjCjf2ufrT2Zt81xc9dr1yzg4a7kvd+zn96WCO8zDeb1mXwWyc4fbYOVC2/1fJoOWSQ/7N82EGHwwe8UwNB2xa3Ma5vV6Sep03oTXiySLIDGVXkGhd789uzitP/t53ZOaWaRnSfLBlcZrBA4s1vkgCubp6CRJU+vKs3yHeP0qH2mzht+xsBSt2/Oyyv2lRkPWjspkUgE0Ej9hlm6UO39NB/KynfcPPLeozaKz9EFGq2pxIzKeYjznFvJ7Cmmuk1K5VjHxepazy56PrinWxQgnUXe89h2gvYEiufZdqWypX3N5XLBH7dEPeeRZxs5ZionCqSSON7WhsXx3gJHyhfey1Mede7Y91pSwIAADLO3JpNJZGumyqHdbgdcLaZMJpOQFZdIJCKHF5BHtEfso2471K141nZp3xUwod3iOObz+UitLGayTvNXVU8mEolQ7y2XywXQKA64JvijGbOsw1csFlEulzGZTFAoFAKYw34wY1CzHymjtqYcEM3oVrtiFzC1RiVPneT3Ct5NmzfkCUE5ZlBzfOPI6gOOD/vJhQCePEo9nUwmw6IXs7T1oBSC5eQHn8v+Kzioep528eLiAplMBqVSKTyb9pr8uCm9Bc9uQJzQNpADcG3Q4lZteK0KrnXuPfKCoFkGw/tslvMzjTxHis6Yfs92avFgz5m2KwPq5GkgzHfFgQbqhHlt1ZUHz3G2vL1tgKN9sm3RNFa7KgdcrfjYMWI/vdoONkuA8hfHDy8YVJm2jqJ1Ym7DD7v1icTVjWlBvR0L64TZ9pGftggu+WHnnY67OvS2DXY8bsIPG2hZg6/8pyHRLTe8Rg2WTTO29RSUH9pP1U02A8O21wZ/s/TZXeaLOrC6NU75rn305rLKgwZSyqs4+bZBnB1vu6pl+eHxbh6yOt8GC8DVke9x77XBiLfY4K3qTmujOmg6Hyg7BCboNHtgyTJI54GOl3WUFUzWzzQDjfexjzYLhffyverMKxDiObTLAo7UBmq7LCij+ozHtWvfbADDe6a1U/VBNpuNrEJzywhBqzhZXYZsqBNN5xhAcJA1A8HrE5+hPocFVj1fwX5H/lBH2IwArqrbQOcutlbllNsVO50OLi8vQ5BDG8vMJSDqa8TxxOurB6TE6S/9jAte+txE4mrrGnBVwH8wGIQgUjNP5uUHt+Z1u93IeDIQY8F8BTqs/mJ74nxByxMlbyFhmtwrmG3nVyKRCNubWNOKW5PtO2z7CHRo0MlMSNYw8uyP1WVqo/WdXp88G6C+h71O+cVrNejVOcX5zfncbDaRy+XCaaoKDHo8Jh91qxwzctTfUn/c2gPNzmfbCOZxrttMK7vgZn01DfyVL7bGFfmjNpAATy6XC/XgCBR4usaTj2QyiUKhENFl4/EYrVYLuVwOvV4PyWQygDkELZVH5XI5ZNYSZKOM0VdPJBIhy0wzg9lPZooqfwkqqfworyiX/I7AGQvtEwDkAsq0k1npH1AucrkcqtVq6Bv1keprjjWztDhehUIB9XodwJtDLorFIl6/fh10M7cqM0OOmcmJRCIsgLRaLXQ6nVALMpFIBFtiF4rUXyZYdH5+HmxALpeLxBjcWqpgnpUP9iWfz6Ner6NWq2Fra+ua7Y+7X+Mdtq9UKoVMss3NzXBoAIHJSqWCXC6Her2OarWKRCIR+MrDD/T0ZGtfuf07mUxGwF6C7JRRbusk6Ex+zHtyL+kteHZLUmWjCpaKwnMkLFmnbNpvfY81TtbB8wLMaW1YpENrlYtd5fYcR+9vCzpMe1/cc+w1nhOwbLLBmDoFCiraezz58p5tjV4cP+y4WGMd5yDepr8eeU65B6zyWhugWEfGggZx/VT5sc+wzto02bHfzSOX9hmWD9YBtXyx11tSsNmOvf1br9fnKnCt7/eCAI8vvOYmesTeG/ej1896Xtzz9X8v4JuXvLZN481d9Yt10mfpT/3fyqw3Vl7749rtyWzcWM3zvDiaZ1zi5GPaPPbsySx5mGWD4v5flV3R98bpFA3uFSDU67y5O6sPdN49UPYmIOqifA9977RMr7h32c9V/9n26nce35TfGuTN047bkMq8LhZwfDSgsAtwOmduQio3cW2apSesXlN/UcHvm/CBv9XP4nvID09/W3A57rk3Ic+Hs2Rlgm1V8FnHyNaxm/V+facF99W+e/NQ57Y3H9hWu8gd1w5duPV0r5URbZ+3QHFbfiQSV9uFWSMqkXgDWijgT5lQ8Id8UPkmaSbUNNK5ymttRpPqEf7tzSnyaVqN3llEsHYymUS2z3mgJnmudeYIQlt9Z+ed9k3Hwy56KQjq6Q+1L5Q/tpXZRLpYoe+ahwi+FQoFVCoVlEqlyHZj5clkMgngmR54Qr6ovPLHtsPzYwjKEeC2yRZ2YTPOnpAP3MJIQH4WP5TfClorSDeP7fb8fC6YEPjy5hCvV5vGrERNPrF6wcqW/j2ZTALwp9s6p9mxWfQWPJtBNthWRlOhUtC5skEEUwfV3ue9g3/bz/i/TmC78m7bClztIdYJZp/J3zcNcmywzvZQuRLxJT+o2OyKjte2OBDI8kadJJLeaycFJ441DLwPiGY33IYfJB0friZQPoh6qxOjjp1VcDbzzGZK8D2a8mz5YdOhE4k3dQqYbm37Ql54zmYcD5SXNjOMDgDbQqMzHo8jvFDe6/2WH9Yge/zQTCv7GectVyk0yNG+8tppgcAsnlh5pIzZAEIdQuvoW57omCnYptd5n5Ef1qnVZ9KZs+1W/t3U6MzSoxo4aEaQjp293sqFNybqcNj7tF32WcpTG/zaPnntu4lO9RwqdV7oQKnutDqS19sVa86NOP54bVHZi9P1Hj9sf25iU6bxgr9VPyg/7HYS/dFn6Jjw9+XlZcSpjbOPnj3Sv71n6/e34YVHKlteUMFsCOpU6jlPR9gMJOWTFifWd9t5yoBSC2B7z1xU/z1in8fjceS4eh4eQBtnM8p4L7/zvvfIZtHoeGiwwjo26ndY3XsTHaqkeoryz/FIp9MolUrBJ2XmgrU3k8nE3cJjbZznS81qt+ogrurrPdwKxMwd+gMs5E6Z9UDMOH7QfjLzp1gsolarRU5njNvCaOtbWT/ELi4Bfr03O8cY4FMP8zrNUqIOonwwa1Jr5NF/1K2H81A+n0etVsN4PEatVkMqlUKn0wk8JlE+mQWkPhUz3dg/fqe+pS7IAogALKo/9Rr1a5kZSH7x2anUm5pW3IKWz+dDhgqDb1sPy5KCANVqFXt7e+h2uwAQ6qAx64l6j7xmRie/oywzxvP0G2WA486YKE6ObAwDILKlVH1W6jraPxaZf/DgAWq1GnK5nKvrLT8IEm1tbeHp06fhRMbJZIJyuRzqTvF5zNBptVo4ODhAMpkMmXsEI7TGFcedO274Xso9s32sf5dIJCLbDOkL2hqbHAu+fzKZBL6USiXs7OygWq2GTORp80X5sb29jffeew/5fB6bm5tBh3PLNOcft7QeHx/jiy++CP1MJBIolUoolUrhAJderxf6wdh4PB5H5gjnIseOu5QymQyKxWIkPmHmlPowHCPyOJlMhnFkJly5XEatVpvqu+k4JRKJUD+tUChci92Vr6r/dLu42laNb8hv6jbyI5FIoN/vB3lnxjRPCmUNUbULmo1LvW3B9VQqhZ2dnaA7isVisA/qt9yE3oJnc5IN/GxwrXufLRLqOe/es+d5twcSTDPu05yP2zj1cQGFGkXLDzraHmjFe71n2/7Hvd8L7tW483sP/b9LoOe1wwazVj6oOLxVA08GvOfafuk1dMQsP1Qu+ByuJtj3WZ7fhR/6PjWUVLCUi1lzxesvr/fGwPadpE49/2cbKKv2erb9tkFwHC+sM6kyS2OrZOe95bd9p9eOuHZZR1iDPO8Zqgdvypc4+VCAJA6g8eTE8sQL+C0pqBTHGysrcX3h75vyYNr/yg+bvaJts6SOs6cf7Ts9/ePNM2+sPN7edo7MIi+w1ywB1SfTQAlPRuLkfJo98v627VwWeQAaP9c5pNd6dT3mmVveuxWoU/0YN9eWTQyOGWQxmNMt4FaXeqA8n+U93yPV05PJJPI+XWG321j1vd4cvKke0QUXtoP1ZDTrzAbpeq/t77xy7Pkwnq7gdxwjzWgAroAUBcFv4oNYuw8gcuIavyMYoYEgwUUFdXiP9/w42+rxSm2p6iX1idXe6RZFrS3IYFQzlqbJJYnbw0ajEQqFQngOt+zpAiN1qYKtqVTqGj+sXtTv43Sl+gtsO/U2EM3cUhunmUQEAgicaaA8C2QlfwuFQgAQOp3OtTqN9P9UBhXk0Gs8m8T28Fr2Q4FK8kNrcSmPrL4inzhGWpMrm82iXC6jUqmEYvPTgDO2l+8ol8vY2trCaDQKJ0MS1Ob2Ss3+ISDE/mYymQAkeX1UedKFHLVTGpOxbZRNxksEOJS3auMABNmoVqvY2tpCuVyOgEyz+JFOp1Eul7G5uYlCoYCNjY3Aa/KAMsGEmU6ng5OTkzAvU6lU2D7LpAkFkQBETpZNpVKRUymVZ7ynUCiERX6VQS8eAK6201YqlQAgbm1thVpis+w0+QFcnezK7aLWfnn+H8dNM4itbiC/aZuAq3ps3GarCUmMnbPZLGq1GgAEYE3BbBvv8n3JZBLVahU7OzsBGOYJouq/3ITegmc3IA16dVWbk0tXvLXWziyHyAbQvMeunHuDbJ2GWQGSDXxuKjCeo26DaJshoT/6jLhneyCb5QffpQGl7bcFi/R5y+IHnTNrINhG5YlVQNYga19J1hnT/iYSiWsoun2vx99pgftNeaLXs536twZe+n7Psdcx1narvOn1Vv5tFpn927Zb36tjcxf5sO/QNln+2nfr3zb40fbMch7tvLL6hN95/YybN7YNN+XDNOeTZB1ubYc6ngok2Pd4fbbv9/qkKeFxbfPuXQZZ+fWARRuwar/Z3zhAkvfPCujjxmnR/Z4WMKtuYl84VnT0VWat3rH6yZvfyjNtDx1erbuiWzLi5sKy5ILPtu3Q7RXq8Otv2y/lkZUF7btm/vF/Ba70Z5b9WCRf1ClnoF2pVDAej4ODbOveaTum6TJrIy3Ios9gYKOBvh5gwKDfk8fb8ETHv1gshiC6Vqvh4uIiZPTk8/mQ6c1MEOuPqF+hc2DafIzjkZIGX8zi0JpTmiFhs/Tm5QfbyxpCo9EIDx48CJlWrB/EukycH4PBAO12+9qCg2dTdYFJ3zmLR3aBkPxge3XBPZ1Oo16vI5/PY2NjAw8ePMDGxkbgEXXPNL5QJ/JZT548CfLQ7XZxdnaGVqsVsmVU3zebTezv719bhNH+Wj7xb/KV1yp5PFLbTX1RrVYDAERdW6/XQ7ZIqVRCrVbD48ePQ02qabqXbWFwvbe3h48//hjdbhebm5sYDAZoNBrodDohqwUAGo0GRqMRXrx4EXjF/tnYT/Wmgpsce/bV+lV2EV23XXO+1Gq1kK1FIElrZREMfOedd1Aul1Gv16fWeQQQ5mEikcCTJ08wmUwwHA4jNbkuLy+xsbGBR48eAQBKpRK63S46nQ4++eQTAAjAPIEz3UKpABM/V99N5cn6cJQrmzmUyWRCAX9mYKn9J1BULpexu7uLYrEY+DFtNxH5kUwm8eDBg6CDmG2lYCnHS0ElJiCQb6yzRlDM2g6+i1ltJN5rgSfygPzkcygDBFBLpRLG43F45oMHD1Cv18OplTwAgaDotPmidorz0Mq6tVtezERZ0O8ICJbL5ZBtnE6nA1jJe/XEZA9b4VZZnU/cZsvDDZLJJLa2tpBIJLC5uYl6vR625NJPIEB6U3oLns0gG0RqRgYdTl01oYL1hEyFSQVPFQu/B/zTvjzHXpUNr/cCK+skeuDCTfhiARAqMl2NtfvZvedYHtkMC77Dq59mwTPrECr/LDhheXLb1XPvflX6lAcAESVgDYY+T9utBoZjrACdfb/HZ8+5UyfRyoh1Xm/r1JMXyg9dNdE+aX91JccaLj7TBnnWKHv8sPd7St46z7xGHcOb8MO2h3xgn60ToUEux0bTne29bPu0d1v+kix4prLqGb+4/txGPvRvy2v7XjvmOre1DTqXdHXSvlfnKN+l7dDVf6s3vUDAysS8/JgVmNq+eXNTn8UVW+vAaHBm77F60fvMvnfWHLiNHp2HtB0EKlg/Q7egabs9sIL3M/DSeUCdY8dZ7QrvUTmx9sOTh0XzRHnB8eW2QW4jUUdc7TH7YVdo2Vf9rdeSp4lEIhRS1u076pDGASB34YMn95zLbEO5XMbGxgYSiQROTk6QTCZDAWkl9VesnbA84PXWXpNUHrgthKeusQi1yspN5tM0XjCIq1arkQwlFhEfj68KchMsYKBGOVBASXWIx4NpvgTbpJTJZAIIoCefKXimgZ2e2DcvT3htLpcLmUXvvvsu6vU6Go0GGo1G2IJHmU0kEjg7O4tspbLgB5+twIiCppYH1gZ5doFBrw1Iqc+2t7dRLBaxubmJBw8eoFKpoF6vh0B5Hl6wfwQQe70e6vU6ut0uDg8PcXJyEvErqB+ePXuGk5OTAKpZP0l31GhRbs9ekOKAHAWEODd2d3dRqVRChlImk8HOzg4KhQKq1SpqtRrK5TLee+89FItFbGxsRNrkEYP1XC6HDz/8EHt7e+j3+zg4OMBgMMD+/j5OT08D6JJIJHB8fIxut4tUKoXPP/88wif1MzUzSYN7ILqFzI6Lnf/AVeYN+5PNZvHo0SNUq9UgX5lMBvV6HdlsFvV6PWzHe/ToUdiiqwBEHD8IvH3rW9/CBx98gOFwiGazidFohKOjIzSbTTx48AAffPABkslkOHTi+PgYv//7vx90B8GN0WgUWcSZTK4OKbGgIuUqkXgDgLC/Oo68n+AIs4u2trZQqVQCeESgJJPJYHt7O8jH7u5uAEMJosTxI5VKBeCpVCpdS4TpdDoYDodh/DhPuTDDOTkYDAC82Qrc7XZD1pTaTAI2qvcUZGTWGnmhMkdATnGHWq0WTpDk9k7a4r29PWxsbATwjPNs1jbFZNIvnh/n++r3KtcaV1p/rFwuR2QmnU5HbAQXenhIhc4f8pQ2jbJVLBYDgMpDGACE7eoPHz4MW3Erlcq1BfKb0lvw7IZkDaENbmyw5glanDNpQTW9Ns75tu/Xv6fdc1fn1RpJG5iQF1pjLO69Xh89xy3unbZNcfzwAKG7OK7T+qHBmBoVfjbrfv2tZIFWy3fvPu2fOmr6O+4nrh2z+GDnCdttAz3bbm9+ee20ILb3fg8M1Xlm5cL+2Ofclhf2vrj3atAel03mjXeckbI89T6zY6R6LC7AW9R88dpiZTVurnhtt/I/Td9QBrzFjVn99ubHbfkx7332vRbkiJvjcfyIs0sWUCZ5PPHavyi5iCOrY/VHyQZy0+aAXaSJ68s0AHmarN2VOC5eO+Lexzns3TcPEDLrO9UTAK6NxTzzdlFk54WCiArssaaK9kXniT6Pv61PZvWF508wsCMQZLduxoHft+07+8wAqlQqBQAil8uFrS0MVFnvif2J2+blgeqWF7PAf7aRgCprOSl4RlCIv+PKWszzHmb9XV5eBhCN/BmNRigWi5H+6gl/BA0BuO+Pmw/T9ISCz+RXMpkMssHgW+WGAR5PnSNfZmUUWV4wCOZJfszg0kwg/gyHQ1xeXuLo6GiqrrwNP6wvY/ULQQUCn5ubm0EulR/MqmRgfJNMPL6ftfeSyWSoEUYZIOAOIALwql1lez1b6Plenm6xdtojgiDcgsj7CDJw+1qlUglznjIyLz8SiasMNwKABC4AhGxH9oFziwtwBLkJTPK9HO9kMhkBGqmXNVvIi1lULrWMCEEXZpMpeEa+VKvVsGihi5+ziO3jb818Y+afAvp8puoxEoFgAn6UJT6HmVzUARwLmxVN+0OdZHdvEfSr1WooFAqRTLl0Oh1kgzpmVoa88iJuvk/zH+399D9sXKGLbMPhMMgU5WgwGCCZTIbfdg5pcoEFpmn7mImnvOIC1m2zmy29Bc9mkBdcTSaTgDwrCswirfZ+L4uF3+lndsVfnbu4YEXvt9fpXvF5nf15SJWeda74m4UsiQrbbXlqQOICQfIWuF6ANo4fdAr0Ov7W7SR2teMuPPEmN42IrurX6/XIqr8di8kkWhjc8krlQmUvrv16rW7lofGnIiE/aLBv47hqO62jpMCZrkCRF1w90Oeoo8K6KN7z7XYLq/g9Z0+vo8OaTCYjGRPkhx5mEAdOziIP6KNjQD3ClXc9WlnlQg2PBR21b7PaZ3mnTgB5racWqXxwDqkMzcsPvcbyw8ov30OHLJW6Km7MfqpD5/HD9tfbsuwFjRxnewS2/qjRtVlNN+GHdbYV0LM6lW2ytavU4bI6z2ZKKkBrax15OoT3xPHD053eM+alOIfNfq8AiW2LOr02kPPsJHmtdW34udoS2z7NOLMH81i9cxte6L0qF5asvwAgBMjaD1uzRWXPOsXTAHyrm1OpVAgCNLPqpplDN+EHydoI2rRk8k1mBTOxCoVCZLuijofNIvLGztMT9K94vQbU2WwWm5ubqNVq2NjYQLVaDcXOPSDN9usmfCD/E4kEHj16hFqthnq9jp2dnZDJMJlcFbhmto1mRmg2HBC1qXHkAazWJ+RPLpfDo0ePUKlUwlYlbj9j8J3JZLC1tYXt7e2g+2dlFClxrnIb3/n5OWq1WsgC6Xa7IcPu8vIyZNJ8+umnePbsWUTetRas109tE3dDUKdoMMfr+BnnYCaTwd7eHqrVKt59913s7OxEQD7ygxkUzCq04xRHKo8skH15eYmtra3Q936/H64dj8c4Pj5Gp9NBv9/HD37wg6A34nS9Bq4KHKivwv9tRqLunri4uECpVMLm5iaq1Sp+5Vd+Be+//37Q7/RDFIxgkGwX5+fhB0G3crmMarWKy8tLPH36NBSEp67Y2dlBr9fD559/Hp7BWmAEJOinqCyQH4nEVVZaXJuUHwoGUAbq9Tq++93v4oMPPoj0nTpOASSCXOq/T+MHtyKSvwTex+MxNjc3cX5+HtnGWigUwlbOSqWCRCKBvb29sFWc9/JQDsoSx5ngBYFt2ltvvlBP62mTrGX27W9/G0+ePAnZvKr7dbHE+q2z+OElNlB/ces7n633bW5u4v3334/YU2aCkXedTgfdbhfJZDLoomw2i+3tbZRKJQwGA/T7/fBj7Q+zzZghS1ms1Wr4+OOPsbe3F8Ai7TP1LHmktnuWXvXmlPoIcc/gfZ5t49brVCqFra2tiE1k1mkul0Ov10O320U6ncbBwUHE90mlUiETjVnM5Ee1WsUv/dIvYXt7G+VyOQDfnA/KD7Utt/VR3oJnc5JlsHXCqbjokNktQTd9vv1unoFWRa3tmxbc3JXiAmEqZaYiT2t7HG/tc/W7uOdZ51oDQIu8azA1rX3zkH2vBr2Ktts6E/yxgI59Nq+xgbUq/ln85bMVKOPfumXjNuCZDe70nQoUKj/o1FkwUe/X+6aRB57xfpIaagU/+GPBEf25jaKNu0fHmT+Uj0QiEVLEvfutoSff4zLVbFuUksnoSruChsoX5cFtgKKbEt9DYFE/twsRtm1xffbmuA0W7ftt/z2ZWBQ/rGNi//bmJr9XnthrrJ7z3uPxy/ZJ9ca8duUuvIizmaorPV3lgT+zxkgXIzx74OnCaToijofLoDig1YIzGsRaUn4r74BovSZPPjz7ehv7cRuybWCgNR6PQ5aTBfO8Pt+E7JZoO6/4v1fzzMs+4z134QGDIwIKbJcWWiZ4NhgMIiCMXbDUfs5qn4K6dg7yGcDVtqhqtRoCbRZrZmCcyWQCuHabBTxepycwcosPwSJdNGi1Wuj1etjf3w8BsfocahviADQLamu/1Re3C2YEdyuVCnZ3d/H48eOIP6IgST6fDzzSBat5+JFIXNUuAt4AIAqkUla5VZALeGyrnctx42F9deWlN8cUwCcPeaLfzs4Onjx5EsAy9U11t4JNCphFbKPqQ9aGKpfLYV5TZvi9Zp4pkGgz3rTv1tclP9TOqO9mC6uzHblcDpubm9jb2wvbvy0gpHb/JrbG4xuBwHw+fy22YGaaZkvV6/VIdpPKFOVO5Yhjqguhenos+aE2yPJjY2MDu7u7Yf54ANlt7O6069kPj2cEbdhG+q30Xbl1kJlh4/GbUyWp//g9gJDkoAk49HntlnLOVy6UlMtllMvlMGZxftgibPK0Z+ictKA65w35Ql3U6/VCPTs90ICfM25WfauJKZQ5Zq5ubW2FhYc4HbEIPrwFz2aQZwSU8aogNa1a66LEIeB2wnoG2Tpnce1jGz2nNk6x3IYXCmR57VBFozVoLD9sO9l+r43KD+W33qP32c8sWOQ5A3fhSRw/+E7+TwVoU5Gt460OkjW0Nliy/FCiwtJn6GqdV6vnLvKhfbDOBD9Thwi4qpsxmUwiKzsqT3YV2M4/OiB2rkxTmPa4b3Va48CRm/DFzmHbBo671gbi6hK3UHgy6hU/9QKxOH1lif3jyiZrMig/lA+35Ye2hT8WuFN+cEzZDl2F1DnNMbR9sv22IDy/59zQukcMRukoajaigsx2ztyUH1bvWx4pCMLVYRvU6D0ekMP+edd742J5ZPlBmbAgwCJ0qW2PF4jxPZr5xfdrZok6mvqdZ0vVibeBoAY3mrmldt3qnLvq0Gk0DVS09bSAq60e5IvN1LVgmSUPxOACEGWCv5mZYVd2tY36+y5kbaZmeySTyZARwWLEun3H8iCu3/Y9akfVb1G9wXv5fq6A69hYH+SufOAzmaVEIELlut/vh4yzfD4ftsTo3LI6yGbrenPc+mweP9PpN8Wgt7a2sLGxEWrQMAinPmHmdxwYfRNeqE5gtpAGXQoWWUCKfprywPZZ9aS2c1rWHt+dSCSCfNTrdWxtbV0DicgXL9N7Xl6QdPwUjOA1BC6BK4CNi96JRCKyAM42qt307KrHU8sT1dFcPCRfNFtG59tdfNU4fcSAXtut24tVxi2gqD4ut4QqEKeACv078kKLvzMesABMsVgMRfJ1ey/bY2XwLvqE99IG2ucnk8nIKZSPHz9GpVKJbLdLp9MYDAao1+sA3tQBa7Va1zIIgavTFDUuUlLgTuWDIIvNploUH+L44skPt1dbHzmZfJPtTcDzwYMHyOVyaDabQd/p1mPqbn4/HA6vgWhcGKJeID9Y1019U6/9qyKVI8Av9cCttpwHzPrMZrNBZ49Go3DQATOF9R2Ku+g2eD7HmyeLpLfg2RzkOdsqIBRazTxTQdEgYxrZlTz7/LjtAzbQsJPY68NtKe45bINOYC1OrMeBewGXPlt/qwNnMwk859cGXASJOD6eU3xb3uhYWcdRDTODCTolNKA2GGd71cm3joL2WQE47bvyQp0TBYvUUFsHZRH8sESDbDMBCBZRgVpwQoE3/njzSN8dxw+9VrMBaHj0hDhvPG7DD/7WsVPnJJfLRYCb0WiEbrcb2bap/FBZskZJZdl+P62NbAfBEYJnuh1N+THrmdPeFRd0qBxS7skryoU6uDZD0PbXc969NlvdqXNEt6NpOxbFD20DcN3JoM4i6MzARgMpXXnTwFGdePtMbyxsO+xihc3k8fS458zfhReWL/xeAT2ds9SvCp6pPVbwyOoUFqgmvxVQsjU2KJd6IpWnJ5bhyJOs7WOAocAm206bwz6SmAWjQYsnE9ZGski4bgnhFgwFV/V+fd6iSH0stptAN4OsbrcbqaPCPtpDarz+U9Y45yhH+p36Z5QBrqKzXhW3qix6oUrbkUi82S40mUxCHRztEzOtms1mZEFAr7Hb69QP4f+WDzqH9B6lTCaDjY0N7OzsYHd3NxR592y9ys1tSOchM2lsG2lvO51OyNZQUt1pdc88dlV5qbpJwTNmzmxubmJ7e9vVIYuQEe9+zQgB3ugBAlbcnqcAD8FylRfr5+v7NO7w9Lj+r1s/CSJoRpE+d5Gkz7MLcPSHqOO1H3E+stoNzg/dTkhQIJFIBP2p9pl6Rv0Mgr5a3HwZtsSS51/zMx7SUCwW8fjx41A3LpPJhK3R1LecY1y00lOHNQPt4uIibPcEcI3PlA1m11YqlfD/qiiO7zwVV69RPVMulyMHYdCHSyaTkcMMKGunp6dBFi2YqKCqBc/sltJ1kcY6nv6kDeGBFQDCInmhUAj9oM+yubkZAGwuBKlvSvmgf0rwbJ7t3Hel1VV1nYP+y3/5L/j//r//LxRI/NGPfjTXff/5P/9nfPzxx8jn8/je976H//bf/ttyG2pIFaAaQc9RmmUQvYBfBSYOEJjWrmU4r3GBqP7tBVdx7dPv5unrNGBE/1ZF7L33rhQXMHrj7TlIHuAWRzcZ+7h2zgp6F0l2fO3ciANR9R6lWXKh39tr4p4fxw/vntuS5YN9rwXYVUa8VW6vnx6v7HXe9dNA9zh+LCLgU37YvtussjgA034Wt7jg8STuOg/AWjY/7Pum6Y5ZYK435rb/89iTuLnkBRB2ri6KH/adHk84HzQ4tXW9vL7rT9w9eq8+28ui8Nq5KF5Me4fKhs4XL2i3IBngzxnLN+8zywPPjizD71BSHlseWPCfZLeMzVteI2689XsrS7zGk4lF2VxPFhRItT/eDgivr15/Le9sG+KeBUTLAuhCngc+L2vOeP5H3BjOoyvjdIi9Vp+pBdSt3VMbE+cXLYPsOzy96gGQSpYP3vNn+a+ePVkVDzwiyGEXpJQf2l8rT6p3vcwqkgLwfO88Puw6iFsFCTrrThqVfy5Ka/adnhjJrcMk1RMEG+N8v7vEQYsmlY84G6iLfQrqDIdD9Hq9UBOt3+9HMucJrjKrW+ve6XvuEz9mkWcPgTcAWr/fR7fbRbvdRqfTQa/Xi5zmqievkidat1t11ipo/VClULfbxV/4C38Bf+tv/S38g3/wD+a653//7/+Nv/N3/g5+67d+C3/9r/91/PZv/zb+5t/8m/jhD3+I7373u0tucdQwUwFS8NVRmbYyHWesgfggyD5DP1+FE89nMrDn8xWksmnoKty2bQoQqFNrnRF+N60/cUHnsgES2y9+zowGttvyQ+vKeBQnE/zbc1Y83ioooTyxPLsrH+x77feaFQFEi74rj9ieOAfWk/04x95ey3doRoAH5i2DH8oX64gpP2hE7Vh5/dT3WV0Sp3fIb+UHV7XinIJF84N9sfzQrWYa9Gn2mXU2eb+34uRtL4kDSnidDcYtP7Q/d+UHEE1z15VoBl2a6aT8shkk9pAW1Q/JZPJaBtU0p90GB1Z/LEOfUjbYd7aN7QGuMmlVl3AFW4NU8kf5wSxo7aPWXuF77U8ymQyFpdXWzlokWgQ/LLHf1JtcdR2NRsjn85FVfV3Z1+1aHhhg/7bzibzl3FTe2C3vq+CHvoPtuLy8DJlwzCpmxpRmN5DYR97vvccDxJQnlCsAkQBI7cyyZUS3jdp6M/l8PmSFaADmAUSeTgGuMhWt/vCIz9Qi6lr03fOJF8UX7xn2M29hZjKZhPpfHDs75pZX+rntB3lDHnAuMtNCQcRlycW8pP1SneoBfwBc+VEd6p1sS7I+YJy/ti5esF3UC5w7XnkR9leBeupFFr63uiOVujoAKZW6OvBjMrk69ZSy4i1urIPY/s3NTXzzm98MtrTf7we9ygNIqG+oK7iTotfrBT9Gs8bU/2XWbiqVCuAJdx0QiPQA2nVRMpm8lhlFUt3P+nrM0js/P8fh4WFkTo1GI3Q6HYxGIwwGAwwGg3ACbDKZRL/fx2g0imRWkSeqr+8D2XhHP7dzezx+Uwfu7OwsAKwXFxdot9s4PT1Fv99Ho9FAt9sNNd6SyWTw9XjACuWEOnzZdK/As7/7d/8uAOCrr76a+55/+2//Lf7qX/2r+Cf/5J8AAP71v/7X+N3f/V38u3/37/Dv//2/X1jbrBDYz9QgeI4BP1eaFyH1hNB7Xtx3y3DUpgXu1gDOYwzjngnEB7mz+uUFdMs0yFYePF54q503aZ8X8MzLi7hAd1mOijql9p26AhzHj1nzxfbbOv3eNdq2WT+LprggWEEM+351auOC3jiaJhcqq7Pm7Cr4ocEvf1vAcNr985CC1F7f+b8NmFblzM/Sj3FtsCCPfmZJFyXsNd78issk8HTHIvmj+jPucxvQqhNuF190wcXqTL1vGi/VeZ9nDi7L7iq/db7YTB623fJjmh6xjq79zPLZmyvT2r9I0ucp4AnA5QUQLYXA/iQSVweRzPJB5vFF4gCBZVGcfdP2xYH/ShxT/m377M2zefpm56va/ln9WBZ58urpP/3b/j/NZ+Vz4/TtqmzsTci2zZP5uExVT0a86+y4z6tL10HaXi274mWrxo2h2g0AblBvAVz+nsbLddBkMglbJy8uLjAajdyss0QiepondbBdcFFZIE8TiUQsuM423BfgDLiywdN8JG9hfjKZhAUt8o2lFchT3f6bSqXCwp0+Z1om/H0jT99yPFn/jlmJPEiAGWcEaCmDnI/n5+fXsjZXxY97BZ7dhn7/938f//gf/+PIZ3/lr/wV/M7v/E7sPcPhMFJ8rtVq3fi91oHVyUMEVB1YT2GootRsAX2H58Dw9zSnyROeZQU31qHnb8sjL9Cxjr5OKNtfz2GL45HWhYrj1SJ5wfd6QZ91yhOJq8wqG7Txer1P+aE8pIwpTyw/4pzhZQS8Hj/sO1Tpe4bRjrfeYxWv9lWLepOmZfNNa/eiaRo/9BodPysT9to4mVbZ0Kw1IB6wjGuH5fui+OPxw/bHttPKvO2z93x7jadfrUNj22WvWUag48m1d42VD/54AaA3lzSgU0DFG1/+rZkYcUGwvXdRNE2venKscq8Fv8kjr4YIP+cqvxcQa995XLzKyDIzmj2eqB/BucCtDAw82G6212bDa0Cnz1bie7iyTXnR4+HZDmYWedlny+SHbbtm5Gl9TQatdr6obdYVfJVxzWLkb62zpnqV96uuWUYG7zy8iLMd+n7NjvJkX+8BorpD7a36M9oG3sM6T6pDbHtXSaoTtSaVzdrVPnh+jD6P1zFb2oIsmsmlOuc+USr15uAGZkCpPFg74vnpKid6j9Y9jpOl+wIAaNzAWkzj8TjwBIhm3gEI2/KYbUbiNapDGPTzWtYEG41GGA6HyOfz4X714+4DsbB7v99Hp9MJRfErlUrIoDs/P0er1UK/3w/1pq2+0LlHHmnmIoDISYyUNfJIs7nWTVZ2qeuz2SxKpVLIKCPgyKwybmFVUBGIHkCTSCQCD8/Pz9HpdEJNT2b79Xq9kCF5H4lznnOEWXTcttputzEcDtFqtcKYDwaDoC/sNn/OvX6/j36/D+CN/zMajdDv99Hr9cK24WXSn3jwbH9/H7u7u5HPdnd3sb+/H3vPb/3Wb+Ff/at/deN3WQee4I8X5FtnQp8xLbjzAkr97QVH+txVGiCPH3GBXxx4xu/1WkWOvQDQu88+cxav7P2LIG/Mpl0LRLeMeI4l269/648GfHarheWBfVZcmxZFdqxm8YTtU5DEyoblhf7Ne+KcjWkgi8rEsoKbONnV97Kd3thNI8tbGwTYn2mrZV6Qtyx+eG3XtvD7u6wm2ft16x/fpduRbBvieLIMiuOJ6lB+7/1on+11+p2CSnFjTWdXFyKUL7bNyyJPd8Txwy5CeYEZ/6eDqhllqjeol5VXyWQyFHtWXqxCNjx+KFjEgsy6mm9P2OT9/F4pLgOCv5XHtNN8Xtz2d33fssiTC637ZRfovN8eT3RMp/ktKpsK0ukYLXPLZhzNeo/Kj+WHtb8cb8sLj19KGjRbMGZVfPBI/S3Ki5ehSIrzX9Smaz+9axTYtxlM94W4DS2bzYaTEK3dnce35mfaVz2gJJG4Km9j/X37zHWQ2ohcLhdAD2771m3RiUTiWqkLlQEdZ12A0MPDJpMrQE23lt/V91k0JZPJUOx/PH6z3S6ZTIatcwAi/dA5xflB3ULbqzEf+UM7OxgMIiflEoC6r8AZcJVplk6nw/ZV4CqzTIEz/gyHw7Dgo4stukWY/OA2Yv7Pz+4rUY6pWwCE7ZkE/4bDYdiyynpn1M1aooM8IZjd6XSCPLI8hT2pdFm0Njj7P/7H/4hyuRx+fu/3fm9l7/6n//Sfotlshp8XL17c6jkeyOEF6LOUoDpY6mTFpdjHAQj22lUrXBuAeW2bJxvI9t0L7qwTN6096+YL22LbpcY2rp+zsl4sv+Pkb1ogswowQNuinysfvDogOie8IOQmAVpc31fpxM96n/YzrqiyvcYLzOLAw2lzZdr/y6RZ/NAxjjtcgd9pCve0+WKzQUnqwN2XQG8a2b7buTKtPpneHzdP1eH1ALR1AgEK5mhwrkGxtUNxz5i2XU1BBnXyvey9dZMFeRSwmDVecUCsRzZb3G7buQ9kbb5nG/V3HBgd9xnvnfaem9qoZVLc+z3fihQHMnq8sNfpvPFAx3WS6i9v58M8pHIfB6rq+wBcs133kbx4I25uzHOtpXnm0X0h9TmsrPB7IFo43oKiCpxavayAqtWhiUTimt1dNxHM0ANIgKssQvXjWVtRyeoWC6BeXl4GQIWAiJ6y6M23dZOnO+04kh/qpynZBS/eOx6PMRgM0O/3A1BmM9XuCx/iyLO7Cop59SftvZlMJgC0BGfJE25/9fzUZdLaMs/+xt/4G/i1X/u18P/jx49v9Zy9vT0cHBxEPjs4OMDe3l7sPblc7tbINZ1xzyn3DIvNuFIFrM/k6j6f4xl3W5BQ3zsNTND2LtpAefxQBWKzG7Q4qvcsIOqY26BGn6Xf62f8Pw58XCbN8y41tDQu07Z1KH89Xk9T2ioPq9w6omTnijU2TOe1Mk858IKTmzjsqpT5XRwouWqeWF6QH7ZmBFc2pznpd22/8m/VQZ8n00oWXOVvDyzRZ+p48/lxAD6dNyC67cQ+cxXk8SMu4FBHxGa8AIgAip5+UHtk5xq3barDtq4gx9oaOt10pvhDfnhBrH2WAmCe/baySGee74w7QW3ZpLyIC2Bt0WnbHy/zzD6H9ykpIKv8Uqd/lbpDSfnCeW5BTpV5lRH2Q7MfSNbX8Jx9tdG2TeviB4Br/FA5162lOie8xQUv01Pf4fmh9nvSunSIvt8uRln9Gudrk+IyxzQQ9myNtbP3geICTs4du90OiNpUu/0yjjcqX5p95/mw94HUtqreYBYdP2fW0LRtv0B0sYHXDIdDJBKJCD/U/7WLQusgvj+VSiGbzeLy8jJs09QDEJjpWygUMJlMwpZLHVMb39GGMxup0WgAADqdTgQUUVm8b1mbqkP0h5/riZkeWOT5Z+Tr2dkZxuMxms0mOp0OisViyOyzgNF90SeWPDCRGa65XO5anGZ9j1KphHw+j3Q6HWqhNRoNNJtNZLNZVCqVsK16VZmaawPPKpUKKpXKnZ/z67/+6/jv//2/4x/9o38UPvvd3/1d/Pqv//qdnz0PecJqHSorEHFBsxc8es5Z3Hu9969iQtmgZtp100CKuM88ZxS4X0b2JjQNtPGU6TS+zgJMpvFvlWTb4c0RL6iZ1r9p/bpJH9cNBsR9B8QDPZYvf1LngtI88zpOf1gQyOrYeckDZfW9q6Rp8hEn+x6oovZlVh+8a6YFk+smDUbiAsBpYPOsPsXxw243ui9knXcvkJt1P2keWbGA432iWbrVG9c4AEyDfo+mZRGtQ3eQpvmL1JkKIjGImee5cfNKycvCuQ80DeS7Dc1z333NNCPdZWxsxpXKhpeN5clFnO1dFyn4wRMiOT903ujilN7rPU+BReoT3Q6t1963LCvyQsEz8kaTP3gtybOV/F7lgIAkgTi9775l4JHiYnXPfgBXmWVxII8d78vLy7BIZ3/ikmn+pJD1UeK+B6L+Peu4Ejzk1mebZb9sulc1z05PT/H8+XO8evUKAPDJJ58AeJNdxkyyv/f3/h4eP36M3/qt3wIA/MN/+A/xF//iX8S/+Tf/Bn/tr/01/Kf/9J/wf//v/8V/+A//YWnt9MAiHVytj6IFer2ghuRNgmlBszosOjGJft8mcFwE6Xu1LZYf3vVKdlLN4o8NHm3QsGoH1gND7Y8aYHuv3heniOP6o/dp4DvN+V8Fbzwn2wvySR7IDOBayvK8YIudK/d1xcZri1dbhrKjK5MWTJgmIwBi+XGfyK5IsfaFZrHG8UPvmQYM2c+84HCd5Mm7tt0r6A9EV3n1txc82rlgQab7sk1RZYBZYLb4tuoKS2qnleIAaU//np+fRwpIr5t0RV5X6ikXPPSB13r2UO2DZkBwTpFYEF35r8HAOsEikhekqI5Qmqetnq3Q+aEBMGVTD5aY9z3LIm07/TBbDw64nm1HssGw1pSxPpyXwajbr9YtG2wT26IHSvA7L2vMfkbgQ/lkM/iAKF/4HtZuug8ZNJPJVUF/mz3qbfnnj2ZPxelKa6P1Wsog6xexVtFNwP5lEduYz+extbWFbDaLZDKJ4XCIWq2GarXq6k87rspHIFqLVnUFv6OuZTF01a3rJPa1Wq3iyZMnOD8/x9bWVqhrlkgkcHFxgV6vF+xxt9tFt9tFu90OhfHH43HYwkg7OplMwnZE1q0CrnZajUYjdLtd9Hq9e2NvSarrOEZa143fsz5Xq9XC2dkZhsMhut1uGHPuGqDs6KGGnU4nbN8kPzqdDsrlcgBz1z1fPFI7aeNyHhZA+eDWVPpU1C9aXxZAOBCANQgJnrVaLZTLZQBwwexl0L0Cz/7rf/2v+Pt//++H///23/7bAIB/8S/+Bf7lv/yXAIDnz59HBPbP//k/j9/+7d/GP//n/xz/7J/9M3zjG9/A7/zO7+C73/3uStpsg3sLBqhge0YhzlmPA870XXptnPFaFbENcfywAa7nmMUJ/Kw+xYFM067nc5c9yZQvHlBkg1u9z2vbPLyIo/sGCGgbrAx4AJsnJzeRdw8ouG9AURxZ8FNlx7t2HvKApHXzY9b7LYhkdYu91tML88j+fZKPeXhiFwqA61mLNqCbNR8sUHCfdAfb4xWdnnY9gxN15ubRtXqdBpvrDmosQBy3Uh+XlWkpbgXYA4gs/+OyC9ZBlh8eH4ArPTrt5NGbLizw3eTNfQAT2S4gWrLAAiP22mlt18VatU/WF9Xv74M+taQA0TRbwT4o0GaJPLVAm+XxfTs0QIH2uFjGfhY3HyzI7MUtJC1Jo8Xz+Zx1z5t0Oo1isRi2FPK0SZ40zL5qfS7y0vomtm9AtMYVcBUveNvy7gPl83nU63VcXl6iUCiEzCiChpoFRACI5RR0/pAf+kMQ0Y47wRY+4z6R+p0qD/yfxMU21nPT8dVDAagXNNvMZlYpb+/DHJlFnl7lfGfNMtYts9l0uuCSSLw5cbTdbkeAfit7q4rv7xV49pu/+Zv4zd/8zanX/I//8T+uffYbv/Eb+I3f+I3lNCqGrEDMchBUWWpmGoDgiOt19tn6Dq8dGhhZ47UumuZsTguCVVF499v0cGuU1cG3Ck1pVcAZ22mdcDtOGhCqfKiBtffye30f77Uy5KWBr0tGlB/88eqseFkDHh/tPQBCKrkN+PT998UYW37YgESvs4GNzn1eo3/r6aPqyKku0v+V7ot8aL9V7tl2/s/fXqAfF6iwjzrPbhowL5uUH5olwPZSX9og0Bs/1a/6fCtX+j59533giQI3mv0EXB//uPuB62C91zcbzJEX94UfqivsnPECVgVXSVbPzPIl+D6VjfsIJjL4YDCi7VNdCFyBSlrEmLVZ0uk0zs/Pp+pDDW40G3LdtlaJ84Wya+2AB3R4wAlwxS+vlpr939rrdfNC+2LnTVwWpddmL/uMpHPK6tb7Rt6uEKtXbMxCG+FtH1PeWn9cecLPCSzcl8wiLXpP8IxBOxDNfp5MJgHc4Ymc4/E41N2kTkkmkwEAUvurfgyBE2blDAYDjEajkKm1LtlRm6GnlJMP1LHD4RD9fh/NZhOnp6dotVoho5AgdTabRT6fx/n5Obrdbmz9UPKHz2Rmks1GWjd5WIACgqPRCKenp9jf38fR0RHOzs4i4Goul0O5XEa/3w9ZWNyWSN4CVxltlDXaGOvL3TeyMevFxUWQj8PDQ7x8+TIynqVSCdVqFb1eD/v7+xG72+/3I2CtBZn5vlXQvQLP/qSRnTTe6mvcpAIQlCud/ziHRe+3zocCClTk3JvvtXeZNA0s0j7Y/tB40HiTH16bPSfec3BooPQ9yrdVG6E4sMi2T9PmyQ8GJ7NkgffFBcyUk/ugaNlXdeCB+CxCBX94nzofNoDldfyb79R74lb11uGgWH6oI+GtWLKdOqYWALC6ifcoyKB1JjT4vQ9ggOWHDcaYMaIOPfsVN9aWyD+VKz5rHQY5jpQfusrN9nL7hP7Y+y0o5vEJuMrEsPJBJ+U+yIaCiHSitG3kB8lbULABNHkcB7rx3RoorLvuiOWHzYjzZAG4ruNs3Sv7fJUffacenqBjsE6AQNt2cXFx7UQuDyDi/3qKHEEzbhG393ggqw0k1wkGeH4Xgy/dIke5USBMQQ6SrfE0mUzC1k/r7+nvuIWZdZKd+6pX7eFdSqpD1Af3An/VJ3Ze3TcAjeNtd8roAoXKB7+3fofXLw2a1Y/j/efn5+j1eigWi9eSCNZB1AMAUCwWUa1WMZlMcHJyci2+4BxnNpFmWZGfBM6sv2p1EfVTv98PIFOv18NwOEQ+n18PM/7/xHZSL+pntAG6Fe/4+BivX7/G6ekput0uJpMJCoVC6Bf/pn7WBBJrY8jDcrkcwMT7tAWcFOeb9Ho9HBwc4Msvv8Tr16/DAYfVajUAiVtbW2g0Gnj+/Dm63W7Elqo9u7y8RCaTQa/Xi/BCfZ/7xBMl9mM0GgX5ePbsGT777DNkMhlsb2+jWCyiVqthY2MDh4eH+Oqrr9Dr9SJAKsHFfr8feKwx4Tw6aRH0FjxbEnkgj/3b++2BZt6zLQik98UZ/vukbFTIpwX9gJ/2ackDz2a9f10gideOOPlQRxSYTzF68jNNHtdJcWM+7ToFGe33wPUtxLOeu07y5CEOOPSuUxnxPp/Gg7i+r5sn09qges5b3ea9GqjZrAcrJ3FA9ryyuQqa1Sb2Qx3PaXYgTv/qNfrbgm3r5omVfZtNp3I/Ho+v1TSy18TxwZMr6p/7tO0KuK47bmLfvCwZ75n8zMqCBUjWLR+km7TH86UUTIq73nu2lwF4H/wvb/7G+aPevdO+J1GWvHlzX+RCyfpY00jnu+4M0DH2nmM/8xaV1ykbVhd6pLZS+eD5Gl5/5rG194U459PpNPL5PIbDIXK5HM7PzwNgrMDitMUlAs4KpAJRuxRnj28im8smqxcJamkfmDHFxQOt+8gs3kwm456wSFKfg3+rzNjF5HXrVJJthy4uaeYc/bRMJoN8Po9isYhSqYTRaIRMJhPRK6o31d/wFjfuM3Hc6DcNBgN0u92wiJNKpZDL5VAoFFAqlVAul9Fut5HNZgO4qouD+jzOU62vyHcuUzbegmd3oGkBnv6292gWkDrnNnWag29XR6mMvXfEBZRx7VkkzTKAnlOuE4D91Vohtr6E58haBa6/44LJVTiz0wLdeT7nb10ZtsbWygZ/8zpVtt57VunYx/VPZYErft597Itm3NhrdGVTiQ7ftJVR/X+VBjlOHrxivcozrtTp9iDP4VJjrFkCcfJnP1sXyGz5wi0D6rzp9Vp41zpYcU4teWqz7rxstXXwwupJ3a4Z1x69HogGd+yvdcTi5iV/0yHWQuGrJhuMq6OudUHUZniAn/7NvjPTmd8rX1WXkndcAaUjt87gZloAqpmI1gZY4E/ln7LD+WZ5pzJkt0au0qbMQ9YH8hYfeR1tJ51x/m2v1ed588vyYx28mLXo6C3UKrihRLthdavHS6tvGUTq1qx1y4bqVZupqbJrgUB7PxA9QCGTyVzzwZm1pdl4mum9bl4A1xdJdPys7vT0LHD9YJ+438xA8+zyunUpcAVMpNNpVKtVPHr0CKVSCYPBAO12O9JH2iDaA83S01iNWay0W7bcAnC9pE86nb7Go3XLCoGKRCKBUqkU/BFm27Xb7VAU/+zsDP1+H8AbO1Iul1EsFrG5uYmtrS10Oh2cnJxgPB5HbKnaWfY3n88jm81G5tF9Ii9Gv7i4QKvVQqPRwOHhIV69eoVOp4PLyzf14nZ2dlCv1/H06VM8fvwYh4eHeP78eeg75YkAJHmTSCRQLpdRKBRClux944dH7FOn0wnbNc/OznB+fo5isYgnT55ge3sbW1tb2NjYQDabxbNnz5DJZHBychIO0OB2Vfp8mUwGtVoNlUolgI+rmCNvwbM7kjUON7nPOnX8Hef0qFG3DosNsNcR5Onf0/jhXasOtxfk2vssL5QP1tCsQ7l475vFExsA0aGbZ6XFU97e57PacV9oWkA/bQvINNmfNrfWQfO0wwtw9H7lh5UhK08aDNxH8sba60Nc+23NK3u/XVCwsuABLHGgxCrIvtP2a9o9cYAHP7egoH2GB7bfh+wRG2jo1jOvfXq9zayaJm9AVF/q33RubU2rdVKc3eRP3NYyXqf/63h7xdG9eRK3beI+0yw7oQD9NH9K5xbJAhDrJm8+6+ezfMab2A3rv/DvdQKJcTSvvHo6QL9T4Nn6LlbnKoh2X+QDiC7WejbBktUn8/pX1BfTbNi6+cK+8MCAi4sLFAqFSK1Au/DmZSIrgKYL4Monb4HHJlHcl3nD9+tCpm5L1awzbq/jfZlMBtlsNmQYXVxchGy0wWAAIN7n06L6yq9182MajcfjCC9Yrwt406disYhKpYJKpRJqfOVyuciClfaVf3NBx1vY4rPvI3GujEYj9Pv9kHk2mbxJemCtM/40m00UCgX0+30kEldlVSyYnEqlkM1mw4m41p9ZFj/egme3JM9B1wntGRI6ZHRIbYFOL1C2Tk8cqZNnj4e2z1kVqQLU2mzaFipdDYpV6OP44fFfic+y2TvroDiDoN/pZ97f2v5pSiFOXuIyENYlH3FOq9aB8CgOAJwGMnnPmHbtqngRB954wce0wMVzxLWP2lc7x+j42PevwxArIM4+6Ur4rG1QGsjb7Vqejtb7+H5mnOi163LkbRuVF9ZRt/pT5cHLFvPAszhn3TokdhxWSRqYMmix7dE2e86lDXA0sOU7bL+sHeNzbFbwOvQof9t5q3yYFqhbG6Agu7XVFpDjFiblSVyG7yrJCzz4ORBvR7xghX8rWMC6P9P8QG3HuvkB+KCgB5J4NlhlYl59qLpY5+h9IJ27zFyl/vd0KcnzaZXsPFQ9qhlnrI0Vtwi4amL2aNxpkXHzRcmzlXYeAb6dsYdYrFtO1JegfBDoSSaToaamlQf+tjYzLpOP//M+2hH+3Ae9YcnaGH52eXmJbreLbrcbfA5ux9P+XFxchJpdHh8UcEwk3hTUz2azyGQyYQ7dRyBeaTKZhAMRlB/JZBK5XA65XC6SjchDAICrg84sUETflPezHqc9pfK+8UTnOLeucgyTyWQ4vZZjDFztpqHcEIjUunisA0j5omzZ+rfL4sdb8GwB5AVZmv7tKQW9ht/pNTrg04AiG/jpc+dZNV00KS9sQOOBiQAi/LB9mgXueEbWOomeEzDtmYskL7jRdujWKW27/SyO4kAgD0iZxotVkgfS8HMGKHZ1Li6Y1e+8/ug85DU3dQqXTR4/+Fuzqex8VpDJBjze3PeAU89BWzdopO3QICdOp1hn3GYmWv5qEKi6VsEz1d3r5IW2wx4Y4AGmKj82E4+f81r+z/5Ps1l6z7TMz1WRBqJ2Cyp/s09xQGrcZ3Y+UF5067cFVdaZzRkn93ZueFkR/E7tpQV74nQmwTNuVdN2rNt5tzzx+u/NawV79BrOPdK0rXxxumcdZOfDPD4FgMghCbzelsaYRcq3+wKKkDhv7anFurhtgQGb8aI+tpJnyykX1FkMltd5oASJgS23RGng6dUR0t/8m+Cg51fG+Tb8bcdi3XJix4u1uwhcMFvG2krguk+lfVUQWfto56geWmJBuPsCjHh+xMXFRQCLdEEpm82GvvCQAK3/ZYnPJB+YVUSgyYJn94UnJLbp/PwcnU4HnU4nZOBxK24+n4+AZyz+T51CfpISiUQAl5i9RzBRT5K+r7tKAIRx5/bLyeTNgTOFQgGFQiGMMUGwyWQSAc847wCEgydSqRTy+XxYxPPARGA5ANpb8GyBNA9AM+93wNWA3wbwiQMdVkneuz3nzQr2PGCQ/h3HN3vfn1SaB+ya5hjfJx7cpC2e8lPlGQegWbDwLm1YNnltiVP6cSv/N9E53nPvG1nQSp1Zz3nX+zyyoJL+r/dOm2frkhkNMDzn2wYlcaCWgoTT3gEgOCv3kSxoZX/mASs826A8iLOdcTxZJzgS14ZZOiLu81kyZO2Md/994IfOEwWbbdHuaT7KrM8IFlgAxGZb3YegJk6Xxo0XwRDgytZOkw2+g/feNz1qKY4Hs+Q3DgDS76lrlX+z3n+fbLEuvMUBX9aG2utsPVL9zvPf1w2YWVJAT0/RJLjIAN1mB8XpQvZz2nyzfLfPWDdZAFBPM+71euFkUJ5AylIB6r9aOx1nUwAEQET1jy2XcB/4QmJ7CLgOh0P0+30MBoMAigLRWogqRwAiWzIJrPF6/VzfqWMC+Avn6yKOGTM4CZ5x7DVhZjQaYTAYBIAQeJNVxqw0Ao/Amz4SgGQWni7ueNmzwGJ58hY8uyWpguPg6IqDfqbkKUPvOl6rz7I/eo3nOK9SsWhwZgEONYxxmUC2rXEOh/JXlYQaJnu9x49lKxbvvVzVt46E13/b3mnOt6aLK2jkOXb8vUpeWPL6rmOrWUHefQogTcs4sdt1p/GDtEpeeONhg5RpAbyukMdtw4lzTLxr101egOc5XJodo30neTrSCwD4DNUjzDywzv86yPJCi6UqIKDBh84lL1MxzoH3HFGdQ7rVa51bsNSJZj0Rra/CjBl12tlOu72SsqWyxtVLtckKJJCUlyyevWp+aLu9OaP9mwe8sSCPDXI1E8LOFeU1+bwOUEDlg/V3BoNBWNlnsXLgeua/ttXygUW/uWJO3uo7SSqblEkGP+vih7ZZMzbJDy/bkDxgP3WM7dZ25cc0sIh/r5PYFtWj9gQ34LrfbcmTc/ZR62Ipb1VneOUF1kU2+E6n02ErK79XX16zs1VvTCaTAHoAV/XTyGPg6hAS1cVWf62TH5PJVe2ubreLZrOJbreLTqcTMgYVGGHmj5UFlSngzdhb8MfqUv6tgIgt0bBuvcqx7Ha7GI1GOD4+xv7+Pg4PD3F0dBQyrXQrXSqVCkAbtxuSZ9ZX5302E0nrqVGX6zbrdYJF5M14PEa320W73cbp6SmOjo7QbrcBAOVyGcPhEMAbWeABFPl8HqVSCePxGKVSCZPJBI1GA/l8PuiJZDKJYrEYtmyyr7Rz/FF7fB94QlBsNBqh2Wzi1atXaLfbGI/HyOfzEUD67Ows6AsChJubm8hkMjg4OECr1cL5+XmQoY2NDRSLRWxsbITMNc4xXqc+3KLt7/3N8fsTQNbZ0J9ZAXkcGhp3rb1nGq3L8Exru/0/7vM4soCT3uc9cx0A4k3IC1bjrgNm82eak6fP8UDWddK0NsQF+YA/J9QRmcWPed6/aoobm1k8Am6nI2YBtuskC6R5AGMcGAxMny/TnjVt/qwbRPMyzqb9WIqbE/Pca69dJ2mQqwGd8um2baUTfBP9fF94Eqcrb0KzMg5n6Vgdj3WSBjNxGZteOz2/JA5EsTZV5yifrTK6TrLzQ8GSeed/3PeePvbu1WvXTVZv8DMFCWwm6zxzzNNH095/n0jb49kI/W3njp1Xet80e23n033Qp2pfCPgwyLelArTupkf2c69/ceVUVH/w/3WQ1R0KZGlBfPKJtfxsf6ZtydVrbX1mBWkVTFy3nAD+gq9uyx4MBgEw4xZE9stuG59MrrYpMpOKQDQ/z2QykdO/FdS+LzxR0rnEzDOeImplXReHlR8sDaF/p9Np5PN5FIvFALJqApLlyTLobebZgkidNQqwzXzhdfp33P+6MgH4gJFnuPVvm822ChTaKhKt0wNcZXtYAxon4HGB0DxAEVfE9J3rIipVXXHUNqmR9Wq/URasIZ0HJNLx0BpA+v2qVig82VDnY9qWsbisiGnXxfXNM3r8e5WrNTagodFQh4GkhiZu+6YlfuZlZ/G3ZhUBV3N0HeSNCduoq5XkAWWa1+gzLLBq+WUzA6Y5bevmh3Ua+R3lg9ktansAv9/K27ii1+SLZpvp9khP/lZBlh+29htXrvm3Z1/jdKklCxR5AS/1+rr44WUoeOOtNVHmkWWOO519dejprHrHwpMf67K3HCOuPGvgS5/IW5nX+e/xx8tSs7qFAQC3ejHzjIWg74P/oVvQvHpbnj+ipHUUAb+2r32e+oCaRbOOzAi2k7xgLSK1F6ofqOusH87fcZlj+r/aLN5DAIK88XaerIJ0vmhBbiCqS20/rf/EaxQYAK4yz9SvsrJFgIpZxMPhMGTyrlo+qEt5GuDJyQlev34d6nNxjitIpBlmlK1EIhHJhFH97GU28t2JRDTLyhuXVZGOL+3s2dkZTk5OQnbP5eUlGo0G2u02Op0Oer1eOFVSs1tTqRSKxWLkgBn1OVnbLJFIROwK542CUVoQftUAtNVzOq7kR6/XQ7fbRavVwunpaagDR3ugmYiUD8o/eZbJZFAsFiN2uFKphMMT1P/ROoXqB62LbExzfn6O4XCIdruNw8PDkM3Z7/cBIPgTAMLcazab6HQ6aLfb6PV6AIB8Po9EIoGNjQ1ks1k8evQIlUolAq6pvVF9tAx+vAXPFkQqLOrAauDlrbLo//q5dfQ9AZjmtOiz1jWRPIBkFpDlBTv6uQ2Kp5E17usiLwDmxLbjHscbL9jzZMMqT/v8eVZFV0Ea0E2rVRQ3znH9jbvHc27vAx+0LTbwVefAAqoKbMTNB147DUz07vX0zyrJGl+7eumBiF5hXWB6JplHGlSrU6t1N9ahTz3bovLBIE+/nwaw8t5psmP5qW1YB9isMqm2xRtvjmPc1ro4igOgp8mRXTRbx0KE5Ye9zptL08gCRbpFM5PJRFbAPfBsXdtYPXBEt4xpf0hqQz1nO06m4vSmBjX8TX6sS5/q4h1X+HV8rD0Fri+iKAhkF3XYt7h6Owq83webq9vPlCyQwb9JFiz0+GbJ8+3jfJ91g4kq29Z+xPlQWq9Jg3peo2CB59PzegV2WfNolaT6lNsyW60WTk5OcH5+jlwuF1nEs7GNAjrWX9drPb9M51UikbhWomHVIBFJAcHLy0u0220cHBxEFh4JmrHmmQJnKgsEY+0CJX9sthWJ7ydIpCD8POUIFkVW7wFXsjseX50GORgMAvjKAwNYVkIXLNhvXdjQbYuFQiGyaEXwTP0fm5Cxah1ibYj1TdUWDgYDNBqNIC/D4fCaL8G5l0gk0O12AxgLIBwcUSqVkMvl8ODBA1QqlWs2Vn0xtmsZCzVvwbMFUVwQqn/HGR+91lvVtN9779Zr7O9Vkud4xgVncRN9XudqlqKI48uqaVbwxd/sj+2X5YcHpN2E1u24kuLmBMnywjOWHoDsycUswPY+8CSOH3Hj7a16x8mFlUF9rgVD1smLae3n57Yf/B0HGuhv5YMN9CwYcR94Ym2EnR8eL/i3deItcOb1ywIJJAv8r5Mf3tjo52yv5Z2CR1aO9L5EInEt40TBIAZDnuO6arJ999pgg5RpZDOTvXv0fw+0tnxfByCgZDNrgagt8ebN5eVlKFBs55z+5j12jmlwbWsWrYqsrbBj4+mOeTLKKP8kW4NU7RLfwQBHQdx1kY4xyfMPrO1loGtrwSlNW9DSzxQUWTUIQNL+KtDh2QcrH/oMfqcLW17d3bg+anCrdmYdRNnu9/shm4o1vLgoQFCemURaB9H68fwhXwkgkbgYoTpU9RXbUavVIpk0q+QFs6lGoxEODg7wxRdfYDKZIJPJAACOjo5wenoagBGepKkAPWXDZibyxEhel8vlUK/XIzwirwGg3W7j7OwM29vbIWt0VUAr+cHf4/EYrVYLzWYzAobv7+/j5OQE+/v7aDQa6Ha7gScED1W+mZ2lIDML4ZfLZWxtbSGTyaBcLiOXy6HVaqHRaCCZTKLX66HVaqFWq4UMZ4K8yyarQwEE8Ftl5/T0FO12G8fHx2g0Guj3++h0OhiNRgEgVACaGZ1apxR4M1eq1SoeP36MfD6Pvb09lEoltFottFotJBIJ9Pv9MKcoF8vy39+CZ3cku0KrzjkwPbhTJ4OK1a58Wkefz6DDYoNKKnG9dh0Ut3qrzr72md8B0XoKcVkz2l/Lc+sUahC5Dmc+jmzgZ/tsZcf2U58DzK4j5wXP6yIvyPJWs22w4l2jz1NHfhaAFsePdQV8XmATp0e8rCJv7k8DG60u0QB83QCJ/tiVIy/Qs7rB8o1GXh1T6+BrUGhXONcJjliwiGRBLg8E0M917HV7cFzNFf1bgwWb4bTK+aLAprcdhgEOEK0l4/FOf7MfKlMKtul2Nc3eoXPH4ChO9yyLFAjQWiFKKiMeYGLb6m3tt9fb+i3alnXOF09/adac9kODUU8H2GL6cSCkyo0GRwSMzs/Pkclk1qY/2D4vg0XBPl6v/9vvVH94MsXMHPKU23G45Yr6Yx0+mG2/ZoLYXQCaWWP9LrURej+AUOzcgiRAdBskM004Z9cBngFR/WEzhlR24sAsb54rIKhZRN6iTCLxZnujgirD4RCFQmHl/rrOk2aziaOjo/BzcXGBfD4f5JsBfr/fj2SdaT+5HVezk2x8l8lkUCqVInxR8LDZbGJ/fx/VanXlOlUzok5OTtDpdPDzn/8c/+t//S8Abwrgp1IpnJycoNVqodfr4fj4OPgK4/E4bPNnkXvdnjeZTAJPk8kkstksarUa3n///QggdnJyglevXgEAjo+PcXl5iXq9jnfffRf5fB75fH4l254pm/x9fn6OL7/8El988QWAq8zLly9f4ujoCGdnZ3jx4kUoH3B5eYlCoYBSqRSK11M+qBs5ZwgqPXr0CH/qT/0pFIvFUN/rq6++ws9+9jMkk0mcnZ1hOByiVCphc3MThUIBxWJxJfOGOkP15tnZGRqNRkTPvnr1Cqenp3j58iVev36Nfr+PXq+H8/PzUPR/MrnKLuTcGg6HAbQF3oCke3t7+NVf/VWUSiVUq1Xkcjm8ePECn3/+ORKJBJrNZtjmydNKKaeL5slb8GzB5AUeNli1ZL/znF9+bgNI73rv/1UYIK9/HqgYBwzYZ80Cg+7SrnWS54ArTZOTu5AFYPj3umRDyQtI4sCueZ85T5umzctlUpzMk+KCNA9Ymrf908bZPvc+0DR9okQnzQMa53mO6iU6uHZhYx10k/euax6vMriJoziQbJ6MDqsL9R57v3et/l43OELyfBD9/K7vm/W8deuQafN+nutUD3rAgSdTFoj0dPW6ad526JyOA1EtQAnM3hXh+bnr0h22Lbdphz7DZtZY4MfKh92+um75iMvmvU271IbOk2UY5+OsiyaTSQCACCiORqOwYGAXkLxMSyCqJ7zteiovBJXsM2xms5WrZZLOc4LfzHQCrvwubtns9/shQ4/32djV8of1zfh/oVAI2xPJ306nE+7T7ZvTQN1V8OP8/BzdbhdnZ2cArsCaVqsVtiaqrOgiimaZqS7lNk1mj5VKJdTrdZRKJeTz+fAd79PaeKvO2LQ+0Hg8DvJBXl1eXgZeDAaDSB08u3Wd/NByBwQYyTfKR7FYRKlUCls++X6tQ2jr4S6a3oJndyAvkNXVJbuiaQ2DOv0UehrhOHBlWoCoAgtcP3RgmUrXcwLYB+8kDL2eK5U2JZl9mbXqG+eYeQ6t/l6mAYoL2HU1znMSdMzsMd56rRbdtCvqceNtM/DW6aDoWDL929sqoHNL+aHf83l2VU/7b4Fbvs86JfeB6KQB1+VI22zngZLNJtJrLHBkDfg6yHuvp1fpZHrXquPA+2xWmlcwXPWx3aoY165lO6+eLrPjp7bGfmf1gvJR+QJcD/xUD+v15N065ou+U7ObAIQUfXXY7RixD97zlD/TgBG1r1ozSTO+Vh3YWH1Je5vNZiP1ZWw9PL1eyTrfqhem+Rw6Nl625irmi8qGBlnUG3HAO+XdZqfxXv7t6U/lh/1br10nwKx8mUwmrm6II5uFqHpE/+ffQFRneFsb121rrQ5Rv0KD2mnjFtd+1QGaxar6lNdplte6CuSzvZpZbANiJS+T3daN472ej2ttEXDd71vXfFEdwqLmzHy5uLhAv9+/pg80W0x5wzlGvaM+hpLKg4Jx1F02e28d84aA0PHxMU5OTnB2dhY+SyQSYaset1HajFTKEIEfrZ1ZrVaRSCTCQRHb29v46KOPkMvlcHZ2hl6vh0ajETKcPL9t1XR5eYmzszN0u92QBaZt6ff7YZsm7YoCPIPBIJwYmcvlwmepVApbW1uRvj19+hQffvghCoVCAIMymUyoAzYYDJBMJt0dAasg6o52u43hcIhPP/0Un332WcQnoJ7r9/thmy51xuXlJZrNJiaTN8BhLpdDt9tFo9EIh0xwuyYAPHnyBHt7eygUCkG+zs/PcXp6islkEgDGcrmMWq127QCURdJb8OyWNM1hsqtP1vFUo+o9k0o5DjyzisNzYu3zgNVuJdF3aoDnOfAMeGxwo3/b4sRxIIpth9euVYCJ9p1sswWBrHOp/IgDHEnT6h94fdfnrNN5JdnAHPBPpqIj5tVhUadEr+F3OsbTQFcbgK6S7PvIE+uAqnMHRIsa23bHAc2WF54Ta2mdTj1JZUUpjhe8B4huyVG+WB7FyYdt1yp5ETdPp42v5RV1jAKldh5Ne5feu26ycwBAWJnkNju91tsqY58za7XW6hogun3UAkWrpDi7QJ1qt1bynnmea3/H2VNPP8VlYyyb9P26yDBLfuOusQss054R52+tGzjjbw+cmDXn6YsqqATMPtE6Djjz2rcOfWp1iG2PtaXeM6a9Y9Z8i/M/1kHkhd32rfPY06G81yNdxPAAOMoVn+HJ5jqI7dWTHbkgAETrugHRRRm79Vm/U5kgkGLnIeMBuxCzbrBoPB6HOlWs38Uthtp2D3hWP0MX4BKJRAA5MplMOG1yY2MD29vbyOVykcUPHYNpcc8q+dFut3F6ehoOUNB5AyD2MBIuvBEYJTibSCRQLBYjp41ubW0FfjCTjXX3AISyAOuou6rjTsDw6OgIz58/j8hvLpcL/aSvxgUtblllph0/6/f7yOfzyGazAWhMJBKo1WqoVqvIZrORmqLdbheTyRugLpvNhu21y8zEewue3ZE8p9FzTjRoiQPNeB1/28BuWiBl36XPXhVYFOdM23Z7jpZ9hl47j/Or19/UuVkW2cDU+/HaYVeZ7LUeLyyYaB13+yxvbFZlkOy76TQA108ItKtY02TD67+laU7tupwT6zgqb8gPdUxsVpk6/NahsY6pUhwAM4+MLoumOdHsn5UPBUi86/lc1dP2OdPass4Ax3s3nVCVCxu4WzAxTg/HAYnT2nMTQGGRpO8mcYxtgKELEPxbeWLv9xxP6iXLR/3bAjXrnjPAVdCrWyOUrG1Q3t3E2bQLFlZ3rXq+eOMD+FnJcfeSB3G21s4Ta4849iobdtsVr10meb6HysI0Pkwj7z4PJLTzQU8fXXeNL/LCzg2OGRc39XPguo/Fz/T/afxT+dKMVW3HqvWpp8OsjNtFSb3fIxvjeH2iPgaudDU/0+1Wq5ovbCf5oYcncDuekl2Q8+wvn6P88HZHWF2hY8BTCofDYQBcVpWlqLzglk09SdmCQwp+kAeqT7vdbsguKhQKSKfTqNfryOVyIfOsXq+jXC4jnU6HgxSUf71eD5lMJhzmMJlMUK1Ww46EZfFEeXF+fo5Op4NWq4Xz83Ok0+mwtdfKBMeb2YS6HbHRaERkJ5/PY3NzMwBomUwGOzs7yOVyAUAaj8eBN+fn5+j3+7i4uAggXr1ex+bmZmym9aL5cXFxgeFwiGaziU6ng+FwiGQyGT7ndWwv5Z1gG/lzcXGBw8PDcCJnr9dDLpfD1tYWisUiCoUCcrkcdnd3A/jGZ1E/jUajcELn4eEhUqkUtre3sbOzE8kuXxS9Bc/uQNbhsuBZXLBqHRtLswIaVZxxTpz3fHXulknWCHntmuZsawCi4Mk8AZ4aYS8YUufWtmkZ5IERGgBOc0b1fpJm4Fl+WNmyz7IOgHVOli0bXgBvP7NyMQs8i8s0iRvfaUCRPn+VDizf5wXp3udqlLWtuh1HnWGOe5zseM9fdeDL9+tv2zYdb5XluMA4DmTy5IQ8jcv20591BDc6Jul0OpwEaLOedNzsSrjtw7Qf2wb9WXUNFu27F2B429A0245ZMBZ0JnlAiTr9uq1K32FBqlXNGW9MgKt5oDVFbJF41fOWH/Y65Ylnu+mMeouBq5aPuHcD8frBPoMyow62nQtxIL21nwqQrFo+tL06H7TAvZK3G8DzG2y/qStJFsBWH3A0GkUOHFEAYFU61fqlHBd7DXA1TzyfUa/xtvWSvIxPrX+kB45Qn6/aN9W4ReVf3607Azw7Q/L8dXutfk6eMdCn/fXmy6psjN2SDyAAQpwnBIk8fx64AgMJdiUSibD1Mi6eAxD6zesTiQQGgwE6nU6koDzLnCyT2DeCPZ1OB81mE+fn56GYv85lzgOVHbXV4/GbbZ4s9p/P55HJZLC9vY1KpRKy/DY2NlCv15FMJkPGkvo7vV4Pk8kEjUYDjUYD4/EY29vbyGazS5MPHWdub240Gjg+PsZwOAwlIyg31AvUj6yTp2DS+fk5Dg8PMRwOw6EHtVoNe3t7qNfrKBaLyOfzKJfLYesiwSeWQbq4uECn0wEA7O/vI5vNot/v4+nTp0s9cVPnymg0CgdFEPSiDuv1eoEnBBg5v3u9HjqdTphnnU4HGxsbqFQq6Pf7GAwGqNfrePToUZCJUqmEYrEYqfkGXJVimUwm4eRTAGHevP/++wFwewue/QmgWQAPcN0AzQsQzXqvDapXSV6fvM9vco0X5FugaB7jug5+3JSss6V/Twto/iTTrAArztnwZE0Nxjz8WQdI5JEGe0AUHLLfLXLc76sMeeNi+XCbZ2qw5smclwV71/felWwbLIgDxGdFWN0aF/TY91n96rVlHWCA979nN+PkmsHPtGumfW5lJg7IWgXNep/lC4NTCzgqPyw4HcfbOMB1XfywtpK/Z2XSWQBReWP7ZoNfbztjXNtWBSROo9v4YNamAtGTi2f5JOv2R0lWZ1I2pslInA70+mH5oH971+t716lLPbtg54KSxxOdD/o/yeqZuPZoluY6MpvZDuD62NlxVB7E9Yt94omK+kwLHqs8AgigAreP8vTKVWzNs6CgbiONi1n1f6sXFDDSQu7AmxMU8/l84EkmkwkAJgF3HtwwHr+pDUZQcTAYIJ/PB5lZVkyk/NDFEM3snuabEECzY01AjcAgAcNCoRAyrQiUKjhHmRgMBpGsvk6ng3K5HPi8aLBIeUFgVevdaXaxZiVaYJ5gKOcN+chacMz4TCaTyOfzKBQKyOfzAUxVWzUej0PGGbcWc+tmKpVCu91Gr9dDNpsNGXuLorfg2Q1pHmd11p5snUQ6yfQZarjighj7TKKvcU6uvmdR5AVstj3T3hvndHvXKV/jlJW93r7He/eiKa79ccGGbY+VD28VP04+9LmeIxvXpmXSLGM/z7h7zqaV91nv8Pirz1s1eQ4sDY09jYvtjnNOPJrmuHvX2IyNVZE3Fuq8sV1csQeuZ4dYB87jbZwzbvUw5crLsOL1y5wzcQGebvHRrCeVCd164zn1nr62wEPcffbdq5QVTybUabU6UX9r1oQXDE0mk0jmh9XNdtuSrq6TL9MCjGXzw8qp8oJbPdhm5YsFzbw+0AHnD1e99W8LOMfNm1XwRAM+W+SfY6hjqfxgrRk62tpv1lix4JmOA5/FwGCWHlkFKOD5VXZO6P/8zB6eoKR9pYx54AIDYv2xvg2vW7ZOtbxQGVHSeQMgBPrT/EflD/lI+bH+GGWCmWcMNlcBipCsv2F1Kec2/S3rRysgMs1/5JyyAbzaKLZjOBwGkIhZVtNs9iLJ06Wc89w+xzGz8mrtjLaXAAmzswCEZxIcmkwm4bdmClM2Dg8PkUwm8ejRo7Alztq9ZfHi4uIiAtyxr9SrlG/lB+1oNpsNz6B89fv9YGtZAL9arWJraysALolEAq1WC6PRCK9fv8arV6/w+vVr7O/vB17l83ns7u7i8PAQl5eXePLkSchGWmS2lfU5BoMB2u022u12ODlyMBig2+2GucCC+Jp1Nh6Pkc1mI8Dh5eUl2u12ALnK5TKy2WzYZkiASeu9dToddDod7O/v44svvsBgMADwRgYUzDs7Ows2blFgkfVFJ5M3mWVnZ2ehXcxOPD09Dffpzo9EIhG265ZKpWBPOd9PTk7Q7/cDoJrP57Gzs4OdnZ1wEADnEefIaDTCwcEBfvGLX4Q2XFxcYHNzE/V6HYPBAO+99x62trbwzjvvBDlZBL0Fz25JswxdXFA7L4jlOfE2yIkDR/Tdq3DQppF1qPjbBrvzXDMNOJvHAVsmiGjpto6Q7acN/r1n2//v0/hPo2l9AnzwxzreXj/1WXYeemCtfeeyyeurN9Y0OrZdcX2dV+bieBb33FWRJ9eWJzTCN5FvT17i+jdLPlZFcbzQz+MCrmltjtOd+p06/952HduOVfDIe6fXfysP3pbCadfHyVOc7fBki5+vWvd6fdMCzVaHeIfwWPLus8CbZ7O8+bZKcGRW4O35Fuyb5Zn9sffrM+zz1q1HPJpnHOLsDRA9DMDL0FPdbHmyDvJ0noJGlnTs5iFvjszqr7Xx3jxZ5pzxbGHctm37mf6vvrdH9jl6nQL2NqsnLptnFSDaZHK9uD11A3lEcMQCi3b81Ifj8wgwcSubyuNkcrVImEqlMBgM0O/3MRqN3EWSZfJBt9Cyf+w7ecTrlQdKOg/YL2Yojcdv6nfl8/nI2HPbXrfbDT/MsuLplHqi5bKK5Vufh4Ans+AIahEQs4tIwJX/QTBMEwBGo1GYA7THuVwO+Xw+InscC2bi9Xo9tFot9Pv9cJ8CWMwEsyD1XXlh9ZWCqwSJ2UYCd5r4oKd/a007AKF/5BWvKRaLKBaL1xYjeA/lpdFohAMtCFYTiO10OkHGFklvwbMb0jSQRlNc7UqjdTI4Ga2CVWOkKxmeYvCcOraDz9K2LkPZxhlQ9s+uZutqlm07r9U0XA2WlR98h21LnNPrXb9MmsYPdRAsOKIr1jZtWvlBBTNNNgBEVofW5cB6vGD/tL6Eyod1ur05RcOh427fq78188ALANm2ZfNI+aG/6axw1VH54T3DPmtaAGMDRP5mLShNo74PgY4nH1xp8vrltVtXg+lMqH7QuQFcZQ2o40x5WDU/VK96+p180ePQqR/o2DBLT8nbhmMDJPZdj1hXPePxY9nzxsovSVfpyQ8lL1tZx52BjK2x4wWNGkApP2xm2qrI8yf0R4MflRnOefLRnoatxJV0tb+j0Sjwjivn+s51gUXeXNG5rYCJlYlkMhn6AiCSTUW5stnA1o9jUWcv6Lc/q5YVLxuP4616wqsnaNuqGVvkmc5L/q11ntR+rysLj31W26IZvLQRzCqZBrCxzeybDZbjMvKAKxCBQaet8bUqnqjO0O1WqkPiAs5pvglwxRu1uXGk/OfWq2q1em2uLosfFiyiL6pyS16oX65t0qwijp/2nfqn1Wohl8tFnsfMMyuLBEXy+Tw6nU4osF4qla75Losk9pcyqqAGgCArJAInKr8E/NivZDIZ/icg2O120Wg0Qs0wftdoNDAYDHB6ehq23ZFXetqknjSptmdRPKH8sr+UzX6/DwAhg7Db7Yb/E4lEhGcAQpaZ1jyj700+cosm56TaHvaz0+kEfugJnRojWv3K8bgrT3Q+M1Os1WqFsWL/R6MRGo1GOEk1lUqFwy7YpouLC5ycnKDb7UbmFPtQqVTw6NEj7OzsRA6NUJxA/T5bT1MXdmzW86L4AbwFz25FcWCATmJ1rABEkGTrTNh7dJCtk2EdfG8rgoJnq+SHCqTnoPB/yw9N7VQ+qvG1zpe+R9vBSaLPtysCqwJHLJihRongCJWntpUOPHll+WH5Mg1AIz/sFpt1gSMklXt1XO0ql3W+gWjavwaAdl5ap4t8SCQSkUBnnWARyYKrunLE7y3ZAFA/8671wEMLKPHadfJDnQALKKpTAsSDaMBVAKPgmd5jV5VVd7Bmwjy8XQVZu6HOLeUauNIzcdlGtg/eHKGe0CKrs8CzZZOOE/umQY3W3tD+KCngDiBS9Jl6R3UL5UFrcCioasHNVfJEx0u3B1p7qzb48vIygEC23dO2u/D5dPgVPONpY/peC0SumuxYqG2wgLLqBAWCFPhhUK88BvwMK6szPOBMv1sFQGKDE/ZbgT/6Id42RuoWkvXj7Lwk76g77GJgHPCybH7oGCiwrLLLbBDaCw/oI1+sfwdcrx9IG6T+qNYGsuDZKoFVCwwpgKY+iI43yQJb7LP9m0Xz+ZnqVQUIWACdAAX1lM6nZfElDjwj2Yw42hsl9dHZVrUP7B+zqKaByQoOdDodpNNpdDod9Hq98Bxd7Fw02cW50WgU6pER7NO+ErwgbyaTScTO2DiPJ3cSPFOApNvt4uDgIGQTtdvtcKIk+azy6YHPiyaON2WTddcInnU6nQBqJhKJkBVHW0nAaTQahQw02hXyhqUCKEdqewiWccso/6eu4sKPTVRZNHG8h8Mh+v0+2u02Go1G5GANgme5XC6AxAQc6a9eXFyg1WpFfFf6FuPxOIBn29vbIXuN8qH6iPEA5Y+AIknjHPJ8kfr1LXh2R6JyGI/H11aa6HDyt5fiC1w3uJ4zrs+0jnPc9fZ9qyAbjALRI4t1Zc4LPGyQZgN+9j8OJFFFre+K49MqiO2iE6orDxroT2ufDXSUH1ZRetd6dWriAullkW0XjSb35XtOmpKCZxYg8DJM7PvUcdMCkuuUD3WueIpRoVCI9FPHOG61N85Yxs0NBUiSyWRY+SJgsspMGn0PZTqdTiOXy2EymaBcLiORSGA0GgUHzuoJ+xzlq9UZGugCV/Vp+M5UKoVCoYBsNhuKlOrK1Sr5wrmbzWZRLBYBALVaDel0OrRP26RBjTe/p80R/rC/mUwmnIpVLpdD8VbWbVn1nNHxzOfzqFarSCQS2N7eRqFQCGn75IOSBuwKuFsbpUR7TpmgjGQyGdTrdeRyOVSr1XAyltUjyya1KYVCIcyTzc1NFAqFMK/peKsTr8+Im+uUBTq3nAu1Wi0UNqZcVKtVFAoFlEqlICOr5Ied78ViEfV6Hefn59jd3Q3ZGqVSKSILDDjUyebpZpzz5+fnoUaLgmckyhADhlKphJ2dHVQqlcAXnn6mvFjVnEkm39RxKxQKqFarePDgQRijcrkMILp1z84DWw/NziX1bzRQYZHnWq2Gzc3NwAubCbBsfmjQxHElLzY3N/H48eNIUKr9VGDNLmR57bVgInlPPyeVSoVaPpVKBZVKJXy+atlQmS+Xy6jX69je3sbTp08DuKEyrzZXi757/OBcVH/T2gvaEOqYcrmMjY0NlMvla/NlmfygfNDmZbPZcALkgwcP8M4774TC9ePxOPyt84BZL/pMBUroc9J2k7zFhvPzcwwGA6TTaTx8+BD1eh0bGxtBj2hsswziWGUyGRQKBSQSCdRqNSQSCezu7uLp06cB2ASAXq8XwCLyiNlJ6k/wpMRarRZkrVaroVQqRfRIv99HLpfDYDAIcsDspkqlglwuh+3tbWxsbKBarYaFzmXIiMoxdUY+n8dkMkGhUMDe3h7efffdCHhGsIiAG7PTCJ7lcjlks9kwpk+ePMGDBw+wsbER+uv95HI5FIvFcCqn7sLY3d3F7u4uNjc3g8+2SBnhHKFcjMdjlMvlUK+OoNje3h6ePHmCfD6P7e1tpNPpAIAOh8OQbVYoFIKM024+ePAAxWIxZJ3V6/XY7F3gqjZjtVrFw4cPQ0bjZDLB7u4utre38eDBg2B39LCBRdBb8OyWZA0ygQC7GmOdeJvy6wWCanzj3j2tXgmftUqDrPxg24rFYiT491LgvZU968DxmXH8UKDOApH8W4ETfrZMUmVDR4H8oKHlSo2SGmR11mz6epx8qIPoASY0ZvrdqoIb8gNAcNwvLy/DCSuayu45aSRvhTYuALQrvwqeUflqoLcqUgCHAXq1Wg2rsFxFsdvAdTse2+tlYnq84Lgr+OGBZzbwXQUpP5LJZOR47mw2GxxWOmeaqRgHKPK5GgTpHFLeE0ylc1osFoPzyBoUy3Zatc1sNwvv1mq1kBZPx4O1QXSFU1fAFSizAbEFkjg3KBOcF8ViMYAOBAaYju8Vg14mPxiQj8fjAAAMBgNsbGxgMBiE1XnlhwbBqluoi9h+axsUBCBolMlkrgFItVotBESUnVXyo1AoBF1YKpUwHA6xtbWF0WiEVqsVAAEW0mVQo1tGvDar3aL+ZP8YQBBAy2QyQT6LxWIASKhHVmFb2A/Kx8OHD1Eul/Hw4UNsbm6i1+vh+PgYrVYrssVKMw2pE9h+fnZ5+aauimamKJ84D/SktCdPnqBUKgUnXvXqqkAz8iSRSKBSqYT5PR6P0e12cXR0FEBVu01RA/ppekSBEPaPIBp5USqV8PDhQxSLxTBvNbNvlSAi5zTbwZP+er0ems1mJCuIQaHdQaHZrfaHz6f+pL1NJpOhCHY+n0e9XkexWMQ777wTAIFVAs0Agsym02k8efIkABnFYhH9fh9nZ2dBX6h9oR9CnjCI92xJqVQKutNuwVJQmXP3W9/6Fh49eoSNjY3IQp62e9Gkc5LA3fvvv4+dnZ0A6DHbhtvV2u12sDO6HV71CftHXmezWezu7kYWWqhbgKtFPBamT6fT+OCDD7CxsRHawwWzZYJF6i/TNy8UCuj3+yiXy3jw4AEmk0kYz2azGTKyms0mzs/PQ4adApI7OzsBgKpWq6hUKvjoo4/Cog9Bso2NDVxcXODdd9/FcDjE/v4+njx5ErKScrkcPvroI3znO99BqVRCtVq9dhLjonih45jNZlGtVnF+fo52u43RaIRqtYpHjx4FECeZTKLdbofTH09PTzEcDtFoNNDv95HP58OC09OnTwMAtbm5iXK5HPqisRp9dIKN3/72t9Hr9SKlBD744AO8//77AZQslUpB/yyKOE+4pbpcLmN3dxeXl5fo9Xo4Pz9HpVLB06dPwwJBOp1Gr9cL2Ybkx+HhIbrdLorFIiqVCkqlEt57770IP2g/vF179MtSqRQ+/PBD/KW/9JeC/I3HYzx+/DjY3qdPn4ZFvbfg2T0iL4DXz6zjoQLgPcMDwfTzaaCHvov/rwossm1QoEKDFW8Fzwb/cfyY9i7LE6/v6+CFZhcqPzTzLA441PttgOM5WRoAWIDMbmNdldNq26eAs4I5Hj8UQLPkOfEW2NC+21VxzahYZ9aZxw86V/Z0nrjsMsqGDW5UftSx1wwze8KcF9Sscr6oY0/nTA1oKpUKK5t04ln7IY40A1jfpfxm/wmUcfXOy8RbNT8oG5QLnszE9l1eXoaCuroCzvngBb3WHmnAw2db8IyOu2ZrrpofHAdtW61WC+OVy+UCSGSDXrs1Tee+DUYULFVZ4KlPdHK5mr6KIM/jBzOtWDeGdci46p/JZMIpbRcXb45wt7VBvPZ64BkXHOj8s/8EzTRT0Tq8q+IH38nC0gDCCj/1hJZNoF5V20kdwOddXFyE1XabYaLgmWbeERzhvLELmaviB9tIcLdUKoXAZDweh+CYixF6yqEu8gL+YSEqJx54xoLPlUrlWubMunwQLhaNx+OQicdsF2aKcDuYV/9MMz6s70A9qvzgb2aoFgoFbGxshL8182yVfACubARB+I2NDezu7mIwGCCbzYZFGoLHCqIpP3ShmDzgIpSCZ3wngbVisRj0ORcQOWdWaXO13QBCuzY3N7G7u4vRaBQAAto/yoeCibrQXSwWIwuRBF9Uv4zH46C7CQBxgSydTmNnZydkWPH7Zc8dPpcZcrT/6XQaW1tbkVMzeR2BWAKJtJs2W5uLb8zY1gU46l/NmsrlchgOh9je3sZk8qYeVjabxdbWFiqVSrDHy1yUUJ+D4w682a66ubkZQMJyuRzsAee/bvElcE77ScCsVqsFUFBlSW2VLnYWi0Vsb2+H7wAEwInPWda2XvrNnO/cappKpXB+fo7NzU0Mh0Pk83lsbW0hlUqFzDP6qsxSy+fzKBaLKJfLKJfL2N7eDvwolUoRm8ux1a3B1MuZTCbIJRebeWppvV6P2J1F0lvw7A5kQR4brOp2ITXAOvgKJCkAYDOyKLSqjOKANAuerRo4A66cSgsM6coV+6ifWX5Yx02/Iz+AqxVWa1y8MVqlk8KgnQ69ZuCps8oVLO2rra3CPgB+bRJNj1eDrf9r/1eZWURSfnBuUOFpAVCtmUCKW/nmdwyO1OFSg6wAhGbi6YrpuvhBueX2bzqlzECjU69bWz3H0gLTeo2ClTSwBCB0a6IGeveFHwSIuBKeSqUiBeJtAMN7lS8eeMYgjyuLNqtKgeh18sOCnFyx5jY8ZtSwcKqC9d7cVzCW85HX0+mno0fgRO3PuvjBd+r2WjrtXOHkCiQdV+oRK9/kkbVBdP75Qydd+UGn3cuoWCc/CG7SrmhBXdpcBTtUL6guVeCEerrf7wdZSCTeZLptbGwEPWLlYxnO+035QfvH09va7TYAhICEPKEseMCqggb8TgEm2qzNzU08evQIxWIRDx8+DJlNuVxurfwAENl+nkwmMRwOgxyzdg11LMFClhGwMq3yQdLSHArcMrDidrxyuRzZ8r1K4vs0kzaTyaBUKuH8/DxkWh0dHeHVq1dBlzDQo/9GO2z9TPXXyT8FkCqVCsrlcsjOIIhmMx1XyQ/KA8HNfD6PjY2NYFMGgwFevXqF58+fYzgc4uTkBJPJJIyjZuJZPxO4sjP0ZaijEolEAJmZvcOtXgyc7e6aVfJDt+NvbW2FbKrRaITPP/8ck8lVXa+LiwtsbW0FgJ5gCcdfqdlshuwY9UdSqRQ2NzdRLBaxsbGBBw8eIJfLYWdnB6VSCaVS6VppgGXzQoHwarWKy8tL5HK5sFWv2+1iOBzi9PQUx8fHYZtiIvFmG2G5XI4s5LD91KfM4gMQAYkITqkf8su//MvIZrOhXAK3sq4yw1n5QbuQTqexubkZgNTRaITPPvsMn3/+echMTCaT2NvbQ6VSiRwGcXFxEerYUXc+e/YsUsNV+aGncH700Udh3pIvtVotLCousyae5YdmNBNgVVtwcHCAr7/+OtQ8S6VSePz4MUqlEkajEQaDATKZTNg1AFzVtut0OsHXpS9HfaMg687OTlhYTqfTqNfrAUisVqshMWCR9BY8WwDFrY7YgM0CJ7olTQ0wEWc9iYLKR4EjBdzW4bjHUVxb2A8FAKbxA7gCNIjGA9eP89YVfwVF7hs/VJnRCaPS0e1nCp7ZgF+dEnXmbV8VNLKZM+smyw/2kcqVinPaFmgPVFNQzgK5dtvVfeMH5RZAWImkYdFMCe2fBQmB68dr67U2FVyzd1a98j2N4vjBjCg6XslkMrJNUUFROiQkC76r4WfQwNpNCkLfB7L8YBCXz+dDgEdHzV5vdQD5orZFs1sJijArglsRNLNqnUQZVWeoWCwGcIdHuQNXtWOYLcAtQrpViPpX69nYzBJuK2C9Ec1KWzdZfnAl9vLyMmz9of3UDF7N7NTgg/bZZljRoU8mk+GQAGaPMOPsPugQvl+zJ9PpNAaDAV68eBHGTMsEXF5eBlnSGmgqH9S/Ou6cN9RBrMVTLBaxtbUV2Yq3TiKQpRkR3MpL36PZbAabw0xF67No0GhrYAHXM9MUZNItSYsOYm5CCiYyc5JgALdWpdNpNBqNiL1gdiWAaz47iWA1S1Ho1vdMJhO2q21sbODJkychu2jRGRE3IfaBfatUKnjw4EEo9D0cDpFOp9FqtdDpdEKB8Fwuh0qlEsnE00x+2uZWqxUp6q4ZaLlcLmzT+vDDD0MdvnXxQ8dT+bG7u4uLi4twYmK328Xh4WHE56hUKtjY2Ag2RzPxOCcuLi7QbDaD/8ISHZwTrPG0ubmJjz/+GIVCIYAj61qY0QVE4M221p2dHQyHQxwdHQVbS0CQtlYzGKlnVH/QnpyengZdNBgMguyk02lsb2+jUqngyZMn+Oijj1AoFLC1tRUBkVbJCwDX+KG+x8HBATqdDlqtVrA1XKDgnG+32zg7OwOAkCRAeR8MBjg4OMBwOAzzjZRKpUIW1aNHj/Dhhx8in8+HRRrqm1UCzcBVdiITZZgVx62qPBTi+fPn4d5SqYTt7W08evQIp6enODg4QCKRCOAY9Uin08HLly/DYijrpfHAImaoPnr0CO+88w5KpRKePHkSdgPELf4sit6CZ0sgzbTSDCM9JYRFBPm5nmAFXCHxNMAaOCl4xs/vg5MWRwoGERTRY7o5aXgksa5WsE+8j/xIp9Nh+xKVvOXHfeWJZtyx71pbQj/T04+8Z9AZpnNHBUp+0FEB7qeMaACvx7fr6Szkh63rZB13AJEgWYtE0mhTod43AI2koClX8rhlQP9Xvk3bCp3NZiPbR9QxJQDDe9YZ1MSRrvQTGBkOh+h0OoEvzD4DoltpPNKgWE/UJA/pyK7LYZ1Fyg9m0/T7/UitEdoS8sEDz2xNI111V72kGZv3nR+9Xg/tdhudTgdHR0dBXlioV7P3FFykbOl2LQ2MtFYYbQ/rZ9wnfpAXBBFfv36N58+fo9VqYX9//xp4piCxLjhpdjz7R72bSqXQ6XTCgQTcfqYr3feBJ/Q5WJ+m2+1if38fL168CCeFaUaZgkX2bwWLNGtR+5lIvKkrtr29HQrRa0biuolznbLc7/dxdHSE169f4/T0FC9fvgwnpY1Go2A3GPwDV7rVZs0AcK9nxsxoNMIHH3xwrXTCOkl9Uvpch4eHaDabePHiBZ4/f45erxeC2bOzs7C10S7wki+qi3Shjn5ItVpFuVzG3t4etre3cXFxERYq9Hnr4gPnPWuLvn79Gp1OB3/8x3+Mzz//HL1eD4eHhxF+aGaMzXYej8fhpETyTbN2ebIiszUJzHD726pBNE1uUHswHA5DBl6n08HPfvYzfPLJJwEgGI/H6HQ6IdOKxe11MYE8ZoxDH5bzgfx4/fo1jo6OMBqNUC6X8d5776Fer4ctbqvSJzY+YbsZl3a7XXzxxRdoNpv42c9+hmfPnkXG+Pz8HPv7+xiNRuEQH8qFbmlst9sBcFQ5SiaTOD09RaFQwPHxMZrNJkqlEp4+fRoA6M3NzaUv/KpvSCBQ+UJqtVr47LPP0Gw28emnn+Lly5chTmd8tr+/j263G7LtqA+5UEl5In/p19LuMBPv6OgIR0dHKJVKePz4MYrFInZ3d0ONMdrmRfPE6gpmcusiPWW51Wrhyy+/RKvVwh//8R/jq6++AvBGBqgPnz9/jkajgdPTUwBXmXXlcjnUXaQfR7+WczKRSITrT05OcHh4iFKphP39/XBgz9bWVmQ3yaKTjO5ftPQnnHT1jQOtaYcKEBwdHYXAp9VqhUAHQDDoFAQWnqxUKpFtNtbI3BdnDbh+gpOeysHJwOwarkKwWCa3V1jwjKg1CxKWSqWQocTtNpPJ5JqDdh94YkFVBnc0IuQFA7VGoxGAgm63ew0oAd7IA1e5WcuEjj6DZgUDSPeFH5wnBAu5UsmjjJUfnU4nUoxUMxipGLkCyJONaKQvLy8jdaIAhN/3gRfAFT/Y3m63i7Ozs0hQY0824m+tVQNc6QEWVE2n06FuBa/nihVPYrtvGawaAHMl/OTkBIPBIGwT6Ha76PV6kWwqj9gnZpgREEqn05FCrpwrmnl2n/ihCzHtdhsnJyeRoIYruJxXACJBK20FdYSCSvyeAR2z8Ag23Wd+nJ+fByeq2Wzi2bNnYQW33+9HMiI4vgQGqXs0m0aDmgcPHoSMDJu9CtwPfpAX1BXtdhs//elP8f/+3/9Dp9PB4eHhtQUYBYH0R2XHlgJIpa5qzA0Gg1D4mbqEz103cRy5Da/RaOAXv/gF/t//+38YDofB6deDJexWRJvRS59La8Ap38bjcdh6tre3FxZq7kOGIvkxGo3QbDbRbrfx2Wef4YsvvsDJyQlevXqF4XAYMmPsfSQFjFR+vJM7WfD5vffew4cffhiCwHWDRcCV/qMsdLtdfPrpp3j9+jU+//xz/OQnP0G/38fJyUmkID59NyXqEn1+LpcL29QoN6z/9sEHH+DBgwfY2dnB7u7u2hZqdBGFPhYzRdrtNn70ox/h8PAQn376KX7xi1+EU3u57Yy+tt0BQV2h/qoG87bW6Pvvv4/BYIDt7W18//vfx+PHj4OeXSVfGK9xC2+v1wvZdo1GAz/84Q9xeHiIL7/8El999VXw4dknLsToQSyeXrXyQ95pYfj3338fm5ub+Mt/+S/j/fffx/b2Nh4+fLiSXQIKFunWXZ5I2+12cXx8jD/4gz/A0dER9vf3cXx8DOBKLxDY0Ix4LZugYLPqGOWNbqHlosT3v/99PHjwAN/5znfw/e9/PxzqtEye0B8/Pj7G8+fPMRgMwhZvyvXh4SH+5//8nzg9PQ0AqNrOn/70p+HgK4KrXFyhz0l5UgyBc0jtdKlUQq1WQ7FYxLvvvotarYZf+ZVfwS//8i+HAx0WfQiaAsvUFS9evMDnn38eAFNmopfLZbx69Qq/93u/h5OTkwAm6sLUH/3RHyGVSqHf76PT6QQbQvuQy+XCwpctYWUXL7hIw8yzSqWC73//+/jWt76FWq2G9957L2zRZ4LAImTlLXi2QPICNzsRvM+1bgBXI/RERiC+rpF9tgbP94m0r7bd9nPd10zSYpx8nj6bCsbjBw3XfeCJ12/98cbUFo5X0nv0HdOed5/4AWBuXqh86OodcGVovfs0c8A+m3TfeKHt1uK8usVX/7enlNotNnTsNOtRZUrn1X3hBYBrvOBcsH/HbSUiKT9UDpSX5PV95gdwBb5rViqdftUVzKBi8MLMXSBa80yDYH2u8sLqj/tEyg9uO2OWJsF37SMXWehM0SHUsgD8XjNTyF9mfd9X2aAs9Pt9dLvdkJ04DTzj/5QXyr+ChAoaMbgaDAah+Dqd6PtCCihSHpiJSIBZs3ingWf8XwskK6VSqRAYcYXcC5LXSewn9QVPENTaiZw/nq9K0kBO/x4Oh0GHAFf809IDuvi3zkwr1RnM+Kd8cIFKF7z1XuuD0bYqedmJtDF8PvnCxd9VAkWTydViNhf3uUDJn3a7jVarFRaomJFG20tSH8z2mzzTRX7aJdbWazabaDQaSKVSaLVaqFar1w4JWiZfNJObi7dclOr1emi1WgFA43a6Xq8XidsICJKv+pmVAQVDdF5xW3w2m8Xp6SnG43HIMEql3pxyvGywiIAygYujoyMMBgMcHh6Ghbl+vx/4wa15NttOM9A0o4w6lDbF1g/0QDTee35+juPjYyQSCZycnODs7CyAdIsGi8gLzlfWdjs8PMRgMAiL2ZppxS2bPFiC23IZl3K+0x/hdzzUx2Z8W/mwcf9wOAwnbB8fH+P09BQXFxchwUYTJu4qK6r7Op1OOEn06OgovEsPkKBvMBgMgjwxOSiRSKDdbiOZTAYwlhl4HGfaIs4zuwVa+QFcAd/FYjHUZmRGGxfX1WYtwk95C54tiDzwQgfaTnAW22R9CQ1SiC4zhZGrUzxGWZUy3xVnfNfl3KuAe4CI1lzhvn9OHAq2ruIw0GEGQDabDRkSqozpoCg/VKGukx8WCFCeUPEw44FBGn8zkGOGEeWAqzLkBzOr2GebCq3OzTqDPw8U0TlA+QCunNN8Ph/qbbCOAreokR/MPGMtKz6HBkwdG3X2gPWCAnHgIGWE7WQ2w2QyCdtIGBBqQM8+czuErmyq4VDQnsD9fQBJlB8KEJEvChLa1SQLiqrDpttYdc7xPgIrlh/rBkl0vjAQVcBMbQf7o86qblMErk5o1YKv6tBRP7C2HAOd+8YPzbxU8IIHbXjOO/BGLhRUpl4lqU21W5popyg/9wEwop5g1i6d+LhFBi+498huPeI76Pg2m80AnHBr733KtOJhK91u9xrooXaX5AUb+pnWdeK9usjFgJugC233ukiDUY5dt9sNARBBE17HgEtlQ0FlACFLQPnCQ2h4PecP7btmkHuLG8smBQ7JB81m7nQ6ODs7Q6PRCMEtt0DR5vI5qnsmk0mkVAT7xmwSABH9TP4fHBxgPB6HLUrpdHplB0tQJzQaDXz11Vdht4eCzKzhxDpwBDP09F3tLxCdJwqUAYj4HRwL2tlms4lf/OIXqFarOD8/x1dffYVHjx7ho48+CnXRGCssmsbjcQA+nj17hh/84AdhfvCAAwLjp6enYb6wn8yi5C4PXeC2u180LuT9Nk4iyLK/v4+zszNcXFygXq/jG9/4Br73ve+hXq/j448/Rq1WW/jWVsrnZ599hlevXuHFixf40Y9+FEBk+t6FQiEsxmhWOgEQLQnAGrXqk2qcqjUnrR+ueoQ69cc//jEKhQIODg7w7Nkz7Ozs4Fd/9VfDgSSsVXdXWeE49vt9/PCHP8Tz58/x/Plz/OxnP4uAYhsbG9jY2ECn0wmlhFhrlDs6tL+U+UQiEak3rIt41Cl6KCD5QZ+Ubfv666/DAUFff/019vb28Gu/9muo1+vY3d1FvV6PZMbehqjruG31D/7gD/D111/j66+/xmeffYZcLoeHDx+iXC7j6dOnwTY8fPgQxWIRjUYDvV4vnPYMIHIAwGg0QiaTCTuFuBtGs/Coh8kPtkkXzS8uLnBycoJms4lkMomjoyPs7e1hNBqhVqthb28vcqjCXWXkLXi2ALLOgEWIufJCZ40CwK0OFCwVBKYu8oQiPSFPjau+w7bjPgBn/G3bqCtKNLZU3uQHlQyAcKqantikJ0gBV8bIApf3IdhT0kDY8gOIOulcqaDxYj+4/51pslobz9a18vjB96yT5pEP4GpcaWA0s4bGmEV5WdibBklBQ+DKKCrv7wtZgNVmQ3CeWPCc+oXPYDBDAFGDWjXkNEA2Y+8+kQc2K09Uj9igQx0WOreauq36h2Tl4z7zw2bK6by2iwf6o2TrXqmM2ExQOrL3iRRs1kxKBY1oR+zqo7ewA+CartBg2WaC3gegiKRgIjPptF8KrloAza5yA9e3LepzuJDDleX7qFMt2KzZpCQv887TIx64rDIEICzmWJB/3f6HBXwIktCn0Cw5LjDo2FNf6sKWd42CIypTlBXdIruOxTsNuGz2nc0GIy9swK/+lIJntLEk8kjtFf1bbn/k1mdmZazKX2X/WdONtYuoM8gXZhQp4Kk1heNqpOqc4hyhrVV/hbzh1uputxuAmVQqhYcPH4bAeZkANMHDg4MD/PjHP0az2QylMYrFYjglkYCRZlZSHzADiUE8gMhik4L5Hlk7xq3ErLM5mUzC4QXvvvsuyuXywmWEbTg5OcHz58/x6aef4gc/+EFkeyJPudSMMV1M0AQR1QfA1aE21t7wWpuppwvC1Kv7+/sBPBqNRnjy5Al+6Zd+KRwAssi5Q33+6tUrfPrpp/jyyy/x4x//OIxFNpsNyR6UWfqX7BP1gvr1WkZDF3I1q50F79Vno++hddP1cCPO43fffReXl5eoVCqoVCphDO7CF9rRfr+PFy9e4Be/+AVev36Nr776KiSwjEajcGhGIvGmhE4ymYwcQFWr1SI6lOPOMirsN2WBOlTLrZBHtCf0dyaTCTqdDlKpFPb390Pc/PTpU5yfn6NcLofstkXIyVvwbIFknRQb2KjDBVw5JTzVjPcB0dOAuF9XT9SwwbM6t/clwGF7NNizWRI0QLpaRX5o5hknFU/Y0KPALTjC3/fFkbcgURw/gKssGOUL65jpdlbKBEE0Km6PHxoI35dgzwJFahRsIEtglf3I5/OhP5QPrWNFp4W/FViy77Wg07pJA3p1pmzAByDwRR1LOqYKFim4xB8bDFsdch/IG6+4IF31h32GDXr1HgUH7HPvKz88+dDPNGDnnNF+qv3Q6+080ffeR7Lt8kBAOn1KmoFJR0xtEp+lMmVBJwu6rps8udDsOQ161QYoEM3nKICkQIe+R/0bmzV8n0gBE+sfeeOoYBhwvV6ZBs68njZIa1IqMLVu8hZMbDavgjxxcm35pJ/pHNISAsxYaLfbKBaLIdhbpZzE2TrqB25H1G1GOnaWHyo//B3HD/JEdTPriqXT6bDFi2DSsv0zAngK2jFjhmBeu91GInF1Qq9mALF/3sLTrPeSLBBJP47y2O/30Wq1cHR0FNplM6cXwQfOg+PjY3z99ddhSyBPVaZt0Dls7af1K1R3erzxZEXjOAXjdNtqp9PB119/jdFohPfeew+TyQS1Wg3VanUhdohJCwRUecrhgwcPAACbm5shyw5AKI1AsJ2ghq3JZhdoPH5oHUkgCtZzbvCZjHW4tTaRSODnP/85jo6O8PHHH6NYLE4Fduelfr+P4+NjtFqtAKbW63X8mT/zZ5BOp7G7uxuyobLZLDqdDiaTSThNk5/T1yAQqHGd1afsH3AV/9OXp94g+Gbn4Xg8Dttsf/7zn+Pg4CAA+Hc51ZeyqrVUeUDB1tYWPv74Y+TzeTx58gSlUgmbm5vY2NgI2y07nU6oz8YamBqTsn/aJ+4I4FwEgFqtFtlJNB6P0Ww2w2nAzNrV7N1er4dGo4Evv/wSJycnYRw2NzdRKpXurGvfgmd3JM8oe06sdbqZqppIJMIqggXPmF3FTBo9Lc86s3zunwRwRA2Q8oWKhqdjaAo0FZHlhwY/fK9mEyhYuc5gx+MFa/QoP4Cr1T0qCRZ6t/zgyobu+yegYuVDneNpxn2VFMcPG+iwvRxLbnPQcWffKSe6TVr5QZnQTBoNENfFEw0+VH9whUkdfruyNx6PrzksuqKlDpldCbU6a918IMXpU/5YZ1wdLN7P/ii/LHhmU8D1/fcVbGbb7FZWTWMHooGcDYA0E4Dyo1tx4oDE+wiOaJ8499k/1SkkZqxSR/A5SpQZu9Bz30AzksoFM61Uh+oClcqF/layCwtqO5itqtuGvYXC+0KqO+L0hvpeyjfLBz5PZUMzaFhjjoBMoVBYcW+nE8ETZhfxh34I4INCJE92yCfyVwERBlAMKJkhsGr5sPqTRHCP2WccO9UZng+pABDnhJ1fCiIq31utFo6Pj0OwTRBC37cM/rAdPGiHNeq4PTWVSoUtVsBV5o0u3tnFe5KVlTjdojxify1w1uv1cHZ2hpcvX6JaraJWq0UWyxfFC86Bly9f4uc//zlarVZIUnj48CGq1SoajUao+6W+kfWplB9eGQnVoRZYYp9Y90oBBcY4rVYLn376KRqNBp4+fYrhcIh33nknZBbdVV54SEKr1cLXX3+NL774Aul0Gk+fPkU+n8c3v/lNbGxs4Pj4GAcHB2EbpQLBHCOOLf0NXYBSYswHIMJLzeBjnMzYMJfLhW20r1+/RrvdRi6XQ71eR7lcxqNHjyIlWW5DBKqePXuGZrOJk5MTdLtd7O3t4YMPPkC5XMaHH36ISqUSTovUg71Yf0yzxzQDnjyyskz/JZFIhJ1W7DPtOnmqhzwlk8nIIQase8aSLRsbG6hUKreeO5PJ1cE7vV4PlUoFT58+xd7eHt555x0UCoVwSBvnMjPAWq0Wtra2UK1Ww6Fc3EFFP0IzzagvOO7cnkzwTE9qZWYZ50o6nQ6g2GAwCAdpMWacTCYho3Rvb+9OMgK8Bc+WQnFBhg6UKk0ipwpwKJpvV7z5Dm/g9d3rcGDnDa60L/xNJ5X1vSxYZPnhbbmwbblPwZ51KKwDqu2nQw8gAGfq4JMXcfz4/7H3L7GSZdlZOP6diBvvd9x3ZlZlVnV1F+1uu7GN3RgZMfkJJAYeWjDAsiU8RmJiPEBgBngAwgxAmInFxAMmHiAxQkIGC1sC22q71XJXu6q7KrMqH/cZ7/fjP7j6dnxn3X3i3sy6jx3+55JCcW/EOSfOXmfttdf61mOH5sAo2WeyzonzGWiaMaI8UgBAS2t8QEDIZI186/BZ49UuijYDh+dZ+bDXDpn0fvVl+aEGrjoklnzRUJ+DFSJ/kkCtpHv16RmO36eLQh//OrKOpwKBCn7w2KTMIAu6r6NQdK0CFwpeXHcMSknjsQ6hBc2srN036T0qqc1hAyg8T4+zRMDZ/pZmxyrvQ+CHguX6vHzrS9L5r/tbwGW+3CdpMEWfiZ07vvOSPr/u7+qxPpm0ev02ATTaUcViEdPp1AUdRqORs6NeRz6SdMw6AJakASradgBciettlEATjCBozBYXzWYTqVQKzWbTlWt2Op1Y9jbHkBSM8IFEPh4kZcLrd9ozkRmDnU4HhUIBe3t7scSMNyUCVdwgIoouem6zzK5QKGBnZwe1Ws2V+xIEGo1GXtvbJzM+m0ttWM2KtvqZ9qz2w2KGKJvP9/t99zzftEeeAt3tdhvtdhvZbBb1eh3NZhM7OztuB3sCQQTbuXustmbSjCq1S5Oev2a86/nWX+Z3hULB2bkMZPX7fQBwG13Qn7Y9+F6HWCLKUmbyhD3EmN3GZ6iZd5ppZzEMHmtlg3/zfM4D21pEdYdWYjFIAFxkES6XS8eP7e3tWNnxm/LkLXh2g7QONLNKRY02lpvpuZqmrEg1M7J82UPWUAvBYOP9WL5YoVX+EEy0/KDC4GTTTAmSnZwhGvTAZUDEN4lpwKTTaS8/qFyUH+l0OpZ5so4foZC9ryQDTRUrU5n5v013p8JVvqqi9YEOIciGOqXWkFdDQxcO7ePF47RXi/ZgoBOgQIL+Vgg8UFKnxtdzCljpBtJ1x6DGmjqTFgjgfYTIm3XgGf/X3pHWkNWMXcrQun5qIZMGEdRhZ+YE9SLlnJsgKCkA69Ol/Dsk0rHO53PX8JsOhpbCqxwrmGI/t2SDMzTWh8Mh8vn8JQDtvnmkepSZRZqNp5uFWH5oXyL7fdLn1oFhjx46/ffFD7UDdXx2R1C1K9XZ95V1+2xO/T0LAqRSqVhLhrsmXd9pN1D3qZOtvYTUTgfibUCsDe8DS5RU13Jdpl5SB1H1+E3Li9oUwMXzLpfLrgSQ951Op3F+fu5K3bVSRG1uXyknr5EkE9aJZoaVAie1Wg17e3vY2tpCv99HFF00i2evopvqazWdTt0GAFtbW9jd3XWbsnEjrlwuhx/96EcYj8fodrs4PT1149ENiKIocvPeB4iovFibxa43XIdpyxKkoQ47Pz/H97//fbx69QrlchmPHj1ywMKXAYs6nQ4++ugjdDodVCoVfOtb38LOzg4eP36MXC7nQBKWvHFzjfl87kAjVgZFUeTWIi21TbLp1W4nb8gH6iT6wTs7OygWizg7O3OZvp999hkKhQK++c1v4ujoyG2sl+RHrCPalefn5/je976H4XCI9957D9/85jext7fnGuITLKLMFAoFfP7551gulw7A0U1UyBP6tr51hX4e5ZznWl5x3uTzeTx48ACFQgEvXrxwmYtsmv/9738fs9kMX/3qV/HOO+84n+h1eEK9xz6Ni8UCT548Qb1eR6FQcJuRWcCQIBvHrPdPWi6XbgMK1Q88Np1Ou40T2b5Kn5FeU/VZuVzG06dPY2XZfFZnZ2dIp9P4xje+4ebvm2bkvQXPboCuciySUFe+W8Wnzo0v68y3QPnu6b4NWB/ZcSo/OC4LLAFxx8jHE3vt0GldRM8nI0rKA12ElSfXWThCkpEk0FmJitdXfqcGmM0+811r3e/eN627JwuCWFlJAkn0Mz1OfzNEkFkpCdxKcl6SwCQeo4arXj9EgPlNSPmjY+Q8Ii+BeKaVL+ig7yFQkoNmnRctJ1NAgMdp9ofKhA9AXbfWhDJnNENZM2l8Mq2Zdz5ZUbK84bv2ywo1GKG9m9SR9QGJSXTdsSjPQwOdOQaVDV9GnrXJkr5f9zsK2AEIhh8WyFFdCODSXFHw7LrXJ/nGquCkr0zzNvlj52Ymk3FlxRw3e8fa9h/WH/HpDR/57P0kG0ZBAWBVzml7Kn5ZvUL9yD53qVTKAQG7u7uu/CuTyeD09BSFQsHtGKljsjYmn6kvEM5nrgB0Em9URgnAKCjfbrexWCwwGAzcWvZl+TGdTl1PK2YU7e3t4dGjR+4e0um060fHjQzs7qsaxPXJhtWz6rP4QAza8/ybYIv2Ret2u5hOp26TBYJub8qLxeKiD+L5+TnG4zGKxSIODg6wvb2N7e3tmM/FeVAqlRzgZX0R5QFl3EcWSOQctGPR7LRSqYRSqYSzszO3JnNH8PPzc5ycnGB/f/9Sr/HX5QnnSyp10VZpe3vbC9pqwJ5ZeMoDq3P5TH2/SR5oKw6fLaO/WalUXJ9EbsLAICJ3Bu92u5fsgTeht+DZLRIF3Bpp1mDzZXwoIKALvVXgqrh9gnDfRr11PtRo9QEA6/ih2VW6cFn+6rXu21hLIlUkusgkGXQatWLJiB5vz1HyOcTXMYLvmnz3pHKvhrjSVaAIj/GBJEm/e5/kAy/4Urm3WQI8lp9xLmlvNM3KSZojIfGCZBdLJTsHfA5g0lj1c42WhgYY2XUDWBmWOvevum97HUYMGZW0vdC4LXsofFCy81cNLX7v44mNXPqMP5/RGiqtc1Bp3Os6oyCi/k++qAyQVAaUP9pLLMT1ln2bWP5lN1LwkY5d9YHOO589lwRa3jfZ+9PeXus2NVD7JEmv2LUIQKzROvmgO8DeNfmcdz433ptuGGA3GFnn3OsxviA3gJg+YlkZ+a52/m3bIXyOmv2iIMRisYiVWwGrzEPqBO1NxAxNX+mi6k4rI+rs6rMgsMA+lDzGlqB/GR6RByzHHAwGyOVyODg4QKFQQL1ej5WIlctl1Ot1LBaLS9n99pnbZ2mBet+5/J+2nS1ftOXOvO/ZbObALm6S9SYZNORtv9/Hixcv0Ov1sL+/jwcPHrhNAtgHLoouGrJXKhUHKulv69iVh9oHzdrdKlcKFqndqhlTWu5MEJebfPzwhz9Eo9HAO++8g52dHXdPryMvBCi73S5evnzpNtWo1+tuMwLVdby3fD6PZrOJ5XLpGuTrPGJWXi6Xc+CwZkIDq1Y8vCYzuKgrNDNNv6ceyeVyTpctFgt8+umnro/f3/gbfwOz2Qz1ej228cNVxN/v9Xp48eIF0uk0/tpf+2uxZ+0jlkHPZjPXt5C6BbjY4I092UqlEgC4fpgWdFX7lGv5dDqN9WrU1lea0cuS2tlshpcvX6LVauHhw4c4OjrCdDp1YPmb0Fvw7JbIgiMqCFZp+qLjilzbdEZ91799IJL9/C4pacGw92mdHSoDH/CmYKIPaFn3+/wsFHDAxw+NVgCIGSlJ5yfxw5IvEhQa2eduI08WWPU9T8uLJBAtNEq6Z/7PsVoj1DppPuCMn9vyk1CdXlLSHFc9yc+t42IBRvLDGrfKg3WZOiGQXUdsySpwPeCMRJ2q/RMteKZOTmikz5kGu680QZ+1TfnXa3Gc1hH5stH9uyYr3z67gN/x3fYVsjrGJ2da3hsiaW+j6+5+aXWMZndYeeFnWv6ctLFJCDSbzVxTdpb02nLKJHmhHWLXFluOp9ehbUun5z7lRMekcj+ZTGLgmbW3qA80UwxYAUsWRLHHkk8KVrNEFLhcwncbIJqucanUqs+QgmQWPFPbU4EhzUrz2e/Ka12f+a5AiI7XgmcAYvehc+zLAmjMVBoMBjg4OECz2XQlePosisUi6vU6ptPppQCC3re22eH4NEjDc1SPWJ+EvNRMHQXPqFs6nQ7G4zE6nQ663S6Wy+UbN4Tn9bnLZrfbxc/8zM/g4cOHbndEBYzy+TwqlQqGw2EMPLPAoWYN8XlSz6hM2ONVZ1JW+Ps8jzJJ8Gg4HDqwKJ1OYzKZ4Fvf+pa79+vKCuWMO86+evXK7fZZrVZj11P5ZrZkvV53z4LN7QnMZLNZV+LK5vWcAyQFTmmPaYCKelbnIbBqy5HJZJwum0wmePbsGZ4/f456vY7j42OkUin3zK7LD9qAvV4PL1++dL/hszv5zPhsuLNmuVx2jf9pSxJELBaLrrfgfD6/FLgg6Xi5jmg7Gma6aTk8vyegyI1Q3nvvPZycnABY7eL5JvQWPLsjso6afgZcH9DwObtcEJMM5Lt2enwGY5Kjrs6MkjVg9Rr2d/S6VGw+AzBE58/KgwUAdCFRI13PTQJaLD+UQuSFkhp6HIcv40xBD2BlrFl501IjHz+A8HkCxEE0/m+/A1Z9nSw4q8eFDpyRkgxWa5j6aN0ztU6K/fs2nJibJuu4JT1zCyomXYvnW4N1E0jvfd04dY4okLZcLhNLR/TlW09CkxMfkJxEqj81O5XfJa0fyu/rBnDuknx67nUdb5UVnVdJ62oo2WZJpAGCJIDPZ3/45GPdeXxXwMDyLgRSsFNLBC3pOPRcKx/823f+Va/bpqRsSN9vK2BFvejzK3x2hSU7TgVPNMuGznU2m3VOu+++vixwxmsPBgO3+56taOGxqvOT5ktS2bpmytm5YcEz8tgCiprBxWNJBHrIrzchLWsjoA4gFoRKesY6PtsYX182w5njJz8UMCKf7TNQvUXdpeW88/kc/X4fZ2dnroyTPehex4bhhgy9Xg+j0cjx1fZPVn7Y56/Zdvxe/RArK3ZOkD8EB62dq3xlU3zlBe+L85dgYKlUSkzE8NFyebHraK/Xw+npKU5OTpDL5dxvJp3Dd46XWWGqY8kD7YVps8KVf+QJsMqGIy8pM9xQg2O2QT3tCcuNIF6HH5begmc3ROsADP0uyVhhVMN+7wOMVKB8jmUIBkqSAelbYHzp7oze+fhhs498RoHvmvp+V+Tjg+WBfZ4KfABx4MxnzCbxg39H0WpL6PuWCx/5HByNtNkFBlgtIqoc1cjh99bosQuaXi8E8t1H0oKt/+vCDFwGz3zyFlp5kZIFB/nstLzQ6kZr5Nnr6PFqtHH8FiAJFRxRo0ujkOSNHgMkl7n6PlP+slzDtxtSiESDM6nnoU/f8ju79th35e9dlVm9DqljaiPY+j2PoT7UNZZGqQJh6kCpHlbQzO62FgpPAL+u88m/PUd5o+uw9mchXyhLvg02QuQFs80068xm8CpxPJoFQ/1rs1L1fM1MU7prW0z1pe87OnDj8dhlsdi1ROeAZmhqME6dPJUNdbx1Xtqd6Phbt0F0TpmVYZ+XdVbVGVWdwGv55hB5Y/Uu9YjqUx0reZHNZl0pF0uK9Ro3xQeW+p2enqLb7eLg4MCtdQrg8P6o15i1qfNFbU115JUnHIPKhWYlsZRXASQCiuSHD7DgBgIAsL+//9rA4nK5dGBRu93G+fk5BoMBlsuLpvcqnz7wivpD/QtdSyhzCioTXNL1OZVKIZ/PI5/PO9CL/OB98sXec8yuYkbxYrHA8fExxuMxtre30e12USwWYzbRdWTj9PQUn3/+Ob744gucn5+7e8jlcrH+XuqH2d58mUzGAVUsoWS2lO7wyvWCvcE0C4/ZbKp79T7J506ng62tLXS7XccT3ht1e7vdxueff47ZbIbDw8Nry8discCLFy/w/PlzfP/738d3v/tdlEoldLvdK8/jWGezmcvK6/f7OD09xWg0cqWX3HSI69JsNnOZr+rLKUZiN0GiTmPWWiaTcVmlnDf8fjKZ4PT0FJ988gn6/T4eP36M7e3ta/NE6S14dsvkc/B8htV1HLXrLKz23JCMNyULiJF8RpjvOP3f8lgpJAfHRz5g1AIGV51nj/Xx43UX1rum64LPltRg9QHN9toWQNH3ECkp21DJyoz97qpjQiarF+0L8Mt2Eh/stdc5Evb3QyMfP3z6zgcq6v/qXPLYdWVEofEk6fmpw+J7/jp2X8aZnq/AkAWIQuHHuvvw8cDqAwUE7Ge+ObEpYDNwWc6VrprrPp2rYIPv+NB0iC9wcp31Vc/nudoDbt25SfroLsmu/b51wscTH62bQxZY8s0F6pF1a8xt8Ir3SGedc/YqW8FmvVgiP9bxS//2jduC/QQ72C7Ap1u+jP3CZ60ZV75NY3y/Y8vagdXzvsoX0VJMjpuZRVquqOuLgqzKC/5NUIZg05sQG8FrCTeBK58sqlz4NnHwzSWbGKBN5PX5auYdeUUer7NbSJPJxO0y/SYN4QnM9Ho9tzuzb1dmHz/0xWekQKLehwa4OU6rF2zwL4l8esvK8JuWzTODq91uu2w8BbSSeMgXnwEzz8bjccy+4DEE/FSWfIE4Kw/Wp9FMM8tbzUAkeK6ZhW9Cb8GzG6KrDAk+aN+EsE4LP9Nzfe88ngJiJ+B9GS3XMeKvY3RxMbXGKJBs0Fp+WCfwrsnKhb1nLoLrDDfLD56XZAiqrJEHvoyJEIx6ksq/Lrp2IbCOsjVKfDKii69mkSTV7YdCuogC68HVJDmzx9trqFyFllFjjWwrC0nzxTqKej3NztNmyKlU6tLOUSHxQslm/mj2mRrS1gi1hqzOoSiKXKSffUzY/4bbeYeUVWTXOXW82JyX/UrIDy3/4DV87yTqzXw+7/q/MAIdmmwkGdxcB3K53CVDPsm54HHWqLdAYjabRalUijVH9pV33SfRQNeXry+elm9ozyqSOslWH1kdqnNH16f7JHVqbYmi2hX2HH3nc7cOC8dmZUWBGmb23GV5r28N9K0fPufcziF91urkaWYnsHJmOVaVE2bp+fQHn8FN84VjnE6n6HQ6mEwmTodxzvJZaQaezXSyYBHvmdcmqKo9qvj7JI5PKwQ4F1muyZ0dc7kc6vU6MpkMisWiu67aPG9C0+kU/X4f3W4Xp6enrm/YaDQCANfXis+R2XfMwLOAooIR7FE1Ho8RRZEr3dNG6dQz+rw5Jj4r8iKfz6NWq7mdDXkN6pitrS30+30Ui0V3X6+zRi+XS7RaLXz++ec4Pj7GZDKJZQ2pbUyZH4/H6Ha76HQ67kWQifxS/2OxuNgVlGspx8G+X5rJSp5kMhkviMa1mL2yhsOhA1o55/hMfL0cr+IFM89+9KMfuR5hlLukcyaTCfr9PtrtNo6OjtBqtTCdTl0fLe6ISrnnHIuiVfZhoVBwTfMVPOLY6QMrNsC5xrmhWW86/tlshlKphHw+73YCvQ4RYH7x4gW+//3v44svvgCAK3UUzxsOhzg9PcVwOEQ+n8ejR48cf5gptlwu3WYP6XTazXvumKkyoX0QVb6A1UYLmUwG5XLZ6ZBisYjRaOT6tHGe12o15PN5V1HxpvQWPLsBSgLOrDOrL+v02gVpHbLL83i8NZxDMup9pAuxTmYLjOjfSQ6ORdvVqbwuen9fZMdmo1j2WCC5QTrgBxSVD6EAAjpGvV87JjVubaRUnzf/t+QDkywvQuBHEiWBRevAWPuZ/m1LTLgA2VdI5Jv/amj6jrfOHRAHTmzkz5adhao7rLNuQbR1UUUCa0nligQMKCNqkFjgPTSyfNFIp5Vnqzf0c3X4LCBHh9NurBAKP5LWA36n5bwaEbfX4DE0cOkAWuBMHTwFzkKREdWVdCw0U0IdV2C1c1sSH33tAbRhs+pSBXFD0Kc2mKC80DI7vVfNsiGp7tUIvw1y+WTgPmTDjts+U5vBoCCaTz/Yc33BN+WxAoWaVaN8sLrrNnQKn9dwOHQ72nGMOnY6vpqBZK/Dd8r4dDp1ssBxEhgAViWJOj51elnWR/3Bd4Ik1L03FehkxtlgMHDliizvIrhp+UEwkQAjx2rtC4JFWsqpLRD0usoPLW3kOdSvpVIJlUrFXV+Dfel02pXA+QDgq2i5vOhpdXx87EANqx+sLTmdTt1uvdx4hDpEzyVPWJ6naxCBEoInPnuGPOZ1uBYRBOIrlUq50ki7fr1uRt5isXAbBbTbbSfHPl3A67LscDAYoNVqodVqYT6fu+CdBe4JTuv6oGCigqv6e6ojFDzlHBmPxw74ZTYieU/b5XXAecrq2dkZnj17hvPz82sB15QBglXD4RC5XA7b29uuP5+Wv1Lf6DwvFAqo1Wqx39Jgl/VdeC7nC3lLHcLfSafTGAwGKJVKsR1k35Tegme3QFobnqTUbFTM5xgnHZsELIVAPvAniR/qBOtn9jirwBUEsOCZ8iLp7/smn+Fmv+e7dfgteMrv7bk+MDU0WQHi47Cf6TNWA93yz15H+cFFKAkkCoUfVlZ9IImVAfu//Zv/K0jE6ytgZB2b0HiiTqkaAFfNfx+pLKlMWdA9xLkCrHe2dK7wWFKSjtH5pBkVIQOqJKvXrL6zzjrHagMQqivtPNCIeUjgkCU7ft996rO1n+k11gEKen3NFgmNLz4ALAkMAuDVfwTH6IjodXgO+aeOjQ3M3DfZddRnc9gMOZuxQeeVIKP21vHxlEAKr03e3DU/7Fh17dQeRDoeksqHT5cye0vniIJT9vhU6iIDVHUJARiuR5SZ6ziqr8MDNlRnTyu+8vm8c7gnk0kMGFEwWXmQtDbSiaV9QbCF/NH1VueYBtA1Q9QHzOq9vwl/+Nz1tyeTCXq9HpbLpeuTxdI/Zqn1+/1Ydqr9bZ+cEODR/lVaopYEUOs4tV8vZaZQKDiQQTPy3oQv1OPsS0UgbzQaIZW66EUWRZF7HoPBwJXxDQYDl5Gnz5e2KtdavnOHRWZxM0OJ+pW6RecLeaJ2vK4/qVQK9Xo9dhx5bYOFVxHlljuK7u3tud5v2vtS9Shlp9frudJGliryBcR35uU4isUiCoUCisUiSqVSrMcgsAJ6VV45bv1b+ydyx1jbc8wCoutkROWRQGe1WsXh4SEajQby+bz3GiqzHMt4PHbPvVwuo1KpYLFYuHnB39ra2nK7lNbrdVSrVUynU8dPyuVgMHDPVDO9ld8E7nk/xWLR8YLPl/dp8YjXobfg2ZckCxZxYimKT+VhDRMuCj5wRBWPz/DzOQYhAiTKD180A7hsqK3jh+/4dY5TCLxIkhELElpjiuTLllHZ0Mgf331gUSj8AJKzqnwGmkaVOF/4uS+irBFeGqS66GhpQag8AeKgkUYe7Zh9YJIu9LbpNa9lM2lCcfaAeEauPj/tl8Gx6XE+MET1hepkNdpVNkLNLCKpTKgTpsY2j/MZ+XY90agx/9cGyiGWN6t8WPDClmTbuWIBQbteqJxpGR4N1LssPbsu2fEngRU6Vj5/PS6KVjtX+Rw71Ru5XM6VbSbtRnZfpA6XXW/VIdf5w3tnuSVlYTgcot/vx85XGdDr2IzNkHhCSrI9lGeLxcI1YAYu+EnHl8ACz6ezqHzQOanz6aaBoSRSB1cdRv4uHfbRaIRer+fAERuMsXPFAk+lUilm72tfHx7Pd4KP+XzezVPONQAOiLtJ3cJ7ZaPsTqfjMqmKxaLL9uj3+xiPx+h0Ojg/P3eZSFZPqryr3QHANbfnMewtRDDMlvVaQIRg23A4RBStsl55jPL1uuVnlhf6rCiXg8EAx8fHGI1G7tkwo+v09BSvXr3C+fl5rJTVPiPyREGjYrGISqXi2giw5JGgiJ7Ld+WFgrvUOdlsFtvb2ygWi+75sWRS7bzr8IJ8zGazqFQqePjwocuY7Ha7WC6XKBQKiKLIZTOdn5/j+fPnOD09RavVQq/Xu1QeSV5Y+6xSqaBSqThwiqV9BJx1MwvVJbxfXX9YmpdKpbC3txfjPUFA28/uOvxgqSxtIpaIcqMCZiuR371eDycnJzg6OsLx8TE6nY6zFfRc8kEzywgSsUyx3+/j5OTEZYjqmADE9KhmJ1K+GMgql8sAVkA0gSjuQKn8vIoIepVKJezu7qJWq6FcLl/yQUhWr45GI1QqFTQaDYzHY+zt7SGXy+Hly5fo9/uOJ7lcDgcHB6jVao4v7XbblX5SNzMrljzQ1iIKVnMeUecsFgsH2FarVTe3uA6+iX37Fjy7QbKgUNIx1tlXI9WCLHbhBpIjYptKOk67IPs+s+RzEPTvkHmkz9dOYuWBBQyVZ5YvugDZF78PkXz3ClzuvXLV31Z2NmHsSvZ+7T37+LFuXFbHrJONUMnywycfSYug/Yy80OPVcNXfC43WyYaOS/WKj66aU+vkLxSyel5p3djtsesMJ9+aq9+FwpvXmc9JgBodnqR1xR5vwRLftUOgpDXSAlscuzon6XTagRu+a1xlm4XED9+cJyXdK3UJQWRG7SkrvJ7vmnYtTrJzb5OSfkcDDTawe505RCeeDlkUrXZ7I5h41b2ovrbBQ35/E/KjvLdAMp1pzcAbDofO4U/K3LH3RrCLZVIAHNjky3ZMslmTfsv+/aa8UfBO+4hRBgiskRej0QiDwcA58EmVRHYNIT+YHZbJZBwvKR++MWj2odXLy+XSyZz2bFKA6XVJg0OUZWaA8flHUeSAmNFohG63i16vd2nXw6TnRNJSOs3KskENBTwUYKVe1nve2tpCqVRyPCLg9abzhnyYz+eoVqsOXLYJHeTPcDhEu912JYosQ+U5JF91EAEf23vQB/jZNUXXKOVJFK02lKC8UgZfN3gRRZELkJEqlUqsvFnHRCCMPQKZeaYZib6gNL/XDDreKzPGKIsEvVVHa/YZz2WWGflMWSI/lOdvSm/Bs1siChYjJkA8g0aP8WVaUTB84NFVC+x9G/VqVNoFViNIeoxORuUHEAdBrJFxldPgM0rug3z3pwa8ZlPZKJtt7Ew++LLR9Jr2N0PggyW9Ry6Q+nkSgOjjB7Ay1HQR4TE2Cy90ooG3XK7q+zXVX3UMx2Mjslzol8uli1AmlWuGSvrsbVaZNr3WTEOVAeug6LzRHiah6dEk8jmr1JnsIaFZaTpvyBtG8qh7bOTYZmeFTPYZ6c5Xqv81Y5FGmHU8yBttqO4DAPQVioyoHtUMIt/Y+TcNZPYfohPNDBq9Lv+3Ud8v2zvkNon6T0t4NPtYj1ssFshms85pIl8ymQxevnx5aZ0laTaLrj8hkQ9AUfnVjBflWSp1USaWyWSwv7+P3d1dnJ2dod/vA8Al59m3IcV4PHaOFPlks/1ui6xtyb/H47HLKGTZFcEAOnDKO1s+R348fPjQZZ+MRiOcn5+7TSmUCFTx+sz+YiYFAQrK5E2VuOozzufzzqmknmOWF7OIjo6O8OLFC9cMfjgcekFmrpt09Le2trC3t4fDw0OMx2NX+vnq1atLvSf5LLgGMcNMM4psdrmWcvL33kR+WIZWLpexv7/vMrh4P91uF1EUod1uYzwe4/nz5/jkk0/Q7/fRarUwHA6d/lCyOnVrawv7+/t48OCBu/9er+eAOdpiylttns+sxmazid3dXTf+XC6HnZ0dV7qZSl2UQ+qzvi5FUeT4sLW15Zrd53I5BxwOh0MAQLfbxXg8xqefforvfOc76Ha7ePnyJYbDoZsv1mfh+3w+R6FQwP7+Pg4ODmLPbD6fO/kgX7neMJOTGVz5fB6NRgPlctmVO+ZyOezt7cXKpw8PD12GmwaErqJUKoWdnR185StfQb/fR6VScfJCUIy92rgb58cff4z//b//N7rdLp49e4bpdIp6vY5yuRzbaEI34phOpy77rtlsxoAczh32dtPnC8CdW6vVXIN8rr8EE8vlcizzfGdnB4eHh25du45c0GZ45513AKzWuFwuh0Kh4AIFnKdc+46OjvD06VOcn5/js88+c5le5XLZ6VsC0XbjGoLvnBvM1Oz3+25s1A/6PLm5CEsy6dtYm5breb1ex8HBgZOjN6W34NktkC+qYsEiPc4u7vY69npJIJrv89DIBx76xuEbs+XTunG+SRTmLkkdnXXRPd/fSd8pALAOUAyFfPe6zqhOGrPvO3X27G+Gyg9LNlpjyTcXfLqFDrSC95sgH5asfJN0jPxfz1GyTuS64zaJyAMFwqhbfGsDj38dgCxEUMCSlft1z5EGojo+9nxfX5qQZUP1KLDalCdp3tDR053KNNNBr6nnKAB/H72sXocU1LIgvA8IpYNAB4YOpLZH0HlDOfEFQEOiJDlWcNUXnNGdzOr1utsdzZbFknwZGgpg3uf8UZCPwBWzjGyfLY6Fx6vspNNpVKtVNJtNRFHkyvEILPn0LfnEJvua3aNZYFetTW9CBKc020LvlUBJv99Hp9NBv9/HaDRyzby1YbdvDU2n0ygWi2g0Guj3+zGwUZ+71T88jvNRs4ss33Sdf5O1iPNWm/Evl8uY7mNPsuFwiOFwiE6ng1ar5fp7MTDl82MsP8rlMhqNRiybj7+jz5pEgGK5XLo5R5CI84eZQJrhp5vBvO7cIh/G4zFqtZrrPcZnxvsh2NxqtfDy5UsMBgN0u11X3k9QyeoBnQfFYhH1et2NhX31CAhxDDr3yCf2zVKwkyXQzWbTynFedwABAABJREFU/f5yuUStVnNgy+vISBRFDrBkw3/qRpudyvLE09NTfPbZZ+j3+zg/P8disXBZUMyasi8dU6lUiiU78Bz+DuWV3/EzAkF85zWz2awD1rg2N5tNVKtV10z/upRKpVCr1Zy+IujLLErfetLv911JL0u/CTSqvtXzyRPNnqMsMfCirWsoK+QHwWY9X/1I8oHzplarodlsun52b0pvwbMbIOuoJzmlNvOMf+tixutoyqwaxPa6PqM4JKIAa0RNF0E7Fh2PKmObUs9rJV3jTRfYuyB9npppZclmTeliZLNJkoCWTQBIlB+aqWmPSSq/07/1uCQwMfRsqyTdoS+VHd94tNfEOuDNykfIfLH6UR0afe627EENcAsEWCdgk0BFBXjU6FKyz1X1ok9mlF88PmTZ8K0X5InN2NVzbBaqGqYEmieTiTOcFYAJnXQ9SHIg7DNmtJcZaHRs9Xo8VrMak0oxQiCd27YUJilgxUyrcrnsQLRut+uuB8TtNl9AwmZ+3zcpHzg3tCevrinA5UxmlloRLGK2Cfs2+Rwp/V06MHfdA24dwMF7siAoM7N0bVWdEkWr8kT28pnP5zg5OXHAg7VL9B7IZ/KUWSdJfTa/LK8oj9zxjj3aCBoxE4XlWCyB4/3O5/PYznTUsyzrBFYbJ9ApzWQyLiPR56zbMfJ32VCc96I7b2p/py+jbwhI1Wo1PHnyJJZZR8cauAAhJpMJfvSjHwFAbE3hPQMrG93uKslsmJ2dHTdfKFuqI9SO02sTqN7d3cXh4aGTwa2tLTQaDVeyqfPTZtOuI/KuUCjE9P5sNkOhUIgFEPTYYrHo1kcF13Q+EWzj5yyF5FgIxBGY9d2X8pzN5MvlMh49eoRGo+EyWdkDjn0q0+k0KpUK6vW66391XX6kUinXL4zN6/m3BooAOLBGS2fVDqPtoVnZXHOoP/b29vDw4UM3V7hJgw945/kMhpVKJRQKBRwcHLg+lNzNslqtuiws9kDb3d11AOR15g2fZ7Vadb0ZmRmr2WtWV2kGM0E37kaqff4UZObzOjg4wP7+vuMns2JVD+m5ek8MdFH/cK7yGW1tbaFaraJQKKBUKqFer3uz2F6H3oJnN0x8sJwEGsW1k8ECQTbKQmPeliqpggzBOLuK1KgE4qVk/N86rdaxVSReQTPboNYuqiE6O+rUq5Fmn6sqIiAemdKNKIAVkKjXSQKLQgMVrTPrywSxizMQzyggX5L4QArNsVHygX0ka7yRH0kyr/Nr3VhD5UUSqQNoNyBRGdIX+WH5q7rFRklD5oeuIwqeaWNa3/GUfeWFjlWd6U0CV+390wkgIOYjyoZGbW0WwGg0AgBnBPr4Gho/LLilwRlfpBiAc97JPzoCSWWKvHaIG42Q1Law4I4FBpWYQVOtVl2pUKfTcXpEwXo7Zl2jQgMUVc8pGMS5wu9tMC+dTjuHo9lsYn9/H/1+38kMEF+bVBaU59qb5y54k2QHql1t2xbY0kw9V5vME1io1WrY29tzO9oxK0l/T4nXIVDDTAg6/r7A503wgQDL/v6+20FyMBi4HlTUGQSuOAbNCtK5TseYYBCv02g0XAkdM7iUjz7bZrlcOrCoWq2iXq+j0WjE9AvLOBXEuy5IZIlyS8eZpZqDwcA9U828+ou/+AvHC84XYLXBkM1a4/0WCgVsb2/j8PAQ3W7XZSLp/FKfjrRcXpSx1ut1bG9v48GDB3j33XdjYIP2UeN9sPT1dWQmiiKn4wh8zmYzB3SUSiWUSiVEUeRANoJL1KFcJ2xWEGWHoHmxWMTh4SEeP36MbreLdrvt+KUyoffPa2cyGTQaDTQaDbz//vtOjgm+lctlbG1tObCPf7/O2sTfrtVqrqE8M6RYeql9wwgocbdaAJcyWQmk6veUD27Q8OTJE7fD7WAwcGuv3pPymxtvVCoVVKtVvP/++6jVahiPxw5MJPjMNYyAsfrO1+FHOp1Go9FAvV6P+RS+DSKsjan8YJYiN4ZQ8JWZj9vb23jnnXfw6NEjBz72er2Y/6trGK9PfVooFFCpVPDOO++4TEqWyJMHzWbTlbmyJPbL2C5vwbMbIt/CoA/+OufybwUQgMsOv1UyoRhoStbZ8vEiCcTh+NaVYvmi3knPIDTy3ZNGJfU4vtTgo5HK4zWapQvyJsmJJV/2ix2Tygn5YvngM9ZDcmp8ZOVZQWTNdkjiCeXCgtLr5ou+h0I+2bWguk8X6P8sy0vSM77PQuODj5L4oU6h5YMa6gqmqLzwmgBicqa/GQol6VE19BRYXacPrUwBq4waBRx4Xmi8UFLdl8QjezwzD67rmKoTEXJAAricdQz4s3VJ7HfGMqHrRqd9OjYkUlvCzg2+++5ZG4rT2fZludhzLdhoM73uguw6qUFLLUf02QfWZqU+JPBSLBZdlg6zpHy6Uh1GBRNtk+vbmEd6PxxrLpdzQKCWSdlMGj3X6hK1zThXuBsrM618vLXn27I8ypquYxak/zK84bnsZcXMYt4DQSjaWTZTDEBsPVUZ4fqrvCgUCphMJrFxWVJeUMaYScNrkVKplANbKb9fhi8cGwFFtaOZ5afX190eCR7a+9E1lNflXGG/rNFoFJN/js3yhc9GdVCpVIqV+hWLRQcQKxD9JsCI8pHlieSHrXQij1hWWy6XMZ1O3Vg5BmYkks/UHQQnSdSrtoeoyodmJ5KvzJKmnHH3a+omBf1elx/UlxbASprX/P3RaIRms4npdOruj7I8mUxiu4MStGZvNIJifJ6++7eZj+Qt+ZrNZh3gSbBZ5eNN+aH0Fjy7QbIOq82cshF/ki7qwOVeAFTgVlFaozA0g41j0nuzzoh16HxjIj8IktCYVX7wGjopQouIWyNOI+LqqKkhZXnHDEVmQ1AZU05s5pUPMAmFJ/qc+Pw0CygJDOBCpnxjlogaKWoIqhEWKi8sGATEs4EIctCoUeNSI7y2vJPjtueF7OiRLD8sWKSGtToH/JvGICPhvCYQz1Tj575XSGT5AcSBZhudT6VSMX6kUilMp1MMh8PY/LFOgAWKQuODkupHRrzZs4Y60j5rIN4uQdfnVGoV/WVD4+Fw6Brxhjxn+LyLxaIrc+LYgMsldlxP1UHzHcu1mu90nGgE3zUocl3ivWr5qupA5QWzHGq1Gra3t1Gr1VCpVNDpdGLlRRZ8Ur1Cp0Yd2xCIYwZW5S72vtVe4rGZTAb1eh21Ws01yG+1WigWixiPxy5LRUuafAEOggkKqNzFmDkGC/5wfmj2l9oWfN4E4ckz9vVi1tnBwQGGwyEKhYLrzaOOssoYm4Yvl0uXOcKm1fp8bpo/HBPnOEtwVR/SxmC5Ghvj61iUH3RcC4UC9vb2UK/Xsb+/j/39fQBwDfc5F1S22GycPcQAoFarodFoYHt722WeqX3I5/ll+aLrWbFYxHK5dOCHjpO6j1krHANlg7t0kviMmeHHLM29vT0XmBiNRg4UU3uNABH7aLFP1d7eHnZ2drC9vR27d7VX9O8vyw/upEtwVUEGPnP26VosFq4BPvtpKS/Iq0qlgp2dHbeZxP7+vptr/X7fgfFaXkneawZXtVpFo9Fwmw7o/auvZP3BN+EHEN+wI5PJuDEpv5fLJer1Ot555x0MBgNUKhXMZjPUajWUSiVMJhO3EQkBJeqNw8NDPHr0CI8ePXK7l/b7fdRqNQyHQwekcc1VflDOKpUKDg4OsLu76/jOua5r3JfhB8eqOom+ly940mg08OTJE1eCuVgsUK/XUSqVcHp6ivl8jlKphJOTEyyXSyfn+/v7ePLkCfb3951ctdtt1Ot1twEL5ZG+DTc2ot2Wz+dxcHCAZrMZuyc+Sx9e8GXoLXh2C+RTZDaqrcepYHKxTcousYLsu0aIRr0lHz9IHLMFHwF/adY6vti/75MUILnqOPtuwVU6eMqHpBLWUB09JXt/NutMXxrBjqIoVi6ii+g6WQmZ9B71mdtMMuWHLY+wL2tgWDkJmfQ+1WklWcBcjT4NaPiuq3zT3wqd7H0q2Gzngo20qWFoAQC9nv7OJvDEBqq0z5U+a98aoVkhCibSqWQZT+h8UH1gy9x9x1JG2JNnXXaQXkdlK2S96rMLVA/asu8oWmUW6Y5uPJeklQEkX4AmBLJrgbWp7DFKDEIpPwiC+TIbeX3gcgP1++KN1fMMQqpDZYEZ+7fa5OxZxEwagtS2jYJdx5XnDPJp9tttAq3KA7vm8TOCx1dlFXIMzMyiXBAIYbAm6XnbJAEATsb4DlzORLpJUn74+rLxeak+tDYUeaB6UbNflB8+GbG/p0EOZunwfN7zbZHek08+9DtmR9ldUskzZjBzfrFfGcsqlSdqm5APJK67wCooyHl3FzpEn7uPqAvYJ5AAe6VScWAZW0foBhAsj6aM0MYgoE++8jeAeNmmZlqx/Psu+OGzm3z8YKYZsxCpI0ejEUqlEubzuVtHuONovV53PKFM6KY9um6TH5powTnJbHEbKL0Negue3SBZA00FXxekdeBGkpGX5PAmnR8C6T1x7FSUuuuPdep0PDRwLRCQBJz5eBoS+cawXC4vNULlMXqsz9HV733jDxU0okGaNF5NGbfRAjptej53MvLNi3X8CI0nfLf3qGnxNnpvnQOSdZqTeBGqjADJJbtq3Pqazqou4QLLNH89RiOrAGK8CJV896fNZH2Oj8oRI3X8zoLv2vtH512oPFG5oMHd7/fdrm8qMypLmnlnM2V4reVy6ZrxavlFiHMFiMu1yondTILjoAHO3coAxHo3AfGepPyfTo3N6gqROFad71rWy/Exo4QOGvswsQyEuoRNijVrU8+3/b1CIMqFznUCFVxLbWBC12ILoJVKJQyHw0tZRfZ88oXN4NUxvC9SnQassrtV91O+SXym7ClULpcdsFoqlVCpVDCZTGJZbIB/7rDUrFwuv1Gvqtsg5QmrGnTd1J0igRWoWiwWnfNbKpWcjJTLZZdpxb5QPl7o9azOCoW0ry6zw9jMXP0UzQZifyXygxsiEDCh/qAOpm4m39kvSoNY903UIQRYed8EfNTG4lzf29vDo0ePsLu76/pNEeCgTuBOtdpXTNfh+XyO0WjkepCFMF+AC36USiXs7+9jNBo5IKxWq6FcLqPf77ssTmZ17u3t4fHjx9jZ2UGlUnH8WCwWKJVKqFarGA6HrmcXdY72o1SgNTQ/hmAis8Xo2xJE3d7eRj6fxwcffICdnR00m03s7u6iXq+jUCg4+QLgsny1Dx8BfiBuB1t79S748RY8uyXiYkFFwM/sMfYhW+fft6hYxzm0CQTEI5A6Fo3qJ/FDnd4kIMEHFvG3QnRukvhBHlgwEVhFgHzgmY7TOvzrwKKQiDyx9/s6YKIvq8IXRfYBRSGSlWnVAYz0EiyygA9pXaaVT7+EKh8kn37TTCsacTYKpWP0XdNm7AHYGH5Yh1XL4LWkmcfzc+VHkp4AVsaIT7eEQqo71Fnl9uiDweDSRhHAZbAtKfuOn7FHi0bUQ+QHSWU7nU675sp01uwz12yPKIrcrl92vpFouDMoeBP9Q26LdJya4cC5YcEzjebTmWFPHepdZujZ36Dhb/u0hEAaeOL9ap8jwN8LT8fE8l7NNLL9eUg6TzKZjAMPWO5233zReeDbRdEXsCUfCJYxM4Jg0Xg8jvXpIamepk4lAKl2332SnevaKoJN0PW4KIocMFSv19FsNh14xvkzGAximVOahUjyrTP3LRvA5Uw7vljGPx6Pnc4AVuBqtVrF3t6eA88IxpfLZfR6PZetSJ1s7VkFznQny1BI5wHtLpbvE4BeLpcu646N4BuNBkqlkmszw90iCSYOBgO37pCn9A8I3rJkMSR+FItF7OzsYDKZuHLWRqOBSqWCXq+HdDrtWspUKhUcHh7ivffeQ71edxsdMHBFvdLv950No4GwpGBYSPzgerBYLFwZsAYkqCdSqRQGg4Erx+W84HoTRZHTLbrxgPo6XJ8AxOzfu9Kn96+1hX7v934Pf/fv/l1sb28jiiJ85zvfufKc//Jf/sslZ1P7d9wVWePcvicBASRfqrtddJPKL0Inn+Oy7gWs3yUzKWNgk8gqPCsT9nsdH//28WBTeeF77nZ+2PHyczveJNnwZWJtAtkMIHX4rLysG3PS56HzgeO0utE6wkmUNCcUYLLlF5tACprpZ9cdhz2O52qfvU0iLddU50/JByDrd8DleULn0WZvhUoWWPXpQnXaNCvLltH41mUFqjeBfPaF7xgtSSKwxJdm11mwOQlQDVWv+u7XygidZDrG7EukPZ9sgCuJ7Fq1CaS6UJ0yNrhmKZL2/uPGAUnBuU2y0ZLsT81w5rgVSLVlfVqax+v61nP9LiQiQGaDbLx3bVyvWXcERm22J+eU6g8b1A0BTE0iAuHs02eJ8qHN/QmQ2QxlAmVazqo80uPtLuChEHfOZLmhb+4TLGdTfJZ1kn9JPcCpN6lbNNvvqt3E74t8WIfvewLs3NSApZnW/iS4zvECuFQKnUrFqyXuioLKPOv3+/j5n/95/OIv/iJ+9Vd/9drnVatVfPTRR+7/+1bAFBB9kDY7BPADZpbUwdPz73uMr0tMUyZpSYPPieO75Q0jEZo9EXImkRKVg0+pcAw+WfABZ/q/Kg0fKBuagvWRAiHMkAAug8m24bVPPsgTzdzbBB6QdAH1ZVP5om8+fui77du0aTwB4rKuEUpbhsh3dYB812Jkl5kkIRpn64gRWW3+bcerwRr+z+OsrJCPbGxtm4qHSmpgs4msRqpJNjhh5xX1i2arzedzDIdDdLtdDAaD4IEjfd5qiNIYtQ6bOivUK9o8nQ6NEkuX7I6m/P2QyAYrfcBWFEWxaLeWJtLR0d3laLuwp8toNEoE0EIh3g+feVIGNjOw2HOmXC6j0Wi4bAqWXFUqFYzHY1dCo3ym3lDZCC2zKIl8YDPnBfmxvb2N7e1tV5ZXLBZdY2vd0c0GBNmzyDdv7puSQCz9XAMqLMdkA/Rms+nkg3ziRgrcYZHOrw18hRyQIChmS3HVtkilUq6P1c7ODh48eOB6OGkvNwVeATg/hrrH1zMvNCqXyzg8PEQ2m8WrV68u2Qfa4L9cLrtNNSgbasMSRCkUChiPx44XxWIRAGLZbVzTQ5ozHOc777yDTqeDXq+H4XAI4HI1wP7+Pra2trC9vY3Dw0MUCoXYZj6044CVv8Iy1lqtBgAuI41/M7M+JFI7U+e2ysnW1hbq9ToAOIBVM9Zof/KZc8OmwWDg1iNgtcEPs/tY1nlXFBR49o/+0T8CAHz66aevdV4URbEdOO6T1kU2fbQOGEk6jv9bkCREZbuOkgAA+7cla9T4vt8Uep17XQewblJU86boKnlJAiI3iT9v6piu44cPXNsU0j5DQHwMVh/63gG/3tnE+aMGmn52nbXABzrrNTXSuyk8UXDVguyvcw3rENDpfdNr3jX5nn3SvSvowRJPC7SSrO4IHUQk+cr47RyxgKLtMekr8X7d+7hvUqfc94ytLrVZRATdLIiowByv6ZOLUAEBu0aoPtWeXJopozt5q6woMJn0W6HOmeuQdYI1Q1N3pNQNIqhX7LqdBNiFRHa+6OfUgZwrzITRZviaVaYyZHWP7/8Q+aHjVD1qs400G1Nlw5Iv+UH1SOjJEen0xS62NoCiayoAl5XKTCvln9pbvgCDbvSRlHASCq0LIlm+UE5UNmzAj6RBYQZs7rs1QlDg2ZtSr9fD48ePsVgs8FM/9VP41//6X+Mb3/hG4vFENUmdTufG78lmPagwaVZJFEUuGmXPtdEN34Th9d/EsLsrUidPG/sB8Yw82zQz6RrqQFvn7q7rnl+HrOOh/FCjRHuQqAyoktBmrpqd5JMd/e0QSRWmLzJrlaPNrNFr2Mw1fmf5eF2Q4T5I79WWoumC7HN89H8LrPgMkdAzaYA4P3RcvrlxFehOUn3sk6GQ+UFSo8v2ZeGztjtOkqg7fOsG5yGzi3iNEOeKEssr9b7ts00y7lTfKP+Wy6Xrt8FsPLuGhURcP2x/L11TbXYd12A6OYPBwDl4y+XS9TsCLgxWZgmEWkpDUqeWDp9mq+rc0N3t9Hjt98Xm7swIUL74ZCFE+VDSeWDtT82UYekVASM6jCzdsvPJOtMKLIXCE1072Kzc2mf8G0BsMwnuFKeNqykjlBO9hq7XCi6FBgrY9dGCybqe2N1X8/l8rKemLe+dTCauxxfJ2vmh8QNYPVstteTYF4uFy7RiNqb2wlOQTG1ZriuTyQTZbNZlE/EYbijBHlAhEcE/9lXlzom7u7uYTqcuq46ZqtwkQHsjzudz19PN+sO6NgEX/OIOjuVyOTh++IBObqLBXYlpt0fRqqUUecesM25IpH0ouX5ZMDGfz6PRaKBWq3l3ig2BrI8fRaseZuwbSF1C3TuZTJBKpWL9akulEiaTCc7PzzEYDFz5qv5OoVDA7u4ums2mywa/Cz0SJudfgz788EP8zu/8Dn7iJ34C7XYb//bf/lv8rb/1t/C9730Pjx498p7zm7/5m/iN3/iNW7snXYT5UmPCV5LmM0AtEKKAkQUAQjVgSdYx1YVSN1WwYJier9fwAUXrzg+JXhdM9D3/q8BVH3gWmsPne2Y2cyTJoEoa67rnb3kSMiUBRhYU1nlgz7fZJkmAUchzRckHCPrGt+7Zk5IimlY+QpovPrLP2QJEdm2wPPIB1FriGzKYaMemjjANUwsisX2AnQP6zmuTCCTqLnShki9aT71KZ4WfKenxarxzjeK1KRcKIobID+UDs4V0bbUbSbBkiAAbnX8CB1raasHIpN8PlXwOn50DChKwxwzBgKS+RCQ6uCyHX1cmet+kQTtrhwCrdcMHkClYZLMUCazoem19gBD5AST3JeZ35IeCyz5+aOYidQnfgbjdFxKwCsSfu+oBgsHcAZHACIFm9gZM6gfI567ArQZ0eQx5GloSgAI65BF3oNX1hX3fCCIq6LVcLmPjVlBNwTMLJhKgDY2s3LIPGuVeM9dVX3KsDPrRXmFWr92IR9dn7vYbGj989rgG57gjqdqUlAPdaZbgGtcgZuspcMvfy2azblfsu+THvc3M3/3d33Vocrlcxh/8wR+80XV+7ud+Dr/0S7+Ev/7X/zr+zt/5O/i93/s97O7u4j//5/+ceM6v//qvo91uu9ezZ8/edBiJZCMN/CzJufctVlb5WjDEnhcqKXCjBuzr8MLnECQBA6EaJZY0KnvV/V6XF5afNp06JLJgjkb5fJFZWw7h4wlw9TxLKksKjazhZnti+AzwdfxQ8hnGoZIP+LLzQB0YlXnruPnGe9X/oZEFzi24zsi/T358zqzVI/a3Qid1eC3I5QsYKH+sPFheaJAjdDDRR1Ym1Cmx84alNlyPXmfOhEZqXCvgTofYPn+CATpfNPNGQQBrewGrtUn5HBKPrM7Q7G6fbtXyRC3b5HfMPFuX+RD6+mIBQxuY0e+4Kx6zE5l5xuetYKLKSVLWbmgl4OvuRecQX+wF5gMTgdX4tHxTr6fvXKdDA9BIdp3Q4IGCPfr8dSy6Llnbjd8reLu1tRXbfTAkUptCgUCbvakgkD5TgsqDwQCDwcDtAs1zlsul63OlgBM3HQiNH/o8tfE9x6X8UF+P+mGxuOjn1u120e/3Y73PCML3ej30ej2XnQYglgkdGvl8C59fqq8oWvVIG4/HrqcbbTlmO6dSKfT7ffR6PXcMW03cNdB8b5lnv/ALv4Bvf/vb7v+HDx/eyHUzmQx+8id/Eh9//HHiMRTy2yLNAFAFSSXhyx6hUrDH+MrPgHgquA+dDo3sffsiLkmAI7DKsLH80GwcH7AUIj9shIlouy2dAPz9EPiuzpAaxj6QJWR+kGg0zOdzjEYjpxTX3btPUWt5ks9ZDB1ctdHuVCoVS3MH4hFACxzzXF2kVXfYhWsT5MPOBxpa1sFVA0WNOx8QYIHZTQMUtaSXhoc6IjRyteyEBpkFCWi88F1/JxQHL4nIi+l06hrHcr5Yx02BJAXXfHKhoJzdxXMTyGcv8HOdH8ykoEwQFEnKnNgUQM0CoPq8qSP4ufZusiAagZNMJuMcG2A13nQ67Qx8386coZDqDAsIK5E/zBzRjBquSdVq1ZWdJa2nqVTqUoZfKGSBRJu9q2BrFF3seMfd8rhjXi6XcyCBgkjZbNbpH64/qlNs1UFoZJ8ns2OWy4sSduoMygaBDcoHz1ksVrsu9no9dz2fPaLZWqEQnxufMdcNgkUEvRRcVxngWGazGYbDoWsVpABKKrXaYIO6JZPJOFljaXAIpDapyvtisXD2OjPxqDMJ8Gi23WAwwNnZGdrtdmwjAOrRXq+H5XLprpnJZNBsNtFoNILiB7CyJ5hVRd9LQTC11bV8nTqg1+vh5OTElSaOx2NE0UW56nw+x+npKRaLhdu0CIAr67X65b6J/oY+c1+ii51TwApwJz9arZYDDAuFgrvu2dkZptMpzs/P0e/3MR6PY3a/Tai5Lbo38Iz14TdN8/kc3/3ud/H3//7fv/FrX0X64JJIMwSucz17biiT5HXIRjYVLEvKikk6/6rrh0xJ8uHjyeuQ5aMvkrwp9Kb3ax1eBRLtMfp3iLy5CsRRQPQqfiXNMfs7m0BJ80IBtaSx+AB5u8gmAdWhkMo43ynnekwSaG7/9j37TdGlPiIvrqNDk+aVj2x236bzCIiXVNCwV8D1OnohtPmRRFfpOeoFXzBCQUZ1epKu48voDI3svVl5VtDAlqzxpVm+5B8DmSHr0HVkgwYWNLZBCZUTlRHlR9L4Q9UlScGlJPvBJ+vWUVaZ0PVqE2RDAXFf03vf+mmBWA288BybbWODg6EGedn0nuDNaDRyGWbASgfwby3zV8CRu6+SJwpW8xzgcp/A0Pih6ybBLG0RoHKvPc4ItpI3zEy08qCtETQ7MWTbfZ3+4Gc6Ti3fVWDatkcguEpAjUHS+8riDarn2dnZGZ4+fYrnz58DAD766CMAwMHBgdtN85d+6Zfw8OFD/OZv/iYA4F/9q3+Fv/k3/yY++OADtFot/Jt/82/w2Wef4R//4398P4NIIO0doouqCpgKlArC6yCpIQFsFhTyjZULSJIj53Nc9Hh1iH3jDokfSsoX8kIzJezYeLxdmFOplPuMzRLt9a0shcYPffa+6K/20qBMcRzWCCUvuIjZ0i2foRcyP7h40PiwUUsLqHCBVn5w0fVlaYa8CJP0/nzlI7YcEYgb6dZY9y20auyEFP1OIjWodK7Q6fWVmui52gdq3fMPXTasHqXsJxnb+typO/nMfUEHn0EXetmmBXB4/8yS4OeaJaFZEyzdtM6bRs+TMtNCIj5XzWrRzBid55o9ZMEfjplZDypnFlDSLM/Q+KKAmI3S6/oBxLOB7I5odBQ1G43nJtlydr0KhfjcNEtZeaKb9OiYrZ2mZa65XA6DwcDrHBJkYJ+j0LJYWR7FEikl6lVrm+p6TPuD65JmmKhNAqx4H0XRJbslBIqiCKVSCYeHh0in03j+/DnG43FsowjqRGY9M8Msk8lgNBohlUrFWgmobqasceORVCp1qSF6SBRFEba3t/H1r38dOzs76Ha7OD8/R6VScb2smBk1m83Q6XSQSqVcz6p0Oo3JZOJK7obDYWxdtbbMcrmM7Voamu4ALqrYUqmU0wtaHcINAJglNRwO3Tiy2SxqtRoymQza7TaGw2Esa54bH81mM9f/y9o6oYLv+g4gZi9xno9GI1dySZ4xS7HX67lNHTl3eFy/38fp6Snm8zmGw6Gbd4PBAOVy+U71aVCz9L/9t/+GX/mVX3H//4N/8A8AAP/iX/wL/Mt/+S8BAE+fPo0p9fPzc/zqr/4qXr58iUajgZ/+6Z/GH/7hH+LHfuzH7vTek8gaKDYqQ/KBHerYK1jwV4HUmbdRF99xSWAQP/O9h04W1PLJx7qoHhDfbdWevyl8ULLgGWU+CeTxyYMuvpvIA8C/+PgilEk6RD9TPvoiVyEaJZYs8KXj8mXhWTDVkgUT9Xc2hSe+kiPyQ8fl052aLp8UdNgU8q2vSfPDAqkKoFny6d1N4otPh+gOqwqm2FJFO5eUX5a3Ic8VzgcF1oH4/FcAxAe4kk/kWxL4rnMvZN74slqsY8bjbH9Efk6gSIEABZpUF4WsT5OCUErUDwoaWznRZ89jfNfSoFhoYBGAS+NM0osWQLMgGj+zPc/seHmdUIMSmUwG5XIZg8HAC+RQN2iAgllVmm2l9qztPak2ndVToVGhUMDOzg6iKMLe3l6sPNNmTnEXyX6/j8VigeFwiHQ67TKHCJZZ+WFfLzvXQtQjvDc+NwLHLNlmufNsNnPAos6xbDbrQDLyQwHoyWSCfr/vgERfQkVopOsESQMIURS5vnaUEYKs5JltR8L/x+Mxer1erFeezrW75ElQ4Nkv//Iv45d/+ZfXHvP7v//7sf9/67d+C7/1W791ezf1BqQLiypZLqhsHKkTzu4yaB0Be339DeD1ykHvinRRsAuCGllEnrUPCfmh7zZzRqO/NNwUZAyZH9b5UGfW9gmxgIEauCRfeqs9NzR+KNmx6mdqzNtjfIChZjT6XkmGbSik4+bCoPpBjU2foaX8U35QrnQxCtVo9ZFv10N99joOn270AfFJMrIJ/NAt3+18UP1gG6paB2e5XF4ydHzOUKik80WdFZV9Pc6e6wPJFFSzPc9CdHqVVJdqJJ+fzefzWHaUbQzv64enIEMSOBsiWcfMOh261mp5kI5ds7A0K4TX0eb7wNXlbvdJfP7qcPhsM80wtGDK1tYWisWi2wGPDfL1NxRQS+L9fRKfOe1Pze62fZVsJqedD+z/xV32qtUqBoOBV7eEuvGIOrzqlyQ9N5afaSmZ9gdkJlK9XsdsNsPZ2Vmi/l0sFi7TJKRMPOpG7S/Fz62vwabvtsk5e77VajUsl0vU63XM53O0220AlwM/nJtsqK89Fu+blB/D4RDFYtGVbepOxNPp1GUFzWYz5PN591y3trZQqVSws7ODVCqFYrHoesEpeERKpVIYDodot9sOoAuNKAuagav6bzqd4uzsDMfHxy4TkyBkPp9HtVqNBRvIQ1uWyAzFXq+H09NTpNPpIPnhI7VJZrMZWq0Wzs7OHHjGDTK4c6vKEzcQYGYn5xd75XW7XZycnLgsv7vyc4MCzzadFKCw4BknGBFlFabrgGecjNYRCLEO3JKNUgErflBRqFHi44cCarym8iQpchgiYKT84Pj0f8oHjTM1tDSDQA0NGjv8zqaG6yIdIj/UAVaAi+PxRf4tIGL/5iJGebIRzhB5QeJz1widRmGAVbah71n7wETLD+VL6PIBwC2kCiha/aCGLckHKAErIycJPAuRF0qMxNGYsM+fY85kMpdKeS04ptF0K2shOXmW9Pn45ov2mbE7ddnMESCeeUP50IyCTQDPSBYs1s91HaaDp7tuasYRj9M1SdffEHlh5cK+gMuBF90sQMEiLWWz9padbyFnjQDxOcIMGd89p9Npl1FiyzaZjTOZTJzDQ6cIuJz1m7QxQQikNvm6+e3LwlNgNZ/Po1wuo16vo9vtotPpXAJa7VoVoh7RcfKZ+u7T9mniueRFpVJBFF2U+UVRhJcvX8Z8F+Ufy7hGo1EMOLlPom6jM9/r9WL+xtbWVqwNz3A4BABXcsYSeQKqtGF3dnYAAEdHR04edN0lSNLtdpHP54MCz4ALHVkulzEej50OoG1OWZlMJjg/P3cZQsVi0clPPp9HrVZzerVcLmM4HCKKIgcOWXut3+/j7OzMgSMhkQWdra9LfhwfH+Pp06fI5/MoFouoVquIogj5fB7NZhPlchnL5ar1DjPOFouFA4lIrVYLL1++dCXBoRLnC4nPdTqd4uTkBM+fP3clqpVKBYeHh8jn88hmswDgwPnhcOh2HFVQdjQaYbFYoNVq4fnz58hkMnfKj7fg2Q3TOmfLAjw+Z5fH2f+toR+yU7eOkhwWYNVs0meQX2Vk2GyuTSJ771xQNYMqCRhJGrPvs5DBgHXP12ZQWWDILrZXRf5DM1gt2eeszp4eo317dN4of5KubWUqZLL3mDQXCHbQabFjtdf0HbMJ/LB0la4kb4BVxq6dN3bNWXe9UCnp+S0Wi0vAGY9/XQoZSFTyAaHrjvVl1FzHlgkVFFHyra8+4ufkgQZACSra9Wdd0C4kOdFna7NQkwIFyg8rD1peRgBEz+HfvlcoZGVeQUSuJSQLAtpx+khBeP6vQYvQ+AHEe90l2VHkRVI2btJz9700SB4imEgAjLvt+kpZCTISjOZL7XOdP5o4YHUI+ZAEWt43KWBcLBYdsLNcrrK1CRiNRiPXu4ugF0EmLZHXxBIg7g8CcLy967K81yVdL7hOEBwaDoeu/JK90ZiFxjGxLJg7gfv0hMrIptgiJD7j6XSKXq+HTqfjxlgoFBw/gAseMgtegXyrJ3SN0ve7oLfg2Q1SkmHlM94oDFQ4JDXyNSPAKl/blyRUUIR0HX4wA00Nct/4LE+0r0LofADgXTitccoIsR6v31GJ6E5paghqphYpVN5Yg9TeJ+cVowo260ENW18/EmAlMyEa8ZYsEGgzqTgOprtrOZE1bO05em2fIR+ijOgzs89RdQUzNm1PETVGdXxJTo3KYog8sfLrM775OR1bbQ/ATCotVyJveR3gck+10ImGmY4/iVRurgsAcc0O1Yi3QIB1VKkfSRy3XTN866kCkDyGa7b2rglprlAXKBjANZPjJumazKbvHO/W1hZKpRKKxeIlx0Z1kVKI6wz5QTBAZUT5ocEqygxbauh11AlWYEl1tOqQkPQIx8ISVGZe2kAdcGE70IHXBta6jlKvWicXWLXUoP5VgCUU4JljZaZVv993PZbUFuWcYA+n4XCI4XCIQqHg9K5mkpFfBFGWy6WzVXw9wkLhB3DBE5bXTSYTVKtVlMtlr33JsbbbbbTbbWxtbcUqjLRSJIqiWOaMbiLBz0PLxCNpNt3jx4+xs7ODTqeDbrfrelixzPLs7AzpdBqNRsMBj7lcDtPp1G1UQ8CIMqPEOcPNBcivEIk6crFYuPfFYoFOp4Pz83O8ePECz549Q6PRcP29mKFJ+S+Xy+7z5XLpxmtt9Mlkcsm+D5XUV2PD/3a7jadPn+Iv//IvUSgU3LhLpRIajQaAC/1Zq9VQrVZd5h6zzhRg5hxjlvRdZn6/Bc9umSg4viiOzwnygSkWbLLRjJAM1nVEBy3JyE4yOPXYpLFvGpB4HbLlJUnkyxTYJLkg+caoIAgXkCTnUM+5Li9Cc/iAuH5Yd0xS+ZHlh69X3HV/JwRa55zq/1qWasHEpGvwPSm7M2RKykjU/+24GJxQp3nd+O3foc0VJR2H/XzdOUnzJun6IYEAJNWT1tZIWk99n2tZmuqNpIBGyJlnFkwkKU9swIqfKXCoAToLlq2TmZBkRO1Q3+51FljV9SXJ1rJ2h+oSvQ7fQ+IHSXu7Kal8cFwKEluZt/pUP9cKAs20CnHeMKvIbgahawfBDnVgbTYIv2dwRtcXBdmUFyHyQ/vZsZzdl8Ws/CBgaGXfyoUtybT8DJEfnPcMKERR5AAzzRBiQ3gCp3zmmvmqekX5ob3DNFEgxHVXya6fy+Uq84w97AgyM6Cp/RUZ5NHe1zpfNtFGVeIz1syzKIpcTzzNPAPg9JAC9j79G0WRC+Lw/7ugt+DZDZLPKLOfqYBoTyuNcvGdBs26jCq9dsiOjRpYwMogpyK2x5AnarDxs6SsOzVgbM+5EMlnbDEDgN9bRalj1WwBnzGbBCyFQj7jwkapkwBSzZhYLpexlHrtVePLVEpyNEMh3iej1LbnmX2uPFZlXndf5WcqF7yO7XkWGulYaYjTuLQlIzoWn9zrc9dramaAnY8hyYfvGVEmkoxu7fOn56jsqHPHqLhmWIU8V4DLARV+RlJ9SnCV/wP+XUuTwMWr1uP7Jq6nNDpVH/pAMfKA40ra7U2dXNWtoe4OZ8GidTtlAvHyVpu9rKVsQNzJtfIWchCPvMjlcsjn8w40svdp12JfZjuz15S3Okd4HQuehERRdFEa1Gg0XG+mpOwFXYt1DvE6SbtKko/Uq7a0LySAhPyo1WoYDoeu/5BPjlmap2NS243zg0CSNj5XHnHN4nVC4gcQB4tyuRwKhULsO2uv+uwKzVocj8cug8ba/VfZ7iFRFF1sHsAMVmD1PPkMuabkcjnn45EvlB27vnIu8TeWy4tMYAKYIa41llR/jkYjjMdjJ/ccSz6fj4GEnD8+3cIeYJQNNtfP5XLB+zJKyg9g1W+1Wq2iVCrF1mjVFZrZDKx6k7LklXqbuopydNv0Fjy7ZbLOhwWL+FKFQwHwIalWMHSR3gSy92mVpf1OwUT9XP/eJH5YQMgHjvnKpxQsItHw9b302iEariS9L40y+YAPHs+XjlcNV35mQdZN4UcSWOQDzvQcRm+44PjGagG0UDNpLNEY8QFnCp4pLyxRr1qwSKPkm8IPIG6k2VJMpSTwzAco83q+reQ3hXzrg5V7/V7BU35mda8PzA+RqAtt2SUNUNWJfK7quPmykkgEp/nib4QMJl4FnvGZWgfOZkco0MRrsO2GlTH+rr6HQtwBkA5tUgaa6gf7jOn00InRILDaMaqXQrPL1DGv1WoYj8coFAqXen1RFnQd5uf6jH0gsl2rtWQzSVffN3EziEql4gBW4HJ2sw3uqY2iAJpmHvnmHq8TMsBKe4rzRtcQfeYalFFblmARwbPRaOSAQg1qbApRR2YyGSwWi5he1HJCJooosKE2rd01HVgBbvxbwTPqmrsCR16X1G4AEHvu/J4bamjZPHlC8Ex1iwYuqK8Jvm0SmAis+MFddQkMaksEHs/5pT4v7Q/qJAazuOuzXZ9vW0begme3RGqsW3TYKoB10UqfURa6AQ/4QTLLC36eNOakMVpebQJPrjIKLChk36/LD58shcwXJZ+jy8/13R6rhvm6sdrvQovYWMMS8PPEgq182V4zGtWzgCwplLGvo6Tx2rECSAR71Dm2oJH9jdAMeCV7jwry2M9864v+bz+3WZn2N0MlHbcFP2nQ+0rbST6n9zrr1CaQ8sE+R80240vBMdUnVpbssSGS73kpQKzj0+N9OsFX+qlO4ibJhwV6lCdAsg7lsYB/XSJAws8sSB0ij7QHnGYbauUD+aFgl9Wnvgw8Jcs3rRgIiXhvel9WFiwwZINPdIqZMWPlwEebAiCpPCgPbOBJQVJglS2jOsYC7zbjNUTScRIIHAwG6Pf7GAwGru8ZEH+mGuQDViWKLLfT4IS1Zwka+cplQyLKP8s02Q+QvdysjtFsSwvQarYe9TWzyQkaWZ8xRFJwkHwZj8exjESuRQTaSVEUuWxPbh5AubBBvPsY/1vw7BbILqx816imz5DV43VS8DNbfmF/K9RJlGQ0qWGq/PBlmfmi5Fqel+QQhko+41MNM5+za8kCa1qm43MWQwKLfIa5zg0L+vB7370riGINktCNEVIScMatq/k5DTaVf1/2B404pSRwRGVQ/w+BrIGgjj75MZlMYjrBRj8VVFHHRnuv2O+vC8jeB60DCDl2q1+sPlEwQI05vT6vGTKprrC7cml2gOrWdaWG1tGzpY+hU9IaqNm8NDiZFUBHhs4Mv6Pu0fOok/hal6kWGqmc2DJEX8kMiXJgy/I4T0J36pT47LWMiplVOn4f8GX/92Wt+Zw55V9ocpLJZFCtVjEajdz9aaac6kaWmgHxPqK2rNeCZ1aHWsAuFOJYtJE7wSJmWWr/IS1FZH8rZrdWq1Vnb7BEkWsxyQJGodru9r582VM8hv2cstmsA1AAoFQqOTtF/UALEgG41H8vJKKNMZlM0Gq10O12cXx8jJcvX+Ls7AzdbheDwcA9b50n3IEzlUqhVCq5jSbY7J3gIvUs+39xJ8aQbXkFUrlJwMnJCU5OTtDtdhFFEYrFoiu1XCwWGAwG6PV6bg7kcjnXIL9cLiOfz8dstVKp5LLwkoIbIRHvkYBqp9PB6ekp2u02MpkMarUaSqWSk/fBYOBKgWl/1Ot1AEClUnEl05w/BNXIJ/3du6AwQ4YbTtd5eNdVAkmRvte5Rgh0lTNmx7JuIX0doCwkBZNkUF3HUX0dfvh4uYm0LmvCd+wmLChXkS97yD6/1+XHugyCpP/vmyyAlQS2qhOrx9L5813D8saeo/cQKq3TH0njWzeepGvY3wqV1j1L3/jfdEybqGPWrbkKhNjAQ9KaY8H60NcXnyxfNe99AQYb7LJAgL6HTL6gms3KvWr+++zQdeeEyh866QSCeX82QKHBFeCyvtT5kFR+aIOjIYLOGnS02ac6LoIFChpo5llSY/11Nmxo5AM9dSdvX8mpZp5pEM/Kl/I4xLEnEcetAKLuqOrbNVX1LPnBOadgvmY/A3E9FTKfrI6gDBBY5i6zFvxbLBax8l0NTDHDTFsjKH9CBZp9xHnBnWSVHzoWbctCnmpAT+ef5U9S4Os2KVyIe8PIGmO6UK4z3nx/891m3pB8hkuIE0l5of0A7EKsx+t5StqPxJIvKhoqPyxP1CjTMjLgckaQ/q0ZSMoXPUcNtBD5oXzQHiBqjC2Xy7XKUQ0ZzazyyZbyhJ+FxBeOQzNodDHhImR5Yhs72wwAO0blsf39kPlBnuh9awkFF+PJZOL+z2QyMf5ZPa2R9U0ARpbLZSzqbTeU8I2RxopPPihTmlWQBAyEJh8kq0PVkUnSfT6QSJ1fIL7RgO/6oZNvLdRsS3X8k9YJnSc2S4T/h1q2yXvnPFEHxle2mLQ2A/4ghq7XtvxVrx0ScV6oDuVYFUT1leap7OuxNjuculcpKVv2vom7BlYqFdc7Z7lcuqbWHA93FKTzR6DAbtCiuoEyw+9VL4XGBxIzfQqFAkqlEsrlsiu1Wi6XLnuK84q75mmmla4nWpKXy+WcrafrmGb6hUhRdNGrql6vYzQa4ezsDKPRyJUuMsM/iiJ0u12cn58DgMvCYlaRZuyyPE/tXAWgQrXZp9OpmwfUA5TpyWSCdruN4XDo+txRJvL5vDtPM4vYvyufz6NQKLhrAYjpHV91RQikNoECqQAwHo9xcnKCXq+Hfr8fkxVdl2zFEPlSLBbdcZxztGlsz7PQbDPr5y+XS/T7fbx48QKdTgftdhu9Xg+lUsk9V8o/NwLQ9SKfz6NarcYqapjtyyxe3dzkLvTJW/DsBskaYcDVUTkrJCRroK+bGKECaD4wkZ/ru+/zJPDD8sSXZaWfh8iTJGdPx2cjw9fhRxKFuBBboNTHCwXD9HlaHvmAEftbXIBDBVctmKFGlY1427/ViEkCD3Xceh6/C5V4r3azAB2jGlcWCONnSbrXylyoZNeWJKdWeaJRUAAuSuebL0n6JWTyAYWcP9d9pkngmU//+nR1aHPHro++fm5JG7L4ovx2TVI9rMGZ0EifmZbyMmp91TlW5677HVLowSogvmboZyzb1NLDdeXspNdZT21Q576JskDnnaVjbGgNrEBm28fKBiySrk+yABoQpo5l3yXdFZBAovVhUqkURqOR6+1EcIDP1/Yl0pJPCzYk+QT3RfY+0uk0yuUyqtUqer2em0dayrtcLl3/r1wu53YWLBQKl8B1ZjxGUeSAJpt1o/cSwnzh2kGAT+1N3v9wOMRgMLi0UYLuusrG/wqsslWAzjvyQoF93gcQht2q64W1Owgud7vd2CYRvH8GQCkHnCeUDYKr1leinuZ5ociHJavnJpMJzs/P0el0MBgMHD84H2i7++w3brTAuRZF0SXZ0Q0D7oLegmc3SNaw1M/sQulzXpKivr7vQweJSGpk28XX56Tw3U4CC6bo8fo7IRuupKSMAM2UIA98Y1GAhUrERns3gR8+JcfnTANVjTDfeBRw0n4kCtbys01wbOz/dnza58+mPasho8drHxuNhPt+NxTjFVifpUv5IGmZib1GEkhtgQE9J+m7EEkBo+l06s0EoXGnfawULFDQlfLlA0ZCNdSAlQzYe7fybfWAfff1TQy95wrJ6n2bUWhtFB+PlKiLdf1ed17I8kFiXyZLlm+6DusOppaSAKmQdKmPKNvUDfY7u5uq1YtAPOMOiK/HCpyESAryaB+yyWTi5J1k7QarVy0AlAQIJZUz3jfpWseMbWa/jEajWGCB73zOBEXG4zGGw2Esk8TKisqZLUcLLYvV+ma5XA7FYhFbW1sx4E+DdeSDvgiGKODkyzaiHBEMIMgUAqndRaCUNthoNEK/30e/33eAIbPdh8OhyyjSSgq+OHbtGZjL5QCsfCLutBna+qvPm7yZz+fo9/vodDqxF7M32fvOl7VKnUs5K5VKl8DWdDqN/f19txvuXYJF1yG1s/k3AdVOp4NWq+V6wo1GI5dNpuCx8oT6oVgsolarOVnhZ5lMBru7u6hWq64nGoPpt22LhLmqbTglRXyt4eEzuHSR0lJHCzSFDpopKXimi6/NzgMuG/j8TNO9bT8G4LLDExpIYp1x64AwSqMGhA8wskYLsMoooYzYqF/IGVeWKPeMVtlSGHWO1fnXnVq0LwWAtfwIjazBzfFxwdXSO7sbD7AyOJR/jFBZHRIyWbDMZiRqxJfPWjdX4LlqqNmorgURyaNNcHytfPCZR1EUA023trZi//v4aYE0zRSweipU+eEc1127FDTmMVYHs4m1vgOI6QpGgX2AYog8UX1nmzYrKSii36tdYgECvb4FVELihc/e4ucA3Npp+xDp2EhRFLnNFXSTBN9v6TwKLdPK8oKOCJ1abQWgJXc2AKPywfVFZYzrDLOYlMcqayHwhA5rNptFqVRCrVbDbDZzWTAqC1Y2aHdcteGMgol0/EKlVCrlss5qtRqazSaGwyHS6XQs247EHRe56+JgMHDyw4wq1RvKS+1bpJk0IZHO33K5jNlshmw2G7OzNBNxOByi3+8jm806QInrCgElYDV+AE7W+DssydOyvPsm8mE0GqHdbmM6nbpsql6vh9PTU5yfn7tdN8mXarXqyjYJqmUyGfc95x7LWJkJCqx8gWq16o4JRT7Ij/F4jG63G7PDzs7OcHR0hFevXuHo6MiVKE4mEwdGa3842qV89oVCAdVqFdvb2yiVStjZ2XF8SqfT2N7exvb2NiqVivMF7ltOKNfqp+sGCu12220s0W63cXJyguFwiFqtFstKVH2qurnRaAAAGo0GHjx4gGw2i0ql4mQiiiKUSiVn/6r9d1sy8xY8uwOyhpzPMVtnTPA7ff+rQEnjuep/fmZ5uklZEr575bvNsLO0zjFY5/jrwh0KJd2TdUaYLeBzVCxgYs9LinyHZshfRZo5xiiuOrAkHwB3lWzwONUzoZDeszphOk9eB/TyzS/fQhsqP0hJz3wdaEDyBWIsbQrg7iObeXadYJPliQ9s2iTyZWLqd8qTpDVWyce76865+yRfk2XfnPbJOo9706BLKLyxOlTHpLTOLvE9aws82jmkTkyopACJyorvvhVMTiqZtzyz2SWhB+98gNdV9iqBAIIjtFMUeLclaHp9+3copIHLpOdtj/f1JLWZNWqzkHT8oc4ZZp5x50zb/8/aYjpuHx98csY5qJl6QDi6FFjN7el06nYXBeD64Onus1qOyPGzZFFlAVgFIxisIZCmwcxsNnufQ08k8oOZeHz+3DhBn7v2O9SepFZ+GMQhoF8qlVCv112wgxmdBKbv0h55C57dAnGBtIJgJwoXUZ8y5jF2AeYxPgfQLkihLETkhx0Tx6WRShvN1uNJCh6o0aOZNZqFFRI/eL9J96NjWlcmAqwWWD2HvFFeK19CMlR8hrh1UrjYMErHElUFO2xmCaOAlAueo0Ys+aLlGffFDx+4pYYE5YDgoWYc8lh18vR88mO5XMayA+y8sHopBMDIp8+2trZiC63qQ83UtXJOueJcIRirvCO/rR4KCUCzsqK6QNcTjVRah5CyoJlJ1mHcBFBEyYIcfPmypagLdPMEC5oyU8Q6ybYcKwSZAJJBDs0Q03JFlXd7DSCelZkEHOn6rXMlFKLxzWg+M8f0ni2w5ltvU6mU6//kKx/yredWl4dAfD50zNjji2sEj0lyem2fReoRzaZSXug8DI04ztls5jKmNOtWs4tI5EWv10Mul0OhUHD88/UpJd907Voul+76IZXlARc8GY/HaLVaaLVaLrMIWG2eQn5QP0ynU3Q6HaRSKXQ6HZcNks/nHcDC7LTxeHypqbrNSgxlzeEz7PV6ePnyJbrdLo6Pj9HpdFw2mT5Tjmc+n6PX6yGVSqHVarlMxiiKXOP4fr8fa6rv8/G0T2MIxPs7Pz/HJ5984p7tdDrF8fGxK0skTxQ47Xa72NraQrfbRbfbdfNsOBxe8n05/6IocgDTbDZzWWu2WuC+iHP+6OgIP/jBD5xeXSwWODo6wvn5OXq9HoBVtQzH0Wq1kEql0O/3US6XMR6Pkc1msVwuUS6XkUql0Ov1MJ/PsbOzgw8++ABbW1vo9XqOx51OBwCcfrlPUjuAWXdqa7bbbVfSS93HZzwcDnF0dITpdIp33nnHPW/KRqlUcnOsUCjg8PAQX/va12LZmsfHx2i1Wpf09W3TW/DsjkiNW3VSfd+vuwYNFmvAW0MtJMPtOpErdW58YKHPwbHgpB5vfz80wz4JvFLHLWlcdozKCwvGqnzYa9wnP6yTR7KRSAVFuCjzfFXQPB6I9+XgexLPQjFOAH9ZFRddBRN1sSKPLC8AxJ678sYeYwHrEGTDR77sEb5f9Tzteb45EbKzp3TVvCHZsks9TvXtOiDdygc/C5l8wDA/J11HzpMAKf0uJLL3a9dUkgKlSesy/7ZBF3tsaDrUEp05W26poCoQBwiBy+AXgxhJc8oHOofIFw0Q2LJekgJoChr7sm4UJLMBiyQZ4zEhkGZNUd51LbUBX2ZXadmVfu+z8/W6KodJvLkP0vExc8aWlNngC2WBZZvkC4EEAmW215XaIL71PATivbAssdfrxXYTJaku5bgoGwQNWaaou2mqzNlxa2ZjKDzhfY5GI7RaLQeeEXzmeHTOkyfMPOJL+eGzzVUmLGjP7++TdK4PBgOcnp4CWPVq6/V6rteb1YHz+dzNF8284rPOZrNYLBYoFAooFouoVCpoNpsu0MdrkJchgYmLxUXZMsFBBvcJrDJ4p/JB+SkUCjF/jfxgH7xisYgoilCtVtFoNNzGLmw3QADyLvnxFjy7ZVJD1joq1okFEDPuuEhd5zeU7lu5WPIZlNbAItk0XhJBgiR+JIGJ9rNQeOMzQH2NndUJAnDJqEsCS5OAhVDG73Pa9X8FyoDLZUY2w8TyT/nry8ILxSghWf2gc8M2LGfWjC5CfLHxrPaFU8fHlieqLOnn90k6Vy0vlB/a48y3eUIS2Ka/Y52/0MEAINk51funAaKlziQ6xurQAPFdJn0gQqhkQQ51TrmGJvHsqrH5QKiQ+aG6L5PJoFAoYDQaxcAdzbZLWj+sY58ElOn1Qlpj9F6pK9hXR0GPpPOsbaaNijXjV3W0ytm60q77IN5LKpVyfGAGAJ08Jc0cseu0zgnNJGD/tKTf9wFv90k+G0zXAyDem9dXOaG8YBYeeUsASUEQq1dDmTO6bthyQwBurVVQBIBrGE+wgGsI55nygvNGQRDqVC1lC4Uf7CvM3UQJetD+4pynzUXgjJlnBN3y+Xys/Ez5oQAagUWWAg6Hwxg4e188UXtiNBqh1+u5TQJ4r6wG0LnDDKKzszPM53OcnJwgl8shiiKXYVUoFDCfz1EoFFzPM/4mwcfBYIBut4t8Ph+TsfuUEdpPo9HIZdNRlrvdruv9BsCBRJPJBJ1OB8+fP8doNMKrV6/cONivi43vR6MRAKDZbKJSqSCKIhwfH7uMRYLULA/l79wHT5bLVaZkv99Hu92O+Z/sgdftdp1OGY/H6Pf7OD4+RhRdZGW+++67WCwWDixMpVKo1+tYLi8y8iaTCba3t5HP55FKpVyPa865KIpclmOpVHL8uK2NJt6CZzdIFiTyGU7WYLWLqjYsVmdm3e/4AJP7Xnws+QxSNej13Tq1ALxG3LrfCpWSHLCkjBd1cixA5CtTs+f6HGfex31TEoCm4Ig9xsoGyyYYobClVSRrrIZElAmd8z7gTNPhFUiyf+u5WsLqA11tFFjf75uuC5wtl5c3EdHzkp63D1BJcu5C5Yk+ay1JjaIoBopZ3WI3UWC2q4L0BAFCA1d9xPnDzA6+KPPWkLLj8MkIP9uEbEQlynA2m0WxWMRwOPSut3q8kgLx6twpP7SMy6dv75Ps/RLYyeVybocy9mVRWfBlsfMYXoPypd/5MolU14ZEFjzLZrMueq/3SyfeVxUArPQQS/To+FLv+NaZ0DJpLKletaCigkv2pbvhsbw3l8vFwCLLt9DARAVIfI27Od/psPLemTnC3kPUtQqesdyZ/LDlrASdtIwRuN82Gny2k8nElfUSQON8oU4A4PQJQYLl8qJcjaWsCuCzpxX5QeCJJWv8zX6/H8uIvC+ifUCwiLtHcuMAgmiLxcLZqCyD5hgIFqXTF7va7u7uIooit0NisVh0fwOrXnPcgKHT6TiZWpdEcRek/OAuksw0JDBE0JUyzs9brRaGwyF6vR6ePHmCxWKBfD6P7e1tbG1toVarufHncjnU63XUajVnq7H8sd/vA4ADpjTT6y5lRQF3yv7Z2VkMDOfmEMxYJG8Iup6fn6PVauH999/Hcrl04Fcul0O1Wo2tt4VCAYVCAcvlxU6uBFk55zqdTkwfq61y0/QWPLsFuspA8AEoVJCqKF8XXQ/JsVkHVvjAMh8gqECCGv8+xydk4FDpKnBVSQ1QW+p7lWysA29DIh+omvTS4xUQ0mdu+ZM03lCMeCV7Tz6gxP5vsz6Szr+KF6Hywwe4W7Bo3bnrxpb0Xaj8AC7fmwUMrzvv9X9deyxYZnkYon5dJyfr5hCdQgJvtn+IBW5t1m+opOuq7pbokwH78oHyPrA2KTMtJLKAhQJdWgbDY9ZlJFqbTNdke67+fmg8IQ/ozGsZoY4R8ANGvrX6qkzO0PSFEueIghvaY1R3ISUpEKj2B3nLDMV1mSBXrcn3STpvdM4vl8vY7n4ES5OycunAEqRN0kOkkHjBsRBMJLBHslntvnvnuVr+urW1hVwuF3Ps7S6cWkrsC27eF5Ef2n8sSSdYHcLzCEDyfPauIuBM0EV3MB2Px+j1eiiXyzFA/75I9SKz8TQQqYEH5QnPZRN99r9j+aHuXFwoFDCZTByIT8CJGW3MsGIvQcrVffOE96l+CecB7SyboU3Z6Ha76HQ62NnZcbwjyMxrESCkXAyHQ3S7XZycnMT6yeVyOZfNd1vz5y14dkvkA8fsZ7oAA5d7kayLFPsAKH0PgawDexU/bINMmwXBBdw6cFRYyi8faHDfvEnqGwL4DW3NCgHiWYk0+qzxpkbMVeDBfZEuPvo3yQeY8jyNamvDXUbUNTPLlm+Fyg+SvUd1dHTRsQao6hE1bjUapU6xnTuhkuWHbmPO9H9GyJUYwQVWZc7AZcDIlvCqTPL/+9YZSvY++Xz5sj1lfOAPyWb1+sACGoG2hDokok6wu3dp5hkNU2ayarkN/x6PxwBWpavq/DJrybfbb0jyAVwOLihIovPE2hk8jlkRHDP5qt9ZwCU0HgDx9dSObz6fXypD03lir2GvpefaknpfUCMkSqVSbgMF9tVZLpcOHLBBOl8mkupI3ZhEnSVL1l4NhZgJUygUUC6XUalUMBqNkM1mEUVRDDzjWkF+aJ8nykKxWES5XHalerbsTo+9rXKiNyULgDGrkPyYzWaxZu5RFDlgjPyy2Wrlchmj0QjFYtE59zpmX9Z8KMR5wUwrXVu0PQbtUOoGzp3hcIhOp+P6pc1mM5TLZURRhFevXqFUKrmyRMoJeUiQJITMM2Dlu3BM2hOP963rjQVVZ7MZzs/PEUUXJZvb29vIZrOoVCqoVCo4OztDr9dDp9PBs2fPXCkw+f/555+7zRgmk4nTOXfNF9Vx8/kcg8EArVYLwKrnmQKAKhNcN1jO+uLFC0wmEzQaDTx69AhbW1sol8sOaC6VSo5vg8EAX3zxBZ4+fYpOp4OTkxPs7e3hW9/6lsumLhQKiQkmt8kLzVjtdDo4Ojpy2WNRFLmed/P5/NJmNQokfvrpp+j1eqhWqzg8PHTrUy6Xi9lbPOf09BStVgs/+MEP8Md//Mcol8tIp9PY3d3FcrlEtVp1gNtt8OUteHaDtA4k4t/2eO2joMfrYq3Hr4vwke5b0SrZsdtx6nE260GPUwBMP/PxOqTxk64CynwyovKh8mB7E9lzkn4jRPLNj6R7t59RXvR5JwGmIQNn6+5rnXOqc4Bgiq+EKokfep3QSR1dfXH8Oi6blagvBZaSZCJkftj7tfKxbr2xZPWJjxc+nRwS+QAO4HI2kAKJKkeaeeaLaFvAOnQ9ou++7Dsfj9Sw9DmzFoTlsSHSOj1q9QY/1/frXJvH+vijx4UoIwqW2hcpyS7zlbXa9dY3D+11LR/vk6zMa6amznmSOou+zBsLoFz12yGSzahUYFj1pE8vWBmxGY6+EirLhxBseN6/Zp5ZW1zXBWuDAri0uYQGvHTXXl1T+L/uSnqf6421nQhcMJNIj1HyBSHYw4wvAK4sT3ef1Sb6DOCxdDZpk4G7JvKDG2wwyzKVWu3QnXSP1BssvyQQyRJwDVwNBgMHsLJ0uNfrod1uI5/PO4DxvnrjqWzwWQ2HQ9dvlfzQHXbtmqHl0d1uN7YRgrZosXI4Ho9d2ezJyYkrAc1kMm5jD9ti4SbpLXh2Q6SKRI0NRg5sb5DlcnlJOaphqg2/rbGh2SX83EZNQyIKu04iTYPmGDWSAaz6vqkxo86eRnl5HBcfu0jf92KsRH5wcWXqLxs/kh9WAfO5+4xVjWZSprS5cQgGSRJxnuhuRFwUfGAAx6/yonOOssASDD2fpVn3vfha0mdj5UO3etfnTXmnrtC0cTbw5Xzj3GH0Rxd6zc4KkVSXUkbID2YA0OjiWPS5q8HHayg/2K8il8vdu7F6HVIDgnKimRDUEYz2sf+OOn08T3dC00wtNQBD5IfVC+rIqh6wu5rRGQRWekTlQ8st7JyiDKpeDkWvJtkf1uZQvvBF/ULDXeWC3y+XS9ekWDP9QpYTa2yrM0uZoB5QftgMTn3uWoLCrMxcLuf0D4/TsqMQZERtCj5T1YdahgXES864BrG5t8oPd33TZuoKAmgfNHWg7pvU5uS989nzM5tBEkWRc17poDFzL5VKxfoz9fv9WHPvxWLh1lz+ruqaEHhBPch+RHTIrSzwvlXOtTdYJpNBp9NxzeKZIULHmDavgtjW5r2vOWPnCZ837Sk7fzQDy65B6thXKhUsFgucn59jNBrh5OQE7XY71uuNPg5Bk36/H/OTbqt301W8oL9GsIIN8jOZDKIoiq0huusqMxXJT4JFrVYLR0dHbofFVCqFo6Mjx5NutxurKGBDeH0BF5mRwN35dha4Yclgp9Nx6wD5wU0mer2eO5brJ20xgkzMTMxmsxiPx4iiyD3/8/Nzl5F1cnLiSj31+9PTU5TL5Utz6jb54ltXWTbJrMpisYhMJoN+v+/4dHp66vjGnnAk2vXMdNf+3tST5OVgMIjpluFwiK2tLZyfn2NrayuWLcrnctM65S14doNEw1GNSl1oNLLtA8/0AdMh5vWAeBNnLtg2wq4UisHmA4t0UeC41bji+KhcbZQGwCWAUSNboQKJSfxQ8Ay4HMEDVs5cEnjGaBaw4il5fB/NJK9Llh9cfFhKtS5jguNTZ07nEvnFORIiWGTHlwQWjUYjL3jGUio13NTYIzBCcISOD/uG3bVRdl3SyJTqU936nPKiEX8bdLDgiDpD7ClhnV39/dBI9aqCHPq8AbjnO5vNXG8R5aUCb6ovLXgQGlCkpKCNvnwBGx94xtIqOgAEBnyZEtQn9+3gJZGPB6oTAThe6LPXuaEAgvIFgJtfKmc2KBgKKR/0XlWPAKuSTuWHdYaVjz5wTHWpnV8h8MWCp1YXKkBK4v3rsT7gnefyOF1vgZUODYkfJHXqCYLwxf8JfLFMkQBALpdzNgr1Cp187WWkTfCjKHKtJRSoD2G9UTCRfal4z7rucjwEnxUwZvnV1taWc45brRbOzs4coKj6hPaq6qoQiHLB588m7fxOAUPVn6prycder+cAhcVigVar5crber2eO3+5XG16RfBMbbj78mcoFwqQsaeV6k4F0S3ozGsQ+CCgmM/nnd92cnKCk5OT2Ljp881mF7s4cm4RaLI+wV3wgs9YwURuZtBoNAAg1hCfQCB1AUtaqWM41waDAXK5nGv+Tz6fn5/j888/d3JEHhCob7fbaLVa2Nvbc3bfbWeHW5xD7Qj2H5tOp9jb2wMAF1DodDoOPGZGHbMwVcYoE5rJrXLI3UxbrRbOz8/d7q/pdBqdTscBkgTnFJi+SXoLnt0QKaChzrlmCikwpOCX/k+FocCQpjlqhpFNL9d7CMGop7Bqc17yQ6O+QLyPjxKjGz6nWHvXqLNjeRICaZq3Ah2MRrLOXY0pjeLypSAY+Uiekld2Z7CkhsD3RcqL5XIZU6A0vrkdsY6PpHJvd32jQidPmRKu24Nrv5GQZITjJdDBRSmKLray1r5W1AMKmmqKMw1eLm6pVMrteqU7gmm6fBIIfx+kMkJDqVgsolKpYGtrK2as6W5D7IvGZ61zzYJn+Xze9ZlgpIw8sdlJIZDlR7Vaxd7eHnq9njNgOT5GQtPpNOr1uss+owyRH1pCwkzNRqOBWq2GSqWCQqHg+veEwgclPvdsNotarYa9vT1ks1lnlDJ6T95RPphlxV3i0ul0LHNva2vLycf+/j5qtRq2t7dRqVTcXAxJNoC4fCwWCzQaDRweHiKTyWAwGLj5slgsUKlU0Gg0UK/XUa1WnfwXCgWUSiXs7OwgiiLkcjkUi0Vks1mUSiXk83ns7u46GSkWizH5uG9+qG1Bma5WqwCAvb09dLtdDAaDmOMWRRG2t7exvb2Ner2OQqEQa/rOa8znc+zs7ODs7MyBUJxf+XwezWYTtVoN1Wo11hT8vknXuUwmg1KphPl8jt3dXZc9xf4zpO3tbezu7mJnZ8c9Y1tqxjm3s7PjAAHNfqjX66jX69jb20OtVkO5XHYAQSjE3jzL5RI7Ozvuc23SPZ/PXY+4/f197OzsuPEUCgWnQ8mPwWCA3d1d7O/vxzJfC4UCcrkcHjx4gGaziWq1eufZM0lE+SgUCtjZ2XE7H/b7fWc/sf+UBiPYr6lcLmN3dxfb29solUoolUpIp9NoNpsuY4/ZNwxScG15+PAhdnd30Ww277XpuRL1R61Ww7vvvusAv/l8jmq1ik6n4zLImKk4nU6Rz+dRqVSQzWbx8OFDVKtVNwfm8zny+bwD24ALOev3++67fD6Per2Ohw8fxp7DfZHqjfl8ju3tbbz33ntOngmUEtQpl8sYj8eOP/l83tlVh4eHqFQq2N7exuHhodOr6XQaDx48wHK5dFmd0+nU2WFc33d3d1EqlWJ66K7XHK6xLK3c2dnBe++958bHcsVGo4Fer4disYjxeIx8Po9er+f6TebzebzzzjsolUp49OgRms2m04+03dgjr9FouL5f9XodrVYLpVIJzWYTzWYTlUrFZT/fBU80yUftr8Vigd3dXTx58gTVahUPHjxw/gXvm0GHra0t9Pt9Jx+FQgFPnjxBrVbDwcGBszUsEKj8r1arWCwWODw8xOPHj1EsFnFwcOB0q67Bt8GPt+DZDRGdWf1by6VsBFPBIwsMKFik11fwzDZltGDRfS/GvHcF0DTrRyM15AcBFB2rXkeRaF6TYBEbltqeFUAYDjDvjeAfM17ozPKdUS0rF3axUECW/ODYc7mcc5wJymkWxX3zgvfAMdFZYWSGDb41o8bKunXWyAcFi7j4UjlvbW2hUCg4xzkUhw+IR4vorNIgJ18YvWKPBT5vdfQ4vwqFQiySrqABAYBsNuuabFJOQuGHLswEcejAj8djFItFF+kfDoexMRAoopwsFguUy+VL/KBMKHhQq9VigFIoxGdCsK9QKCCKIjQaDQwGAxwcHGA8HruMB23kTXnis53P5277c92tiaDQ9vY2yuWya+yrpWmhkMopnfsnT56g2Wyi0+lgb28Po9HIpfRrgEqNcurdfr/vnMLFYuGaGdNor1QqqNfr2N/fdwB0SGCzAu+cLx9++CF2dnZwenqK7e3tGJjI8ZTLZbzzzjvOkaeR/mM/9mMuUtzr9ZDL5VCpVJDP5/H48WPU63UHELCxeCgAqwYfK5UK3n33XZfNsLOzg263i6OjI8znc2dc7+/vO2e30WigVCo5mS+VSnj8+DG2t7fR6XRQLBYxnU5dtLvRaKBQKODdd9/F+++/j2Kx6AA1BrTum8gTOhi1Wg2j0Qh7e3tot9s4Pj52ASgA2NnZwe7urnP8y+VyrHkz+fbkyRMHuLA0jfNiZ2fHAZLvv/++a8gfgh7h+kJArFarIZ1Oo9fr4ejoCI8ePYqBRbz3RqOBr3/96yiVSqhWq86e4Prz+PFjVKtVFItFFItFl6WyXC5dQGJnZwdf/epXUa1WXQP5EHgBXDz3H//xH8d4PEa73cZ4PMbJyQmOjo4wHA5xfHzsglWpVArb29v44IMPHOBOACCfzzu7rdfrYXd3Fw8fPnRrNsH9arWKZrOJr3zlKyiXyw7ovm9eMJD03nvvAUAMMGy32y6T7osvvohlXhJEzOfz2N/fd2s1AWv27Xr8+DFOT08xGo1wfn6OxWLh9LHystls3ts6Y9fYbDaLDz/80Pme7GlF4KzdbuPp06cuY4rN33d3d51+5JypVquOz8BFYONrX/saut0uvvjiC8znc7fxBu+lXC7jwYMHzna9a56ofcw19pvf/Ka7n2az6UoGmRn1xRdfYDAY4NmzZ2i32y7YUC6X8f7777t1dHd31wU2UqkUqtWqC94tl0tXBsvS3+PjY5RKJXz44YfY3t5Go9G41Kf0NknX2HQ67XTeT/zET7gA1P7+vtOplInnz5+j3+/js88+Q7vdRqPRcPbV1772NVSrVezv7zu7k3Y8EyjUzn/y5Akmk0nMNnn33XdRLpfx7rvvol6vOx/qNubQW/DsBokPR40DWyKmKdo+oEs/sw/bgkoWNAsFOCNZfjDSq9lE/FvP8Y2FnymopLwInR8WICUvtCcIEO9Lo8ChDzjTa1lllpSBFwIvgLhsEKRgxgcjXUC8AbwCsbY8l7JB0kwkOso+noTCDyDe0xCA6z8ErPo7ECDk+HxgOsFZOz8Y1bK75nGBCo0fQBxkzWazLuuOhhuz63RRpeHLc+fzuQNMdH7QOCHYzPNua3eeL0sqH1F0kZ1JWej3+85RV2eOGXaUHyBeFqzyw6gusywYuSMv9R5CIZUP8mM2m6FYLCKViu+iSaIscNxa3kmQLZvNOh6USqUYeHDdhuD3QaoXCoUCKpUKxuOxywShbtBnrOsz+UTnl1ki3JFQ54pm84amT3WucDeyWq2G4XDo5gvXWALuBMyZtcs1hT3OqFsInlGXkJfcHYygvJae3DdZfgAXzbq5vrDcinOAOoOZuyxTA1ZrEHlE0JUAAecjAdparRbLYNX7uS9SftARr1QqSKfTGI/Hrj8XA3gEwxQ01zJeZq5SH+XzeRewoQNMfjBYQzkJgTh3GVBjnyA67ePx2GWwql1FnnCtIRGIZaAyn8+79YXfV6tVVCoV984MyBBkg2MpFApoNpux8nQ+/3Q6jVar5cY4n89d1p3qS90Zks+bGTfpdNqVwnLnSYK0yo/75IkNZO7u7roxqJ29WCxQLBad3DB4QQCRupHBcvXpaIdNJhMHOvM8tU+oQ+7LPuM9U4+RH5lMxgHw9Mem0ykKhYKrEgDgZL1UKjneUP8QJCP/tAyePABWiQLc2dfy8654or9FG4DBgXw+7wBSzh1mVi4WC1SrVURR5NYHlX3qiMViEbPfFotFrGyY63epVMLu7q4rnaWsaYLEbVAYmvuvCCkgoECOZloBl5v6WvAsiiJn1OhnarRblPm+FayPLMjDlzbWBFbKQMsUeX7SuwWPuKj5AKNQiPfDSc1FRyO+ukhTBux47TU148h+rnISiiFPUn4okKN9HrTvkgKMtk8IPyPwpou6vtssrZDI8oPPj71GmI2nOsUCoyoH5AWvR8ODxi5fCraGRKr3NNs0k8k4Y157fJFU7hVonc/nLnOChn86nY4BIwqyhaY/gHjETw1LlrGqkcX5oIAgjVw6fywPyGQyKJfLsUw85UcoWUWWFDxjlHG5XOLs7CzWP0X1Hw17BdS0gTy/Y9PsKIpioFGo8qGGLOWDfXZYNsVxTqdT18x4Op3GypyZsUedw+wY2jDMmCAoFeJ6q7qUDsbjx4/RbDbxxRdfuLGznPX09NSVCr18+TIGpLO0ajabodVqAYALRkTRamOOKIpcxgDBuFB4wvtgqRSd3P39fTx//hyz2QyDwcBlGAEX8+T09BTHx8exVhAE05bLpctkZH8ZOkt0nFnS12w23boTAk8sP5iFyB5n7XYbAFxjbu3p02q1XGavVjpQZ0ynU6c7uNYAcIAKHW6uOyGsu9SjzCJkJhT1H+WfvaeoC6lHCMiTJ1xnyQ/2gKLsAHDA5NbWViy7MQTdSh1fr9fdmqJ92brdLubzuWtMznGPRiN88cUXSKfTOD09dQEGbkbE8k7KlQaxGMhoNpt48uSJy4S/7/JvtcG2t7cd+E6Z140yjo+PMRqNXAkzAJydnSGdTmM4HDq9yCojZlOxjxfnGfUqs80+/PBDFItFbG9vO7vtvmSEuj+dTruydvob8/kcn376KT7++GO02218/vnnmM1mKJVKODg4wGKxcDJD+4tZ/sCqNyT77FFWoihyWZ17e3v4sR/7MRQKBTx48MBlBd5XpQRtr3Q67fQaZWYymeDjjz/GRx995DY4iKLIlWnP53O3FjNIV6/XUalUXGXEbDZzZcAM6HG+bG1toV6v42tf+5rLdiN4RvvktmyTt+DZLZAi6sCqySQ/0xIzC3jwIfv6XQGIlf5p3XHIZDOoNLUfuLxbGskn8GqsU1n4eHjfi28S8d40FZX9imiA89naSBdwebt3BWiTficEYySJ9Dnq/bLXiM4HGi46FsoWv1NHn38rkKJZViFSEj9owHFsyg81JCw/NErMBVYBNX4fKj8AXOJHFEXOgFNDTOWDfGMk0G6moZln2v8tdPkAVs9Yo/004OiwsVxI54D2gGPJPP/f2tpyRimzRDaFHxoo4PpIJ4/GOY1bYAUq2k0RaARyfjHqCeDSfAl1zdX1L5vNuswX3VERgOvTw1Jf1ZdaakZ9wcyj2Wzm+DoajYJeb3VM7GlVrVbdzpF89syooo12fHwMYAVCcn1mhgR1C2WN2UcAgs5OVICEYyGA8fLlS6c36JwQ5Hj16hWAFT8UANGsVP4GAJdp0Gw2XeZmKMAZSQMLXCPm8zlarRby+bxz5u2ucCcnJ5cqB3wZdbbKRLOwmHVyXw6vJQUTaWtQP7JXEbPyBoOBG9twOMTp6SmAVVBYS6V0cxWtIKCOJdDKjBwrT/dFfGbMlAJWDdJPTk5ckJKgIAEVNoEHgHa7HbO3lsslRqNRrME+ZTCdTruABEEZlgOGoEd4Dwr0UA8weMfm+ePx2PVrG41GbndMttdQsJl+D4M71KsE64EL++/w8NBlf4aQrckxMFtKdedgMMCLFy/Qbrfx8uVLF1RpNBrodrs4OzsDABfs1BJvBrja7babZ9TVjUbDlQUTNKvVaveuV9XXJD9oQ8zncxwdHeH73/++kwWCfjs7O2i32y4Yx/Yh3W4XlUoFk8nE7Uh7dHQUs+eiKHK9fL/xjW+4PmnMQLsLm+T+pfCvMCkopLuyUGFQkTKzxJ4LwEV02OtGS/SA+IYEoZP2OOOYudhQkZJXLJVQx4bODZ08XVwUSLNZSaESFx91ZLgYsyyCx2jWlRIbOtP51awrNViAzeAH54nuQsOGqnaOWGK5CdOYCQpoWeMm8cPu6sOeRewZQn74dlnli6nSNDgUBFB+hA6QaKmQ9vbq9XquUTUdOpaHKHjGuURDliCJAok09gFsBD8IaHBXLzoyvV4vlg1Cx1XBM4LTWrbGXl8a6WYD503gR6/Xw/n5OV69eoWnT5+67ACWVdkxKHBGojyQcrkcarWakw1Gf+87G+AqWiwW6PV6ODs7w8uXLx0/NEvbNm/XzEQ2tNa+cAQhubtYvV53ujlEsEiJjmuv18Px8TE+/fRTdLtd5+xxnEqUGa7B1B9JgMc777zjdLOWKIZI1Inj8RhnZ2f49NNP0el08OzZM3S73VgWpwbqNNOfnxFA0sBNFEU4PDxEq9XCYrHA9vZ2rKogNKI+nU6naLVaePr0Kc7Pz/HFF184fjCbStcI6hTKjg1aAnDzhut4FEUuCyfU4DflYzab4eTkBD/84Q9xenrq+EFww+oK6hWur9Z+B1bBjtPTU+fbtNttRFHkMp5DI/on0+kUL168wF/8xV/g7OwMz549w3A4dOsmS1yBFT8YuFQ7hNUVwGoOtdtt1/Pqq1/9quuPVSqVAIRhr3Les3/beDzGs2fP8L3vfQ/n5+d49uwZptMp2u02crmc26QGQKx5u7XLaPdr9VCn03G9e8vlMur1Or7yla+gXq/HKgruY/zWbphMJjg/P0e/38ePfvQj/OAHP0C/38fp6amTnXK57PwZ5Qez2nkcQVnKEecPMxmJH1SrVXz96193PcbYB/euSBNetPojii4yVZ8/f45Op4Mf/vCHePr0qcui41x59uwZ+v0+ut1ujB/MQNUM3m636zY7YlLF0dGRA6z7/T5qtRo++OADVKtV12vzNvXrW/DsloiTi8DHaDRyO8MpusympO1222vMl0ol7O3tuYWbqD+NGO11FIJyTSICOVyQCQYQIGFqJidKt9uNlQdQoRJ5Jz+KxSIAxDJMNgFM1EgFy0IGg0GsTGAwGGAymbjyI1VSHCNrzHO5nCuNAFb80Jr5UInyriAiU5sJFqki5Yvn6pyh4mQ5hpYWKT9Cni+WH8Ph0EWi2KyWEXHt26N8oC6pVquo1WrOIGWUigsK+RHynPHxg7vmnZ2d4ezszMkHsGpuq9maBOOZBaH80AwCO79CJPKDMtDr9XB6eop+v48XL17g7OzMyQwAF2QgQED9y13k2I9mMplcaoTPqHvo/FgsFjg7O8PTp0/xySef4M///M/dmqpzBFjNDSDeK5FOsK4hzEpk1hV3hAs5+4z8OD09xWeffYa//Mu/xJ/92Z+h0+nEnFmSL8OZAIjt15NKpVx2FY13NoEOISMgiVguQ5585zvfQafTQbfbdc4/ZUHL7fiMNWhpM5p57sOHD3F2dobZbBbr3RIiEUzs9/t49uwZvvOd76DdbuP58+cuU4SkG1xZEER7lGqZajqdxvb2Nh49eoTpdIqHDx86my1EPcIMxNFohOfPn+O73/0uzs/P8cknn6Df77t5oy02dKy2LyQzmUlRtNrRdTqd4md+5mccwBravKH+oC322Wef4f/9v/+HVquFjz/+2GXE2PYimu1tM8hY5srrU7cwK/Znf/ZnHTh935k0Smp7sLTwL//yL/F//s//QbvddhsG0Kn3ZcAr0LMusE/woNfr4dGjR27n6BA2p7F2NsGibreL7373u/j93/99DAYDHB8fO30KxCtGFDhT24yka7Ee/9lnn+H8/Bz7+/uu7JNB4bvkicq8rZLqdrv44Q9/iLOzM/zpn/4p/vAP/9Dpk+VyiY8++shVBtDGpEwwwA/Ee7OSbED3o48+wve+9z1XBvr48WOHEdylnNB/ZSB/sVi4NfHVq1f4kz/5ExwdHeFP//RP8d3vfjemOz/++GOkUimHB6hPpr02lc+awar0ve99D3/0R3+Evb09/PzP/zz29/fxEz/xEyiXy5fWrJuksLT2XzGyCgeIl1XoQ/UtRLoY+xxcvXaoRglwGa232VMka7yrkrKK1Y5Vr+1zEEIiHz/W8YTH+haiJHmy1wyZH0CcFwoi+3ikfLDPWvmgzu11eB0SKS9omPFv+7Ln8G9S0nPfNH7omMkPGiPa7Jq7aeq5atj6xryJ8qGZvHwxa5eZvQQByBeWJjGKp2XB5KWVrU3hh4LvzNjkd1Y3JpGdK1EUuWsxW8AaziES+cHyIDY/V33JsSp4RFmxrRW4/qbTaXe8NlTfFH5QPpgRwfsHVmNM0hG+tZV6hXLC6oJN4IfqC/KFGXZ6nDrDCghEURTru6ktJOhQ6S5xIRP5QXmgDtH1Rp85ydodGqTTNhwMzFA+dPfGEEnlgxURXDMsT6xtBlzWo8zgBBALUHFe8hWKnFjbmffJucLgP9cE1a3KAwUAdD0lyOCz0RkgZPCcpZF3HcCiDNjPADjZIEBE+dD10WYl+ao/dNw2AEwaDodotVrIZrM4Pz93m25oZt9t82G5XIHrAC7pPFYBcF1hdpjlBW1WnsNMb/XzeH39TK/BnU3z+TxOTk5cfy/y5LbBZ46r1+u5bHYSqzjID64vXEM4B2ib0eYkP8kP2qnW31UekR8MIOdyOZyeniKdvtjIo9frxXYwvWmevAXPboF8jhhTd/kQWUpCxciyEBpeTG3ktsXZbNalNNs+NDr5QiWrANgLAIDjBx04RjE5AZfLpYs4+Pih6cD8jZCBIuAyOMJSS2aOLRYXzRPZyDabzTqDBYCTAzbj1bJN5QevHzI/lBdUmFSkbD6r/VboyJIYrWDNfa1Wi5U7a0mROoahEvmhu3kB8QVb+ztpSZpG91KplNvVR/logaXQASOVD806tEC7bwyaGcIUedvzLQlkDZXUmKeTpyCiAmjL5dLJCdcY5SOj4vYaauxZIz80oo4bDofodDro9XpuXujztcaXGqjWCdax02HiK4oil/EcIvHeWabI3jrWBqE+tQEIJVueakG3brcbK3cOkciPwWCAVqvlSk0BuAwhX+COpHKiZUWUE86z8XiMVqu1UfzodDou053lpswo0xJe1YuUI5tZpKVYAFx/PO7CyXU9NFuE/GBGM3udLZdLVwqlmck2wMCdeXVcWt5LWdC5ZAG5UEhtD5ZUsUXCfD6/lO2joBD/VzuW42MvNQWatP+Vgtmqn++S1D+xQPl0OnWZqpQRZm7TNlfe8f41Gw/Ape/0N/n5ZDLB8fExlsuLjW/YioSN2G/bdlWwiFmGdh1lZnu73XabhgAXWf8WNNPqF6s7+bzVLlWe095//vw5+v0+/vAP/xAff/wxPvzwQ3zjG99wu8PeFoBGPsxmM7x48QI//OEPkUqlXE83ZsCxckh7NdPmJg8UkAZWPWtpp1DX8jtmapKfBN0BuMqs//W//hfq9Tp+6qd+Cj/5kz/pNlhgSfhN03w+R7vdxmg0wg9+8AP8+Z//ObLZLB4/foxSqeR2zhyPxy5rkmWpDNICcGsmATb6v7oRC9dUAI7PAFxfVma9EStot9v4sz/7M9c/bjqdotls4oMPPnC+4E3Onbfg2S2TGqY0LmyaJks51VGh0LGZIAEUdZSpgEJbgH1kAUWLMmt/ETp/s9nMfcZSLG7xTQfY8oO/FTIpH3SxpiJlLwmCX5rxwKgFecCog+6GZRvAh84PJeUHZYTj8RkawIVDQx5wQeOCZEtrNoUXFlwFLmegUp+oUUJecW5oI3zlpf2dkMnywne/68ZBQ0blScuuNnGuWLBZeWMb4asxpwCZXoOAmS+TMWSe6D1qP1Fg5aBokIbn6PckzY7QcSvYqBmOIZLyQ5v8A6vMMgIfPrDIlzHCdVr1MuWKxm8oGSM+Uvng/dpSGAV/bKYIDXuSyg3XafKbWQfWCQ+RCAorWM4AgzbSV74sFgvnFOrYKFuqj+jghJRRlER2vvB+2eidMqC6knqA4JmS9pckEGfL1ULPPNP5wjlDmdBnr2sNwUQLntF/4VpEX4c80cyz+wbP7GfUdczAY/CWc4Fyz2O1/x2w0h/kG+VJM8L5W3xnyxL2FaNPcFdBXx0z/1fgi98x+051g/JhsVjEyv7JD/KM/NBkCn0OlDuWTn/xxRcYDAZoNpsuC4y/cVtEIKbb7eLly5fOpuAzZza2ZpSSVxwz11DNRKWNTl9F+1rTbld9wY0pgFXm1rNnz3B6eoqDgwO89957AC6CFgSpbnoOEdBiie4nn3yCfD6PcrnsEj2Y9MFnSjub5bYcv84ZYNVChddQfUAAmXJEvnPuABeycnR0hGw2ixcvXuDg4ADL5RLvvvuuAyrfgmeBky4kvgWBE4kTnug5s68YAeSiTGNG+0r4JkWoxpryw5a+aLaMGixEj2m85PN5ZDKZGD90Nzj9Hf07RH4AiMmHjbYpWMSsKnWQ+RmNFPJBG59bxzdUI42kURk1XpUfHLv2kuFc4NgVQFQgUcGF0HlBogNiy0S0j4Yu1AoiK0Dky6phxusmEWVEwREfUY5UTyo4r84djThNEd8U0jnO8TEbjaUl5BmNEuoS9uIgmGKvu2n8oEzTuUkCyHisAmOUE5/jxMj3cDiM7VYZsg5R8IzghQ8kssfrmkOyQD2P59rFzMeQ+QGswABmD3LO+zIefE60JQ108nhmLhUKhaAzz4BVA3T2WSXo55MLkq7FPuKxdIr6/T7Ozs5QLped3RdixjfHyfKfXq8XyyLhMVqiq4AI54bli8oTnc4oimLACJvBh0aUZ+UF57kPYFeyuoLvNtOO6zQbq29tbTmH9z7sdl0rLMgJIFa+yrmiNlVShYcNyvi+V5COvUwJkPgCfLfJH94jq1n4t/6mBYJ1910Al/rgAfGsZZ1Lui4pKTBCG79araLZbCKbzboscK5vN12ap7p9sVigXq/jww8/RCqVcr1PtUqqVCq5jCuOnf66Zn9z3L7eb9oHjeCZ7orMNSuXy6FQKGB3d9dtYsRNN5iVRt/wpnhBmxm4eB6PHj3C3/7bfxvZbBYPHz5EsVh0yQvMzkulUigUCrEqIsoL11AtSVZ+MJATRZHbRIB2rPKDzyCbzaLRaLjs2LOzM0TRRc+8crmM/f191Gq1RPzkdWmzvKcNIjUwfc4vkVdgtaMZwaXFYuEmZi6Xc5k0ms5olbAuUqEBRnZhsOCZggBRFLnJR/4BcGNn+uZV/NDfDpkfWi5llSr/Z8qrOjlsWk0w0ccPnwETGi+AeA07IzhWPjTFHYgbbBotV/BMSyd8WTWhkuWHr1eRGguUF/udLedUvbNcrsr5NoU0GGHJGnIq6xrl8/WO055hmwSuAojNB01nHw6HsV1qOTe46xcdIS050UykTcgWUVJwRDOhkjIt6chbo00DMTyGjdXpMG2CfJAfXF+oJ3SXPHVO7LkWQNN3ygt7wDDTKnTS+9VeQppZBeC1gS/q6fF4jHa77QJ/IdNyudp9lDv1jsfjmANq7QgNRPiAIr5Trw4GA5yenqJarWIymTjHL0Ti/WppHsFyyw9dZxV0Bi73xVN+UDextLxUKqFer9/XkBOJ90x+9Hq9WIaiHa/vmVr5ZwBHzyOw3+12Xa8iAkb3QT7wTMfLdYA6BMClDB8GLIHkjHk7p7REjaAAQTqCCLyHu1p7aB9ygzoNMDHDjPyhDeWzMa3tyWvr9+Sbbn6nWXYaIK9Wq27DOO4mPp1OHc9vMgNNn91isUCj0cD+/r67FxuMLZfLLktQ75n3yGep4BpJg+D077SChvOR6zizvQ4ODlCv15HJZNBqtQAA7XbbPY+bBM/URo6iCO+99x6++c1vOl9LfdRsNot+v+9kiGAgM89YIaBZmlolpLxKp9OoVCoolUqxrLTBYIDpdIpcLodSqYRisYhHjx6hWCxia2sLp6enzvYtl8vI5/OoVCo3BrKGuZL9FSN9UCocWmKlafPL5dI5e8wksqWJm04+JUklwcwiZueRH9qjaNNKNdeRBT5IyheSRig0Jda3QG0SJd2vlRPryAEr4MCW4vnkY9P4omSNdn2388F+ZvlBsg5SiORzThQU9OlEPWfddfV90ygJKCXZqL+Wl2gWpsqV7UuyCcRxauaqkkb+eTx5oOuxBizs9S3gGjLp+GzPRL7ztU4vqu5U3aGOXOhlrMDl4J1mgawDgYDLPFBSfmh/sNA3DCA/NFClWUE+HULy8cMnH5QRH3AQEul9EQDVMjTfsUo+e8sCz5Y3AIKfNwq+q4xYcIR0nfXWkq4xofAjac2jrtNgpp6zbq306Q2fTNjrcF7ZHtd3QUn3dtXaobYEgUdrt6uesfaHXoPE7CSCIJVK5VLZ+E3LjdrF+vva/sPOc2uTatkmqwJ8epLfKx/0t+yzoJ22tbWFSqXisq24xo3HY6TTaZTLZe+69ab8YOCZGWSsftLsMcUxGKgjr3jfHAPfFYC2c0P9uqRNM3jtTCaDSqWCSqXiyusZ0OLfvuSLN6W34Nktk8+h0V5FBIYo/HxpnThRXZvmuSnODYlKh38rD9ShY28EYKUU6dARwVZHT0tv9JzQifwgH4DVc6XCWC4v6t+tIccFVXu/aSmfRsw2hR/AZQWq5REEi3icOv/MvtOm+MoPJV30Q55DygPLD12ouLmIAgK2dFVfm0rkAee9gqWqZ/l/kgOkMuQDWjeBVBa0z4TtH6lrCrM/lC+qbxjtpDxtiqxQ7kejkWvmDMSbuwOrLD1tXm4Nf40a80UQis4ks/VCJAUsWJY3mUxixqtG6ckLmymiDoBmEJDIk16vh3w+H2ymldoW4/HYZY7o87N2A4/n5+zNo/xQ+4zzcD6fuzK3UOWDRH3AjErr9CjfeDz5Ye0t4LI+Is9sP8UQbRE6hp1OB6enp+j1ei7rTHta2dI7lRvKv9q32qeK/9OZ5m6KSdmf90nKj7Ozs1hDeC3fs/eu/CCvrIwAq7JOvdZwOHRlsiEFbnQN6PV66HQ6sZJN+mbMEkuSbw3gcOw+m5++DX87n8+7TJq7slF8gI1+x/vTSiLqQva643zxBfU0k47X1B6LChrSv2HW0LvvvosPPvggZuOq73hTRLCU9jWrf2xmol1X1VfX3n/D4dDp16RsMPVpOXYdk/YOy2azqFar+OCDD/Dw4UOXQczNJig3lUrl0tr9JsSWGMvl0skj/QvlB9dHrRLTFkMEttrtNoBVeSp5zmtFUeTaVvFaWqGnPUvJ90qlgq9+9avY3t7G559/jpcvX6LT6eD8/BzFYhFPnjzB4eFhDND7MvQWPLtFSkJJ10UxFSxSR9EKfyiLy+uQRdwtL/i/jjeJH0kI/iaSddbsWBRkJGkE5K9aVqIlq5h18bVgY1K2lfIuRAM+iazxaR1alQELCvmAIR/AvAn88D3Tq7LPkq6z7v9NIn3OVv5JatCrk0dDXh3hJDByU4iOum2ToO/khWad8Xvr/CjopqBU6MAIsHrWtvx23Rrju0YSPxQYsVkoIZLy46r79elGX8CFMqMBwND5oWC6b768Tva6BZGsbgbizeRD5gmzBplpxc+vqweTAnLkBQEGfuabmyER+cFyTVKS/kiidQFKKyehzxsFi0hJ9pWPVA58c0QrLEi6Jt8FvU5A2YKkSbLhs8H1cyAe8LQgCkEa9mArl8uXWk3cNKm+0oypJPsxyeZmNZU9zv4WSZNEuK747BkCRuVyGbVaDbPZzG2qwGCZLY39svzQ9g920yHLEwUVdUwMNmkAj5Vm2m6F4JatKFKZ098jqMjMRAKPLIGez+eubP6m5tJb8OyWyUYcdPJQGDhBkpRLkjOziYCJgmIWKKNC1B5PStZhJvmMuE0hzZyzIBiVpy7YlCEtaSWFbKCuI9/iwYwx65gA8EaZNFKuxrrliXWGQiULhHER1ohl0sLsAwyscW8ByNBJF1XN9LBZeVbXamaIXYh9G0uE7ugpqWGZzWZdDyfrkFCfarTNZkMwysddjTV7LdSMEeByXxk6pJrqr7vkca21xreWFrBBrxr9duOfUPkBrPrQsAyNDZVV9m1mN8mCi9YGAeIlD5PJJLaRQohEGfGBAT5D2qcX1enV9Vc/Y3/BTdh9lJmatpcfx0VS+4TnKm/0WLu2bMr6YvlBebZrsAbr9FwlzhvrfKtdR70cIlik/shgMEC323W7GgKrLCGVf45PbS+SL1OHMkPg1pY7h2a/kx/cQIGbEVmbQm0NYJWZp8CRrr9awubzAXU9ssDMbdF1r71YLJzuB1a7yxJUyWQymE6nLnMMwFowh/ygHOnnqVTKZcXTRlFgjdlet8WX6/iVChblcjn3YlZVNpvFdDqNZaPZ8l+beUa7xWb3aQsjZqGxlxeJNgv7wX3Z3meco7z2VXKoz4yAVrFYdFnqtDf5TJfLpcsIV5tDbQ/KFF9aLaG9v3ks7bjhcIjpdIqXL1/i008/xfb2NvL5/Jfuv/kWPLtF8jl1unjoQkWyC7ZPaSahvaGTjU4QPLNledq4mxPVKhk15uxvhE46Ln3OdHBtKrJtZs7jbIRGr6+0KTxR2bByr3Jgo+VA3Gjd1JJVS8oHLVXkIunLNFIeAvEyLisvOq82gU9qoPBldaKO28c3/q3AmepZnrsJZMejfTJphLLXGY+3uoD6l6URTLNXMDFkIABYybjqSRpQ5IeCqrrm+nQN+aV6ZJM2lCA/fOCZXW9IlJekclZfUIeA1Kb0+JrNZm6jAFKSE6Cyr7zyASiUGf5GCL2b1hHHNZlMYrvI+iL6QDzIazNNbKaMfmflKETScXGHYt/uscoLkp0vdrzWluc5Vp+ERuQHN52h0wzEbQ51cPVcktUbeg0S+WD1SCg2qwYTKB8Ez2xQzgb2k0AiADE7zrem6NpuQfoQSMEZALESSwV5tLQPuLyRhAVIlDhWgnIKlChfrD94Gzy66ppcAzSYyfYXHAOBLi1T1MCEBUppt9C2UT4peMZecAyg9vt9AKuy2i/LF7UnrgMkciwcb6FQQKlUQqFQcC2ZcrkcptOpKy/VQC+vr4FgzjP2HKRdq7LBkmc+C+7Iyg2Cjo+PUa1WEUURDg8Pv3Tp5lvw7I5JDRC70PAz3ytpYfZ9t0mkIJFvEeFnasBZh9/Hr00l5YevTIjK1jqDagT6+LQpPPGBxBYA8j13ZqrZOfJXQSbUqb+uAaUgtF7D9wqdfM9OjXcFyKyR4QPY+PddRXNvg5JkWsE0n2Fq1w3An+F8m5Hcm6akue0L1vjOVR3rW5OVN6HLy1V6Lun+fXrS9i2y54TKAx/Z9RGI61VmGur8sKVkURQ5/eKTEwCx42/LkbsJUufX6kwLhijvbPmhjzRYzGuETlwvCTb7yMoHnT0FSygjNrgJXAYKfFmPoRCBceVH0vxXgMkC03zXsjfy0RfUCnG+UP65izWfrwLsPr1pwWYlG8Cw4AtfSqHwRgMnBJp1t0U9RnlgdamuRQSCWFbHzEYFoewGabdtz76O3tLxbm1toVAoxDa+0zlifTflhWZZsWei8iiKLnqBKVjJXmAAnB+kf38Z/ct7ZMN96rfrngsAuVzO7bipa6r1cbV82YL0zDDUzVwoH6pHNZDMLD9mKrInKTOtvyy9Bc/ugFRQ7AJMosJIKjtThBq4DKKEoljXkQ/YsI1YLZ80Q4Djtbzw8WkTDDYl5YdvRzwg3igRiDd8BuDK2JQPvshwyGSNeFWsvnJeHTvLGi1tGoim96kLJ0FCdU6sgc6/ffNgHZgUOtnnx7GokaF9EhREokyRlKeMaG0iWGSND8oHjU3OBY1y+/pn2Gw+n4G6CaQGtHXWrKNH4jyZzWbO4bWgrG/zjdDJFzhJcjQsIGC/twCsr6SN54cmK3at8BnoWmalekYb3XPe5PP5SyWtCghYwC00nuj4uKGEZtJQvrWsmeOy5bl05ABc+txWV3xZJ+62ablcujJFOolAfI1MpVKxDVe0nYYFhZSfvIaWtoW+5iwWFw3y2+224wftDgUL1YZXW1T1hy/LlevvYrFwju597Cp5XZrNZq75+Hg8dvepLQA4RgKIzJDhfLA8yWazMf5xs6tCoeBK2ghK3RVdV1+xrJdZToVCwX0OxPuEMvuJetFm6UVR5EAg6h71ZUqlEsrlMorFInK5XKxM8zaBs6TWBuuOXywWKBaLaDQasbWDvNBsPfp6Kvu0MwqFAsrlMgCg1+shnU6jVCoBAMrlspOPUqmEYrHogCXyC4DL8lJd/iZ8oO7vdDpIpVLY3d291nnkW7VaxYMHD9yGTqPRKJZxSjCL/LJAKW3afD7vwHxujqWlsZxTBMwI2PF+ptMpjo6O0Gw2b6Qf3Fvw7BbJgkX2sze53iYCQz7yARnW0CdZoED5EOJC+zrku38LBvr4pMclffZXgXxActJx9nj9nBS6vPh0BpDcmFYdYP37Kn2zSaBIEikP1Il/XaPKXmcT+GLnhBrlSZFZO3984/TxbhP4QVJQRDNqgPjYtK8ZEDeWSWrc20ho6DyxYLr+vW4cSSBj0vV82UohUtL6kaRXrR2SVM667lohkzpz1B/6IlBi9Yb9/6+KvcH5r038rcxrENM3Zg1a2vVX+boJeoT8IEC4riTR8sMHKK+bd5uSiceyb82+9PkkKieAP9vXAmlRtAp0K1/uUj6uO485Ri211Wfn0w/22r4STZUtlQftJedbv26aR1f5GknnsGSf9oUCV0oKLHI8tgTVfq480cxEgm0+fawBjC/LC5sxdl1+zOdzbG1tuTJNn1+iQS2Ok+W/ABLngwVglTe5XA6FQgGpVCrWB/cmgzhvwbNboCTlsW4bZhWQJLDE5+RtwkIMXJ7AV/EDiDtCdnzqMCbxImR+WNKSCDXYlXRBsQaKvvvkZFP4cR2gLOk8IN6HRFOerXEWKj+sjGukm2PUtHbKiJUVjn0ymbjFlSUmuuvNJmUX2eg2yZZ9qM6gHGlGJo0cXbA3ERzheIBVXxDbxHi5XEV6kwARGkW2f4sF4kIlPi9GHafTqZNvNu6lsU/DFkDMOdQ+R7qWcJt0RnqZ1RcqP6zhrX1DrKNqj+G4uEMVAJRKJRcFZoSXTaLZDLhYLAZbckXS+aLgiM9poRywqfB0OnUZFqovdMMW8o+Ni0MFAlS3WbCIa0Mmk4mVp5Jnyo/hcOjWFOoYCwZoT57Q5WO5vNilTjPxgNVuh+QHM2mWy6XTN7ouUc9Qx/hkjHopn88HmcXK584NFJgpo2sj75uZNMycYjN0XkOzFXXeAHH7Xv8OkRaLhctMpP5TH49zh5k0AFwmlW7yxKbonDMWdCQfte8ovwuJmIl3dnaG8Xjs5gj1BZ8nM9SiKIqtn5w3w+Hwkv4hr/jOecbMPF3jgJvljQJbNmnDR7QvJ5MJjo6OcHZ2htFo5Eo2mWVF2eeuj1EUoVQqYWtrC6VSCaVSyfHDt3GEgkO5XM6dw0w87aPGIOCXBaU5rslkgvF4fKnia9154/EYR0dH6HQ6WCwWKJVKLiNT5wuzn1OplCt1rdfrbkdV8ippDNSltVoN1WoV1WoVjUYDhUIBDx8+xHA4xPn5uSsxns1mqFQqMd/gTeXnLXh2R3QdQOBNgI5NcfZIvM+r+GHBoKvGt2kgkSUqvSQjk/y47oKx6bzwyYfKjv1Mz7Pg2aaWoQHxqIySBdstv7TEiqCZAosWiN0U8gGJdjz6nGnIqaHrK7WwDvSmEA28q4ASGuo2Gg4gxks7VzaBJ+rQMeWfAACNdc4BjjGdTrst3bV3CxCfO9pDY1OAANUN1vC0z9TqRTong8EgJltWX9D4ZU+aUJ1efU62pJLfMwhhAWaWhURRhG63e6kkzc4tLZkOWT5ImhVkwSJ+z/f5fO4AZAAOPON3vgCvzrWQ7RHeEzNpbCkmZVtL0qgb8vm8y0iiLvGVL9oMEuqTUOcNgEs9z4DLusXu5kwnnt8xU4u2q+okggmhA2fAChAYjUaxXUHVR+H9TyYTBwYQBGMJ3Wg0is0Vyh71j12z72q+JNnaSUSgh7vTciy+HpH8vlAoOPCH88aCZ3bdiqLIW9br0yU3wSsFzq4DnpFmsxm63S7a7bbb9dxmakXRRXuI0Wjk1lmuocVi0e0G7dtIROcIwUeCiTYDzbYf+DJ6VzfZoc67Dk2nU7TbbQee5fN5F4AiL1KplANXddODQqGAWq3mftfHfx2TBjgJKnL30dFohFKp5MpOh8MhCoXCjcjKW/DsFsk6tD7n3x6nxoc93n6n/4dMOt4kfviy9fQYX2SY5APOQueJJRpYAGKOfdKiZuXDBzRuUiaNJXVKbA84HYsaMCQfKGKzaDaFH77nZ+UDiO+IpmSNATVUNpEfShwb+ycoqGb5ReKxmtFnAYVN4Icdp/bXsLvR8jmrwU9jncYtnT6Vp02RDd4zDfPRaOTAYp9jRqNTjXSCRcobzaDRTIDQeaJAiEbrfU4bjfHlcul2W+31emi1WjHDlXzkdZfLpTNas9lssPxQfWhBQ8C/nvLvcrmMer2ObreLVqvlBdyVLFjkO+a+SdcN1YO64zn1gtoXURShUqlge3vbOSG6C6OSBRdD1iPKB4JFWj7HrEvySQHWWq2GZrOJ4XCIVqsV2y2O17byp5m9IfKE/GBAgZlj6rgz8KDgQhRFqNVqqNfrsd5OvAavq+sPr0UdEiIIr2MZj8cx+WCwhqCIZuakUimXDcM5wCwbXkPnj8oas4moR5L0zU0Rr+8LrFmijI9GI7TbbZydncWypTg/FPzjWlGv11Gr1dzuiMPhEJ1OxwE0CsgDiAXDCBDp+uwbx13PJ9pcw+EQr169wsuXL9Futx0Q7yMCzdvb26hUKq5vWb/fx+npqeNFJpOJNbfXck3lh2bFAiv9azGFNyFeK5PJoFKpXNnzlXboaDTCq1ev0G63MRwOnX/Le7f+Wjabxe7uLqrVKur1OqrVKjqdDk5OTjCZTNDr9QDAga3koV6PsmfnIUFb4ML24wYCX5begme3RBb8UIPNLqo+g0yN9HXI6yYY86QkZ982ZrTH8d0HPqqRpn9vAtlx0kizYJGSDxiz5Yl8txkDm0JUtAqcKThiDU87B3y9I7QxfOj88M1tXRwUEKNhot/Zl5aVaDaJzTIKmawzyrHQsCVgRH4o6VxiSU1S2eYm8ELJgoSTyQSj0Sjm3FD+1flXh3E4HGI8HrvPCBiF3tTaUjabRblcxmQycdlENiOPxlQul8N4PEY2m3URUZYfkTjvaOxrE9vQifet2Q9qSFswLIoiNBoN1Ot1nJ2d4Ysvvoj1w9Lj1XEsFosoFApBlp+RrEPGTELteQfE19R0Oo1Go4HHjx/j6OgIz549izVG5/G6HpEnWloUIlmgnY4IsFoXrOOVSqWwt7eH9957Dy9fvsTx8bG3obblp113Q+PJcrm8BPSwTw8zhlheRMCD2VJ7e3t4//33cX5+jiiKMBqNXKaWtWUpJ9oMO8QMVq4hXEd0d0nNAFoul658kXp2b28Pjx49cuWvBBXVfmNWDrAKYrABOssc75KuAhfIDwJf3W4X0+nUZQ2yRHs8HrsMKz7r/f19HB4eOvuj1+vh5OTEXZNzgiV+zMiiziYwdxegkC1nT/rN+XzuePHq1Ss8f/7crZvq4ypwDlwAPw8ePMD+/r6bW61WC59//rnbxVQDGgQR+eIaxnvgcVbP3gSvrN++DoRi8LHT6eDjjz/G559/7mwvXwYZr5/JZPDOO+9gd3fXje/o6Ag//OEPMRgMHKioYCEzzriRBG06rmPq++lvfRl7hc8in8+j0WjE5NVHvJ9ut4tPPvkEZ2dnrryUwU1fhVUul8OTJ0+wv7/vbIrnz5/jo48+igFnbLnCdVx3YmXAVHdA3traQqVScaWj8/kc5XI5EVd5HXoLnt0B6YNKmkxJD1K/0wm8SaAZad09+zJmksaWFHnQ4zeBL1c9w+tMbgVIVMnba28CPwB/LzJ1aK9DuvglXXdT+KFkn7WSHZs6Njb9fNP0xjqywCqJCymw0r++uaK0iXNF34F4H6+rziEvaJD4+sltEiXpUw26KFjKXVot2KpBLp4fcraIjxRwV9CCY1EHn2NjJhmN43V2Ca+1CcEIkpUPC+bYseZyOZTLZbTbbfe9r5THOlshy4cvqKKkc8Vm8ubzeVSrVbTbbef8+HTpXTj7N0UaSNCMXWtn81gNSBSLRVdexB5OALxOs9WrocqJzV72ARXKDxL5Ua/XXb9EnSsqS0l+TKj8ILhqSxLX3XcUXfS0qtfrLrjHrESf/UbyBYf5+V3w56p5TPCML1ta59OnvA4zeQG4kjrgcsN4Pd8mF9wl2bH7+DGdTt2uo4PBAIPBwB2rwRbrk6j+YPZUPp+P6SMfaKfBTV8Z6zr7501IA0P6e0nyyNJT5Ye20aBO0GfOMXFXVYLIPIeBbvLEBjAJ6Nk+zrq+2/YmN0FvwbNbIj48RsAV2VfSLBKex8/VyNFJYZVIiIuOkjXcSTZDxvc5x83vOQHt5Ah9EfaR8kMdfCsnPtBD+UGForvLhV4u4SPOF45NFaxvYVX+6TlqpKishBj5Xkd0aFUuaMj5jBXywwJEdi5Z+dgU0gwq4OL5Mgqqz5rECKdm3mmmmjVmfE5BqMTnaPkxGo3Q6/VivVX4nTa/plHCLIHBYHApc2JdxDVEUv2vjh+wyjBhtJKRUMoHj1GeTqdTB7JpZkTI80Z5wMwz3vdyuXRRbjqDURS5z2q1GnZ3d13DdOpRXs+uSzbTKnTi/dryW4KJmkGRTqfRbDbx+PFjTKdTV8qougS4kBkt99Nrh0h0VujM2xJv0mw2c9mowAXv9vf38bWvfQ3z+dyVR/MY27BanUcgXBt1Nps553c0GrmeQ5oZxrFoCWMmk8Hjx4/xrW99C0+fPkW/30er1cLz588xHA6Ry+XcbzBTTXkOhMmT6XSKXq+Hfr+P4XDosqm0PxtlnuX+1DXvv/8+fvqnfxpnZ2d48eIFTk9P8Rd/8RcYjUYxfnBdIR9oz4S47o5GI7RaLbTbbZfRDaxsEQAx24zzJZfL4Stf+Qp+/Md/HP1+H+12G0dHR0ilUg5s5XWob6h/qG/uKzMxad1fLpfodDp4/vw5nj9/jlar5bKCOAadLyrr5MfXv/51l9HIdUP74ul1CM7V6/VY1uO6NfjL8svnK/h8cODCpjo+PsZnn32GH/3oRy4jl7aF+v3M5tTMqSdPnuCDDz5wn9H2Yl89JonwpUBlpVJxGZvceER9Sd43cHln09fhhW6upPzx+R+LxQJHR0f44osv8MMf/hCffvqp63kGXGSOUcda8DWVSuHBgwd4/Pixk7/j42MHxDHjjtmepOl0imw2i+3tbTSbTccT3XjC+srUZV9WVt6CZ7dMCv5cZ3FQtN4i9yEuLtelpMiVjy++/30RkU2K+Cop4KcZMkq+Z+4DkIDVzorKp03hhZIuXOqcJI3LF53jwq1ljL5jN4F80ZMkEJ7HJ0X+LB9CBgCSyKc/6PTyfyU1QK0htC76uymkz1EdEhokJH32WhpBQIRgIt83mTdqKOpcsWsFs6sIpihZeaERGTowYonyr0Y1nT6NHjMay34gNE6t8a0yYYH4TeCJlX++q37VuZLL5VCtVlEsFmM8sPaIDX6Gnomn60jSXFcHmDwqlUpoNpuoVquXHGWb6bwpOoT6T7ODfNkN1K2awVCpVLC3t4dut4tCoeAyrmwGr/IkdDBR+cH7tSV4anfy73Q6jVqthv39faRSKQdG0paz/LBJA/eZ8ZwUIKJsE0TUvmY240ezhbhe1Ot17O/vo91uY7lcotfruTVXf1N9RE0OuMu1Ru/Fxxc+M/af6vV6DgDRkrmkwHc6nUa9Xsfe3h76/b7rI8ljfWuLtq/hWmYTAm6aPz4/1fKC/wMXgNDZ2RnOz8+dzPM6qhstP7a2tlCtVrG9ve0AJQKqNrCr5arUsyxX9IGJ+v5lg58KEl+nHQH50Wq10O120e12HRio2ay29zDXl1qt5o7l7rUKrmsGInmaTqcdiKglnNauYwDxpkDpt+DZLZDPsFRAwKccKeiaysjIsBq/vhe/C5X0XrVvii6sdkGyRqpFvtfxYRMcHI7D9qKxBgngL5/RBVh7lPDalk8hk96vNi4GLverUUBRHRUaNkkZRD5nKWRSfujiq/PF58zbsfl4kPR/qKRGAO9ZM0WsPmV2iP5vjRdfuRF/K3S+2Oe9XC5d3xBr5Pt0o3WCuN6wt0tSyWeIpOssASBbdmh1I3teUf/yeC3LoYwAcFFv7XkWsozwOZMfmiFB4jOPosg16+YuVWyoa41/a9dwN8pN2V1SwURfQI7PWzPxCBZp3zyVERL5TSM+dADNR2qTAKuMqWKxiHw+j3q9jmaziVqthmKxiOFw6LIJlH9qq+mcCXHeWGBLbVHKCucPvysWi67kql6vo16vo9FouIw1XlfPAeJrOrNfQ+sVSJCQawidU+0Bx/FQfxSLRVQqFScf7Hk0mUwc73y+CnlPx7lYLN5Lad66oLNunkCe6PrBtYPXSafTKJfLbnON3d1dx7PxeOx276X9pr1ngVWGeLlcRrlcvpP+iby2BhYs6KL+CTMObd9YyjUAVw2QSqXcutJsNrG3t4der4dcLodOp+PWjqTfog4ql8solUqxrKHbsmc593O5XMwXsb9lg9NWhtQusfwol8vY2dnB/v6+06MnJyextVrtVGAFyhO4r1arsY2M7H2u8wtehxfACjjjZ0mgnLUvNcCtGb0AHEBG3bG3t4fDw0OMx2NMp1O8ePHiki2n/ND5WKvVUKvVHIDmAxM1GHgTvvFb8OwWyIJFGr2xJSIKflBZ6IJu0XafARKaQeIja5j5QA4Vap14GpHhgmUBlE0BzYC4E8tnbzOMNNJCuQDi2VUKFvlkwgcuhkgWPLOZdBynZkxwUdUUYl9GgAUUN4E4RuvsqSPrSy1fB5zZ6+vfm8AXa+DZjQJUT2oUW8E0G+G0ANom8EFJwUGWQvjAMz2emyWQ1DAbj8cuSrgJWSMkrqHa2F/J9qqh86NNZ/U4+1IQSjMwQiXqUoJbFjxT55d8KxaLKJfLqNVqKJVKMT3LMhOWV2iz7Hw+75pmh0zqrPrulbYG5aFQKLjMAGZa+bLPdJ6wvHcTwTMLQisYQGev0Whge3sbjUYDxWIRg8HAZdWQf7akx/bmCZEUOONmAQqs0znld+z9VqvV0Gg00Gw2sb29jdlshmw2e0k2LMiquio08Izlhwqe6XNUoFz5UalUnHwsFgsMBgNMJhOnWwG/M08dVCqVHDhyH5QEBmiPL80oTKVS7hnyf46FepTgCMvqhsOh21FU7TftH0gwoFqtolqtesGl2yDeB7A+C3A+n7vyVeUH9WMul3MyM5vN3BpUq9Wwt7eHg4MDdLtd5PN5tFqtGBhr33XtIZio5cO3wRNeU3ez9AVZeaz66vq59hGl7zafz13Tf/Lj8PDQ9Qd7+fJlbPMv8pHXpr2bTqdRrVZRqVRcKauPHzfBH103LbB3HQCN42Z1SDabdXb3YrFwNkS9XsfBwQEePHjgyjqbzWYsGEGfj+czeJ7JZNBoNBx4Rp2T5OfclNy8Bc9ukfQhKTC2zqn1PViLlG4KKLKOFAjwZX/4/ub/V6XwbgJP9B7VSfFlxFiAVc+3TsFNoep3TfZeNa3XB3BQkauxzu+tUbKJc8bKsmZOKWiqTgnnBSPC6669aYAzcLnESg03HZPN+NVzbfTKgkyboEP0Hvm3Ojz2O1/WhxpA5KWvH88myAfv0WaeAclZQmrc2XXaXptG8CbtQEr9p70/lJQf2rtMd3mz8qJzhdfdhJ5nvGcFQ5TsGsLjFIy9DgBEYFGz1EImDc74gpkWPKNjoj0DVb8qXxn8sbuPhiwnCgz7ZJ+93er1Omq1muutQ4BAQWQdL9dr/oY61yHyg/etQKrKhsrH1tYWms0mms0misViLKtOs2L0Ze1YDRTeFz+SQADlhYLLSfeaz+exu7uL3d1dFItFV0Zmd4z0rcUEAzRr/i7nDJ8F332kc5p84DpDWVHbslgsotlsOn7ofLH9J0maweorleW93gVd9TsEw4rFIkqlEvr9vttdkkSeRtFFhuX29jZ2dnac/shmsw5oVBtDzwfg3dQpiR+3wR+VC59cRlHkAnHMvMxkMqjX66hWqxiNRs725tpRLpexu7uL/f39mD5dLpdu7iRl/CvAr/ewTkZuki9vwbNbIgoaFwo2lbWLiCpnRh2sk8xohSrt20Tfb5pUmDmuyWTiekRwPJqBBsRT3zUTjxE7WxIQqjFiyWeYseyK/9s+Ndbx1yiV8kMXtE0B0ayyWy6XTj7o0OvCbMdFw4ORCbuw2/T40HliQQ8AsZI6fk5D34JG1Dd2PijovIn8oJGWSqVcKQUA9xllREvymPnLd8qKZq3x2iE7ND7SzNXhcIjBYBDrUaQOkGYMaOYqwTLON0aOVaeGzBOOkU5+s9lEp9MBkNzbicCIRraVFJRNpy+2aWdGEcGlUMER1QO5XA6VSiWWCWWDValUCoVCAaVSyWXTlEql2I5UascAcYeBZZ6hZdCQdB4wQyafz8d0LLCaE1tbWy4Lr1qtOsNfy1NtcIv/E1ipVCr3CgRch6Iocj3uxuOxa5cAxAOb2WwWjx49QqPRwO7urgPS6vU6RqMRjo+P3TV5DWa/ZjIZlMtlJx+h8oPzhRmH6iByHaWjViwW8eGHH7qsokKh4LLyxuOxy3rg+hxFq4bo/JyZZ7TrQyLNuMtms8jn8zFghFnJHFOtVsNP/uRPYnd3F4eHh44f9Xod3W43BsRzHjILBVhlfPL37oMf6+RSnxUBUuWHVsYAwN7eHn7u534Oe3t7ePDgAQqFgptLLLNTWxaAs2NGo5HrWWrBoruidbYgwZFKpeIa1lOfajkq/dqtrS08ePAAP/uzP4v9/X0cHBy4vl5RFKFSqThQUQMwlA9muE0mk3tJCrgKqIuiCNVqFe+88w6WyyXefffdmJ0wmUzQ7/ddue54PMajR4/wUz/1U3jw4AF2d3dRKBScjVapVC5tTESijziZTGIglMrRXdBV8sHdVHO5HFqtFvr9vivzPz8/xxdffIFer4dqtYrJZIKvfe1r+Omf/mkcHh5id3fX6RvudF0qlVAoFGKbRQCr8mH6RbTlGZi4C3oLnt0RaeQ2SSn6Ig266Njv7xqFvynSSJ4Fykg6NvtKysTbZLJNd0m+MVqk3efobiJfdPFVp9d+bxfRpGyRpEy8TeMJycoFEM8q4t82ndqOXY+1vxEyWcDUZllZPlh+qONr0/E3TT7svTI13gIjli8+eSIfCCYpvzZJhzCKa/tT+bLOtNdk0hwDVs6klmyG5vAm0brMM3ucRnl9WVZ2rmi2QcjACIn3zPHxMx9pOa/tdbeONiETz5dhp8/P6kWCq3SSCcQTTPBlWpHoQPuyS0IidfZthj8QL++nk8sSIfKQIIDyw5c9YtenEHnisy3U1lIwPZvNutLVQqEQmzs2s8jyQ4PBIfODxHu080V7hOZyOezs7LjMIvJD9apdQ5QXNns8NNKgpH0p8Xnn83nHD90Vcl1GEbCy70JvIcGy5UKh4LLPtO/WaDRyeoWBmf39fWxvb7ugFhNmbPIDgEt62baWCI0ymYwLPjUajVjAajaboVAoYDabOX1ZrVZxcHCAnZ2d2K7gvNa6rG/aq9oT+i7pLXh2S6QLBtPfNWtMs0BIvglhwSL93B4XMik/NNWXn/uUsE0Rp5Hjy5rxvUIm5YWm7mrmma+cIokfmu7rA4s2hR+a1s0m5tPp9NLYOK+AOAjAiK/26FhX4hsqqbOnEXFmTSVljllgiBF13Z3HltFsknzogpqU9m9JwXpGj1lC4ZszofODIKCuIeqc0RgD4pkE/F5BRGDVDFYBfAu2hc4POvm1Wg3lcjlWMkQiL2wGgZaQAHDZaJQ1zh1eM3QnD7jgiXXqbeCBsqLGf7FYdE4fx8jMX82aUb5syoYBXGc5NmtrcU4xo44R71wu5/jDDGcFEchT9jwLuQccHTDN0rY2qAZ5mU1HR4iZmI1GA5PJxGXx6TV4Xd29NVQATcvVqRuYlWzt7XT6Yle33d1d7O3tuY01mGHH0lZbGsy/tVwt1Myz2WyGXq/nGpwDq8x+AC6DW7NDDg4OYvxQnZLP510vM5sZwv/pcIeYwToej9FqtdBut11PUWClK0gsV2PvJoJFwCp7LZ/Pu2ytTCYTy/AGEHsPtb/mdDrFYDDAcDiM7bYJrOZIKpVy/bj29vbwzjvvOLBI7Vr2QqvX6y5rlTaeAqqqs0IDjHi/XCN0053RaOQy0ACgUqng8ePHeP/999FoNFAoFGJ+YC6XQ71ex87OjguGUk9QJwMXz6DX66FYLAa3uZP2QGTzf5ax8vn3+30sl0scHBzgww8/xHvvveeyu3UtIfBK/cwMPmZzUqewx2KpVLpTAO0teHbLZCNNSZkitgxAyefc8dohGiRJZIFDG5Vaxw+NBiY5u5vCBxIXEhojXEBs2ZQlKx+2dNUnKyETHRkFAn1goi9iqwaevYbtUbQpPFFwRMFENoYfj8eJz9mCqwom6jbOFnQLmXz8oFFy1TjID21+rCUivnmzCaRGF3WmzxjX529L9hjU4TzR8sZN0iG8R5YpsteMNj6n7Fhwno6N8k2zTLQXWOiNz5XoxNJZT5onBEjy+bxzeLWfFR0XzhvVz5uUeQbEswhJtqSXICz5oOVrlBkCaBawVrAyVH7weVJXKNDjy8S1mVaUl2q16hqg2+evgQ7tBRYiTwgMESxTh4zyrw5/Pp93GwTQGcxkMq7hve1tBax6clqwPsTeeLPZzO3+x3nvy4Sis88eTiy5Iq/43KlXVMZUFlgqzWNDA88mkwm63S56vZ4rDyOpzbC1teVKVnd2drC9ve3AAA2CEiQEVvPNBrbUhg1tzsxmM4xGI7exEIENDeal02nX36zRaGB/fx+NRiO2uQLX3VKphFqt5oLCwKr8W9fj+8gsug6pTcoAC5v5j0YjpNNpjMdjLJdLFItFHBwc4NGjRw4sAlZ+IAMVnU4HvV7PtTUieMZ1azabYTAYYDQaBQeecRzFYhE7OzuYTqcugML5wPZEnU4HT548wcOHD12gCojbc9vb25hOpzg9PXVgpLZlSaVSsZLWuwRXg9Hc0+kUv/Zrv4Yf//EfR6lUwoMHD/BLv/RLeP78+ZXn/sf/+B/x5MkT5PN5fPvb38b//b//9w7uOJl84JYqFgWOSL4oKN/VwAs1XXMdWcPK8sNngNusIv3c8mPTaJ18UJH6HBKbVaSg4qbzBLhcUpgEtJKsLPAzLQfYVF4A1wfH9Ri7MYmmeodqgFyHLC84Tu3Po8daw8vyQ3myqTKi4yQ/fBsHKFkHWfm46fNFQXOVFbsxjU/HWD7xGKub+V1oTo0S703LCG1gSl92DbJZatZmsZnOofMDiGfy6jNXeVfASEEhK1d6rP5PRypkMPGqNUWDLgqospkzAFd+dFWmkM6zUPkBxHWkgqKqG1OplHMAmVFFfjAbj+CPz971jT/0eeMLYmvvYQu4UxYUUNBSNCCZH6HqEZ/NqbqR/GB1AHlhS5oVMFJeWX3Kz/Q9JFIdR9IMfsoLs8BZxmizLKkXNAtcAXdmcNqKmtBI11j1Z/niMdVqFTs7O6jX644fOhcoI8w007VH55hmtoY6XyzWYed2KpVyO1nrjqE+G0z5yLmnGzQwUHoffAgm82wwGOBP//RP8c//+T/Ht771LZyfn+Of/JN/gl/4hV/AH//xHyee91//63/FP/2n/xS//du/jW9/+9v49//+3+Pv/b2/h48++gh7e3t3OILLpM4N0XT9jA/cZ9Dq51pKE9pkeR2yi4iWBwCXNwrw8YRp9hqZoJLh35vCI+VHJpNx5THq0ACXgVR1dJUfNi1+kxxhC5xR8doUbssXu+MK+RFFkcss2SQ+kCw/gPW98DheLSsCVn0B+LkFmjaJKNtRFLkNWNgwVI0OvhQoI3jChrxsap204+8mkII63ECBG4/YDBsCBdzRi8SoHXkRYmnEdSiKLpfNMSqpICEdPzW4fACAzqukAE/IFEWRywyhc6LAM1/ayNyWeWrpqjowWn4WqlOjxOdo71vBVWAVNWcGAfUJS1FyuZwrOeF1eR4zSKzjHCLZNVTnO22Jra0tlMtl1Go1NJvNWJkR+zrN5/NYA3A7N8hPCzqGRAoO20ACANdzKZ1Ox/jRbDZdJkU2m0WtVsNgMIjpHpK19+26HhrxWWpfYgIjzKJhHzyW9NZqNQcIsLyVL8oIiXpUd5cPFWRVO0yrILLZrLMnUqmUa6K/vb3tWgdwjVGdybLNwWCAwWDg5lMURW7dtkGMkIi6ULNrmZFJ+Uin044Ph4eHjh+6UQJ5yKxWygM/A4B+v4/pdBp0pib5oZsJMQOROmRra8ttDvDuu++6LF5rn7H8u1arYTQaYTgcIp/Puyb8w+EQqVTqUmZ9SMS5TZng+qnBqlQqhQcPHiCdTmN/f9+VdeuztXoknU47+Wg0Gu7Y4XCIUql0L3MlGPCsVqvhf/yP/xH77D/8h/+An/3Zn8XTp0/x7rvves/7d//u3+FXf/VX8Su/8isAgN/+7d/Gf//v/x2/8zu/g3/2z/7Zrd/3dciiy+tAIh9ZQC20CfM6ZHmh4JnSdfhho2KbyBfLj+vIwOt8t2lkI5O+6DWftQ9s5rvv702kdWCwb2y+jLskvmwa2QiwfbdZVb4x+jLR7DU3kdZlXCrfUqlULBhz1dqzSUSDyzqmPn5YveKbYz6AelNInRS7u5vN1vXZJ0nGqK7bm8aXpMClZmkqzzS6b8uokuRpkwDWJNKeq1rqrJmI2uvOjpegNRBfvzaBL0nrqZZw82WDt/qyZO3c0OeOrifq+PKzKFqVKttKCatHtra2XOBCx2v/Dg0Y8ZEmQFA2WFKnmyT4MpXJi2w2i9Fo5K5p5WBTwFX9n8F/ygozNNf1CeV5vh1Z7Tpjs91CIqvfqDdZqrtcLl3vP4JmvnVC55Rmi2vZt9XLoeoPlWG1yTgWZtBpP1YlzjPtNQvEdzGmzGkLibvkRzDgmY/a7TaiaLX9qaXJZII/+ZM/wa//+q+7z1KpFP6//+//wx/90R8lXpeNDknc2v42SNFWjSoA8XIS23eDpMYdBc/nBIc6iZR472qMkh/MEiEfNCKufa00Wu5zfjeFH+rcW+Oc32nPLzVGyS/lh16P34XOgyTiGLUX0VWAqfLJJwebDg7oAkR+cEtzLh4AYgCszSKyBuom8kQNLBL1BbOqfA2qrbGnDk8S0LYJpPLN+aA6hGuPRv84dsqHbSBu15hNIZ0fOk/s2ko+0OBirx6Omxmr1pAN3eG1ZMs2oyhyDo5mffM4C5YwC5q9aMhDzShaBz6GRnbeK5C8XC6doc7sEGZXbG1tuZ5W5+fnsXVZneJN6QHnc375P+0MBQO0zwyAWEaA7R3JcwFc2nExRNI5rfaD6keCZ5pxYzPL+OzZH489JunsKSgbapYVEN9AgdnIupaSH+xr5Otnp/NMM636/T6AuN1GXtrdSkMhzdDVLDn2P6QOIDhSKBQSny3L95rNJiaTCVqtVkwX63qtGTchkfXTlsula/zPzQRSqYuyvHq9vjYriPJRrVbR6/Vi/dPU/mD2Va1Wc/3hQiHLDwAol8vY3d1FqVRyvhqzzcgPPZ/v6XTaZTBSNpR3nFdsxt9sNl2fsFBIbUauA7ZMVXll71+ffSaTQaPRwGw2w8nJCTqdTiyTmfypVCp4+PChy369KwoWPBuNRvi1X/s1/MN/+A9RrVa9x5ycnGA+n2N/fz/2+f7+Pr7//e8nXvs3f/M38Ru/8Rs3er/ryEZiOKFUadpSKgsKbLKDB1zOBFEwURvlA8mZAvzO8mPT+QIg5shzQfVtS+wDyZL6nW0aiKbP2c4TALGFFUAMUFQ+JYGom8YPwJ+pqU6+LkY+GfFdD4gv2pvEDyXN4KXRz//1+yTgw5ehtMnkC77wfzozPM6CbjzOZkVvCukcsYCObjSjgBGPtU3TbaDCZittClnQFFiVcXMN1TFqMEszaOhA63WvytoLlez9qvOjmSEsdQXiu+XZQI7q5auy9kKgq+7Lyr5mO+jaTB75gBPVu/bcEMnKgyU6tppp5QMgqUvIM12P7XwJFYi3YIAG7u1aYXlhx0KQqVAoYDweO3uFv0PSbJrQwDMNvvCdgLrO/aSScBKPLRaLrqRT7XcNenJ+2VK2EEjvWUEO9kRkcIZ9uq7KLGIfL2uH6fHp9KrvV4hgorW/uYEIMy6XyyVKpZLTmb41SPnBzRaUb7rGEKysVCqx0s9QSNdFBuYU1JrP55hMJrFNEOz5nBOlUgnD4TC2O7pt0VQoFFCv11GpVO5UPu5tZv7u7/6u2965XC7jD/7gD9x30+kUv/iLv4jlcon/9J/+043/9q//+q+j3W6717Nnz278N9YtitbJ9y2mqpj1nE3tz0PyGQ8W8LjqHD1+kxvD22etjhrJ99ytrNDY8ZWjhWacXYdouPtKsID4guWTDe1ztan9vYC4fFh+WCBNAQI9N8kYtr+xSWQdVXXSkqLgFny3pWs8dpPIGmC2/MwCI1c5+grYbzLpfFl3jAXRLH8UTArRkbkuqZzYLGbNiNH545tLuqbo96HPGxts0vWR7xq48m2GsC6jTIFb3xoeEiWBQ9aGUiDI6gnNFKLz47NfbflrqGR5ovaFZl8llV1ZmSHQxHN5fd1pM1R++OazbkTDHRYJELD/kn3GOm9YdmXlzAfuh0a+NWK5XF7qucpsMTr5Vg/QVmVPRS0x04CG3fgoNNL1gq/FYuF2aOUukFEUuYwjm+Gv80uzo/n9eDzGaDSKBXlCzmClrmOvTABOLkajEcbjsXv2Pp+GVRO6eylwsSYtFgsMBgN0u12MRiO3o+Qm6BHKh+pCG6iydgaPZXUgx0z+AhcVia1WC71eD/1+3+mj/78p2/yFX/gFfPvb33b/P3z4EMAKOPvss8/wP//n/0zMOgOAnZ0dpNNpvHr1Kvb5q1evcHBwkHgem7reBfke5roMGQUEfAqYgqfXD3UCJZEam0Dyhgn2HFXA2szUHr9J/LAIvTZ0V37Y9HkqYOWFggKbShwbI3OaUUSyjWx1DtgNAzbBILmKFAzwRWc1C42yxL+1DEMBo03kA7B6fv8/9t7kx9Ituwpft4nb99FmZPMyq17nevXKJduUQQLJ4AFigIUlA/IA+AcsISEkiwGNR54yQGLKBAkxtCyEBKZkAQKBXXZRZb9Xr8182Ud32+/2zW8QWueub8e5kfnKlZHfiV9uKZSZcW/cjLO/c/bZe+2191bQjJew6kaZNZeBZwokhCwWWFdmgAWSNCBWFq82y7aBUChiARAGOj6gne+jPuh8UV9ashYCCOAT+/taNgn3ia5R+7VwzbakLckTv3yiQZtO6VXAVANCC5bq1C9+3iawKMm9aAB/r0z1LakLOwmPa8pmsy5Q1FYTmrhRFl+SgzwLrPLv3Cdku29tbaFWq6FSqcRKloF4ryL12Xn3Knj2otK+JIg908vl+VCZ5XLpSrjz+bxje1iWlO4HMosYRCuYaNvYJFHUPmqp93g8xmw2w2g0cme/Uqm4Ulbd89xbZNJUKpXYxE36q7pXrN+SFCErjl/5fB7z+Rz9fh/T6RRRFLl7hGCzBb40SUcboUDLcDjEanXeloRl9dobLUmiIHGlUnF363A4dIAi9ziHzlhfYrFYOCCWX8B5SeNisUC73cZyucRgMHADO5LKxLO+FWNUBd4BxHwuBRP53DlQI4oijEYjZzuXyyWOjo6wXC7R6/XcoKzXwdR8beAZa3tVCJx9+umn+P73v4/t7e1LPyOXy+EXf/EX8Qd/8Af4O3/n7wA4P5h/8Ad/gN/6rd96Vb/6X0hexLJ62czgdZJNzhxwsQRNnf/rpBeb4fcxxzZl0DcxaXyfHaJsYtHZfcE/dcrmddgbLyPW6QLWzY7t/rD6DHF/XAay8zW7PuvMbrIfIeqD4mPS6Z+WeWbtbMjnRdepwbx+z4JnCsJandjPCm1fbDrf+sx9zqYPcOaf2vQ7NIDV9yw3lRRZhsxl77P7LgTx2UT9U1/z/awmKxjA+dqQWIAxabLpfGvSks94E9tSbQmBd/4scB4cK/CaRD1QbALOl3Ti+zaxvfWzfED0pj2WxLtHwSIFcNT3pq7s/vDpxCYegIu+zIv8+dcpBNULhQJKpZJj0QEXq2ReJomvdzA/Q9uzJPmsAOtzQCbmcrl0OtH9YPViq4SsvlQfBMx8lQVJFepF43f1r2xcwgSd6oq2V6tq5vO5K/m0zN6r1kdiCmZnsxl+4zd+Az/4wQ/w+7//+1gsFnj27BkAxBrj/eqv/ip+/dd/3YFj/+Sf/BP8o3/0j/BLv/RL+N73vod//a//NaIoctM3X6foxvEdEmscbJ8rvk8zvrr5knx4XkassQXizqy+pqwI6mJTqWKIorogU4K6oBOm+0EpsKStlkqla1F2BcSdV2Y7eaFw7fo+1clsNnN19aSVv0xQkFTRc8AMDjOielZ8AS91kU6nHTU8ZGYihXuf7ADrhPMipp2g8O/KPgl5b1ggiHvEJh2Ujcj9wJ/V4NeWh4cmuibtYwbgwnQ4Zr1tYGTZqgquhQaQ6H3KPUHb6Qv0uY+0JIf2V+/aFwWJSRJlB9iJeJbBzfXSQQfWZYrKoOG9yztJg8Akl21eBnro2Vcf1dpJsgCGw6FjUqRSKcxmswt2J+lnhuCIAjz6fMnYBhB7n65JWXalUgm1Wg3D4dAFvfRFAMRAqSTqJJfLud9f2VFch96rm3pa0e5sbW2hWq2i2Wzi9PTUfQ7ZJ3pWyEpJmm9SKpWwt7eH2WyGZrOJs7OzmD+m8Yj2Y/JJOp12oBP30Wq1ZkYD695y4/EY4/HY2eWkSLlcxsHBARaLBb7xjW8gl8vFQBA+U4Ic0+kU8/nc2U3111OpVGzABmMd2t7lculstc9XS4Loc3zvvfdiU1TJyuPZGQ6HKBQKGI/HjukNILY22hIA7i4aDocOpNUS2CTaD579bDaLUqkUu1fV12BZLrD2r8jI5f1LcExju+FwiJOTE6xWq9gUztehi8SAZ48fP8bv/d7vAQC++93vxl77/ve/j1/5lV8BAHz++ec4OTlxr/39v//3cXx8jH/xL/4Fnj17hu9+97v4z//5P18YIvA6xZfVu+w91jjTKF0HkMjKZRkK3yWl6HsSMzN/UbHZPWsU1Km1Ad51ARKBi6CYBvk+Q6kBIBBvcBu6LoCLwyHUAd+0Pn5fLyGrjyRewC8Sayt937MAkI9VcB10QfGtz/ea7hsF0/hztow1RJ34WDW6XtvbS8EEvt9+XlKd1U1i2VC6tk1MqU1n5rJ7JRSd2Gev37dJTt45PpaNZYvYpIV+ZhJFAVV7h1g/y+pEE5xa6qtBoD0rSdYFcPHZ2uQT9wIQB3t8YFEmk3FgvAJnNiGRZH1YMFGZIHYPXMa0ok5Y2qdTEjWm0X8nFRypVCool8tuHUzQbvI1KL57WCcZ8z0+MoVOnkySkGFVrVZRr9cxGAxi5Yl6Z1zmd1IIOuo+Y18v9fmT6sdzzYVCAc1m0wGGBINZesl1USeM1zSuB+JscALN4/EYq9XKlcAmXRRAU9uxXC5jd8VsNkM2m3VnSUkiam90/7BUWvfH69oXiQHP7t69+1JKuH///oXv/dZv/VZiyzSBuANL5ggAZzR0oyhVkYdLL3QfqJbky1jFOiapVMoZh1QqFUPx7cFRowMg9j7NiIUoegnPZjMMBgNkMhk3zcr3Xl9vIjU6oerDgmaTyQRRFMWo8eps+II61ZFe4ElmBFwmqhM202RPIl7CSnm2zi7PD22P2ha7h5Iu+pyVeWbZAFyjnVir+lD2pv3sUMV3Jrhv7HsAxHSQVAf1ZcWCgvY8KNjBwE/3iWX0+j47BOG6WU7iC3D1OfsCYe1XogEe3x+K36H7QZuX+4Q6sf0T2a/GNvrWO5aOf9J1ogG8bdRNsfckdafAkY/BZ5M6ZE4kEQSg0M9iYKrBHBCvhFAWt33OytjM5/MYjUYX/i8GjHZqeJKErEJlR2lvQK2G0AbmFiSiLur1OnZ2dvDo0aMLe0x9mtFolEimFSs62F/KAgP83ng8RqfTQRRFF4B33je5XA7NZhOLxQKFQsHtM8vuG4/H6PV6yOfzLlZMimgv0Eqlglqt5uxJFEUYDocAgMFggKOjIzQaDcxmM1c5Rv1xQmer1cJyuUQul3M9ztR/Idvo7OwMqVQKu7u7r3P5F4R2gOxktZG0mfP5HO1221WM7OzsxOJY6qZcLjt9PXr0CMPhMAbS0ocbjUbodDoAgFqtdmX927+O2MSM+h6LxQJnZ2fodrtoNptIpc6njJbL5RgDrdfruaETk8kE3W7XsfAUWIyiCKenp5jP56hWq1cGMCYGPLvuwotnuVw6sEjBAPtFJ17LT+icaPAbqnD9vCw04FHgTPUxn88vBD0WLEqiQ/KyslqtmyVq42GbAVad2P2hwV+o+lDwbDweo9/vu4wuX6dBtiCRfoaduhkaU1HXpFk5loDY99LJtfuEDirLNtVBCVEs+MPyXF+2S4ETvt+XFb0uomeHomWtLIHQfcU9cR0ANN4hejcqOMZ7U+8aTVzpXXMZAzjpQt9Cew5Z4EwBAmXfaPmhDWb42aGAZ8Da92LQp6wPiq7PMtTo0LNBPoX7Q0s/ky5akquN0G2CyQaByrojEMCJm3wv7Qzfq8krvbOTJARGGaQpSLharS6wQBQkVXYd94wOWbCi905S7axO0aQu6EvyDPHZjkajWHkzhbrZ2tpybJxyuXzhdQUFxuMxRqNRIsEzO1WUovuDgAbBMwsUEiBotVqOqaTl8+q3ESjI5XIXhmW9biHYUygUUC6XHXhG4Kjf72M+n6PX62E+n2N3dzfmc2riqlgsYmdnx4HxLHlU9t1isUAURTg5OUEqlUocmAis71qWn/J7SgY5PT1Ft9tFsVh0/irPFBmNLHFm+XsURbHEFX2SKIrQ6XQcMJdUUfuoX4vFAsfHxzg6OsJ8PkehUHDnhTYnn8+jUqnEwLNOpxMbIsF91e/3cXp6itVqdemgyJ+1vAHPXrFYKrNlRwAXG2j6snghA2U+sQeKl4fPsbDvA+LZ0RCDG2DNEPA5YTQyAC4EtVYfPiZAqDpReZE++B7+qevl/rhO4IgGJsD6Mr0sMLFsk6Q67V9HfHtbs9jKoNHkhHVqNwGvoYoGJAogEmTnGbJsrOsi1hZsYu361qyA0mWvhyQKcl12H/jeR7vLBASnH4d8VjRw479979HElQIBtqeRTVCFoht9vpZhyNdflHBS3djG0AThfH5LEkXBYurCsk+ZpGHAtqnE0Ppi/CyeJQvAJU34PG2zc+0zSxBjPB5jMpnEElG+z9PP4N5Sdl+S9QHEkwvZbDaWZKFMJhMMBgMMh0O3T16kDwIfXLcmN20z9KQIf3dOF2UJHf0u2tbxeIzlcun0QYaifoa9Z7QvoILVZGsmuV8vzw0BVeqBv/9gMECn00G/38d4PHb9RFUXqg+eEZ/91V5ySdsfKnonAOtELcHhk5MTB6BSd1YPvHNJHFA7QyaflspepT7egGdXJJrF5AVN46noMpkTQNyRsxe8HtDQxB4OOubamJj64KHin5rl0D4VIZWSqGg2d7U6H4mez+cdCw2IM60UPNSm1wqq+MDGkEQduK2tLZeZYCmEBnrMhGppCf8e4tpVbICi5yWVSrkx6brmTT9rJyKFEuj5xD5vAI6lqHaAemLJqjq7dOaTzgR4WdG9rhn95XIZs6GZTOYCC5E/42PrJZEtcplwz9teTMrI0/tFy4e4HxjgUUI9Lxr02YBen7UtUyS7IJ/POyddg7rQdKF7wrJHVBjMFItFVCoVx3TOZrOuREmHtNhS1lBAadpIskeU0Q3ABSvKLLLrURusgyVod5XNmXRdWCYeANdniM+aZXksHSqXyxdYUrrHgDUTj34+m8BrT6ekibIKGbiuVivHCqIdiaIIR0dH2NnZQRRFjr0HXCQDMGkzmUzc97jHVqvzaYIK4CdJyLajH1osFh1wqOe/0+lgPB5jb28P3W7XsVV9JXWpVArT6RRRFAE4H9JAf24ymbhhE8qySZLQdty6dQvVahWPHj1yTd6z2Sym0ylOT08xHo+xu7vrhizUajW3R6xfS4AJgLPPLOPt9/sYDAaoVCqJBc+UQaZA82g0Qq/Xw5dffonHjx+jWCzinXfewWKxwM7ODoB46SfL4WezGfr9fiyG4x3c7XYRRRFKpVJi9UHROIRrOj09xUcffYSf/OQnbh3b29u4ffu2swOM9UulEkqlEubzudMHsK7SWi6X6Ha76Pf7KBaLV3pe3oBnVyQ+hoxmLPU13UA2K6yfFyo4Avj14WOBWHDMV5ajnxWibMr4azmqfb8PSA11/T6xz90yhzQAsvrwTRK7DmJtAy8KBQotcGrPRqhAgBWfrfQFs2pTNGCxAELo+lCxz5hrpa5CLWN+WfHdjXad9u61wMd10Yu1ATYTrEkZe6aUeWJBoRBt68sk2TTZoGCiJjGBi75KKHaVz5P3pAUT7T2xCTiz/oq1s/wM/TOJYtfBJKQCywDc9EBNOmxiFmmC3H4lHUwEEPOjdP1cG/89mUxizLPL1qVkAepN24wAybQpuj/YOoSAqK6XgOh4PH6pPn/qr/BP6kIrCpIqLFOcz+duKqvGqWzs/iJ98P0E3yk8KzqFNck60ZhUiS1MPBFEG41GG/Vh453ZbHbhDKpOQrAlKiTITKdTDAYDBwJuYmqqDaL9YIICWJ8X/XrDPLtGYh0IItTW2WBww4PC7B2/9zKOX0iiIAj1YfvuqD5Il1bGmTXYoYnP4aY+mKnT58218+/5fD6mh9D14RMyDakPZiSUmQbAfZ9CXVyX8wIgdibU6aQe+LVarVzGk/vLx7YI6eLdJGoXda2qE2aPbdmvlgL4ALaQRJ8l97yWBfCO0UEJGhz7mFZAMgOaTeIDjMk6tP3/1Hm1/e+UmWY/OxRRQED/tM/dB/ikUqnYxD0buPBs+fo6JVVSqZRjjygLl/rQPWKFTAs2MrY+G/0S/j9J3yfcG9VqFdvb2yiVSu41rk3L8jSA5c8rwKggK+1OSIEd74dWq4XDw0NMJhM8fvw49vvPZjNEUYQoijAajTAcDi/0G2Jgx2SWMs8scJ3U5DdtRT6fx87ODg4PD/H06VN0u93YnaD6iKIIxWIR9Xrd+5l6BwHrsl5NEFtwOinCs5LP57G3t4coilwDeE1sE1Tl5MlNww9s8k73Ac8NbVWSqycymYzrd8ZhCvpFm3qZHdC1+2I+gmnKyEqqPoCLiWv1Me3gMl9cQvuhCQ0yGLlfZrNZbMpxkvVBsQCplr+nUimUSiUUCoULMQrvXd7ZqdR6sAArKhaLBYrFomN5XqX9CMf7CVhsYKNNrfknD5OW31nxMUpCFKsPBQoteKZN863zcd3AEWAdmCjbiuujw8p9YoNcBYz4vRDFromXJoEOW/LLn2H5iL7Hgomh6cTuewWKNJjhhcqzRBCNQIll4YQS2PjE6kN77pBVoQArAKcbZQxoxirJWc2vI7rXeQ402AfWPWZeRHEPUR+aaADWjAeuX585xZbz2r0Q6n1r70i7BgsUaYKP5Vu+1xU4CUUv9CXswAAfaGr3PYNnJqv0POn54v+T9P3CfVEqlVCv11EqlWK/L/XAQEcBaP15e8dSD77S56QK16KTIZ8/fw4gbv/Y1J5fk8kkZjeUocT9ZRlWIdhT9bmazSZ2dnbQ7XZjr9MXW61WXwssoh+ietDy+aTaE9qOVquF4XCI4+Nj96wVPFM2nm+Qggr1oa1n+H3g4sTfpEk6nXbTEQluaPxh79GX2fuM+dRX1zOVZH0AfvCMTEKCaHaN9uc1xqMueQ9PJhMHGiVdFz7xgWcE6nm3qhAbYFsi6oLDR6hfAmdkhV6VvAHPXoNYh4tAiT14FA0IeKj0+yGJGtPLMnE+Q6SGR4HG0NlWygCwa9S16bO34Alfuy7sM7187dp9jhYZJfxZiuojtMtGRZkzFKsPXR/1Ye1Mkp3UryOWrq02FLhYHu/TX+g6AOLlVT76ujJqqCPdE5YREDqIaBlzPjtJsSCAbRJvgafQ9otdK7BuYKw9qTYBRvYMhcpIpOjztICPMt8t2KF3qw12+bpKCOeHgICyHLRNhLKmyKqxttPnk1B8/mtShWtgD7hCoeBsJV9n4KdMEt9ztnvL93oIouAq+1QB/vvmsmSc3rmb4pYQ/LNMJoNyuYxqtepYMraXprKLfAkYYM16Z/yifptvCm5S94u9I7kGgiME3V82OWlBMmDd/5uss6Qzrbg+3rHsa0eWqo3vrKhN5ppJpADg7BLBpCTvDxWeB+qDQya4VvaK89mFQqHgmGl8n+qDRAHKG/DsGoo68QqeKVuCr/H9FkhR1lGIAbAN2GhQqQ9dE9duwSI11kTfbflASKKBqzrsPiBMja6tief+4Feoe4SijpkFBml0+cypC208y6yFTklLsnO2STTotb0w7HPXy3Q6nboG+hTLGAl1b5DdwKBuPp9feL426Of7+T37Pvv9kITr4xqn02nMRlI/6tzZMk2eIQ2SQ90fQLxRNRsZ23tC2at0WC1QYhvuh6gT/Z2n06krf9cvDfioG3um7L4JTReWwZBKpVw2X+0sgz+9f/Qe8Tn5od21qdR5aW6xWHTBh/Ydoj8yHo8xHA43likq6KzTA5PY6PwyyWQyqNfr2N3dRaVSucDgp20l68zHtLKAu4plJiZZuN93dnYwHo/x+PFj1zZF7wplJG4C1gkk2BiH77G+WlJ9tGw2i+3tbaxWK3z55ZfI5XLOx1qtVs6uKmik+tC7l+dE4zk9S/l83jVK3zTc5HUL/c7FYhGrAImiCIPBwA0/8JV9q3DfsKRe9UFGW7FYRKlUcuWhSZbVal3y3u/3cXJygna7jdFodIFlyfdTyOJjGWK5XHZsadV3qVQKAkwE4r3roijC8fExzs7OAMDt80qlglKp5HAAytbWFur1OpbLJWq1GqrVqrMTvL9SqfMBP6/Drr4Bz16hWAfVyosCNwue8WdCuIBfJJdlqwB/Ntf3MyGz8Ci+tfHZb9LRpr0VcpAHXFyXZaDZ9+m/Ca6q+M5PSHKZPnzvsz+jpUVAGM77i8QG/HRKLmvUrKwKfob+GbpoBtzuBX3PZd+zeytk3Vgmg12L7z71MYrs+0IVTbrwvGy6g0N+7ptk03NWG2kBdwsGbPJJQhVNSFE0yKctVfYIxerEZ3NCKNtUIYBue/np2mypvxWfjbDJmhDsSCqVcsGtMjs29enadG+8jI9PW51kvaTT56XbxWLxwnR720PUsr99vpoCrSrUawjMIptoImiuk5m1bPEye2k/C4gPrggJLOIX+zQTaOf3LmP4KwveJrp9pICk6wOIJ7CZfKAdsSQRvh+I95D0TcrWvfE6mJpvwLNXLJuCXA1U+HebsVFmFuAvOwnh8Kjomm3AZ1+zGZvZbBYbn00JFVDUNdOgcqoTDa3qg4aThogX0qaStRD1YfeFZve01IgXjBpmZQpcl/3BdZNZx8sYWK9rNBphPp+73gjWcdPL2pbChiR2X1AXo9HITXzT8gEyK3x9jZS1Fmq5ou4PZQHoIAm1CXp+7M/q/rIN9EPbJ2QYaTkaRSe72TNgAVcfuBCSbAKMLHhmy6+sX2L1wuAuNL3YfQHEgRENRuy6VfTcrFarC3dRCKCaZZ7pXlitzgfOUB+0tbZvl71n7d2SdB2opNNp1/S+UCg4XZCJR1bUarXu8+Ur3dSEjg6osaXjSbep7PEFALVaDel0GvP5HMPhEKvVyumDd/B4PI7pw/pyZLPZ+8QCA0nVC5lnuVwOzWYTpVIJy+US7XbbrX0+n7upisVi0THuVPhv21NS7S/3YpKZVnyeAFAqlVCr1XBycoJer4ezszP0+32Mx2P0ej0cHx8DAO7cueNNYrEUsVQqXQBeV6vzss1Go4F6vR4DcpMovBtzuRzm8zmOjo5wenqKfr+PyWTi9sfW1pbz17jnqQc2xa/VarH4mO8rl8vY29tDvV6/0Jc0iaJxytOnT92Zsa/be5O6zGazqFQqaDQarq8gdZXNZtFoNHDz5k3HTLsqeQOeXYFYh8o6WRq48TDp5RtiAOOTF63f/l2dDIvYbwIAQtSTrt0HJuo+YMDC9/mAIt/fQxHVA9foK7ejbnT4Bs/OpuAlNH3YfaEgCbAGR7TULpfLXQCCQgrqXiRcg4Jfuv5sNuv2CwNEZQloplxtSqji2yM2EXMZA0sByesyQMEGYxYk4nsscAbEg5gQgtwXiU2oXOaH2Nd8ABL1EhpwBmwur9RnbUtH+LrVA22xlVDODLP6ZNEA/tYRlk0CbLYh1AeTebpnki5kWtkyVk1gc10sz7P6UDuse4XJPgCJBohU0unzhvDz+dz1PFut1lNpCaAx2csG+ZvODj/TZ1f17CVVN+x5lkqdTwfM5XJIp9Ou+TkTTkz2WrDZF6dwuJOPNJD0MlYCGwS32AeOk2h5Rli+WCqVYuCqvZfIIFJfhLK1teXKNpOqDxUm3ZbLJXq9Hnq9HsbjsUtQ2oEjeiYIFlGnaneps3w+j2q1ikqlklhw1QrjlG63i16v53x0vkax+4O6ZKKHQD1j32w2i1Kp5ADtq5wA/gY8u0LZBBb53ke662q1ckYqxGyvij0klvLt65OhgQ8PHKm9IQd4VnhhaG8muzc0+NH3EUQJlUHjEz5vOiaAP0upoJJm+nR/XAfwWXt8zWazmA54wSjorg4IwSbdG6Hqg2dA9cF1MrOt4gPOptOpA9VCmYK2SagPLY/QkisfCGJBgE2vhSibAjMbkFhboncr71pmgZNePnOZqH3gntAegZYJo/bBgq4aBIfqi+hzB9a+FoMQy9BTfWwCZZMe+G8SLQ9i2Ystr6J+FJhX+6B9NG25leor6aLgGZtTL5dLjMdjL3N7U+LFMj3Vb7eleEn2TdLptAveOc1uuVy63nf8ndkTbzQaOUBRz5c9M3pWOP066awzYA12cY9UKhVXEaEJvPF4jG636wL9+Xzu1uc7N3r/5nI5rFYrN30wyeAZ4LeJdljAcDjE2dkZcrmc2yM8B6oP6hZYnwt+jk5TTLI+KLQP0+kUo9HIDQ3gWel2u8jlcq4fnN7NwNoWVSqVGEbAvVKpVC6UDidZGJ9NJhP0+30HKGp/PALxtAcU7q9arYbt7W0sl0tsb28jk8k4Pezs7Lwp27yOYi9KvYiVjmmBJW10rGCRZRWEJlyrMovUYWOWz2bKidqzNEud3tCDPQUHefnwNWANFgJrA8r3Ul9AHCgIdY9QH1wfS8mYZfD1WGAZnmY/0+n0xr4koYjaDuqBXwx4LHimE47Uwed0qOsAoC2Xy1iGdzqduqylZqx8Npd7amtr69JGtiGJOvC0p2RJ2NJvCxaqfnxAWqiiQRptBx1wnXKm9kQBFQaPbFocIgtNgxv6ERrwWz0Aa/BMv2eZNPy8EAIZnzDDT334+nnZtVtd6l4gayIUFgAQZ54xWKdttHZgU0IGWK+d61+tVm6vhTSoh6VyDE5ZQkaGCIEOO6hGwRHgYv8u/Tf33FWyI35aSafPp22mUilUKhWUy+VY3yYArodRr9dDqVSKgUX04+y54Wfz7DFJkfQBV6lUyk07rNVqaDQasWEBtCGDwQDHx8dIp9OIosjFcJrY0/tIq0zov3DCYNIHBuhzZfN2HaoxnU7R6/Xw5MkTrFYrV7pIv1XB41wuh0qlErO93E88j2S3JV3og00mE/R6PXS7XURR5IDVo6MjpFIpDIdD57tqSXM6nUalUkGz2YyBioxvWq1WEOCqJXpEUYSTkxOcnZ3h5OQEURSh0+lgMBggm83GBjtpMosl5Ldv30Y2m3X7gAzQW7dubZzY+Sol+Vb8msmmwIQHx8cC0FLO0IMaFcuM0O/Z96nYEqXroA/7vIHNteCqK6sL1UlSHZGXERvwKxiySR/8u4JGChhdp33yddak+8SCKddN1GH3MZCsg35dwKJNDGb+qcDHJraETVqEJhqw6vN/EfCla1W2CAHpkO0oEC+N8ZUlAv6BCrofVBRwC1E3PkbUi57zi/SR9ODfJ6oHTUzZCgCfn+b7DP5701fSRdfiC0y5Bm2GbpOVm/YI3xMKWwSI2w1N1unvzzJWlqXN53PXSoOf4WOwWh+Xr4UgPC8Kguoa2IeVzCkCAPZ9l9ncpIsvTvU9PyY6CaZxEvhlz5r7xSZ2kiw2ftvUDoSkGH6xikT3h4KSBFn5fbLG+d4kivU7fXeHAmssxWTyV5857yQOc2HJKieT6qTXq7Yfb8CzKxI9VNqTB7gY+Cgiz/fTCC+XywsTgZJ6iDaJBUbsKGu9eDWQY2aTh4zZKwCxiz00fQBxY0LmGR0tBVD1IqERZeaLlPp0Ou2yFSFcPJtE9wf3vjqfNsOp+wMAhsMhlsslCoVC8P0DfeVCZGxa1oQ6vCwn4KWdyWRi5RWhig3gLeDDs8L9Qoee7AmdZERdqtMfqigzRu8MtR+qN9pNO8Ep5KSE7n+9U/T5W6ad1ZE6bCECIyrM1pI5YcUX/NApJYigpWdbW1soFArOaQ1FLwoUsTRPAVIfIKjMCPpdFpSnbtlkPxSAhLrgVMXFYuEa4dv7RhneGtyQdaL7it/L5XJBTYXj/lZ99Pt9F7DS3xoMBsjn87GSI/YFU2aEBpFAnKUXgj6AdQlZrVYDAMfYpj2YTCZ4/vw5FosF2u02dnZ2XFALrMsTATg/X8EB2pckJzjt3cEG5lpOSB91Mpm4Bvmnp6fY2dlBpVK5wDwj6Kj+KEFbO3wkSaL3JeNSVkNQN2yWD5yDRb1eD4VCAaenp2g2m67xv/qt9E/V7ihIlGR9aCXZYrFwgwHm87ljjrFNyHw+R6fTQS6XQ6fTQbFYRK1Wc89c/ZZ0+rwpfq1WQyaTQRRFbhDWpmTG6xafX6U9EXkv0J6Ox2OcnJxgPp9jZ2cHANywjNVq5fRXKpVQLpcdA41xDAA3vOOq9fEGPLtiUSOgjppmYuwGIBrLP69D6RWFRge4uBbqyK7VlnxeB6YVEAfQFBTQy5Xv0+8rjZ77JIkXzU8jGtSqE2+zGgqg6N7QKZwh68PHltIyRbv3bUZ3E3AQmujet+CZFb6Hpd76fl82PER9+ETXpmzDTYwbLbGykwhDFGVZqdjM56bXdH8puBLq/UJwVMEQim/f+4Bp/WJGPMTEDPcG97y1nz4fxLcX1CfR0jNrW5IsmmghMKgZf3t/KJtC9wZ1Q7FgayjnZpM+lBHE5BxZRfS5FCCza9ZkuH5mkkVtAgFFluZqMoF90FiWNpvNLgBF3FP0OZio4ushMM8UrCDIRZvKfc7nzD5XLF/k9Fb7efxMtRc2QZpEsfZA4zC1r/Q7tP3KeDx2JdHqy1l/ViXJyTyri0364D6x+qAd0RhW716C8el02gFQWoWTNNFzorEY9wLPiraZGQ6HyOfzTh8cegas7xKCsqVSCfV6HZlMxgGUCjZfpbwBz16x2IdqnXC+ZoNAzVr5nN0kHpyXEb1U1fGy31dHBliDi3ZsLz9Tv5LumKhYJ5wXM7DeE2p8NYvHHhy+LETo+lCjyUyt7XlmszQESq5LDyf9nRXg8PWU0f2xyRn1AQAh6cQmHrgHmK31BcTKRpxMJrGJTyohnRGKDWjVGVWHlHaCmUxmjXXikfY00n0X0v4A1nucdsOeESDu4Ok94+unEtr6VSzgxXtFWdvq5Pr+Dly8s22PuJCEz1yZZBYoIvvbx1AEcKF/pN5DIdoRTrMjU4I+Bu2GlhmxLw0DONpfCwDo/ghFJ/RHybRaLpextVIfOjGP/VgVHCPThH3SdF9Y8DWJYuOVQqGARqOB1WrlhgiobeAe0b6b/Fn14agPYE0IUP0m0UfT34tAQCaTQbFYdGwY25eXZ0L3vbXDZDUrcMK1k73EYRVJEtWDDmziPq9UKheAZe2JqHcHQdlCoeDYRvp/8LPZaJ8srCSJlnDzzmAjfAJB7Ae3Wq0rafSMaKxTKBSwXC5RrVZRr9cdi3O1Ou+/GEWRa7q/WCxQLBYT1UNRe5PTn+z1ehgOhxgMBu57LG0+OzvDo0ePMJlMcO/ePZTLZeffK3DYbDaxWCzQaDTce7rdLobDofPtCoVCbHr0q5bkaP3/B2Iz2DY7o2ARX+OFbUUvr1CcEwvoaNBvL2wttwLioBmDPguMhKwTzWBxD9D51AuHWb1sNut0wvKs0PWhvzONJ78UPFPmAx0yddZ9oFmIAKsFi7SZpv3i6z6qO0WzwKHuD83+0uHY1KCadkTLVhVooljWSUj68AUc9hnTPrCUG1hPs9VMNx35pDnsX1fUYdc9wf3PfaTv97FnkhbI/bRibYOeI1+yQUX/bc+bZUInXfRu0eERNhFHEEDPg2UGMBACwhwYQKEvUa1WHXjG56pBofYs4s8oeOZjnoWwJ1Tom+dyOaePXC6H4XDo9oWCiQQ4NPlLhoSCRZoo9iXOky6FQsFNusvn845hpmCAnhkFBtSHI1ikvjztiLXJSRILnmWzWdfQv1QqxcACBQoteEY7rP2b0um0GzzA/4sArforSREFRXRwBsGzcrmM6XSK4XDohgPoHtAYh0AzgTMC+ATf+CeZfCx9TJKwLJGAEBvj9/t9NwyAPcu0GoYxvU18k6VYrVbRbDadntgbrN/vO/AMAJrNZsyve53CJPVoNIqBiRyYwLZCBIc5ifXhw4eOgcbkNu8ggofNZhPpdBrVahXlctntj8Fg4P7/UqmERqNxZet9A55dseiFqYE8N4wCbAqeAC9uahuC2FIA/Z513skkUn3QYVNnJOk0568juk7NRFG0vNcCbj7nLJTAZpNoUKt7R0EQC8Yq0ySEkoCXET0DPraEjyGhOtBA9zqJLyFhs8W+nnChs/AomwA0rl0ZIQqaqGg52mXvC0FoCxR032T/dI8AiOnLF+yGKsp48LGBtLTXJ3pPbwICQhD+vspY9a3hMgDRJz4GTQii94n2orEMTQ34fD7apn0Qmr9KfeRyORSLRdfPTBtSK2vX6kOZVpoA9fkmIQh/Z53IqlNVCaBp83NWRABxu6MVAuy3ar9C0Is+R01k8q5RfeiZAS6CiQRFAH9FTgj6UPE9TwWddRI832/BROC8V7HeR+qPJM22Wj/T+uE+fRB0H4/Hbp8omMweitqHUodycNJ8Pp9PHLhK4Jf3hm+4igrBxsFggCiKEEURKpVKLKYjQ5EsO+qAoKoC26rLVy1vwLNXJJuCGWDNCtGLBoDrtcALl9k9GlG9gEIDRXz60CBfUXldL19PpVIx6q9SpEPSg4rqRHt7MWPJ/UFDpKAJM6SWlUZ9JO2S+Tpi2Q68JPhF2rPt0aJ9NJQhETK4ap0qXqz8PvXB92qpiPYCoG5CB0Y2lVExswcgdpGqc6LJCFvemlTn7DLhOn2/O1kBqiM6suq8MjhUYEUdn5AAeP6u6XQapVLJOZh27wPrO1gdOws6q/2wDnEIomefmX2yYhT0UAfXOv0UOva2BDYk0eCkUqlgMpnEACMfiGwTfDZpQUanNkkPwYaof8mm1fP5HIVCAaPRCMD6bmGQMplMHFtVgz2WKOq+UV1afSVRdG+USiW0Wi0sl0tXhsa1T6dT9Ho9pNNpDIdDd7/wMwqFAsrlsrM7Wp6orLSk6oGi+6NUKmF7exvz+dztk8Fg4Pz1TqeDVCoV2yMAXClVuVxGsViMNTrn65clf5Mk3B/L5dKBqwQ4CIRkMhnM53P0+33kcjkMBgMMh0NUKhUAa30sFguUSiXXFJ2MG5//mjR96Hn2gWUEwXjHzGYzNzCArKlqteruaZZq1mo1NBoNdLtdPH/+HJPJJLZ+bSmRJPGBRGRh0g/XCpHxeIzj42NkMhm0221Uq1XXA453STqdxs7ODkajEY6OjnD//n2MRiP0ej2Mx2P0ej20220A8FalvS5Zrc4nzXa73RioqNM0KdTLcDjE06dPsVwu8fDhQyyXSxSLRWxvb8cqCBqNhisZ7/V6iKIIT548wfHxsXvP7u4ubt++jXK5fCW25A149gpFkfNNX5aGSgAF8DexTZox/bpyWTaB/9bgToMd/rmJNZI0w3qZbAJXfYCaOvC6P/i966APit0fQLxPiOpJ94ePHaGfGao+rNBJIXACwGVyCUJfxiCxNik0uex39jGJLDAC+PtOhqgLIH5OfN+/jFmzKesf+nnRjKVdl4qu07dH9E/fz4ckmnRSsfewTwebJDRfRPe6Aui+/c8/X+YcKBMvpD2iQJdtgK5lvcoa8SVe7D4IEVgF1sAoQS4CYBYwtSWKvmoAZZypLUkyQETxASLaI1Bbi5AEQBDRxzCxFTUALrxnkx+bJFGdKCCqSWvtE6gDmmxiRsFCtTeXxX5JFbtf7HNkCZ+Wwas+FFxKpVJuHzG5p0nTpIkvoetrgaD2YzabOTCJRACbeNByz+Fw6MpgmdAgay0pOuFa+ayBdYLysiFlLEcdjUbuTwUElUjDqbbsgTcajVzPMyYIrzLh+wY8ewWiThcNBptKaomE/htYM7D08lXnTTN8zP6FwEJTo0LDOBwOMR6PXe38arVyxoDvZ2NedcYUOGG2l0aWrye994iChXTEaCDpiNBIqrHRHhp0aGmc6PDyIs/n81itVi7bl+T9AVxsRMoJTqPRCKPRyOlKL5mtrS13dkajkbuItPfEfD5HsVh0WQ8tA0666JnhxcIvOmhklvCy5fngWGtt4jsejwEgpqeQgj1rR7gOdcpSqXMGGp19rnM0GmE6ncacvMlkgkwmc0EfIZwXKz4QQJMRakfp5NOpUaf/RYFyksW3P8gaAc7XrQ2OgbVzZvuQXObwhbg/fCCZD0y3gCIdfJZLaBlSSHtDRVnayrbkM9dyK5u8AtasTuqFe02Z4iEI7QXZVqPRyAFGfNZ697A0j4wqfmkvMLJvNjFikyzUBxvkz2YzxzCi3WCfnVQq5cqp9LmzpEqDW9pXZbAlWTf8vRiHcIDCcDhEqVRygSuwDn45QMGCJAx2Gf/QJjP+oY+WVH0oGKJgYqlUQqFQQKFQiIGsAC7co/Qr1J5OJhMHGFBv/By9s5OmD9o91YdtkaLC2Jfrpg2hfeB5YZ+wfr+PKIown89RKpWcfzYYDJDP5xPDtOJzmU6nrnSQ4vM/qDPVAf9UsJA/OxwO0e/30el0cHx87M5bKpVCr9fD06dPXYlkEvwR7u8oinB6euqGO9CX4n4fDAYYDAbOPhIQs/rg/lJQbjabod1u49NPP8VgMMCzZ8/Q6XSczpbLZYzF+aqTOG/As1codMi06aqv/Iz/JgCiPb2AtbPOA8L38TV9T5JFy6l4mDQ7Y0tHLEBI4VqpBzpzfM06u0kU/p7UB9F0Bc/08iQwxn2gkwO5Z2ioCoWCaxLOfRXC/lAAjfuD2QULngHnYDKFJRQ8S2xGygua5cAhnRd13Oy47/l87i5tguosqQHgMltapjeZTByV3gY3SdcFRfeI/SJIAiC2bp6v2WzmMnvsS0LnfVNPhiSLtXWa9aWeNAGjCQmfc649I5IYyLysaPaf9pR6sYG96os2kwDspuxxaKIgEM8O704LEPkANA0GfX2vQhPaAJ1Spk66+iJ2rRaAVMfdB0omWbjX2aiayUgCYOqnMgC0PpqCZxas38RoTKooOFKpVDAcDmMlaDw7w+HQlWD5wCLb/4v2RXulJVkn9k5hmWKpVHKDNjQ2USaMMmmsPhRkpr21gzmSphPdv9SHMhPtxF6uS4EztbPaTkIHcTDgt4mtJOlD7Z3uEQXRVHQtuve5Nn6f/atY5kpSBQkAfD1p00e590ejEVKpVGyqJveA7m8FDDU5ob4n9auTNdvtNkajkev5NRgMcHJy4vzY1x3v6l3IstJisYh6ve5KnbnXSYignVA9aLmrvTd4lnq9Hh4+fIjBYIDT01NEUeTA+0Kh4PbOVRBo3oBnr1BoVBi0kDlEJ12DGSDeeNbXW0Mp0/Y9ITj2lvKsvR+0lxsPDLOiFvTgZ+kkF6X9hsAsspdOLpdzY3mBi5c2cF56UygU3M9Z4LVQKFyYMhfi/uA6FRBV54q6o1NHIdOI4FmxWIw5OCHqgxRujmfm+sgAULZhoVCI9ddQRtXW1haq1eqFICmEs0KhDczn8276DhmFBMgAuJHV3B/L5XmfEjIjMpmM66tQLBZRqVTcHglJH7Sj5XIZ+/v7yOVyGI1GjlUXRRHS6TQajQaKxaKzDfP53AV/DIgqlQoODg5QLpdRq9WcLQlFF8DapubzeTd1qdVquclU6fT5tKZarYZKpYJCoeCeP0eh825ttVrufZalFIpOqA/udQDY2dlxjMtcLodGo4Ht7W00m00Ui0VnR/b29gAAvV4Pk8kExWIRrVYLjUYD1WrV7adQdAGsS4RKpRJ2d3eRyWSwu7sLAI6522q10Gq1sL29jXK57ALlarWK5XKJvb09HBwcuGlhhUIBu7u72NnZQbVa9U7aS6oo06rZbAIAdnd3XXJuMpmgXq/j4OAA9XodjUbD9fOiP9toNLC/v4/ZbOZ6X1F3zWbT9btKeimn+mOFQgH1eh3z+Rz7+/uOfcWm1Xt7e6hUKtjZ2UGtVnPnJpPJuCl5u7u7uHHjhmNBZ7NZ7O/vY3d3F81mM4i7xsfEu3HjhrtbeXe0Wi1Uq1Xs7e2hXq+jVCo5v7ZYLKJcLmN3dxdvvfWWS4quViu0Wi3U63UcHh46e5K0faLxBH83TvWbzWa4efOmOxO1Wg2lUgk7Ozuo1+tOH9z/jGfy+Tx2d3fxjW98A4PBwPWRq1QqKBaLuH37trOxSaqiUf9cmYmVSgWtVgvj8Rh37txxZ6LX66FarWJnZwfNZhMHBwdoNptuf6xWK+fP7e7u4u7du+h0Og582t7eRqVSwVtvvYVms4lqtZoofQDn90axWIxVPzUaDce4u3fvHvr9PiqVCvr9PprNJvb29rC9vY0bN25gZ2cH5XI5tq5MJoNKpYLt7W0Mh0Pcvn0bk8nE7Y9Wq4UbN25ge3s7RiB4XaLno1wuY2dnx8Ui9KW2trYQRRHeeecdB671+300Gg3s7Oxge3sbd+7cwd7ennvOCkjzvikWi67/WT6fj009vnHjhnsWVyFvwLNXIBqg0+ASlVbgjIeN77XsAd0ECp7p2N8kX74quj466Ax+tUbafingYVlDChpov46kC5+/giOVSgXZbNY1ygTWjdD5nPleALEMH5kEBEXo1FxGp06aaFaP4EixWMRgMHClp3yfMgc4oYfjiwkWZTIZlMtll0X29S9JuvBCZYBGUIPAIinbvGjYnBc4Z5kpw4hNN3O5nHPoQtMHA45arYa7d+9iOByiWq2i1WrFylLZBJzZ4dVq5UoB1Knf399HsVjE7u6uA0lC0wedk29/+9sYDodoNBp49uwZRqMRut0ugPNx5rSRBBFPTk4wmUxc4+JyuYybN2+iWCzi5s2bqNfrseE1IQh/Vzrc29vb6HQ6zsFcLs8bgN+4cQN7e3vuLAHA22+/jUaj4c7S7u4uDg8PUavVUKvV3J4KRRfAGnyv1Wr45je/iZ2dHQwGA5TLZbcX6vW6e217extbW1uo1+v41re+hZs3b8bsCgFFBkFX1Zj3ZyHUBXAOqL777rvodruYTqdoNBoOGGk2m3j33Xexvb2NnZ2dGFBUqVTw3nvvOdZvr9dDPp/H+++/j52dHRweHqJUKl1JycjPQvjsGo0G7t27h1arhdFohNPTUxeUcC/U63W89dZb2NnZcfc0ANy9e9ftMdrW3d1dlEol3L17F7u7u+6uSbpQH/V63QEYZH6cnJyg3W6jUqngzp07qFQqePfdd3Hz5k0HjuVyOezv72Nra8uxsQgQZLNZ/NzP/RzefvtttFotFAqFRNsT9TsbjQbS6TRqtZprCP7s2TOcnJygWq3i8PAQlUoF77//Pm7fvu3ODG3J1tYW3nvvPeez9Ho9LJdL3Lx504GMTPAkcZ/QdhDwabVaLkGzWq1cCVm73Uaj0YjpY3d31+kDgAPk33//fTdUgCV4e3t7aDQaODg4wMHBgRvwkiQhAAis45j9/X1Uq1XU63UAQBRFOD4+Rq/Xw/b2Nm7duoVyuYx33nkn5ovQD8tms3j33XdRLpfRbrdxcHCAxWKBO3fuoNVqYWdnB3fu3HEl1EmolOD/T2BU7xfage3tbeTzeURRhGfPnqHX6+HGjRu4d+8eqtUqvvnNb6Jerzt2qxID9vf3USqVUKvVAJz7Lvv7+y4ZUS6XUSqVXFI9CfpIp9PY29tzdyCJHgSaCbIPBgM8ePAA3W4Xh4eHuHfvHmq1Gt5++203QMEm5vjvVquFe/fuYT6fx4ZSTKdTVCoVx3a7ivs3eZbqGonNWlhwx4Jjvi/7+mV/T6ooWKS6IOtOX+f7LYhoX9fPsfpKuj4odn+w9M6uUy9vvsaLnCwrYN0UehMAm3Sxe0MZhUrXtgxMYD1NUPVlR6SHrJOtrS3HMtMyEoJn2vQZgGMj8ozpVMUQst6bhGvK5XJYLpeOPaRJCTqrBM/IWlTwzNevJDR9qO3gs+Xkv9Vq5cpYtdkznTSCzmRU0IFTllWoe0SFOiGLV8+HlgnQ2VNmtJY5Jq2E5usKbaI2/+YXzw1LUKbTqTtn+Xze9ffhHtKWE0lw3L+O2PNCG6FnwOqDQf9sNnOsVe4fZTWHdGb099T7Vm0EgBhoTD1Qh2xDQuCoVCohlUo5tjcnS4bCcFZ9UCf8ol3lOaCOtN+ZlmSSJWFZE5rYTKo+fP62TqTVxCWfNfXBMjImdVmilkqlXDDN95D1SwAlaawiID6syp4XrQDiPaN7nmx4TWJqexG1P7x/mMxSJnyShGeffycDTX1y3jOs/OBrLP/WsnhtnK+22Z45Wy6cBNG4TcEzthGiPeWznc/nMeCQ5Zna95u+BvspspyX+4VJHjLnkwLA83cgE09BVn22agvZj1r9Cp4ZjffoyzJpRfvBu0lt61WemTfg2SsSNbQKCugBoUOuoJoPNLPAiZbqheK86uFJpVLusABwpVcs07MlmBQ11PwMLenjz4YgCvIAa4MLrPuukFmkIBDfz/f4LnIg3sw5hP0BXATPuAcU/ND3plIp9z1tfq7MI17EIQa+Co74gFE+awZ9vKjpvPO5cw/xouIeCk0n6sQyyGMWjsAYAMc43NraQqFQcGWbtDN05Fluob0EQzkrwLq0ezqd4vT0FIPBAP1+/8IkJvbI4/oYBLP/Cgd0HB8fuxKder0e1P0CrO9FZjb7/T56vZ5L0KRS5wMDHjx4gOPjY2dr2FsRWAfOw+EQn3/+uSudWSwWqNVqboR6CDrh3TgYDPDw4UP0+303nYr2Yzqd4ssvv8TTp09RLBZRLBYxmUxwcnLiJsaxpI9O7ccff4wnT564TDFtbAiSSp2XJLbbbfR6PeeIc+8Mh0N89tlnDjQslUrufMxmM5ycnACAYzSnUimcnZ0hiiLs7u4GBbJyD89mM/R6PXQ6HZydneH09NQFP6PRCPfv38fW1hYeP36MUqkU62vW7XZdCWupVAJwXkJP0JF2OOnnRW3/dDpFt9vF2dkZHj165J457cfz589dGdInn3zifpZnbTqdot/vu7sYgEtY1Go1xz5Kqh3R9QBw5+X4+Bgff/wx2u22u3v6/b4L7Pv9fozVyh5I8/kc3W4XvV4vNpiF5w5ALCmYJFE/i2sej8dot9t4+vQpfvjDH7qm5cvlEp1OB0+fPkU2m8XHH3/sfC5NaC0WC9ccn2cFgBs+wkqJpJVtAriwZ6mPs7MzPHnyBD/84Q/R7/fda2dnZ3jw4AGy2SxqtZoDwVQfy+US7XYb3W4X8/kcg8HA+bq9Xg9bW1t4//33HciapDPjm8YbRRHa7TYePHiAP/mTP3E9EtPpNL788ks8fPgQmUzGVYLQlwXWfcE5OIEDStLpNE5OThzj9a233nJAflL8Vo29eG4WiwVOT09xfHyM+/fv44/+6I8wnU7ds3z69CmePHniWkgwCcPEA+/TTqfjgGe2I+F+evvtt/Gtb33L+S9XtUfegGevULiBGNRb8ItZqk3ldcxa6d95qSW54egm0YtI16yNKJnJ9DVB1BI1Bna2F1pIovtD9aHNNC0IRmeDYJHN7GqmLGSdWKeFOiEwZPug8XWbAfOV/YYk+kw3seeY+dd9oPsKQAxc49kJUSygyLUrkKpMEjLPtIkos1bKtEqC8/HTCPuDRFHkphjZiZJkR+iAAAL1amsGg4HLDoc6QIFJh7OzM/R6PVc6BcABh51OB/1+P+acEVgF4ECl0WiEXC6Hw8NDVKvVWPl4CKL6aLfb6Pf7F5jNi8UCZ2dnDixhADcYDJz9IIDExrxHR0fodDquTxztcShniAwQTi3mXcnGxgRWaR94NtgeQVl5DJY4LTuke5fPiwwQDueJosi1gGCJdyaTwdnZmWOB0zdRoIX6UNth7+AkC39Hsh+iKEKn00G73XaBGQPbVCqF4XDoWP985jo0QasDADgGSijl8KqP0WiEfr+Po6MjnJ6eOqaHMrqjKHL3KcsNdQAH/XsdZsU9xDOVNPAMiLfh4e8/Go3Q6/Xw+PFjpw/23OVdQtYVgTC9g8m2ojBhQ2YeKwmSpg/re6o+ut0unjx5gm6360rvtBct/U/qg77LcrlEv993jfdTqZRLjPLn6cslEUzUZ0S25WAwwNnZGR4/fuzaaXBS7WAwAAC3Hj0vtBe9Xg9RFMXOxmKxQKVSwa1bt64cKHpZ4XooTCicnJzg6dOnuH//PhaLhWsN0u120W63XUKb/Z1Zjsozc3x8jMFg4GxrNpt1rX1u3Ljh+jlf5Zl5A569QtEAX6erjEYj59SSvqrZGP15jnxlzw1SvkMLbIA4CMIRxZyiQgdOJzmp8KLN5/OoVqvIZrOoVqux/goEjUIRzeAyMCELghcSAxhlIALrnmfFYtFl/9XZIWAboj5IZ+YEUvaroj601I6sMk4sIqOI2U8GiMrUDEV854UTeFhSxMxfPp93e4Tf48Qi0t85+ttOswkl8PXpYzAYoNPpuCk/zIZzj9Ch7ff7bjQ2s1scrkCATfdHCPrg1K5er4dHjx653jzdbtftD2BdZqKsGP7JkgiWoxUKBezv76Ner7uSmqRkNl8kBP7a7Tbu37+PdruNTqeDKIoAYCP4zGCG962C8/l8Hjs7O+79bDAfAiDAXiDtdhuff/45Op2OOysMZIA1W5vf433ERAX9DQJvDBRv3Ljh9hhLSJIsDPQ47r7b7eLx48fo9/veEn/qQ8trfMEKz9Lbb7/thggktQxNRbP6n332Gc7OzvDFF1/g7OwslpSgcE0MegHEEjaatCNTgoEzy8STLPzde70e7t+/j+PjY3z11Vc4OjqK9SXi8+aeAS4meS0bJZPJuAbxIfllq9UK7XbbsVMfPXqE09PTC2tX1oll0tjPox0hM43JCu6RpAFGFN4JJycn+OSTT/Do0SM8fPgQnU4n1l6EZ4NAIsvtAMTiG5sYPzs7cyV5/X7fJS6S2AcOWPvrz549w0cffYQHDx44hjNtKZnt9E2pDyaifGAi91Ov10OhUECtVsPTp09Rq9Vcv8AkCp/9kydP8NFHHzmWGftIsnR1PB7H9GF7ZNJ/Zy9w+m+dTscxojnE5d69e44BnSR/hM92Mpngq6++wo9+9CN89dVXePz4MWazGfr9vpuOSWYdkwr0SYF1cnc4HLpKLPrqJycn7mxxcMm3vvUth5e86vs3mafymoiCIwTNCJBwA02nU4dG8/38WQBuCpr2YyEdUt8XgijLQbOcURQ5fdC4sF8P18fghlN96KAqKq/OW5IMySahE8o9MBwO0e/3Y9R/7amh4Ah7sNTrdezu7jp90OkPUR+8fKgPAkUsr2EJFg0jszKr1coBjiytYq8EZrE0ExyKPmgPeF6Y/VWwaLFYuD4qXBuD3/l8jnq97iYc1Wo114tDS51DEQVXCay2220cHR0hiiIcHR1huVy6sk3aBpaNTKdT1wCe0+MAuKywZsJDEJaTnZ2d4ZNPPsHx8TGOj49d+QOdDQAb18VzkslkHMB6cHDgJkaxWXTSmRK0iYPBAEdHR/jxj3/smhYT4OH7tFcXnVaeBZaVUDg1ajqdIpvN4u7duzEWaFKF+hgOh3j27Bn+9E//FGdnZ67MTu8SBnuajOD9QYYmsA5qeNfcunXLZdG1HDyJonft8+fP8YMf/ABnZ2fOdti2GMpyV/aQtp3Q9aZSKbz//vuO0ZjEkisrfM5HR0f4kz/5E5yenuLjjz9Gp9OJnQttL8I1UVfUh4KP/P6HH37ogGs7US6pslqtcHJygj//8z/H0dERPv74Y5ycnMT8bZ3ozfVqH1GeGwUfs9ks3n77bTeRNIR+gdz3x8fH+NGPfoSnT5/iJz/5Cc7Ozi4wmQHEwGdbqqt2hL4sGSmZTAaj0SjxU1l5Fp48eYIf/OAHTh/dbvdCFYStoNDhcAAciASs72Ym/Ng4X9nASRT66/fv38f/+l//C0+fPsXHH3/sWMvKwgTWtkJJANw/lsEFrM9UoVDAd77zHezs7Lg+akk7N8pc/vTTT/E//sf/wNOnT/HJJ5/ESCF6ZmyliMpl65vNZsjn87FBG0lL5jHZNhwO8dFHH+EP//APcXJyggcPHji2NxBvt/OyDFSLeZydneH58+d466233GTPq7h/k3kqr5H4MgzcJNoDzP6MOiFaqqgUYn1/kg7OZWKzLrbcUBF01RudetWH/nyIYnVh94l9n32PNnENIcB9GfHphBcxv7SHEQFCPVP2K1SdcO2qCwXkdbqolgCo4wJcPmAkJPDdsuWoH5aEkI1Jp1QTDWxcTJ0pcBiSDlS0Z5muX8+M7iF7Dsgo0jIa/cxNLOCkCpNUZHhTL/qsLUhq16ZACR1A/TyetxB0Qn3wd2d/GZ991fNE0fOlrD32CSOb3rYXSKpwb/N5Ui9cM4Eyfb52/zPrzTPD71Evk8nE9XtKuvAsaEmu2gxNNtm9Qb9Vz5EGytw3akeSLlyDJnA1uOMarF31BWnWXyN4G6o+yPy4bF9rK5EXfW4qlYr5LyEIn/lkMnGl2pvOxyaf3fr4+h62lqBO1IdLmuiaWRHBPofAmijhs508T/wc/mm/x/fRZrMHp/q1SRLaUybxNHlJffDvBNA1iQWs166JG3sX8fOjKHJ2imD9Vctlz0IBRSbz+V4CaJYYQp1QtOTdVg7xfEwmE0ey6HQ6qFQqWK3WfZ9fFSD/Bjx7haKGNZ1eT/AqlUqOCTOfz91B0QPGTE2pVEKz2XSlRtqANWnG40WiDgf1weaRpMSrPijMwGQyGZTLZYcus+F3kpuvXiY2sLWUd5ZT0eFSamu1WkUqlUK5XHaNE5mVCXV/cP/bzJ0vgKe+uFZmoyqVCmq1mttXvqlFoYDN9nJRG0HAjMGP3f9korE3QrFYvMAO0P8nBH3o/gDiPUgIcvCcUCcspbBOv2ZAFRgAwtAHwQv2CuG9wb463PM+Rp2uV/vl8fsaLNGhT7p9Xa3Oe0+xbJVOtpZhWiDeByrTCeX5ymQyMSbscDgEkHym1XJ53mvk9PTUNeoGEGPk0rYSDKPwbHB/8G7WIHe5PJ8IdnJy4hi/r8N5f1lZrVaOucuggxl8vXfpg1hRxpVN3BBUiKIIz58/x2w2Q6vVSnSpIkER9vZjv8RcLufaYhAE5D3DM8QePRqY0EdjMA3AscVTqRS2t7df53JfKNzf8/kcw+HQlXsXCgXU6/VYSTOHsdDGsC2C2hPetXwf9TQcDl1wl2RRfbD3G0uSa7Va7L0W/GJpmbaXYdxCu0HfRIeNJFkn1AcrZNiDiefFB3TpXtAyNN5LdkKpDrqyidOkiYLB7IU3GAwci12TVlyDtp+xttZXyknJZDKxZAdjxCTdv7STBHLa7TbG47GLUdlWRp8p+3PZkt/VauVKF1UfOs230+kgl8vhyZMnAIBWq4VWq/VKwSLfmtWPsqAX7xcmlVKpFBqNhquM0QmjyubmXUzgDThnLrNcl/cQK/hSqRT6/T6ePXuG//t//y/u37+PDz74AO+++67rsfcqfNc34NkrFj5oZcYwsCEQks/nnQPGi0j7FBFc0nI1dd74/yQ5uKGoPqgT6oNACBtNAusG8gSFFCDixWsDu6RmJnzi04caVJvhVAOjfYp8+0P/jxB0AcQzdvo7a5CrrEPt18N9wgA4pGbFPrEOlII7lo2nID2wdlTo9GtvhVD1AVxkgqgulJEHrDO7mzL9PhZvSEJnXp0yPmf+nefF7iHdH3qfaH8rbaYegihjRPWh54b7QTOcygDXYI53MQNmMhy17CDJwnJvBvt2T1g2DUXvITr4vENUf1bfSRcyGHSgBp+1gqy8d9Wm+uwmwWlgHUyyvD4EfdBmst8Qg1IGHNoLUm0swQDbQ5DMAWXwMeAN4bzoGvl7E8wg2MH1KQOViTr1TdR/m0wmTifUdQj64N3KNglMSKmf6QN5CoWC65WpQAH9eupN949l3iRN1M8g4DydTmOkCJuAoDCWA9Y9z3iGtBxYhwTw/0uy8KxQH7PZLDY8xpewpJ0gUMZnzzOmSRqNjejXWeb0VcumWEr3B1s0zWaz2POkEHDia9xDCkJzz/Bztcx7tVq59k9se0RA/qp9WU2o2O+rPSVTm3teWXjAelIn36O2gn3QyuVyrCpAfTjuwZOTEyyXS9y5cyfWuugNeBaQWEdd0XdePHTCs9msmz6i4Fkul3NODC8fZY6EBJxdpg/t1QWsWTMa3FAHNCpEp5XOmdSLd5NQH1o2omwqZZCpkVUmHjM2FjxTw8H/K4Q9YplnzIDznNAIcy107hVw1C/uDf5cSPpQUcCUTqeyriwjwvaf0cst6VnNy4S/s2breHFy9LttXMznv1ye90PTYFjZfAoShCDMcrJEgANofMCqOrIKPrOHIB0cfman03EZ9RCEQWq/38dwOHRBqrKY1VGzWVJftlYDafYrDaXsig72YDBwI97JIuSZ4PuAeAmRFZ4RBVFU32TqJVlWq1WstygbMqvfYZkSQJxppmL3Dxk67OHkY68lSWgTOZiHjDwFFC3LV22m1YfuJ+qj3+/j+fPnWK1WeOutt652gT+FEEiMogjtdtv14uVryqRS8Fn9cWtLNIhst9t4/PixqyZI8l3D/aGTA4fDofPNrM9qRe0B3699nxaLhRue0Ov1XLl9Uvt7Aev9QWYi+zITNOZesGWrXL/uBbIS1dbQlxsMBmi328hkMmg2m1e6xpcV7g+dtKkMIpt4UKE+rG3hPiLozPuW9qlQKMRatrwOuez/VX+BPcwJFmqiliCRspl1/wBxtiLtsA4Y5DlkpQ3fe5V+iV2DJTvwi/65Jmu1RFMZifwMrcBLpc4rrDgYAVhPACajjcSaGzduYHd3F5VKJTaY5FXsmeRaqmsgyoZQQ6EN3TOZTGzjW5qzDyzie5N68W4S1YcPTPStjZue+mDZidUHD0jSgxoVReYpBIwAxKYZKUDE9xA4Y+mq1UcogS9FnQsFgUjh5aVqnVNgvY+UaaUOLvv2hLQ/FBBWcFAvEDp0PDOa/dZpehrwcM9pr4UQRPWxCTxjtk+BZWB9GTN7vinACUUUvIiiKNaTyzLx9Gf4p54nfp+BYr/fx9nZGVqtVlD7Q0EAgkXq4HG9mtmmWDBJmUfsccO+HaEwzxRM1GnE9D/UzmpW2zrBKso+49ASZVAkVfQ5Ejwbj8exJuU+psRl/6YoGHBycoJcLhcEeKZlmyz/1qSLBYkVdLefpd8jgN/r9fDs2bOgwESCI6enp27iLPe8nQZIeVHShfuj3W7j0aNHKBaLMVZvEv141UcURTg7O3MMVoKIehdbfdAeKLCowCrLnGezmRvqMp1OEztJ0e6PTqcTAzz0TmXSW+8S28PMl+xniRvL/rLZbKyXbZKEa6I+er0egPWEUSarSXwA4r0CrW3Re5rv5eePRiP0ej032Ol1gmeXCfc2BwDq2m0lCLBuBWDjYQAu1uX3OfRK8YRUKuUGgWmLgKuyKZc9B32NzFXGqup/20S2xigExTKZDEqlkmtVlE6nMZlMHMvMgmeHh4col8su5lMyxs9SL2/As1coir76AnfSwPWCpoEhEKLUTnV0QxTLoqJOyCjSrJMG9gTPFBSx+kiiMX2RWLYQAQELnhEkUN1xf+iEIzVYIe8Ry7JT0FDLBnyMM91bqo/Q94euy4I/CpjZn9XXN7EoQhGrC18JuzqoCkzbsjT9nFD1oeVFmqBRsffFi5hGqsfXXSLxdYS/szLDXgb8eJm12ZLgUJhnvt/X3jl2b1hglfeOimaHyRgJAXhm8Ms9Qtl0RlRsoGeF7IGQylgZ7Nnpyy/jQ1ymD2V726EMSRYtMbJJPODl9WHZZ/Z+snpOqlAXOugAuPz35jp9yQh9T2j3r4Jnet9aQNn6WOqLqFj/TJOfvMeSfG70fuF58fmYPh9cGZzKztI7h+/T5DcB5yTul00+E2M49oFUkHBTbKItVlQfPgCIGIECj0nRjz37BA/Vp7B+PN8HIBYPb+pxp7aEgCN7w79q2/IGPHuFwoOiG0UdVC2D0Fpevpcbghsh5P5NQNxwMDujpSSasQIuMk1YwkdjQbAk1BI0HnodEsC18EJiuYDuHYKJmUzmQr8zBWlD2yvKuqM+2E+Ef+eaySiiPpR9p/3wLAgbkvC8rFYrt14t0eV5YdZFezltAiAtCy0knXBd7JmxXC6dLlKp9fQuis32AnBgva8MNiRdAMBoNEKn00Gv14sBJEqJB+LggE5OpKgDyz1lJ5OGYF916hdwsWeiXbOCQ7yHtDyL76cdZtmf7U+SVGHJFRk0QNzZ1ACGz9j2grNl8vraZDJBu91GPp8PgllEptxwOHTBGIDYc+Z7+acNkG2gC6x9NfZcYdY7ybJardwUNAKgZCaqr8H36p8A3L6gT6oBEO9w7o9Go5FYEIBCZhnL36kXH1PT97N83lYfmvgDEAz4zjIxLXNeLpeulxmwZhhau8rXfPePjQGYFOf/mVRZLtdTJclaTafTrg3EeDy+ABhtesZ8nb4d72StvImiCKVSKbF2hPrQwUKpVMr56tzn+rw1frF+OYkAtEvAOuZbrVaubcJq5Z9u+7pFmbz0wwnmAHA90OxzBuLgKX0zVp2xdJrr1l6DjAOLxWLMxiRB1L/i37PZLCqVCpbLJfr9PoD1gCv+DIVnhAN9OECBfhjvZY2fi8Ui9vf3cePGDaePV4mZvAHPXrEoEm8BEEuBVofF1gHbQCDpl+8m2aQPIE7/5hoZpOhkkuuoD8uwUmPIfwPr8jPLtAoRDLFidaFf1hnlpWoZeTYDYzOAIYk9Kz56s/7poyi/6Cs02bRHKNYB18BP1+s7OyEJ974CXJRN67nsDGwCl0I6N5p08IneE193fZpZDgFMtMwzfg/YnPH2gUfWJ9FzRIZECGWsqg9f2ZDv/bbMCtjMOgPgmGd2emlShXqwbImX9acsuAjESzsZCIfQIJ9rYeCrLCtfosH+rO/vKnpmkq4LitoP/t5fx2/w7Q/gxf3zkijWnvK8+CocNvmdune4dpuEUWAy6SCrtuCx4KjGLlY3gL81j08fFNtWI2l7xgJFQBwoVrtoYzl+X0FV9U997+H69b18T5JE9y+BLiYo9bnzvbovtEURdSpqplMAAQAASURBVOHTseqNZAv1WV6VvAHPXqH4glXdKMCaOs/adt1Al5VahRgA28B3uVw69gcNIw2y6gPY3NPMd4hCEQUQFUVnzxQ2YlYQkXtD9aLZP6uP0IT7QsEwlvVubW25faFUZnu2LH3agk+hiK7Ld3HqWrgHyFJlRtcC1BZ4oviCgqSJgqfsg8fJXpwMx8zUarVymW2el1Qq5Qax8DVbDk4JSR9K71en1RcYW5Beaf/UBYez6Ocm2YkHLga/tAG+s+PLcFJvWh7AzLlPB0nfGwQulDUCxO8c68Qq887nu5AtQKYnsO7TE8L+0N51vmBMWdvARcfbOvd6d6dSKcfGmEwmwehDmSNa9eBLOlhQ1Z4NTWalUinXryiEMlbVBxuVz2azWA+uy5ISNiGuoAL1RBZJCGAzmWd8ftp7i3aCfwculmvye1YUXKG+riLQ/YvKarWecEhmFLAGBJRptWmfqC9nmZrcLwqaJfnMLJfnvWZ5tjV24Zq0BzFwefKO7wfWLXv0S/33pN696oNRF/l83vnl0+nUDQD0JfrUn6Pe9Hzw9Xw+j0qlgmq1GivZTKJu0ul1OSXZY8vl0umhWCy6SaFklCl4xhiG+tBSYa63UCigWq2iUqm4qiS9o19V3PcGPHtF4kPV1dGi2CyorzfPZeCZ/l9JFqsPDVh4ifLg+Jh4VnwXdQh6sGIBRRqMVGo9bVOdLV+W06erEPXhA4tUL0r1Vkdff1aDaB9gBIQBjFA22QALBiwWCweEcO+ozjRrrM5bSKJ7Qsu4WbKr4AkdONu8V/snKHCkdjmU/aHPUZkBXAufu/YKsX3i9GzZqb0WeE268BwQCOCZ8J0fX5LB6oX6su9PcpCnwka9en9sAhLVYVXxAWlqO8gsSnKgR6E+CPbp2l905n1gEn+WOgmhVxFltVqXKRLQ8f3OVifqa+jZ8fkn2hMv6TbE6kOf4aazYgN8n32x/wd1TUnqPaP6oC7svvf1HH3Rc+bP+fy4JPusPNvj8fhCiwRfhQQQf7aWiWXtBv8P7beX5DOjYDDjWh/YYVlo1sYoA9Eym/n/8H1JTn4z7iB4xtYxbLeiLWVsyxmK+mO+BDdfz+VyKJfLKBaLMf8macLfiX66Dn9T351MMZvQsntKk5p8H/dZsVh0wBl9fl/M9LOUN+DZKxJr+HxAh6VD6+VjL2afc6KfncTDo/IiEMxSxK0+mBG3F/Smv4coFvwhwq4MCMqLHJWQgl4r1jHn93wgkAazNsBN6qXydUWf4yYWGnAxq+sDBXw6CcF+qNh9vYkpA6yp8ep4qWOSZIfsMiE4SPacbRpLsbqiPnRAi3XYfE1oQxACgGRfWiYhv3wggZ14rIku6+CHsl+05OFFv/Mmf0VF7UmIOqF91KDfB5or88PqQYMVTdzo54SgC2ANNts7VctjAFxIZlq9aIKGQn/FlnUlWVjx8CLgU31SBT4AuF6cPj1t8ueTul9YEXOZPtSeqq8KxBu++8r7CDKo/5bkfaJN6zWYV6HvDsBbrmxtjZ69Tcm8JIomqlKpVKx3HV8H4mfEJnH4p9od1Yey4dVuJ1W4tq2tLZTLZTcB09pOHWJl26zw2TOJqWxG7XtMnSQ5xuGzLBaLqNfrsd5mqg/uC8VCFDBTP3cymbjPZ39OneB5WZzzs5Y34NkViD5EzSro1BYFTmicrbPvC5aTfPn6xDqYaoQnk8mFBpnah0V15ytXtABTksU6mpq9oxNH1oA67LonUqmU18Hn54fgoKn4HHBgfWa0Eafv4tDMxSYALZT9AVx8hkAcILOsOzobmy4SBUmSfOm+jCiQ6gPDaD/ZpHW1WsVKFe3whBB1kcvlUKlUMBgMUCgUHO19U7BjAz119iyTz9Lfky6pVMqVM9CpUvtBUMSWcwObgTXuEf1ipjMEvbAE106e8gFlNshnsorsPT1bfL+v3DnJos+PgYn2z+T+oDOvX7YBut4vHG6T9IDXioIjZMDoPcG1EwTg2bE9FjXgAeLsTO0flmRZrVauTFHvDIqyZrg/lK2n9kQDYHuHqx6T7Jdp2aYdGqLCJC8QB8+0LFPPmwqbovP8JNk3oz6GwyGWy2XMBwXiz5ZlnbZpPu8g25eXf2YymZi9TrJdpV2YTqdIp9MolUqxZ047kUqlnI3RCaW2uoSMrOl06mwJ9wbbclAvSRSNSUulEprNZiyBq3Eu9wftKplS6pvm83mUSiXnt65WK5RKJZRKJZTL5djQsCRLKpVCs9nErVu3YoOoVB8Kni2Xyxg4yMRwsVhEuVx2TMdUKoVqtQoAqFarsTY1Ghe9SnkDnl2B2MtT/37ZheFzcpN62b6sWDDAl42jbFqrdfRDF6sDX7ZS6d2+IMgHPIW6V3yA0cswJzadravMRvysZdO50Ozupp+zPx/i+n8a2QSY+oBmfW9ourHlEXSyNHilUw7gQqLGBoe2T0nSM71WVB++56ogM9fOINn2FrE/bwGTpOvFguX2NQBegEATOL6GxnyfBkEhgUaXsVQVIOE5YjDI79nXgDCZeL471v6pdkLXrCCzlkdT+J7Q7lzb7oGiZ1/fo0maTT7cJr0CyfddL2Pi6Tp8fZnsXrlMpyHsD7WJyq6zd4bv+Vt9+MBk3Ush2BGCxzqx2Hef8H36Pd7Tdm3Wb+Hf7VT0pIr24iJwrsK7xN6rBA99+lC7wSSPb5hA0kSTLATBWA6vov3NgbUPZxO3epdQr/RPX9fgvDfg2SsWGtKXzcBZ1NQHqLwocE6yaIbGNk71GQ9thmh/PnRwhOtQBN6yDLWnkX6fP6+ZP625T/IEFp/onrAZCnvBqMOqP099MbOjNODQ9AFc3B/WaScIwD3CbKBeIGzorZe5Omf8dwhibYftD6IOuWWV8fX5fO76uGwCQ0LRRz6fR7VaRb/fR6FQwHg8ds2cZ7OZy/YzY2ub6auk02kUi0UUi0XUajU0Gg2Uy+WgQDT2AikUCq4cSMuCgDVDTVl20+kU3W7XOb507LXk1/YsCUEfbNSrzDMtf2FChvaSzXvH4zFOTk4cSyKXy7khHbQpqdR5GUmtVkOpVAqixNfHeOCz5b0JrHsP1Wo1lMtljEYjnJ2dXfA5GMzQ3pAtUCwWg/DNrO1U8JnMQ97Hi8XC6WM4HKLT6Tg9AYgxJKiXXC6HYrEYxHnh3anN8fV+4LlhALhYLFCv11EsFjGbzTAYDGL3tZa9KwgQSjn8cnk+/GI4HMYa5AOI7RVOmAXOGSBsCM4vspPy+fyFe0TPYtJ7fC2XS0RRhF6v5waC0P/mGrLZLGazGYbDIVKpFCqVimsYzzWymoS2VeM7AtA8N4VCIbF7ZbFYYDAYoNvtYjwex/Y+sL4zp9MpRqMR0uk0arWaK7/jvTsYDBybiPeR+i1k+WkvqyTKbDZDt9tFp9PBeDx2v6eW+RJAGo1GyGQyaDQarml+sVjEfD5Hr9eLNc7nHcXPoP9CNl5S75n5fI5ut4t+v++SK5qYoD4WiwU6nQ62tracPqrVKmq1mvPLNtkGJnoLhYLrAXeVvuob8OwVig3ueSA2PVybfdCf3cTKSqox8YlmO5W6TvGtxfe9F7FxQhJbhqrP3rcXFDjTzJ4tBQgpq6eijpc1tsqssZlzBUfm83mMXcKfD00fek4s4KHBr+59C9CzNMcOULD2IxS9qLOp+55is7bWjtKhp56sLkLRB5+/Tg9l+Qtf17IynVTEEhQ9O3RmbNlmKGeG66UuFEDVjDiDnHQ67Sa1ptNpdLvdmK3RlgAKyNpynaSKJhxsZlaB89ls5uwInVCKlhzxC1hP22PZFctkkywWMOPzUyARiN/HW1tbqFQq7jP0ftV9xbuGYGWSgzwrmxgyWspKwJ29fCzzRpOgNthTJqj1ZZIkGvxbv0GTmFpmRH2MRqMYKGLvFq7bljnrfkqaEEycTqfepD+fMwdkAOfgYKlUco3kCcxrElR9W5sY5/+bRFmtzst67cAAaxM0gcnAnq9x+qyytYA4k5d2lnd2EvcGcLGsF7gYl9EuTiYTB3QQTOed0e/3vclPnkdlxCf53l0ulxiNRhgOh7Ee1bo/qI/xeBybbF4sFlGtVjEajVwSzxffcn8QhE9y2eZisXD6ICDKMlXemdls1pVCEyguFAqoVCqo1WoYDocOfPOJ+mSvA1x9A569YrHGVb/nuyj4Hl9JBI2Lfun3QxCfk8XDcZk+fPXMPofY6iYUoSGwzpt1ruz+UCMNhEeHt+JzrgB/Kab+qe/zgYkWTAlJN7oflJ3nc9x4lhjwcLocnVlKiGeEokHdeDzGYDDAcDiMBS9kTtCxpw6jKMJgMEC5XHZAUgglAT7J5XKuB0a5XMZsNkO/33eZXA16gXU2mOtmkKNBEh1WOnch2VNl/mwKPtSRLRaLaDabiKIIR0dHF/r1WFBWgaQQ9MH9QceUzjuDO1vOWy6XcXBwgHa7jcePH19gWlmhDpOcAVfRZ0gwmYCJ+mY8H9VqFbdv38bJyQmOjo5iQaLeL/y7HViRdFEgiGAZcDHpSz21Wi3cvXsXR0dH6Ha7MQaOBRMAxIK8pNsQnguuiSwgBY2BeA+3nZ0d3LlzB+122/UyiqIo1jOPn83PumwaXJKEoAfvVe5pAhma5OSdsbu7i8PDQwwGA/T7fQc2+eIdBtSFQiGI5ueLxcIF89Pp1P3OTNSQtczzks1msbu7i/39fZfAHI1G6PV6zubQN6FfRjtaqVTcPZZU5tl8Pken08HZ2RnG4/GlZXNkke3v72NnZ8edqcFggJOTE0ynUwfE6flib69qtRpjFiVRJpMJnj175myj7YdI4f7IZDI4ODjA9vY2CoUC8vk8Op0OHj9+jPF4jCiKHFONPgtZ9dVqNfEM59FohK+++gpnZ2c4OTnBaDRyrF6NXXh/ZrNZ3Lp1C61WC+VyGZVKBScnJ3j48CEmkwm63S7S6TSiKHKJTfoe9H+LxeKVJmnegGdXJFoSYIN7yiZASF8PHSSiaCCnDqgVX10zRfUUYvALxB16AM7obgLQlD1gn79lSti9EopoloXGUM+L6oN/6uvaGFw/T4HXUEVLWm3JjQZ+k8nEsUPIhtDS303srCSLvXDn8zmiKEK73cZgMHBZcDqytBmr1co5If1+H+1229HkLZgfkj7y+TxqtRqiKEKj0XDZTwbFPrahLU1jwLi1tRUD20Jj0KRSKUf5L5VKLkhVwNiCY9Vq1YFF2lOSr2spn4IuIYBnqVTKMcmoD9oEBYvUH6nVarh79y7y+Tw++ugjpw+eI95Rk8kkxkRis+iki7IRud/1biGziF+7u7t47733UCwW8fHHHwOIT6hUW0QQng590vcH7wqyAbRnme4PbXC9v7+Pb3/72/jiiy/w8OFDx+L1+bIEE8mMDUEfLKkiC5PsOd4hfNZka968eRM///M/j4cPH6Lf72M4HGI0GgGIT9Lj55BZEYI+lsulA4uoD7KpNAFD0DGfz+PWrVv44IMPcHp6ikePHmEwGKDdbsfuJPXDaD+uutzqp5HFYoFer4ezszPMZjMHJhII4jngvZrP53Hnzh288847GAwGrsTxyZMnDlicTCYx/5yJsEaj4QAjPZdJktlshuPjYzx9+hRRFDm7qkND1HfPZDK4c+cO7t275+zn8fExfvKTn7hzx5/leWH53vb2tisZTyp4NhqN8MUXX+DJkyc4PT2NlX5boT7u3buHO3fuOJ/k0aNH7tx1Oh0A60RNNptFrVZDrVZDq9VKvD76/T4++ugjHB0d4ejoCP1+31UF6aBE3kO5XA5vv/02bt68GauiGI/H6PV6yOfzsQE32WwWlUoF1WoVjUYj1j7isoTfz1KSeTKvmfAh+jIwNsPtEx9FOFTxBaeXbfZN7/fpLKTAl2J/Z5ut1Nc3gWE+UEk/PySx69sEhul79Xv8mU1nKjR9APHfWZln9jUFR/hvq78X2Zoki2/vs4cZAzwbxGsJHnXBqb7US6iiTAAta7bAmc82aFZUmXzUle0ZF4JoucumZIruf+qPe2TTPaTlmiElaghe2GbuKnp3kAnyssE9g+mkB74UHYZB2bRHtGxTGQ8+Hw7ABaAxBH1clqAFcOHOUNaDTWxpaY3am8vOYtLE1wbAx0Ll34vFIur1OtrtNvL5vGOt2XtF9RFKMpPrsCWXWnaqayRjqtVqYT6f4+zszCWxNt1FNomX1H2ioCkZ2racl++jEPxptVoOCCDj11ba6Jq1NC+pZZuqDyZSNsUlFN0fTHAOBgMAazanTXbzMxS0Tao+6FeyfNv6W5YgQvCn2Wy614rFovss/ox+jrZuSXJZL9cwGo3c9GLeETbxRH1kMhkHHPPfTH7aPr2ayNNKiatOSrwBz16h0Lha1ow9FLqJ7PdopNTRJzKfxINzmdjg3jawppHUg2KBFIIHy+XSNTIGwhsTD8SNgAawWk6mDir1o84cg2X+HbjItApB+DtrYMO9z8ylOlg8W3RMdCy4NbT6FZKoPrju8XiMbrfrGAPUCfeKDgags0ZwyZ6p0M6L2lM68cPhECcnJ4iiKObMkvlQKBTcfiCLotfruca/zCKHJnzWhULB0f63trYwm80QRREmk4l7L3vPMKNnmSXMCDL7m0ql3OeFtEeUeaZn3QId6rCRGUM7Sr1qI2g6dZVKJdFOqwqZDBz8QPuh4BF9DD7/QqGAnZ0dDAYDb3sE/Rk6rdx/Sbet1Eez2Yz1dbP3AvXBss1bt25hMBi4s8DXtL8gM+IAgjk3aj/oc2mPO2Xl8Vm3Wi3cu3cP/X7fgbJRFGE8HiOfz7vP5t0EIPGNvikKFikjmT4Gy9vVdz84OMD777+P5XKJTz75xPmyg8EAxWLRfS7tCoAY2JxUnXAvjEYjx+imj8EyRX3GwHkwf+/ePfzCL/wCvvrqKyyXSxwfH+PP//zPMRwOL/RSVP0muYeTxhyDwQC9Xs8x+umf0QfTOG5rawvvvvsuvve97+Hk5ARPnjzBo0ePkE6nXd8068uqD1cqlVAqlRLHPOM5mc1m6PV6rnxbWXgUjXvz+Tzee+89/NIv/RL6/T56vZ5bO0FnBVTJ5mPPLDbVTxrTSv3Kfr/v9HFZUob6ePfdd/Hhhx9iOBw61ipbrSjrnXplCfTNmzdRrVZRrVYTtz+oj/F4jHa7jXa77frAce0a92u1wze+8Q28//77GI/HmEwmOD4+xnQ6daXj3BdkfdLX5d1Uq9ViJfGvWpKl+WsoPsfTx6DxiV5ONiMWUhaLsik78XVolgok2Z8NRQ+Anz3lA1fJitD3WvBMwSL7+SGJb32aseB7VDTI02yVzYaFqA/g4r7Wsk2+TqEjSnBJAyDbdDNEfdjnmUqlMJvNMB6PXfBqmXeaLedFrRPTbI/BkESdbi1R1X4bwOZ7h6IJDAbQSQxkLhMF07XHEp+7iiaubANvfpbaZ21Iq+9PsvAZEuTQ9ZChaPsjEmy2ZYebbAX/jxCYZ1Yf+n1lHuoXwViCg5rIUptB0IW6DQFcBeJlrD77YJlnLBMn80ztDfcSf0aZeEnXhfWlrP9lfTQgDk5zqqIOWbDsE/5c0pmrCo5rmZTeuRbA4HpqtRp2dnbQ7/dRrVZjzKJNTDxlnSXRrlp9MAmpvzcQryCiranVatjb28NqtUIUReh2u7HP9O0BfmZSkzQ+fSjwZWM7YL0m7g8mHkqlEoB4bKvnw/ZktJOzkyDUB/1y6gO4GM/onZHJZFCv17G9ve0YUwTcLbhMG8p2LKvVKrFJiU3nRV/nnxq38rw0Gg1EUeSmofNzgIttmkiuSKVSsSTeVenkDXj2ikQPjr0wfU66Hiy9xK2DE6qoLvTfwJr+bcEPXbPVh15W9v8JRTRjpUbWTmvS2nC9WKgPZSTqpRySLoCLjDkN6PVZ85IiUAQgxghQnYV+ZmzQ5vs+wSNmZVarlWPrAXA9Smz5a4ii9tIGarxseVZms5lj4hEs4/e5h3TyZmii2V7N+lo7wOAHWE9K1Oyfso8UPAupBA2AA0f0i86VZZOkUinkcjkUi0XXzwdYl0VrwEgQhZnvUHSytbXlppupH0F98BwoS8iWKTIo4H4A4IK6UqnkevMkjRFghc+xXC57BxxYECidTqNYLLp+KmS5WyAaWAc4BJcqlUoQ+uD+sA3seX9q4JrL5Vx/mUajgXq97li8NkFD/fDzk85MVH/JB4rwudMmkAVD9sf29jZu3LiBTCaDTz/9FABifhxtMcH9pA8MsHuBZVG0mfTRuC61AyxFOzw8dAC0L3nDz9USxaQCrVwnmZrFYhGlUsntheVy6VhDLMdjP6ZKpeL6m7EJPBDfc5qo4h7j1OuknhvVR6FQcBM1CYzxzKTTaZTLZdRqNXde+OxPTk5iZ0HbT9g7O8kDFLjOYrGIcrkc879oSxmzZTIZ18uNf9Jvr9frMVaqjZkJnC2Xy0TrA1iDYePxODYsgIwx6oNJB94p9Xod+Xwe4/EY9Xr9QuJP7TEZeqvV6rX0Xn0Dnr1C0awm/659ZRQoUMQWWJc0+i6UpF66L5LLwDMeChobBQfoiNgMxybmWSi6seAZgNgesBTodHo91cdOCvQxE/XPEIR7gOvX7ISujYGfsvK0gS1BNQsShaQL4GLmSkFmzeZwHDzLSwgWca/kcrkLYAk/PyTx6cNmr5id49ngvtCSHAICBNAUXApJNABhEALgAths9w5tjg4W0JJxnkPa4xDAIgYhLMNk+Rz1oPcuAAcIsME74O+vmMlkXHDIqZWh6EPBC+09xfOjmXJmsznpTYM5BeH5ZzabdQBCSOAZp4+qU841qs1Mp9OOWVStVt1+or7U/vL9hUIB9Xo9GPAsn8/HwFUg3uOL54DnicAIA53xeHxh0ACwTnSGNEABiNtTtRN8ltwbCpzVajU0m03cuHEDAFzySsE2+nc6XTIEGwKs7SpZt8q+5R3LRveVSgXlchmtVguHh4euETiwPmMKDtjkT5LZzgpoFQoFZyPz+TyWyyU6nY7b8+Vy2dnFcrnsbEWv14u1iFDAyIJnvMeSqA/uZ9XHZDJx+4Rg0mKxcPcsdcJSw1wuh0ajERswoCQTTfCsVqvET5ek/ecUd41VmZBkuW+xWHTN/6vVqvND6vW6Y9dpsovCXr0Ez8gATqJsbW2hVqthOp26s80k3Hg8dnE+fQ7qo1aroVAoYDaboVqtep83bc94PHa9jum3XKU+3oBnVySkGFrwzGYxFRRSKquvT0IIl+8mYWbT6kPFUpsVLLKGNlSxDrxtrsr9wH/zTwsc+nQRIoBGUWDEtyarkxdJqLq4DCi25Ubay0r14xsYELI+gJd77hoAAnFmq4JHPgA+BNF9QGfb1wNDHVPb4Niy1DSQCQUooiiTgaWWtk+RzehynT6ni+/Rss2klhf5RJkudo26fq6H4CPX6bO1uk9ULyHsES3rtWdB9wS/qDv9sr2egPU5IqCYZMYIRQFyBc70nrAsGAVQyDjRPaVrJvOMAyhC0If23lLmpe3LS0CVjDoGxJYJYhOiSS7Hs8LnTrBP+ySq757L5bC9vY1Wq+XYWGRh6jnQ86Ygq9rjpIresUxGaM9DtQelUgk7OzvY29tzABuZRWpXNd6xhAnbpiVpwmdcKpUcs46ACEEzvqdarWJ3dxc3btxwvTfVv7B3MhD3z5QBm1RhoopMKyBuSznNfGtrC41GA/v7+7hz547bH+qH6L1r72CCiZrwTJpe+BxzuRxarZYDgtmHt9frAVj3wtze3sbBwQHeeustB46SWUZbyS+rDybAVSdXqY834NkVCA/QcDiMOSW+oNgyBngwdQOpAU6icb1MuEbqgwZBLxSrA2ANpliat83chKQPfX7T6dSV3+nlQ1E98E9lqGmmQvdISKIgoNa622er54a64vftmnVfhQYYWQdLS4p0PT4QSPfLdDp17DS+L0Tg2T5/yy7U0m5lHPFnqEs6HmxMqkzX0PTBQKVer7tMv7Ly+B46b76pVdQVJxYxs85StVBsCddFZgifrzq01AdLkRTssGAR90ylUsH29rYr3wsl+OW6mLVXphD7m83nc1f+UCqVXNmhDuNhP0ECDAyomUFPYmNrK6nUeV8UAG5vqz9FG8CzwvezBItlIbSlCjzzq1gsYm9vz5WbJF0IbhEYY7DKgITJGDJG2NurUqlgZ2cH0+nUsTa5N2iDF4sFCoUCtre3XTlSkoXnpFaroVwuOwbNarVyz3w8HqPRaODtt992gBFBBKsPAtG8fxkM+gaaJEl4t2YyGdRqNbRaLbTbbTd4Rxncs9kMe3t7+N73voe9vT3s7+87tmGj0UCn04k11GdPuMlkEmOzWh8+SUKfgIE+p22yCTrXwjvj1q1b+JVf+RXs7u7i1q1bDnSjDVE2N0EC2leC0zqsJmnC371QKODGjRuxdbDHlTLO3nnnHfyNv/E3sLu7i8PDQ3fvAnAgpMZx1AftEKepa0l9koR7tlKpOLvw7NkznJ6eYjKZoNvtOp9kMpngW9/6Fn71V38VOzs72N/fd/qgTnkeCC5pY/3RaITxeIzhcIjxeOxKhpMk9K/q9Tq+/e1vI4oinJ2dYTAYoN1u4+HDh4iiCCcnJ5jP5/jwww/x1//6X8fu7i52dnbcPaE60GQoRad5DgYDRFHkpnNelST/hr8mosHey7ImlDERYvB/mfhK8vRPewgu0wclZL3o/qAjT1EdaUkjxTIT9eINTSe+33fTWiwDT9+/SQeh6QN4uQykAmsqviDvOovaDgZxKhaQ5NlKqrN6mWiGks7FJvauzzbwdX6WstO0bDMU0aCEYCGwmaWo7JtN62TQp6BZKHuFv7syahgc+/aEZRxaJpHvc5Wlk3SxGf7LgnXVhybqmNjxvV/LhpO+P/Ss2MSBAmAM7ixjjyC7JrasPjUASro+gPXAHa5RE1KaqGQ/K5ajMoFBwNkm89RvDYl5RjvKs+KrfCDDZHt72/WO1HVav9T6IHbvJVUvPN9qC6wdIHC4u7uLvb29mD7snepbp22pkWRdUB+bmLxca7lcxsHBQWx/6L1rySAaBynjk5JE/5XrYT88snIJmLNcmeD5wcEBms2msx/8eZ8/wsSOAtf8e9KAM2B9frPZrAOLSY6ZTqcolUouscKk740bN9BoNGL9AG0Vgc8+cI9YxuZVyRvw7BUKN4FS2LnxaXxIc+Wh4IXtm7gReqkif286ZMzKAWvHgvqgEeXf9dLVHgwhMSOsaMDKrDgzLsx2pVIpjEYjty9smRXZIgzutAwjNJ3oxcuLdjAYxAwy9wXHQU+n05hzxhKTfD5/ITAIVR96Xng+9Gs0GiGKInfZ0LaQfcI+P5sA1pBEM8F2+qEOBJjP57FyEwb4ZMww8AvBWX2RsDkrG7CqI8o/7URNW0rE7DjLkWzgE4LQnubzeTSbTcxmM5yenjrbqQxDrptlZVyjMsO1OTTZSiHdNTwXW1tbKJfLmE6nGI1Gjgmj0/TINtG7hGeH+uCZ4/kpFoteJmMSxYJhdn12irGyube2thwDjRPzADj7QcYVe94kuZGzig8sVZ+VPXrY84/nJJ/Po9VqYTweO6aV+hxcO++epJexapmqBTC0XGi5PB9ItL+/j/39fRSLRXcuyM5Tv0P9VdoT6iOpdlUZ/VoNwXPBhATvjHq9jrt372J/fx+VSgUAHJhIEIF3rdoZ6oPnJanMM+6L2WyGbreL09NT9Pt9jEYjd78SNFsul2g2m7h16xZ2dnbc9ESC9rSd7InIvr3UB22vxjZJ2yPcG5PJBCcnJ3j27Bl6vZ6L43heqtUqMpkMdnZ2cHBwgEajEbMValfZNF979PLssJevgnRJEi1jjqIIg8EAq9Uqllggk7dUKuHg4AD7+/uoVqvuLKnf0mg0sL297fprKoCdz+cdEBeCH8IzTSYvGYrD4RDL5RLb29t46623cHBw4N4DrOOefD6P3d1dzOdzZDIZxy5T5jhBbK0iuSp5A55dgShKr5RcHgIFiHxNvTeV4iX98PhEAxfNMKg+6Kjw0rJ9rzSLE4IReZEQHGGJwGg0chcMxdb/K2hggYSkOmYvK0rt1vHUdEi5L1R04uh10oc9L6lUKmYjCCSOx+MYc0iZN3TKQgYSVTQQ1nNAnbDkyLI4NUO4KZsVmvBuYUmZTq8CLjIPdd+wxFUbwHP6XhId1RcJ10ynfDQauTIYm3ig3rQXDcWCRQTjQ2HQULimXC6HUqnkyj545+o54ft9pb36Oss2QyzrtQwQ6kf1YcF0XbPtdcT3aXBswdgkizId7F1JcHW1WjkQjHtCg15rb/RzfdNskyzKWla/WxmH2WwWzWYTrVbLgSO0v6VSyfkd1CEQT9wkuRE8hXaSZXg6fZhro50gs4hgIrD232hbqRPVLQE2HViRRL/EgiP9fh/D4dAlbVneyxLdarWKnZ0dbG9vx0qa6a9oLzjewbx/bM+9JNpVCya2220MBgMHBNJvZwKBAzXYDJ+ioCOTMEx46nnhn5rMS5rw/hiPx65FhPa3Y2uEra0tN3ClXC7HhiXwZzhYQRlb3C8vYi4mQez9yWese344HGI0GqFUKmF/fx/NZjPWP1OJIY1GA6PRCLPZDMPh0LHZtP85ff6r7o2XGAs+m83w27/92/jwww9RLpdxeHiIf/gP/yGePHly6c/9q3/1ry6wKd5///0r+q1fLOqE2TIAewBs9stmxGyPnxBF2TRKy7QNAYE1C4uXNxCnan6dMtikit0fBD60H4sCiuy/oUwS7VES+h5RfWgm3PcFwPXfUCB2Op1eG31QLDNG+yZSTzYIVEbFddKHtRE63Yiv87yQXUOQQAMC1UNSnZGXEU3OqAOiZVn8vva9s/eKBZeS7KRdJgRIOX1JwR9+2Z6ZKhY0IhCQVOf9MlFwlUEKEHdy9b3qoG9iMNsBCqHoRO8S3rEUX+m29VU2PX8LQoWyT+wZ1wQusGamERDUoJZgkd1P+tl6zkLQhy2PUoCZ54hAoga/BIKUYacJCr6H+kwycEbhPuB9wXuUvhWDYoLKZNwBcd9eQSC9XyzAmOT9wd+N+0ETUNRHLpdz/SJtosXGfwQLfZVFIQjXZfvwAmv/olQqodVqOcaqJmPUb+U9rUCSJqtsr+8kivWXaCd0TY1GwzHwNpVus8xVWVjUEUFGnrWk2lV9xhrPakzLISOHh4du4qpvLZlMJjZVlKQRsjdZKaEJ36vUR2KYZ8PhED/4wQ/wz//5P8fP//zPo91u4x//43+MX/u1X8Mf/dEfXfqzH3zwAf7rf/2v7t9Ja9bKAwXEG73bWm4Ge+w1wQBQnRk1uhowhiR0qoCLfSF0TcoioQFWcCDUgMYK9wczWCzhpF54caxWK4xGoxhwwqzGYrFApVJxmbDQRQMWW07C75M+zvenUudlnFEUAcBryUa8ClFnQ0udgbjjRWCIwSH1MRwOXXNwy2oNVRQg0+bWvIiVqakB4mQywWg0ijX6DX1/0MGaTCYx8IwOGB1Q6sMCzmp7aVtCAkVUUqmUy1iyzEpLHTTQtZP17D7gv8mgIaMoFL1oBrfZbGK5XKLdbscYILoWX+LGrpXBDYPEpDJGfMJ9rdMioyiK+VdqLzToJZNGQQCKgkqh9PjStdlkhAaBuVzOsSG4fu4nTpFTIJ6fTUZNSIxNax/JhKFOGLS1Wq1YGRon7fV6PceKIPjE8/GixHmShL/bdDrFZDJxAJEK2aytVgv1et2xEIE1mKhDOVKpVKz302VJiySJ2jYmrjURSWCVQFGr1bpQuq3PnyAIzwjPk43tkmpT9fdiUhaAY46R7X3z5k00m00cHBzE2IX8DIIo9XodzWbTsbbS6bTTD7+SXMZqgTPeLywzHAwGSKfTODw8RKVSwc2bNx3YY5NTW1tbaLVaiKIIvV4Pw+HQ2RbgfP+R7Znke0b1oDKbzZw9uHv3LrLZLG7cuOHahKg90HuGZ240Grkei8QGSqUSGo3GhT12FZIYlKler+O//Jf/Evvev/k3/wbf+9738NVXX+HOnTsbfzabzeLg4OBV/4p/IdFMLrAGiTRw8QVxWnoUepCnoiwAOhyXDQnQ71mmxHUQzYoTZd+0H/RntNTguujDXka+bO5lzoVlaV4HnVihDmyZidXddZUXOZeX2Usfwypk0eetILO+RgfeMjft52hZQKh6ocO9KRNpbYu9l619sXYoNNHsryam+KcNAOzzt+eIgWCo+0Sz4kw66Gt2XQo0qVB33BebAMekij0Hm86KBdkIrG1iUVngMSSdqFigVO2n1Yd+T/0VADG7HJIdsew5AC4W0USVD0DXO8cG+fw+/48QRMkNvgb2BAu0jNmXeCCgzOoZ/qwPGEqybdXyTQCxfU37QOB8U4KFAFqxWHQ22PoqeuaSrA9g7Tsos5k6IXvssr6pZMwXCgUMh0MAcb9e2fJJBRNV7L3C6gj2ByWDfdNzZVKY4Jq9h2mDeO6uGkxMDHjmE455bTQal77v008/xeHhIQqFAv7KX/kr+N3f/d1LwbbJZOIYKwDQ6/V+Vr+yVzQo0SzddDq9MEVDL1b+ndmN6wQY2SCNNeN2cgYZWUr9ZnbYXmJJNiSXCQ1jKnWe1Wdmi4MC9GJh43g1nNSZZe2Frg8AbqrXfD7HcDh0+uCZYvNdZSHqGeH+ClkfwDpg5RcZdnzu+XzesTFTqZTLfPKy9pXQhKoTCxDSRjDbzzVqgEcnTi9eDpewQXFoYoF3nh2eE2XPsGeENkznWdEm8CGLPlstz7N2wfYgSqVSsQwne3VoE+cQheUP2gNO71iujfZBzw0zvMrmVN0kPaCxwruiWq06Vq6ySGhLWRrD9bFchjohA17BAbW1IeiEtpMsIvpWlpHKAIX+qAZ5uk8IBmiD61CmjwLrO5b7mz2H1N+mjhREUTBWhxVRtP9XCMwzCuMUH4tEAR/1P1UymfPJpPV63fnrFlBL6tRAK8vl0g1mYgNzFS3J9YGOwPm52N3dxc2bN9Fut9HpdNwZ1H2hoFEShWc9iiJEUeTKCVnSytI69sXkz1h95PN53L59G6vVCvfv30e/3weACy0V9J5O6rlhFcxkMnH9IFkpBZyTgyqViqsq8kk+n8fh4aFL6PR6vRh2QL0UCgVXIpxUn0T9c2WgAoj1K9v0TFer86ELh4eHyOVyGAwGGAwGsXuIn1kul7G3txcrpb8KSayXPB6P8du//dv4zd/8TUdb9Mkv//Iv49/9u3+H9957D0+fPsXv/M7v4K/9tb+GH//4x6hWq96f+d3f/V38zu/8zqv61b3CjeRjUllGjTWaPmMcauALxFl4ZJ1RrONGnalD6mOphSxWH3RUtGR3UxaT77tO+gAu9sTT/lV6TmgsFRjxsUdCFpu1pkPP3ncsZQXWk73UIdOfDSWwe5FohpLlVvaMUC8+9gSAoAKZF4k6Kz7mjGa95/N5bB/wrChoErJO1NG066RsApRpc9XBs3oNTTaVHfLLAma6l+woeL7f9rEJQbh2ggFsZP8yYJHuJ/XHWBpsGRIhiALuBHaYqLOMKw3mNeC3fog9VyHZWN4n/J2tr67JbwWL1N4qK1P1F0LvJhWNS2hP7ZotIcBWRTA4JrCivoqy85JOBuDvqP1T9Znbu1erQYD1viGYWKvVLjCLrN3Qz0uS8FmRdTadTh2IDsAlFLQH66bnm82eTwlvtVp49uxZbG/xT/Xdknjf6D1KEgzBw9Vq5YZoaK+yTUJ96BRjuw8smJhEW6LPURM0q9UKlUolZiteRh/z+dwNFOBZ0RiQSeGrnnL92jT/7//9v3dN3yqVCv77f//v7rXZbIa/9/f+HlarFf7tv/23l37O3/pbfwt/9+/+XXznO9/B3/ybfxP/6T/9J3Q6HfzH//gfN/7MP/tn/wzdbtd9PXz48Ge2rk1iHW/rwFK0ETzfp42dr0PDb8CvD23Yql/ag8K+Fkrm6kViA141xvrFvgvMcrD5uermuujDlkj4GtiyV8J4PMZwOHR9zlQf1+G8aJBDRg2w7pvIIJB9KLS5r56r62A/NEgh9VsvYZsFVufXAvXX5axQFwzSbFaftsU3HIBgAvstavlFiKKZb90X9q7lmdISCMtoVNZZEh3Vl5FM5rwRMRvvMiGjgYnqQMERC8KSUcS+LSEK+8YQPLNBvw98VraMTe5ZkCiUc6M2QPe3MruVBaIBnJ0aqEGeJmpCOTc2IalgCQEB2kcC0QzUNiUe1JclsKiMxiQLky0KuKt/kUqlYkNDdN3WXlBP9EV4D3O6YNIZrDb5lE6nnR9O33O1Wl1gj/k+h2AiQSXdH2QVJZlhpTaATHUAGI1GGI1GGAwGiKIoBqRvSjyl0+f9zbgH6K+p35p0UdCcg0SWy6Xrd9br9dDv911FhK+MXcEmHcZDwImsKzs8L6miPiV9BNpSxqwAYrq4DBvRhN1yuUSn00G73UYURa4663UkJV4b8+zXfu3X8Mu//Mvu3zdv3gSwBs4ePHiA//bf/tulrDOfNBoNvPvuu/jss882vocX/1WK77D4ejPxSy9xOidKo74OopkavUgUNNPgn4eNdfbXBQwALvasYrkMjY2CZlwznVxePASNQg1qKOp8qONO8JCXyGQywXA4dLrge3nxEEBL+mXzIuHlTIeTPSJsmSIdD2DNAmDDdFuaFLJoMKtlvbSxeilrMsKCRzZREaow+0YQUcFmfc+mn2Xwx/KLy/pyhCDZbBaVSsU12LVsK4oFiTS7rWwtO1ggNNna2kKlUnEDJSwrV8FmHxgExAPiYrGIarXqgNZQ9olmu8vlsmtQrYw6C5wBcbAeQGy6r+rrskELSRYNdNTfpD2xe4FBfrFYvGBXLNM3JOaZPje9L4F1+whOrSUAwp+z4Jn6Z9RpNptNPDhCUdYYWWc6oIl+J0tU7T7QJISCsgBQLBaxXC6Rz+dRr9dRLpcTH9MQ+CwUChiNRg5EZEN4gmc+xrN+BpM6TGKQNc8zqGBiUoX+QqlUQrVadUOYxuMx+v2+W5OterCiTDxlr43H41iSh5Jkv5U+B/1JgmZnZ2fIZDI4PDyMgWc+AE3BVSbICZ6tViu37zT5lVTheWF7A8auo9EIwLpVxCYw0SZ5eefM53OcnJxgsVhgMBjEhqRd9b372sCzarV6oaySwNmnn36K73//+9je3v7anzsYDPD555/jH/yDf/Cz+lV/5qK0XmUaWRBN2WabAoBQxa5HHXrfAbDgmjq910EfFDUcvgyWgmuWmXddgEQVa0j1+9SPnid1eq8TuApcbHStAa06q2o/VAfX6bxoBpQ6ofB7vHR9ZRRAGCUjX0csAK/f99lVqxMGgUl2yl5WfMkItQU+hoxdt4+FFKIw2NGEnAqDOL6XsskZVd2GJNwHWlYIrO2AlmPZs+Fjlln2Zoj60HPg8zE1yaA/p/03rf0NVQiY6/2qd6a9b1UUMFQmtL13Q7Allmmlz5bJt5fxJQiwFYvF2IRw698mWR96RriWfr/vfmerh01r4WcQHNHm5mTjWV0m1TehH1qtVlGr1TAYDBy5gUnbl/G7aUcIpKg+AD8DKYlCfZRKJQcWcbKk3hX656bP0WQefXm2qlG9vOizXrdQJ8D6eVpm78tU0ql/xs/SabevUxLT82w2m+E3fuM38IMf/AC///u/j8VigWfPngEAWq2Wazz4q7/6q/j1X/91/NZv/RYA4J/+03+Kv/23/zbeeustPHnyBP/yX/5LZDIZ/OZv/uZrW8tlwoevVHd+X8vM9KDwUBUKhUQbkZ9GFouF693EA2cdeL5Pm+Kzd891AkeAdeNJUuM1k0XHjAaVDonSnZNgVH6WwvPCLK5+MRuxXC4dI03L13iJXSd9cA9ok28Nftgfbjwex8pbqR/qQ4OBUIUObalUivXqsSWMHEbiK2H0Oa0hCtfEe4IOF4AYWGDtq+rETogKVayN2AR2KBPE9rPS+zlENhFF9aAsPC3/IDtVg3tdrw1elFEUmvCMFItFFItFpFLrhue8c+mLaPkiG+Tr4AjaUe6lkPYI10XGGQEfMrr5HpamsTwGWDMZh8MhSqWSY2FZ9oD+mWShLiqVCubzOarVqutZNJlMvOChgmBa4l2v19FsNp3fQl+NwIJ+RhKFv1c2m0W9XsfOzg6ePXuGXC7nfHXuEfplNiah/dja2sLOzg4ODw8dGwdY98VicivpzET6Gfv7+86X6nQ6sT5u2pt4E0BKfcznczx9+tQBrJPJxPlqljSRND+NvkGlUsG7776LVquFhw8f4unTp0in0+h2u24NrPzYJATgZrNZrMXCaDSK3dH0W5Poq/FZl0ol3Lt3D+PxGN1u1zESz87OnD54ZjY9WwJwk8nE2dTZbIZ+v4/VahW7e6jbpOmDwtYZdh+wcop3bqFQiE2dtbE/2Z70N0ajEU5PT7FarWLDrV4HwJoY8Ozx48f4vd/7PQDAd7/73dhr3//+9/Erv/IrAIDPP/8cJycn7rVHjx7hN3/zN3F6eord3V381b/6V/G///f/xu7u7lX96l9LfBlwfl8ZIxQtLbpOQJEvs+nLRGmgS5aVTie9bmCi1YdexHT8tWRPHf/rtkeAeIbCig2O1Sjrubku+rDgoQ3q6dgo28Y6Y9dFH1wzwUQFfDTrZfs22Z40181+EGQnEHQZe8oGuCEwAV5WfGu2DIFNPVl8LIIQGCObxPdclWlle0PqfaOiQGuI+8SCHZZ5xi+blKM90fI02lffPR2K6P7nlwLMysiz/RMJulnmr9rS0AA0AmC+4RB2P9hnrYBRPp93AKRlfYciqdS6hEzL+LXa4UXMfk1uaZscjXGSfmbUz2B/Li1Xt37VJl1wf7D0V0t3fZVFSfZLeFbq9ToWiwXa7bazB7qOF5EbfO0muL8AuLJFABfuqKQJyzZzuZwDVcna5P54GX1YJh4BazL6tJIiyaQA3pnqlzOZrZVSPvDdfob2L2YiHMAFhu9V743EgGd37959qcXfv38/9u//8B/+wyv6jV6NzOdz16eJB0QNsC0741QNDYRtEBCiaAac+tDSAXU6eMim02nMUeVhug76oEynU9dwU51YNbrq1CmTwpbpAeHrYz6fOxYVM+XKIspms+5isQGwDg64LsJnDMCxcbUHD1kkvv4temmFLjaAUbtABomCjOp0qCOWZCf1ZUXXqPaCz5nsQ75HM+Z69+hnhGw3tLm36oRgERDXmZYS+Jz0ywDIEIQ9vkajkQtQFCTR6ZLUiwY0ANz9DMR7pIWmD9rIUqnkeg8B63I0TcgoC6darSKKopierIRmR7Svn/Y30/Piu1u1xxffz/tFgTifP5JUSaVSjm1WKBTc9xickc2tdtQmq2xCy65ZmVtJ1gfXzUl3pVLJvcZ+uuw5NBqNNiY2tccX/TS+lkqlnG83nU5j9ihpQptQq9UwmUzw+PHjWH/d1WqF8XiMs7MzDAaDjSBPJpNBvV7HbDZDLpdz8QxtilZZaCVF0pjg3B/VahXL5dIBitPp1DEUu92uY9pxvTq8hzqtVCrOn2U/LCVMzGYzDIdDdLtdd0aT2NOZdyYBUk4hZRVAp9PBYDBALpfD7du3Y7bF3jO0l+zppcD1ZDJBFEVot9uOuXXZxMrXKT5fi5Ugp6enLs6t1+ux4QKaiCiVSq7fd6fTwWQyceeBTGjqYzabXSgzf5WSTK1fY1ksFhiNRlitVu5BK0tGmUTaYBOI90JL8uX7dYTGEYDL6NhMjoJnaiiuG5sGWIOrvFQteKYXizr8AC44q0l0RL6usETA9uWhU09j7GOQKCMvdH3YZwwgNglLR4T7yszUtoQOnm0CM1RHtBWWeQbEB41cB7ths3xcG+8PZev6ptESUA2hhOZlhIwHbWZNfWjA62PcKGhwGdMkJCF4NhwOY2ul+MAAsnD4fn6feguxbFODFDZ91/48er+q/cxkzqeVVioV18w7aQHt1xU+YwYpLN2kDVA7oYCi/qw2fQbgElyaEA7lviHQk0qlYiwpZY4oeGZ7Q+qe0QSeCsEzLalPqhAsWq1WLv7QfTCdTjEYDNykSd96lHmWzWYvJLkJnoXQWsOCidpGhXuDEwA3xSNkJ3Gol54XALHYj/vkqgfbvawQ+EqlUg48G4/HDgDp9XqYzWa4devWxhJDbbKfyWQwHA5dKwWNccbjMXq9HjKZDFqt1utY7gsllUq5+5KEF/bIA4BOp4PpdIpWq+VAUfvz1AdtZr/fjyU06acNBgO0220AwM7OzpWv9WVFky0kC2WzWUwmE5ydneHk5ATFYhE3b96MJRtoQzlAg0PzWBLMz6XdiKIInU4HANBsNh2p4FXLG/DsCkUdMwVE1Fm3TiwRe3Xm7J8hi2VNKSVc9cEMj2ZIQ3dgfUIHRSmtvEzptBF45f7QEorrsCdUuD8UUObkFh37bfXhA5FCB9CAeJm3AiKTySTmwPO82F5XSXfav47YZ6ngmTIm+JoNiq8L84yyaW9rKTNFExM+plXo8jJr2BTwXreEjBUN1uz54N/VD9F7Wc9M0gPeF4m1CcrstuXwFlwC4mXfoe4VXwJC/arLbAS/fD3gQtSJgmKW1U8ffTqdYjQaxXrAqRBUZG8fBQFCsin0Iehf0SbymRPUGI1GGAwGbgqpgj3KOAHggFiCspPJxDHPki4ERYrFYozwwLMzmUwwGAwwGAwQRRHy+bw3waCsTAb/ZN6RGWwrbJIo1AeT2gqScy2TySTW/8uyz1Q00a37RQH8JMd7utetj67MM7ITlTyjn6Hni9OxGfOxfJN/hmBP1Kfg7z4ej3FycoInT56g0Wig1+s5JrgVnhfqg99jMnS1WvelvOoKozfg2RUJnTMG+sqoYZaBjWnT6bQDkHTijc3+XQdh9mY+n2M0GmGxWCCKIgyHQ0fbJD16Pp8jn8+jXC7H9HEddKL7Y2try43Bns/n6PV6GAwGKBQKaDQajhXA/VEulx1glOQL9+uIOuZc63A4xGQyQa/XQ7fbRb1ex/b2tnNYqY9cLueaSSb5wv1pRMH3yWTi9DEajdBoNNBoNJBKpVxfDTJwdLrTdRPrQGiPiFKp5AI6LUvjebsuJb2+c8810rbaJIwmbhgIXAfmGXARGFNQjN+nY6rlEwyIdfhK0h3UlxELDGk5u+2zwkCHDAAFz5Iy6epnJdrLjDqi3eS+YCPnUqkU05Nl84a2T7hm9Z/oR3D/2/5WfB+/WPLJ4I66tGzOpIsyRxiscr3pdNqBZp1OB0dHR8hkMhf6KvMzisUiRqMRZrOZ+3k9RyHslXQ6jWq1GgMDGaMAcIyxo6MjPH78GIvFAqVSCeVyOfY5TOzSXwHWdrbX66HdbqPf7yfenmSzWbRaLccq0uebSqXQ6XRwenqKGzdu4NmzZ5jP586O+ITtWeifsjH+YDBAt9v1shuTJGQmEhDTcmSW5Y1GI+zt7eHRo0fY3t6+AK6qKLuMYNlwOMR8PsdgMEg8K159J9rA5XKJ0WiEXq+HTz/9FE+fPkU+n8e7776LRqPhfHQV2orRaIR2u+3syWq1QrfbdYBk0gcGqChTrNfr4eTkBD/84Q/xk5/8BLPZDNvb22g0Gm4/UZi0ymazjtmpgxOpB+rlqhm9b8CzKxY6p7bERsECdWLJKPIxz66DqD40mKMwe0Md2SmD10kXQDzo8zWZtBNX6OSrPq6TTqw+bE8irp0ZK/77OgLNVpQRYINjDfyS7HS8CtlU2v7/Jx2ovCiItXdQ6GKZNBQbEPN1zWrbUrMQnNOfVrRMQpMMPoambaVwHWQTu8MGrqlUvEyRYnURql404LMszMvahOjZ4T2kd3NI+vAxR/Q17Rk6Ho9dH1bfZ6i/QuA+tHPDPaF7Xn9/rQAYDocO6LCfobaFTFftYxxKD1bGHmSf2juTZIjRaIThcOiIAJuESS2ytlKpda9W/jvJiV+1ifbuABDbF6PRCOPx2KsPvp9MPCC+TwiI2DspiaL3ia6LrZr6/T6iKMJoNHKTKDd9ho11+G/tVxuSqA2dTqfo9/sOOB8OhygUChf0oc+cSRw7IE71cdU29g14dkWiwS0BDwb8ZM2QlUawiIwJOjYKClyXQIdrTqfTLjPFHgm5XA6VSiXW7FuBM17sSTeqLyP6vJnJ5TNmxrtQKKBWq8Vo9NwXvMiuC6hom5jrvmfvmWq16rKjpHzT4JJtZS/3UIX6AOJlRWRXUR/FYtGtl701yA64Ds3ggYtBnb0wuV9sqaqv7Og67A2Krs/27NoEoNKhsX0DQxdlnNnnr6VEyrzje7QnnAWlQxQN6n3P2IIGDBTJElDmkZYqhSpk+GvPSACxu0MbMfP9ZOKx75UGefz5kIS/by6XQ7VadevylaNa2+lL1PE9ZI5omV8IwvNNtgerQhi4sR/tycmJY0NQuE6eG+oRQAyMDyXBSRZdKpVybKvlchkrkSLr/eHDh5jNZrhz586Fz6D/Qbar+iDqsyZdJ+l02vlWZKGyNHc2m7neze12G19++SWGwyH29/fRbDYvfA73Gc+XJU2o/5LUO0fB1VKp5Brdc9ok+8D1+32cnJw49qbvc1Qf3G+0s/RhtUdlUkX3daFQcP3fqIsoihyzkDG//Xmd9Mt/sy9cFEWYTqfOxtDOJF0UEByPxxgOh67EudfrodfrecEzvYtpQ4rFInZ3dx2rb7lcujjvqpmab8CzKxZlk7GUijRxlqj5AphNDkuoomARjQwBRV7WbOyrjeIpesmEYEBeJOrAc5wvnzUNiPZc0J8BEGNcha4PddipD2WKMJCpVquxsl4NgG3fM/5sqKKBjAa56uQqLV4bwCvoHvreoPiCO2UjKvvOirUjqs9QZVPG7bKsLcEQ29/nOujDijpmNoDR16gL/V7o58aCZ/a56mt8v520ac9byPrQchAFvwC4u0QZN0xoKdimzBFgM9sx6cJnzeAUiCcn9N8+AI3C95OFo2WwoYgGrNqfyTZy73a7KBaLXjCA+4dsCWBdHq//R9KFegDW1R8KsLOEO4oiV8aqYCKF+gDieqD/HsrgEQV1CIww4cRnTUbNs2fPAMCrD03qqI9mQbOk+/H8fVerlRsKMZlM3PPU/oC9Xg/FYvFSpqZ+j/GxkkZof5OsE8DPUlbG1Wg0QhRFKJVKXvDMVlXRNhMk4nton0KwJUC85xl7HbJ3JJmJPuaZDi4i0aZer7uqq/F4fCFZflXyBjy7QrHOhO0NocGL73tqUEI5NJtEHTJl0mlQo2slbdWybnzlBiGKOqu6FgKMqiMAjq6qDYyt4Q1ZHzawp+OlbBBlh7AHBUFE7p/rMEiBa9cJicz8srkssO7TlEqlnD60KakCrCGL6oNOPAMbloHQPrAUQHVn7U7oorR+IN6UmA4LAQAtk/HZzuukD7Wnes8qK091oYGND2wKVTc+libPEMuGfOVT1+Ee2SSaDdf2COzbA8T9NR8777oImRLsN0ObSn2wt6av7Ep7nAEXfdwQ90+hUECr1UI6nUan04kNy+CUyV6vdwE8swCIFR9YkGTh71sqlbC7u4t+vx+brqn3sK/fkAXtgTjobqtpkizcx5nM+ZTJg4MD9Ho9B5DpnXIZaOyL63z/j/X3kyj8/SqVCnZ2dmJDNXheCID4+g9vigH5mi/pk2R9ULivl8vziZn9ft/ZT7KpLmONcd0KRAJw1UdM/IQEngFwUzbPzs5c2TsngXOCrQrPG31XVhPxfBUKBcxmM6eTN+DZNRV1XhX4UYOrRkJLabiBFBwBwnbgePGq4VRDAcQdMwbI2WzWGR7b6DhUfWjwS31YsZct0XtmfQDEMqah68OWTpEez9JeZryYzep2uxgOh45CzqmbNKzXQR86wpzPX7ObHDQBAIPBAKPRCNVqNTaploMUQtcHdUF9MKtnx4DTiaH94PAJwN+jIkTh/tAG8AQGGPwul0uXxVTQnfZV/x2yLoD13WJ7xyirzDbvVvYqdaUMpJB1oqChfjHwnU6nyOfzMQai+hz8Uz8vhD5Fm0TvUu0jw4bovpJdBis6YAK42PcsRNna2kK1WkUURa4chvaSUwTz+XwMLKLNpD+mOrAs6VDODn/PWq2G27dvI5/P4+HDhw4MmM1mGI1GeP78OQBgNBpd+HmdUGkBeuorFHvCc9JsNnHv3j2cnJzg9PQUw+EwZmPJIvFNH1V2mV03904ow4xoA3d2dvDuu+/i+fPnODo6ipW0+3r/qWjpu49dFhIZgGugPoB1iSJ1kk6nXaWIDyzSmJh3rTLyFCgK5dzQBiyXSxwfH+P58+eu5DKdTqNcLscqiCjqi+qgQADOfy+Xy+7nQynbBM5//8FggAcPHuDZs2cYDAauzJcDA2yliOqhVCqhUqm4BA9B23w+j1qtFmvDcFXyBjx7DeKjwev3N73nOjEErLNlv2eb1Pqy59ch8KX4SmPs91QnemFrycR10AVlU9CnWU/tK2ID4uukD9WDZaBxjT6WXijTvb6u6N6wjVXptPF9dv8AuGBLroP47hP7/eu03svE3pVklAHxEs5Ngb4muEK3IdYOfp19H/raLxNlOfDfm3wK3/cu889CEgUHgXhvQP77ZcDSTQBaaEJQhy0QVB/UBSc6v4z4fLpQRAFBBq52PexN9XXXtYl9lXRhME/Q2DIyX3aCt7UXoSbzdH+oz/l1Eix2L6j/rpVGSRf9nVerlUtyK5j6orVYxh1/TtuwhAQmUjg4QYF2TdBZ0bOgxCHqkgkKTWq9Ac+uqfgCPg1u9cCQeUPmhDr/IR2YFwnBAAICLJ+gTljvzEwoL/OQM9+bhBexMozIJOLeYT8R3UPsvRKSU/Yi4fOfTCaIoshNqdGsFkeo87wok2IymQQ1zvkyUSYem21GUeQt2yQzT5kDZKjRyQ397CigPJ1OMR6PHS2ewJkNBHVv8P3Ux2WMz1BEgR69Z4B1zxprNywLyUqoOmFPK2at1cnkPUs92btXHVX2gQq9zJmMFzJQlXmpLAdfwk79FQoZAaHqRXue2e/ZoTvqc+n5IpuV+8q+PyTJZrMolUqxYTMMRLj/N5VlKoORvopWEYQGFgHn4Eij0cBwOHQ2k/tDmYn2HvX5b/oeMthC8Um4n4vFIlqtlmO5k4FIe8IJkz7mmbKxgDiLXu1uCEI7WSwWsbOzg36/j+l0iuFw6NhSq9XqUiYeRX0U9jfWRvOhAGipVMqxf7a2ttDr9dBut50fqrbhMr+TDKNUKuX0wRJHLdkLYa/w2c5mMxwfH+P4+NidHeriRX44hySkUinHcKU9LhaLqFarKJfLwdzBqVQKw+EQT548wdHRkRtOo0Chb7/zLuGayWAD1kmOarWKVqvlqmquSt6AZ1cslkGlzAh9XXt8heiAXCY+55zr1eCOjgtLkLT3BL+uGxNPmUWWMaNAqn3turKL6IzywmGJjf7dniXLygtdL8omYxme9vcCENsTlm1F4I3vV0c21HOjz5v7QAN8m8XUZIWC9daxD1EfL8pW0zH3sY98gAlfD1EXwEXWmF23/l3Pg816b+rVEprYEiGu25fR94Fn9u+hM/I2sRxsGbOuz/57094JUdiAWsvnuP/1DPnWqHcTWdC2t2RI9y/3AQc0EUBSG3qZv+Ur3dM7JzQ/jevWYUR2z7N9gg8MsHtA/Xv9jFCEYFGpVHJMK+2zqs/bxij2c6w9sT3gQgHQCGJkMhlMJhNX9q224UX7XkFU6lLJJJv6CCZR+Lsvl0sMh8MYsGzj/ct+nmCsHTbCCbYhDFAA1iD8fD5Hr9fDYDCItQ65bI/zDBBcVcKAtuZ5HdNY34BnVyyWecZDZDOXNMAALrAoQrp8N4kFzdTZUqee7yNYQhYaP+M66AKI7wsG9nTkeGlwXDiw3h/pdNrV0ofmmG0SHwgGrC9prpF/V2eWjfSpq+uwR8iwImtqOBy6PlYAYpcQzwZ1Mp1OY9N9Qsl6v0gUOOOXzynh93iWeIlft3JWLRdQ+0knhd/f2tpy49+V7s4MbyjZ3ctEnU87JMMGN/ozGqwwSCLzJpRAxidalqfPVsvblVUF+AFZ/ttOIwxNtAExARENdBVQtACZBdZ0n+hUwZCEYFGhUHBnxSYV6IOpfdVyGmXrUbehBLtW2FtImXhAHChkwkb9d/7JPaX9m6yOQhIyi8rlMgDEYhf2Gh0Oh7GBRdQH105WJz+P50Wn3oYgZP/U63WUy+VYbDKbzTAcDnF8fIxMJoPhcOhIAFYf+Xwe5XIZq9V6MnyxWESxWLzy3k1/EeE+p9+gzKrFYoFut4sHDx5gOp3igw8+cDGL9u3mFMVarQZgDaTRb6lUKkH1Y+XvyH6A4/HYJbs7nQ7u37+P8XiMb37zm6jVahfYl7rHgHgJKwdWhJTU4z3CWISDR6bTKXq9Ho6OjrBcLnH79m3HttO1pdNpVKtV7O3tuSQEdZTNZtFoNF5LMi9M7ydAscwYZVlZh4wB3mQywWq1ctMD1dkNXawjolk5NZQa7BBxVkQ+NEfVJxY4oz5oVGkotaE1jQiwDmquiz4AxEBEZl7oVNDBVzCR6+Y+IkgQeokisAbP6KQOBgNnG4D1FE2CZ7Qfq9XKla+WSqULDn/IogEdSzAVKKXtsGV5enYsAzh0u6qAh5bjqYPLoRLMXrK3j36FGvSq2P4g+myVhUixDixLaK5D2SbBIs1Ua9JB/Q+9gxVYAtaBTi6Xi5UXhSa2JFfXCFxkQehrtj8LnfhisejAgdBka2sLlUoFpVIpBp7Tv7BsKgVVCaSOx+ML4Fmog2lyuRxqtRqq1WrsDPDu1MnOVh8KKHIf8exp+XxIUigU0Gw2cXp6CgCxKdccKFEsFmMTBRVoJ2ukUCi4zyOzL0QQnmWsLCMjG2Y2m6Hf7+PZs2cAgCiKXEsV6oT6KBQKDozkHVUqlVAul1EoFII6MwqecU8w2Xt2doaf/OQniKII3W7XtSKyJXulUskBSXydZ4/nMBTwDICLx+iz00c9PT3Fxx9/jCiK8Iu/+IvY3d11a9N7tlwuo9lsxu5mrr9erwenD8Yw3W4X3W4Xo9EIk8kEnU4Hjx8/drqqVquxFkS0p81mE4eHh7F9Q3u6vb39WsDVsKzWNRAN6HwlEdaJ8wFuoRyYF4kCiqoPXwmR/t3Xtyf04NdmeS0Q4HO4uF7Vx3UBRyiW9q8UbhpMBUeANdtI2Wv8rJD3iIqCIjazTX1Yxsx1LO9VgMiCRxqo8GJVFtZ12QubhM9Zz4uv/MGCAaGLDWbts9ZykE37R98XIgBgxTISfcG+fm/TncPPCrlsU+8Q7U8DXNSHPUN8DxAvY2XwGKJOqAMCGbxDrD2lb2L3jwWefecrJOHzVBBMz4MmfsnsBeKlrtamqk5C2yeWCWR/dyaimPBUpq/vLFH0Pg5JrA+qftZqtbrQZsQmIKwOLdAYqm1VUEMBePbdJcDI586fsXaGSRnao9CSEhqv2NJEBdSoE74PuJgAJUtRbRD1Ecoe8cVvXONsNkMURQ5gnE6nsSSfng1WRpBEYffLVcsb8OyKRC9c2xRf2RHWqQWAyWTiMr40KqEaWIrqgywaHxNEafFsUDoejzGfzzEajVzmNyTq9yahA8Kspr1w1clQZ57NOYfDoXNG2J8iVJ0omMi/M0DRTC73BNerjDU2bi0Wi9cGOOOFulqt3LqYxc3n8+573Ec8V2x0zOzwddKHNvkGcGF/sLwEWJf+hlQa8bJikwx8zsqiKhaLjnFlQXa1waGLOp/cH1wXmVO8R309ZizAEiIIQOEZISMol8vFwCLuC3VK+X7NiCvTNUTGCIXMMzbJZ28r+llkgPBuoc9Fth3LGoFz3RaLRZTLZfc5oe2TXC6Her2OwWCAUqmEUqnkfDKWVHFts9ksBiiRVcTzRV1RryGCAWTiVatVV0oH4AJwSB9D/fFcLucYfBow6hkMzVfVHnC8W+ljAecACX2t4XAYYx3y3JCVZNm9IepD7xX6XJqkHQ6Hrjyt3++jXC4726rlq9Pp1MV19GtDY7AqAYIMskqlEotxO50OisUizs7O0G63UavV3ORWC66m02mUy2VXxrq1tYVyuRwMwKpxLe+SSqXi2qxMp1McHx8jl8vh5OQEjUYDjUYjVlWjX8ViEc1mM+aHlMtlLxidRFGGu96t7Hs2mUzw5MkTrFYrHB8fI5vNol6vo1arxRJZpVIJ1WoVlUoFOzs7SKfTLpapVCqvZW1hej+BCjf7poaBChppJoPvVUbNdRE1vvy3TxgMEWBKpVIXmFYhAwJ2b9hnbPeE1YdthH4dxAZtyrbSTKgyrXQv6P4IeW8AaxDUZqVWq3XPDH4RMNEyXgLR14GZaFmZyjQD4swHm8FikGPL5K+b2CSEL1Me+j64TGwGV8++loTYL76uCYuQ7QZwkfmiQDP3hpbrXbZ23UuhBDRWNp0H+5oGKD4gVV9T5llo+4UBPDP7bHlA4V7QQIiyiXmmDN/Q9ont07Wp/NRX/m3BAL2bQtWHPfNqG7SclUwrgurqp9hYRl8P7bwA8ebt1h7SzyIDTZOVumbqw+6R0NoEqJ9BG6K+OUs4tdzZxrkUBSbVJoUkPn3wziVgRDYeiSAU313NVhrcXyEmrbjPVRdMQo1GI1fGyb6JFD0bnEBKYC2dTjum6+uQ8J5CgKLBGR+6vqaXETeCgih2wqR+ZogXj4oNZGkwtO4dAGazWazXGYO/6xL4WsYDsDY4SufO5XJYrc77LBA88zFGQgaLfPR+nhueF210vlqtEEVR7Od8ZSOh6sSCRZrl5+u8cMi0UkfVF+iGbD9Wq/W4ewCuTITnhg4KAMcAIOuO+tNyAgsyhiY2qLVOqd4h6pgp2AjAObeh60PFBno+9rcySiwY62OlhSbqkNsgT/cMEC9FtMAiWSIhNz8HLgZo+Xze9UzcNJXXDh4B1kwkAiahBb0UsssKhYJjnmlPr+l0islkgiiK0Ov1HNOfzDQdlGD3T4iSzWZRLpfdF5kjZEsQDBgMBuh0OqhUKo6d5ivlswmL0HzWra0txxixTBrePbPZDKPRCIPBIMZWtfcNdbKplDME4VoKhQKq1SoajQam0ymGw6F7D8s3x+Ox6/UGxJN4ZJzRfugUzxDOjsakTOJub287cEgrppjYJphI4d4g607Z4HpX2WRgEkX9C4LIOzs7WCwWrkwzn887e2FBecu0qtfrsam/9M1YEsw7J4n60OdFEDmTOe9dtlgscHZ2huFw6Pa9AoQ2sUd9NBoNxwZeLpfodruxfnLA1d47b8CzKxRfJpwOCA8BwaLFYuGCPAuOhHjh+ESDFN3wdGwVPKMuNGNjjXcSjcjXER+DhnuCXwTPVGc+4Ix/hqoTdcSBi9MEuTc4NEBZZyFneTcJ9aEZGwueAufnhN/TZrXWCQlZeCGzLFXtJ3XCiZJ6gU+nU6cfzQBeB6amMiCsA6GT8jaxq4B1I+jrxkhTXfBc6DASngfeMRzWEjrDSsWyX1KpVGzPUCyjU4NdLbMKadqXFXXKCaDx/rD9Q+1kXr2f6Y/ws0LVB4EAlu+WSiUMBoNY0mEymbhhNavVyk0K1HOiTLzQwTPqgQBap9OJTVXk5Lher4d0Oo1mswkgzmoF1j5dyFOMqY9isegGS/R6vVjyYblcYjweI4qi2ER0a0dpS0L2zZQJU61WUa1W0el0LpAiCJ75WrAoW5VsHC0N52eE4MPT/8xms2i1WphOp2i32+h2u7E+VeqHAHGfXsu/lcVrE19JFY1DeW9kMufN7BeLBY6OjlySgjZFky26LwjeczAAYz7tG2d9lySJ6kIZqel0Go1GA/P53IFl2kZFwUD1TbPZLCqVipv4WywWnZ82Ho8deEZm2xvw7JqJBXl8gJhly+hhUkOSdGP6ItGDxXVTD8q286HQzHBcN2aRsgAUCNJGrABcsEN9LJfLC+O+ub9C1AUQ1wedLV4U2heOtF0KHTQyAuxnhqoPIA6QUh8a7DEYnk6nselo1J9lRYSsD9oHC/SoTWGW307W1EtZ7UbI+rB3y6bglT03qBMfUHIdRO0ggR7f/t/keFrnLXS9WBBM708b8Omf9jM06A19v3ANFiC1QKuKPSf805Z+hmhLNIgly52i/pqW/W8CDlVPSQ96faK+N5kfWjqm94qW5QHxKb++ZDkQXvJbwR6dLMtnzkCejDydAq+sTB9YFqp9pU7I2FQmHfeF1Yf+nDLlea74eoi2Ve8X7Z3JvoAEOTj9naIxLvcJq2oIuIV2XtQXs4zL5XIZm8BpyxR5v/KsrVYrDIdDx9rTz0+6qD9hy7X5JyfUks3K+IVCfRB0TKfTiKIoViVB+3vVenkDnl2REJFWx4qgiDphgL+env8O9bKxooAQ123HfyubhMZUL+IQm9FasVTfVCrlLp/hcOgYMrPZLNZLgBc3Lx0LoPGzQxPqQ7MVbILPC4SAK4FD7hE2IQXgxn1bhmJookAi2ahsUMs9QxmPxy4jzIvFNkfnZ4auD7IgCLIDa5uipd4Mbui00Y5aW6qDSUIUbcrKYC+dTjtbmkqdN0Qn1Z264X1kgQEfAB2S0EZqNt/eEzZpoa8rkKCgSIiiQWyhUHANe30gq2X7KgOAAXTojDwN2HQwgjr1eg70jCjzl+9V1kSIwnWxPKZSqbhSIQrvXpYeUScst9I+V9QHk6KhnRsNXpvNJnZ3d3F6euruTwZuvINKpZL7OQZ5OkTAV14Vik5oO1hSuL29jfF4jHa77ZLZZCUOh0P0+31Uq1W3P1gKTKaJirJhQ/LheVYKhQIajQaGwyGePXvmfNLBYIBcLofBYIDBYIB6ve5+TkvF8/m883N9LTZC0QltYy6XQ7VadUMjCI50Oh1sbW2h0+mg2+06fWgyp1AoOACl2+0CWOtCE31JFQKnQLxKRFlVqVQKo9EIz58/RyqVQrvdRqvVQqPRiCU+t7a2UKvVsL29jXa7jYcPH2K5XLqSXk1mJF2UiUd2oiZc+v0+Hjx44Eo5OagFiA9NbDQaSKfT6Ha7ePr0qSujJxOPseIb8OyaiTrpltJo2WfqlPmcfRv4hmJgKb718/ub9GHXbZ2Q0JkjAGJrV2aizfRSH7YvkU8nIevD91w1y0DDSvDExxLQz+HfQxUfs0hLi1KpFObzuStltPtGL3f9vBBFGWbAxWdtnQvtGQlczHaHqgeK707YBBRpGRrFB55dF/ExP3ziC1he9mdDED5bTb5Q7LnR82Az/5Z1FapYfegdcpk++LN832XfC0UsMGiZZNZfu6zpu11/iPeMBYsJrgLxQUQaFFrb67tfQk1aqT4IBugzpw7swCpNfFsfxHd2QhE9L7b/o5Z9+9jxmxJV9O1VQvPh9XlTmMhVxrvvvPDvq9XKsY+Y+AwBJNokNgFlGZo+X0zLFQG4vrwE4WycnHS57A5VZqKtiND3MhG6Wp33t/bp8Kr3yRvw7BULN850OnUbhA+dDABuGtb26phrfgYNMzcQmQWhGVjg3KBOJhOMRiNMp1OMRiNH3ySKPJ/Pkcvl0Gg0HEjCy0URbAIH+XwegD9wTLqoPobDIUajEcbjMbrdrtszi8UCpVLJsUvslBZmuhaLBba2tjb2PwpBVqvzfhFk3DHj3W63MRqN3NmoVCruohmPx65JJy+d0WiETCbjMnuhnhcgns3i+tiElM+YzUiB87Xr2SAlmgwsOmyh6oPnXMsEuGd4nmgjNOCh00HnVh20EPVghc4XsGbijcfjWHZYwUcGiMpqvQ568DlsNlvrC+74PjJo7BTKUIW60F47Cqhq+Zkv0ce9NJ1OAYR5z1IsUKT60Ab5vDdUFwAu6IR2h3duKEENxTLPqtWqsxMMbrLZbKy/jA9gJHPeDloIDTDS/aFMPO3tlclk3JQ4JqxWqzVjXhujs3E6/drQwABbtlkqlVwZK58xdWH1obqgfRmPx1itVm4vhcAsUlHgnSwy3hEEi7Rpvibv1GZo77xsNosoihBFkfNhQhR7J3B/qN9pyRGsoBiNRuj3+zg9PcVqtUIul8NisUAURTFbkkTZBAarz8EYnvvCJn/1/dTJYDDA0dGRO0OVSgVRFDkbVCwWLzA6X6dsShDY5C1tI5/7eDyO+eC+uGS5PB8S8Nlnn2E6nTqflYxG9qi8Kgb4G/DsFQs3DQ2ljutlwE9jy81ge/QA8SmMRJ/5/ZBEL1W9ZHiICDJOJhNXbpbNZp3ubBYMgHNslOYZiqjTRTSdOoiiCMPhMPZ9Ggd+nwACjbKCRSEGN9bJ4BenW7GUlZdppVJBNpt1YJEGQ9wztll6aKIXktoBAq4UW8K5WCyQz+edvaEulM0ZqqhdVCBdx6CzH4kyOJXpqgwC1XGI+8Q+T3VW2B+QPUQ0oFUASftzhCybWEObMqCb1msbXV8HUbDQngE9I5Zt5GOVhCwaAJM5YoNbX4ZfAz9lmYTGBrCirTHYwwlAjCmhQMgmlp5vyEJoOtG9oT2tgHX5KpNRvFt962dyk4NqNu2ppIv63LlcLtYCgmuhLixYRJ3wfdQfk13WHwnFrlAntkegL/GroLq1t0wMMyHOmDCk/QFsvg/4bDWm1bUpUMS4hyQA9rgimJhUQHHTs/L5IAok+gAm/sn9wTLW6XSKYrGIdDrtyCZJBZ19v5P6EroPiIPYXmebPnM4HLqyzUajgXw+7+Jklk1flbwBz65AeBEzW8NAnpcyqeHsZ8Qx4IpMMxi8DgwBZvU1u5lOp11Giz0z2D+COiI4wPWzmavSpkMTZYTopQrAZYDpqFUqFQcWEVDkutl7hP19LH06FKFTwmaZdMoWiwVarRYKhYIL5BqNBhqNBra2tlAsFmPMs2KxiHK5HNNHiPsDgMuAp1IpNBoNjEYjpNNpnJ6eYjQaOQelWCyi0WgglUo5MLFer6PVaqFaraJer6NarbpMaaj6IEM3lUphf38fw+EQuVzOMTW5NvZ3WiwWjtW6vb2N/f19tFot7OzsoNFooFQqxUCF0IT2NJ/Po9ls4saNG5jP53j69ClmsxmazSaKxSLq9TqazaZjuPZ6Pezs7GBvbw+tVgulUinW/DhU0eC3Vqthd3cXo9EI29vbyOVybr10vsrlMvb29jCfzzEYDBBFEZrNppssF1pCxicEmRuNBg4ODjCfz9HtdlEoFHDz5k00m000Gg036evmzZvI5XJ4/vw5er0e6vU69vf3sbOzg3K5fKGpfEiiPa22t7dxcHDgGFbFYhG3bt1Cs9lEs9l0/b3Ye2d3dxeHh4eOGV6pVLC7u4vd3V0X7IV2dnjnkuk/Go2wu7uLvb09d14qlQpu3LiB3d1dVCoVBzq2Wi0cHh5iOp3i7OwM2WwWt27dcnez9vsJRaw+JpMJdnd3sb+/j3Q67abl3bp1Czdu3ECz2XRAe71ex+7uLg4ODnDz5k2kUilnf6k7BsGhCPWRz+exu7uL1WqFg4MDtNttAOf3cbVaxa1bt5wtIRhN+7q7u4t79+453zaXy+HGjRvY29tDvV4PKmlDILFYLOLg4ACZTAZHR0cYj8cA4Pw07o9arRZjym9tbWF3dxff/OY3MR6P3aTOe/fu4a233sLu7m4w/RM1AVGpVHDz5k0UCgV0Oh0Xp2WzWWxvb+PWrVvY399HtVp1yRu+vru7i7fffttN6Fwul7h9+za2t7dx8+bNIHx4/m4Emev1Ot566y1UKhWMx2NUKhU31Xh/fx83b97E9va265moCeF6vY6DgwPMZjPcvXsXi8XC2VXq+ConS34d0YoWvWtbrRa+8Y1voNVquR5nZDrv7+87W8p+1Sr0b7n++XyO7e1tdwY5hfMq7WoYJzRgodEkcKb0Xlu/rDRMfl/r4+mIqCFJ4uG5TPQiVqbDYrFwjXiZtcvlcqjVajFWCdecTqfd1B82Iw1RH8AaHGHTf055AhDL5tEJYQkF9cELiMBIoVAIFmDlZaxNi+nIaqnvbDZDo9HA7du33YQe9j/jGaEhplENVR9bW1toNBool8vOIWWTUepjPp+jWq1id3cXqdT5sIn5fO5GPJdKJXfJcEx2iOeF+tjZ2UGtVsN8PketVsPz588BwNG/V6sVyuUyWq0WlsslTk9PMZ1OXVDYaDRw7949ByqG3ACd9iKTyeDWrVvONipgyODtxo0b6PV6bpz8wcEBDg4OsL+/j2az6QD7EPcGRZNVe3t7LrPPRs5vv/02dnZ23HloNpt477330Gw2cXZ2hm63izt37qDVaqFerzs7FLI+eOceHh5iNpu5ZtWlUgkffPABdnZ2cHh46GzNt7/9bXS7XTeUo16v4/Dw0IFKSXbeXyRkFFUqFdy5cwepVMr5XbVaDR9++CFarRZu3bqFcrkMAI7VfO/ePQwGA/T7fbTbbZRKJbz99tu4desWdnd3gwIBKAxwisWiC8xYEVAsFnH37l1Uq1X83M/9HO7duxfrP3P79m2sVisUCgVMp1Pk83m89957DlRjMjgknRDkKBaLbg1nZ2cYDAbI5/NotVool8v4zne+g29/+9su4btcLnHjxg1sbW1hNBo5AGFnZwelUgl3797F9va2t3l+koX7o1Kp4O7du2i1WhgMBlguzwc2lctl1Go1fOc738EHH3zg4hTgPAGcyWTwjW98A71ez/n32WwWP/dzP4dvfOMbV1pq9RcVLdes1+t47733HMjBvc5E1Ycffoj3338/NjyDLXm+8Y1vYLFYYDgc4vT0FADw7W9/2907tK1JPjcESXi+t7e38eGHH6Lf7yObzWJvbw/FYhG1Wg2NRgPf+c53cPv27dh9SqLIN7/5TQe6HR4eYrFY4N1338X+/j52d3eDSeqR5JLNZnFwcIBf+IVfwGAwQKvVwvHxMWq1GnZ2dlCv1/HBBx+4hJ4CTvxZ7iMATketVgvb29uoVqsXelMmSfh8mdTP5/PuroiiCIeHh+h0Omi1Wtjb20OtVsN7772HarXq9j71wUR4JpPBjRs38OGHHwJALJ6hPq7SroZhsa6BqCG0dE4FhC77Wf580g3Iy4hdk35PS7EUJNTXfb1qQhauS5+xUuV10hm/T+Oio69DBIh8os9Zg2H2LmM2gzoh0Kz9OXRSbeiia2Ofr2Kx6MAk9kMol8vuTMxmM1f6nMvlHDib1Av3ZUXPiPbsIuBMu0om1WKxcAAq2ao8U5c1uw5FtJSIJTIEnPmnTn8jkMK9Qcd+NBpha2vLUehD3Scsd9A+VAQY9bnP53PXPwSAO1cMbllGwi++HppoU17aya2tLZRKJZeAYrn/YDBwrFUm+Oj8MnjhpKtyuXxhKmMIok2sqY9cLufshbbPiKLIlZewRJ6ljbQlwLppeohC+6H9d2kruT+y2azbR2Q22wnGTADSzujdG9Ie4fPW3lRMSOizJzNeW0uQJU9AVkv7tLl8SGLLDakPnhWeA+pDE+Ds4UvgiOeKurjqgPdnIVqyzUQu71lW1GxtbTmboT0ltc81/TmuX/3V0M4L9wjPAG2CTpqdTCaupxvZZdrCiBUU2mAf8MeKSRL9vWy5supDn+9yeT4xXm2DnrN+v+98E9tCAYi3X0ia2Jhe9aH2VHuNkvVPn4NgOn+Wpaq9Xg+TyQSpVArT6dQlcV5HrPcGPLsC0cPPhqPcSMzCEAAgIMKDokGQsrQsKy000d5n7GPFYEcPDw0PLxyCSfwM/snSz6QalJcROrG8cFnTzmBOy35pZPWy1VJNexGFJrwsdNAGA18Nchm8aS8eC8ACYetDLx5tNlqtVmMBH0skVquVG+NMFp5e0tRXiOeFFy2dsG63i263i8lk4jK8PC8aqHDMN9+zXC4RRREAoFwuu/K8EPURRRHu37+Pfr+P+/fv4/j4GP1+3znxXC8dj+l06tidZCk+e/YMw+EQxWIRf+kv/SUXBLBcOBTh3n/w4IHTx/PnzzEajVxZ4ng8xtnZGSaTCR4/fozxeOzKblKpFCqVCiaTCT7++GMUCgWMx2McHBy4ktiQgr3VaoVut4vPP//c6YMNiPf29rC1tYXJZIJ2u42f/OQneP78OSaTidPPZDLB9va26yu5WCzwp3/6p/j888/xzjvv4Od//ueDYqCtViv0ej3cv38f3W4XDx8+xPPnz10ZSC6Xw3A4xHK5xEcffYQnT544UHE2m+H4+Nj5IWTFP3z4ECcnJygUCvjmN78ZnE82GAzw7NkzdDodfPzxxzg6OsJkMnHZ/Ol0in6/j48++ghPnz51QeFisUCn03HA7Pb2trMns9nMAY+hyWg0QrvdxunpKf7sz/4Mx8fHGI1GrhyRictPP/0Up6en7nmrPnq9Hmq1GoA1eE1/PrQ7Zjweo9/v4/nz5/jhD3+Ik5MTDAYDx7Ri8o57h9/jHTubzZw9oZ+fzWZjyZ6QhH25njx5gj/6oz/C6elpDGSfTCbodDr44z/+Y3z22WfI5/MoFotYrVbOlz09PUW73cZ0OnX9mp4/f+7insPDw2D2yGQywXA4xKNHj/A//+f/RKfTwWAwwGQyQa/Xw/HxMba2tnB2duZ8rXK5HJuoeXZ2hk6n4+wGcJ6QePbsGd5//33HEA5BxuMxRqMRHjx4gD/8wz9Ev993iYZnz54BOC9D/PGPf+wGcJRKJbd/FosFTk5O3M/1ej1ks1l0Oh3U63V8+9vfxs2bNxNJDLC/jw4T+eKLL/D9738fo9HInfkHDx44Bmuz2XTJiWKxGPsMMn959jKZDPb39x0D+Hvf+96V+yFvwLNXLEReKTpxgg6IAmb8O4ETBQAU1Q6ZGaCizYhpSNW5YNNVbbypkwKBcEeAAxdH3GujfAKoZE0QpdcshGZnVELVB4ALa6QueFmwlxmzDUrvVQafZq9C1YfVBffHarVyIHK1WnWOrE4FI1Bm2Zr83FDFNm3Wkl1mwpmR4t4giGQb+zLzGeJACa6P/YZ6vR7a7TbOzs5cdo/CpA0dFyZltMFxr9dDoVDAO++84/ophtTEeZM+ut2uo/6TcUZGxOnpqQNjefdks1nM53McHx8jl8the3s71qMzFKE+xuMxjo+PnT76/b4rw0qn01gsFi5hw+bEvV7P7SH2DaTf8vTpU5yenrqS6JD2CAAHnhJ47/f7LsBNp9Ousft8Pken03HgojZ6Z3kOwUl+TmjN4IHzBGW328XZ2RmOj4/dvmeigfbx6OjIBbi0I7ybAMQAAtrmEIUJ3X6/j6OjIzx//twxdXmHsBXAYDCI+Z9MjHNYj7L6aHdDOisAHIOKIOvz589daSZ9stVqhZOTExfoszyR+mADfSYB1a8LDTwjU6rX6+Hx48c4OTmJxWlc1+PHj3F8fOx6r65WKwcYcvgVwTa2FeD3Q7Ih1Ee328WDBw/Qbrdj7G76ZlEUuTLfer0eYyqSaUUfN5PJuFYbh4eHwemDAOqXX37pEpkEjNmz+Pnz57GyZ8UGTk9P0e12ASBWGtvr9XDr1i0A4QwL5FCMs7MzfPnllxgOh6hUKtja2nJ7Pp0+73nOnqusqgHOfVf2XtXYZjgcolwu4/bt26+FSPQGPHvFwoetrBEGbOwnQkmlUi7zwAu3UCigXq87VJUBDRBmAExniweKAR0zDrPZzLGsGAwDcA4Z68B1yo1O7wjNkdf9QX1wkma/33dUb+0Rt1qt3HsKhQJqtVpsKpQ68KHpQxmJ0+kUo9EIURQ5B58gABln7JPHKUX5fN6xser1egxECVWYkdJx3mw0SzvCwI/6YNaKJSaVSsWBADpxMiRR29HtdhFFEZ49e4bHjx9jMBjg+fPnWCwWsR40Ou1psVigVquhVqs51hV7wmlviVDOC9c3GAxw//59nJ6e4uHDh44dw3JEm6FUfZCdRptRKBTw5MkT1xdOy4CTLtwfvV4Pn332GU5PTx0Tj69rORnvUyayCNBr/x2CCGQH3LlzJwZCJ1moj3a7jT//8z/H2dkZvvrqK9eLiXcr9cEAkGCaMnUVNCJQf3h4iMlk4u7ppO8R3gPtdhs//vGPcXZ2hk8++QSnp6fOZijAzoBHwSLbVgFYJ/Pef/99TCaTC68nWVarFc7OzvDRRx/h9PQUn3zyiWMP8Rxwf1BHBEBUdJ8QJDo5OYkNeUr6/gDO9dHpdPDZZ5/h6OgIn332GZ49exbricm10nbSlmjZleqD1RRnZ2cOUGSfo6QLweGvvvoKjx49whdffIHnz5/HzgEZ3vQ/FTzTKYu8i2ezGba2tvDOO++g1+vFYpqkC+3HgwcP8OWXX+LLL7/E8fFxTB/aGoFVEizz1fJX6oYxD9m9LPkMAWxdrVbO7/jiiy9w//59nJ2dudcJCDHZkM1mY8wiMg8Z76r96HQ6KBaL2NnZQRRFsaqCpAqTDI8ePcLnn3/uKgK4L1hBRXtKYgQTD9THcDh0FSbAuc1hcvPGjRs4Pj5GpVJxMU5SZbFYOB/9008/xf379zEcDp2vMZlM3JAvVtgx+Q3AMXpZaWL3Ry6Xw+7uLu7evYt6vY5bt265AQyvWt6AZ69QlDVCIEDHEbOMhlkZOm7pdNr1lKhUKq4ZJXv1KCMppGBPGTQ8NKR0slSEZZoAYg4+e7HUajUsFgtHd9XALzTh/mBmbjweI4oiB3xQH5yyysBPS7Dq9TqWyyWKxaIbGBAqE4/7g8EseyT0ej2Mx2OcnJxgPp+7s6D7iWWK9Xod29vbqFQq2Nvbu7A3Qj0vBBOjKHK0eJYbsfeQ7ieWMnLCYqPRwOHhocuGh7Y3gDiw2ul00Ol0nEMfRZErR1NQhCw96rLRaDiwLJ1Ou2mMu7u7QQS7KnRMu90uPvnkEzx58gSPHj3C2dmZy35q0KIgGP/NfmjUUaFQwPvvv4/d3V0sl0vs7e0l3oGnKFvoxz/+MZ4/f44HDx7g9PTUPX/L2rXMX5aG8x7meeFkqO9+97sxRmeShfo4OTnBH//xH+Po6AhPnz51AasG9wosAnB9m3RyM+8gJnI4LU57biZZ+OyPjo7wf/7P/8Hx8TG++uor9Hq92PMkw53rVnYV9Wb7sqTTaXz3u9/FaDRyeku68MwfHx/jBz/4AY6Pj/H//t//cw3M+R7uD+4FFepI+wGuVuc9aP7yX/7Lrj9NKGARAJyenuLjjz/GkydP8KMf/QjPnj27AABxjQSOuPe5j8gCB+BY4s+fP48xekORs7MzfPrpp/jqq6/w0Ucf4dmzZ449puugPtRvp1AfPEu5XA4ffPABOp1OLKGXdCHD7pNPPsEXX3yBjz76CEdHRw4QU+E9obaCwnuG+mCPzU6ng2q16hLjSfdJyAr66KOP8Mknn+Cjjz5Cu912yTlgfbeqrbB3BVuK6J4iiHJ4eIh+vx/bX0mVxWKBx48f40c/+pHTSbfbdcCgEjz4bH19EG3SCoCzvwcHB3j8+DFarZbrw5hUWSwW+Oqrr/DjH/8Yf/Znf4ZPPvnEkWTUL7cVQ/YZqz40kZdKpdwwo/39faeTq7hr3oBnr1h8D1sbItpSqv+PvTeJlSw7zoO/m/M8vrmGrq4e2U02u0nRlBYyfkmEJG8EeCHZ0MbQwjuttOPGkBeGdpIWEiwIkGEvtLAXXgmGDFmALRqaLFIUh26KbPZUXVVvznme/kXhi/zueTermrL61T3pCiDxXuXLzMob95w4EV98EcG/aSNsbX6uC8xXeZLj4DLIVB/aaFT156s+onShIBJ/umvFHRIQNVxhW0TLFfnQBpuqQ66VbdKFXh8Df7fcWUWzmgqa+K4LBT5cIMRdB25JEcESl5HpMrJ8Cmp0DbBxsbsXXOBYzyL3ec2IR31e3EW/uzswQEWdNj179byhQ6efSca49pqMs/C7E3ifTCaRQaquiyh96esAWM8vfqYO64iz0E5oybcChxS3JQSfc4V/o61hf85kcj01Pc6iyQiWMXN9KJtK14xrN10WJ+1IEAS29nhWx11UH4PBwNiX9Cn4OxM0fA+AK/5GVL9VLcvyRVQfLCd09UHR3zeBI2SjqW11z+44y2r1qPSy1+uF9OH6EvpvAkYqTEYoM0v/D19ktVpZyeZwOARw1VaqHlxwRPcP2Yq0Nxrj+SC0H8Ph0PQRlayP+reymIG1PvicCy65djmOQn2MRiN0u10buKO20/W7gHDSKmp9uKAsyUksC9d4+dOUZ+DZpygu0kwAiFk4lloB6+COz7GsKJ/PWyM9osy+ZL5d0ew/DxQ6GfydgBFfwwwNs1bFYhG1Ws2aWesUMF/1QePIA0UBAf1dD55yuWy18rVazXq2KK3ZV31oZkZZV8rQVIcdgE18ol7IxmK2xjddANH6oPPJAJDAGQ9a6kxLjzhYQYF4X/XBw5F7AgiPj9e1T9YZsM7a6cS0fD5vJWju/+ODfshE1OmI6XQa+XzeSoWoJzdg01I9lmIRFGH/s1qtZkB13O0rg5p+v49er2e9Y5LJpDXj1eDYLcHjQ8tYuY8YLPFzAYTKuOIoDGrIZGYZSCqVMt+C9mQ6nV4BXbVNBPcHnXYGvP1+35rLs2QrrsLr5J7pdDro9/vWc0bZIe7kzKgEnf7OZvBsIs5y57izz2gX+v0+zs/P0W63rfcM/Uzeby311xJXPYczmYx9HrDupbZYLGwgS5yF522v18ODBw+sd1OlUrkycZT+GADzRdUmkInHfopkQlM3HDYRZ6E+WLZ5cXGBVCplgxCUuQqsezDl83kr96ddIcOZ/Sa5p8bj8RX7E1ehPlqtFt5//32cn58jnU5bNYzrx3N95PN5lEolAAgNAdOJnEHwqIUE2VZxP2+BtT7Ozs5C5e/FYtHOCBf0oZ0oFAqhpCf7GNPfX61W1teYg0vi7rdyL5yenuLv//7vTR+0p1EtmtTnoG8CAKVSyUo51fYGQYByuRyyNXH1V3l2nJ2d4b333rMyXPYrUxCMfgZBMvqkrESrVquh0lZWa7H/mbaA4jTXZ+CZ5+Kyzmhctb+Ksof4Ow9rAiL8t69AAEXBxE1MPP27Mq5YRsOD2MfpeCouuBp1YCqAomvJNbwERbaBiedmt5WJp4Cim90D1qW+mrXyVRcqeg1RTDzNSHGdqD15UgDogyjYHMUMcdeDa2Oi2JrcRz44766QReOyDAkCMNgD1oEOkzRunyt+HpkVOkjBzRDGVehsUSd0VtXJ5M9NJTZcE3TiyZBgTxZ+tg/rRRmE2rBc94DL4Fyt1kOK+IhiRdDRH41GFvTEXZSpqcEdgTN3IATXve4XF2TUAIAMLl/0oWwo9pQF1uV3TFi65woDYPXd1Jaybx4DHH5O3MVl4pFFSP8qm81aYK/2Q4dNqI9PH5V6JUPCF/vB78j2GW6JtjINVZjA0c9R8IwN8mljfWHicX0wmcLG7+pDqG9Ou8l+xMAaPKM+eJ4AYX/NB6E+OI2VIKAmW1x9BEFgyVzaHoKJ+Xw+xAbXFgq+iKsP2kqK65My1qc+KLpmtGQcWCfI+f/FWagPTl8lSMjEksYqWvJNW8G/c+iG9gwEYFUAWm3DGPHTlmfg2acsihzTCWNWl5m9XC4XQuUVPOMmcgESfrZPsomJx+bvdF65AfR6ubHIpIma9uODw+qKOqRuc1HqwwUJ9TkaGuqDa8MXhyRKdG1oia6WUAEIBTXMhHPPkIFHnSnTxDdRhhCwDoo5OEAZdnwNr7VSqRjA6q4h3/aLG+TToSDYMxwOQ/eZzhmF/fJ032jGzzcnjVMROamKQ0TodLjsTHXC+DcCrwo29ft9XF5eYmdnx6szhk6r6kMdMDqdUUAznTAXPCEAwLK20WhkfUfjLKvVo3KJTqeDbrdr319tJkXXiPZ0ckFTd88NBgPrj8UJYHEVBr2DwQCDwcB6qLrXrvf1kyQaVB+dTgcPHjzAYrHA888//+le0P+lkBVAAFSnhXIfuMEa94zuEy2H54PAZLvdxr1797C7u4u9vT3rARZXod85HA5tkibtAoAQY9Xtcca1w71FnRHQB4Dz83N88MEH2Nvbw97eXqx7FQHr87bf7+Phw4c24IzAF88RvWb+2y1F1OQn/biTkxO8++67CIIAn/3sZ0OAWxyF+uh2u3j48GFocjXtpjJoFEwlo0iTDzyPee5yIBYn2urgiTgKbUS328Xx8bENKNLvTL/VvQ6ey5rc0wfPr8ViYYxvgrJxZPTq2djtdq2/IfeKgupaJUKdaOkyY2HuB+4d9sLu9Xo29Ofo6OjpXPATZJM+6HtzSIDuE41fmaSgbcnn8zaRlOct2fTaR56ffx2+/DPw7FMUNZDAGhQgMq+Hpy4gbh6CKco8c2vFfRPN5irqDiDUMJKOCF+nU3yi9KEZCx+FRpbgD3/fdIC6OlEmHoCQs+ujEFhWZiYzlXTWNVOnk8EIrrpgka+6cO0GA3oOjRiPx7YWCEQzSKYOXQdG10dcnTNXorJKGqBMJhNz2pmNUjBN9UF9KiDpU+8VACEwgMNodECCspzde6x9IXjdzNz1+320Wi0DI30QZQSwZJPOPHVB2+gGddwHTNjwPfw7nT6yczb1DouTMOPb7XZD+mAvLl0j7trQPoHqhCpTiSBDq9VCKpUKgdRxFQLsCoRqbzJNOG06O/V5/tQy1pOTE2/0QRCD62Q4HIbKXebzuf2ue0fPVH5OEAQhcJ5g4snJCRKJxJW+nHET7oflconRaIRWqxUJruqe0UfUOaMB5Hw+x8XFBT766CNLVsRdqI/BYICzszMrT9YzA1jHLspU1cE9BBfpzzIwZlkbyx7j7Ito4o7l6tz3SmZgTKM6AWD32/VHdY1w6FW32w2xvuMoul/6/T7Ozs5CvcpoS5WBqWemgonuviH4yrOW/g3bUcRVFFzlBFaSXrhW1OfUWE3XB31TkiiY3OX51e/3bdKkC1LHSaiPXq+Hs7OzUJsm3mNWk/EalAhD20rQtFQqmZ2gb8c1MhqNQuDZdWABz8CzT1F4eGi2jqAIsAbPotBooqebyvHialSfJEpX5SYiaOZmJt066Mfpw1dx9eEORZjP52aAAYRYi+7whKhAyDfZtD6ULUFQ2X2tAm3btD4UDHOp/TxkVEcuY8LdM9sg7j2nc0YH1gUJFVzXsk2XleWT/ChlL+65EbUvuM60TJEBgw8SlazSe6qBMF/v3nP3M1Sob7cnVlzFLetVxqYLAAHhPaDgocvSo5B9Vi6XY68PBTG0Z2LUvda9weDO1ZP+nTKdTg2ojHOQB1xthaDggIIBblIyat3w3/oZACzBw4ngcRe9Bu6ZTZUN7hrRYI+AirtntDw27vpQXTA5pdfoAoZ6vuh+iVo/viZ1XX0o8LOJpereZ/VNmOCL8nl98Fu517U3lVv5AKz7q2q5IUUBVl4/mZr6OT4kv/WMJWPVTTooU1OJJFqdpusg6oyiHxL3XoEKDPP6WE3lAu5RonEN42JgzUrja2ivCcheVxz8DDz7FEUNg7KtNHOjqCsQrgFmGacGv5uMtA+ihoPoMJ23VCpljf4UTKRQByxhdfu/xTlrtUmiyg6z2SwKhQIAWDkvByOokJnIBqNRJb2+gWka3BIkZNnyeDy2v2cyGZRKpRB7gjrQElbfASMFzhRwJ/OSohRvioLwuVzOGnr71FMjSni/ybJjc2I6XGpnAYQyoAyGtGSTetwUSMdZmJ2Ncho0QFFHzQ14XPtA1gB73BB8iRqnHjchWMQEFbObQPS10ulSu0PHVIEDBRUHg4E1Ro+zrFYry1STkaggGkWZ3gyEeK2JROJKfya+NwgCjMdjnJ2dIZ1Ox55ZBDwCt8jQJBjgAoZcJ6qTTTaBgQHwSB+DwQAPHz5EPp/3Qh+0H8raZVJK77Oyh1w/y91Tul663S7u3bvnzfoguMrAlKX8qVTKyuEV3FAwmnbGZdJoUDwYDHB+fo5GoxF78AxYD5TgvlmtHrWY4flKpoebrFLAjMCATlzVkleVuPuqXB9kugTBoyb/1IWetwRPN91nBczUr6U/H/fkryYjqA8OAgiCwPr80VcD1raB16TXTp/M9eN4jscdPKM+WBUynU6Rz+etbxmZUmTiAeHBNNQRY0L6pwDMNgOP9El2YqFQiK0fokAz10g2mzX2WK/Xs/iEA52iBvUQD2AMwxJN9etns1lo+u117Ztn4NmnLG6gQqO4Wq1CjRUpXDwuuyquRvRHEUXfXX0oq4ZBrRpMl00UxbDxUR6nDz1cuFZ0fehr9OEjkKji6sLdA7xuzdy4oJCbEfR9D6kOFCB17zUdU9Wdu062Qdxspa4HLTeLCvbc9ykA75u4TKJPKnrdDHA0AFIw0Re9uLqICs42MWeeJC4A6YNoiaXqJiq4jZLH6YjgAUGGuOvEZRQBmxlkn/TzXCHQEHdGAMUtg/9R9noU80xL+RgMEYD3QR8u2+pxwAd/uu0xtHeiq0/dL77oQ3WhQOCThDZmk72NeyLGFdd+amLFTVppsiXqc9zXqs8eFdvEVZRZpL54lE70p4rqa1Myb9N74ya63/nTHZ4ARJfAR917XRvuZz8psRMHce0fgVQljQRBEOqx6cZwjH0/qZ9+nXvnGXj2KYtrGHUxaLNmNUB83+MQVF8MrCuukSBYtlqtQj3g3Jp4pTJHOSa+6gO4OoFFezIxY0datL5e2TUMgty15puoI+qKBkDT6dTKN9nnjPrSUhR+ZpyzeI8Td22QZca+eNPp1Fh5uVwO5XI5dEgzU+yWOMY9sxklCqgyo8WsFLP8ZJTQcSWDUQEzZjkLhQKKxWIo0xsFSMZVmLHltevULq5/6olZXwUd+X6eR1riyrLN65pc9GnKJptIZ851WLWcBgiXCPPhw/qYTCY25Yo6cB1X1Y07FS0qcOGa4ZrQtRV3GY/HxqjUiV1AODnBf+tPFZddxDN6uVyGWG1xFvoULCOkDwqEfSk38aIAgq6pqPLe8XiMdrttjffjLLSVZOGxWXkulws1xtfAF8AVhlEQBAag0fbys0ejkenDh/WhLDwyZwqFggFHbnmhW9bKihI36OW/5/M5RqORN2CznqWz2SzkW2jyX/eKKxrL8KEDaLRPa5zPGGVaUXht9MvZQ1RtqUsYcXWhD/ohAKyiJK4xjcaktIms+gAeTc+kPWEvMyDcV9L1y5Q57ya+yGrbVPIYJ2F8lsvlkM/njcE6m81QKBSMjaaA82q1CpVr0t4A633I9VYqlbC3t4dms3mtwySegWfXIG4AzOcUcXWDFBqZx32m/vRJXCPpAkbqyPH1KpuAM191EZV10sOYjowLIvKnW4rjqz5cXajo4aTACQ8ZNuLkobtJH77pBAgfqgoYEiRi+YSWZ3J/uM6Ly+bzSdR+qiPBa6Td4BrQPnDa50wdPIKuqgtfADQNYJQp5l6L6iXK9m5qYOsylnyQx31X9366oLprfzVx4z7ivjYIjrCEREWv200w8PdNAJrqR9dd3IXnBvXhsioJHqrQWd+U4XfBVercBzBRwSKWZkcFwlGAs1vqqsCZsthYNsySv7gL/XAFSPRaXVaNXpPLOFFmCJ+jPnzpecZzgMlKZZKpHdj0/igfju/l+uPai7u4LDxd9+pTuPvFBQyjQHq+hzpRIDbO5wz14dpQt6esa0c3nSXuWUN9APAiaaXsO+3VBTwC/yaTSWjIna57tStRTCtdc1rWGXd9AAjtER2Gp2129F5TXN9LP1c/O5vNolqtolQqXSuY+Aw8u2ZRyiUPaG0aqc4Hf7oPBRl8CPIeJ3ooMcsFRDfgfJwDtg16UKNAnRCRV0fWBdCiDh4fxV3zFAWP3GtXp4XPRT30//BRR7r3o67NdeTdbLjroPgouv7VQdHDVR00OqLqzPLfPoKHrrg9D3l+aPZuE/jlBoV02Pi7Onm+CPvgEVxmPwwNZPm77g1gcyN0tT0uayvOEgSBgcPZbNbsJBAGnjUhwfcBuKIf/Z3gvLJYfRANOvTccAERN5jXoDaq3MQNFH1YHyqaVFBQndegATL3EctfXcBAf/dlXQDRZb0u487dG2pLFEDk+xSA1/fGHTij0P+kDxqVfFDb4Qa1fL2y8NSuKCjgA7iq91nBHHed0H7oNE4XMNPziEJAQVtOxNVfVb+CoIieu7r3yR6L0sfjro32mvqKe5kihb29dJIzEGbrqS+itjMq4UtJp9OW7PVFguBRX8Bms2n98Ci8fp6t2hMviu2vlVgArKrG7Qd+XeLPXdgS0UOalHk65vw7f24yFD4YkCeJXieBM+pDG3lHMSk2ZbR81EsUOOpmQDXL4GaDNbiL4yH7DxV1HDRwdXvB8cB29eHqZVt04wbzQRCEHDF1ZKOyne46cTOjcRbNROlgCLeZvYKHdE7U8XKBoceBTHEWNlstFAqmD+1Po06ay1xVgIDOGG0MM4K+OWkcJEJ90NFy2yPQrmqvPK4Ppf1HAbQ+ZMApuVwO1WrVSpNZesVrB9YDErQUSwNA6icKFOE57YM+uD5Y7uJOqVZbqkxNlpLQsdepX1xfmUzGyrjcLLkPwqCNg0H0jNX1Qduok80UQNOfPpSeucLkrbbB4BpQ8FAHirhsIQU/2EJCgTQCSHE/Z1arFWazmbHkFOzQPaNBrxv8BkFg5Wr6evXXFUyMK1AE4Mo5StvHpJUyedXO6tRF9VGU2Q2s9yAHornAWhyF9y6dTtsZw4EjvNbFYmH64L1XcFmBQhdQZNzDfRR3Ri+/G8sIyTxTRtVyubRhCtr7kHrQqgieT3wNgTOCRXHXBfdzo9HAzZs3r/xNcRC1o5q85RrQwXG0R+VyGavVygbrXbc+/PGOPZcokCTqZruLwNfA7nGim2fTNbnZPr3+TXrzWaLusZvVckEPdT58AkEeJy54rPqIAsNccORJa8pH/WyyAerM8nWaAWfw8ySd+CauIx/10Hu96Rpd1olP64PXrv0gNgHovK5NEzPd66cD97jPjKNElSRv0gewzmyrQ7tpDbhrzQeJSji4e0eFTrv2MYvaG27A50MZKxDdPiOqVJX2UgE2BjqbbLAmtXzaMyqb7CGBeLUfCqi5va34GmVQxF2e5GOrPeE5q2tHpwQq6MH1sGkvxVke508pGKYMb72uIAiulALr3lNd+BDbqC/l3j+9DmXXucxM9+9AeGCPa2PjrBe9lqjSyyh9qN+iPrz+3f0MBZDiKhqL6XlAUVuqU2oBhBJQfA1wlbmrTGcfzhja00Ri3SfV7avJ1gHAOslPFqNef5TN5N/dIQTXJc/As09ZlBGiyLki72os9GDR99MQuZmduG8gFTUwzLyooeAGi5pCCiCkR/7bNSY+6kNHpNO4kFVFJ54HCP+uhy0zEaoPH8tHgDUTUXuOAGt9MJMHPLpeNsvXDE6xWDR9RQXUvgmzwFwftAHa/4w6YA8R6m00GmE4HNowjk8KMMRRokAzNmXVgRFklkQ5/gRKGPCxT1w2mw01APZBJ/z+HCCRzWZD/YuYJee1kXmzWCwwGAwwm81Ml8quKhQKqFQqKBQKXoEjBMNcJpTbq4znS61WQ71ex3g8xvHxsTm12Ww2dFZTP1xrLBeIs/C+FwoFZLPZSHCUrJDJZILZbIZarYZms4nhcIj79+/bkBqeP+7EZw4oKRaLXgAktBf6XVUnZJDxTN7Z2cHOzg56vR7u379vbCu+T0Ei4BEzIJ/Px7qxtSub7B33AdfGYrFArVZDrVbDYDDAycnJFRYVbS79OA5lyWazXuiDfqnuff4kw2gymRj7YWdnB9VqFaPRCK1WK1QxQHvMs5oMiWKxaPsxzhLlc/B5+ujpdBqj0QjdbhfL5RK7u7soFouYz+fGWOP7yfhcLpc2IEDZ4/zsuOpltVr3kFR9UJLJpDFjut0ukskkGo0GCoWCxW0ckLBarexsTSTWg+M05uNaus4G6D+K0I/isBHqg6xN+uscWpNMJrGzs4N8Pm9+2nw+R6/XM/DELR2nuIBiHIXrw50urKWqtKe9Xg+ZTAY7OzsoFArI5/MoFAqYTqe4vLwMxYAKvjIJRjsS53NX1wdjVT5P3zubzWI6naLf7yOTyWBvbw/5fN76l43HY1xcXISY8QBCMRD3Hctkr/OceQaefcryOCaNm5Hgc/pT36vv8yXAc0X1oJtAnfqobJS+J4pN47s+3IbfbkbbzdLQwGpfCl1DPurDXRtu81SXYUPnjL/z327zY77fN31QXH1oUO9mb1kiQYCZDnDcKe+fVNzsvTJrlP2hgb6CznRiXXq4TyARhdepDxcUVQCZPbA4+c3VJd9LkIgggC97h+shitnAfytwzLJG3nu2UGCGl2CJez75sk50fbgJN9cxpz5qtVqoBEntLq+ZiQmC9z6ARe716/3TMiItdc5ms6hUKiHnH1ifwcpeWy79aeRMedx3VMCZZ2smk0G1Wr0CcijDIAjWbCMt6/VBHlfdQLuo/kUmk0G5XAYA9Ho9O1v0fAbWjBHqwgd9aGJX2x/otfF+006mUimUSiUDmMgq0ZYBiUTC9lhUf6y4AmiuPvicJm0VMKF/kc/nQ/objUYhfVE3QNhHfRIT8mmLJrmjYlwmXcbjMcbjsSV5FTzjFGidEu5jUhdY+5XUh4KJCvSsVuuy3kwmY0BYqVTCYDCw9wAInbl6bvHc1WFgcRN3fWj86q6P4XAIYK2PUqmEarWKRCKBi4uLSLBa/VrVx3Wumfhb8S0ROm9RbAg1OEp131Ru4Usw8zihQ059uI6LS3/lRolC2rdBJ+qMaB8IN/jXkgAXTASiJ6X5JO73ZwaDGUxtOKrXzQlq7HtEJ00/02fhvR4Oh2i32+h2u9afhQfUZDKxA5jZ8WKxiEqlEgLUfF0frgPBw7fdbqPf74dYI9PpNOSYc58MBgN0u10Ui0WMRiOMx2NjRsTVEdkkzN6RKTYajTAYDELMMz1r0uk0yuUyptMp2u32lf5o2vOIbDWf9KLMMH7/ZDJpTAfaD66TfD6Pw8NDtNtt3Lt3LwQAEASgbtTh21T+GichGFapVIztwl46s9ks1MSbAW65XMZzzz2Hk5MTvPfee1dAAGAdJFBXhULBCyYeEB4YQIeb18PzgrZjuVyi0Wjg5ZdfxoMHD/DRRx+Z/dQEDxBmfHPt+WBbNfAnq5v6IFDM9bFarbC/v49XX30V9+/fx9nZGQaDQQhMcIXggQ/MM143gQ2WL7vrQ19zeHiIV155BScnJwYSKLOKn8tHKpWy3lA+6INMGgLJwDohwzXC5Fw6ncbNmzdx9+5dtFot0wmZJwSU1GfLZrMol8shxkhc981yucRwOES/38disbAhLPy+3DvKPLx16xZu3bqF4XCIwWCAwWCAfr9v+iBri3Ykk8mgWCyaPY2zj7ZYLNDv99HpdDCfz81X4PpQcgSBw9u3b+Pw8NCe63a7uLi4wHQ6xWg0Qr/fN3sDPOodxjUS9yTNbDZDu91Gp9PBaDQCcJUYoUSHZDKJW7duYX9/35KaFxcX+Pjjj43NyT6lPHdqtRqy2Syazaad63Flnk2nU1xcXKDb7aLf7xugzr6SBBrV73zuueews7NjLLKTkxP84Ac/MB8/mUza/kkkEmg0Gsjn82g0Gs+mbW6z6KbfhKRqdsZlUwCba8J9E818u0i9/lQAUbN4UfrwFRAA1owJrgHqQwNb97rUINP4bAs7EVh/fx6mBIq0bh6AOWej0chGQZfL5RB45n6mb6JZz36/j/Pzc3Q6nRBFnEA0bctwOMRsNkM2m7VDVp16X9eH2g6CZzykp9Opld4RKGDpDNdPv9/H5eUlCoUCBoMBisUiyuVyiOHpi05YtlksFtFoNDCbzSxT504ups7K5bJl+ghIq53h5yp45oNOgiCwMjECOgzalZWqAU65XMatW7eszFcBMupF7THZJ740yNcSiHw+b2Ax1wfPXwbAtVoNL7zwAjKZDL7xjW+EPguIHsRRLBZRKBRi68SrEDBjSZ0yZHgG04awbPOzn/0sstksvvGNbxhjwE32aUDE8rS4BnlRQrBc22EwwGfTeAA4ODjA5z//eeRyOXz/+9+3Zs8ueEbdsJG4L/rQwF0BP+qCLCv6GTdu3MBbb72Fd999F2dnZ+j1euaH6BqhfnSgSdz1wWQcz4pcLncFEOSZQVvy3HPP4a233sKDBw8QBAE6nQ4uLi4wHA6vgAdB8KisnANN4q4PtjrodrtYLBbI5XIAEDofFFzNZrO4c+cO3njjDVxeXuL4+BitVgv37t2zdaaAApnhCibG+YxZLBbodrtotVqYTqeRCQPqZDqdolwu4/nnn8dnPvMZayVycnKCd955B9Pp1FqLUIc8W6rVKqrVauzL4el7tVqt0DnhgsZcH6lUCi+88AJeeOGFUBJjPp9jOByi1+vZvxnfsWx+b28P9Xod5XI5tizW6XSKs7MztFot9Ho9Y+zqmUufbDqdIp1O48UXX8SdO3cs3ufrO50OCoWCJSYIXjebTdTrdRwcHKDRaKBSqVyrPuKp+S2SKIOizjiNr77eDeKiKLxxNqyPkyhKrl6bPs+gj8/pZJY4U5p/FHHBUO0H5/4dQChIUXZWFKPRN4kCRWkwtf+Z6kQne+l0PReg9nW/AGF9sG8GnXz3dQoCAOtpRwQZt2HfEAgie2Y8HoeajgKwYNbdP3TmyGYkoOgDQOSKsnEJCNDpcIF47aPB8hsN7IC1XSUop2WbPggBEPYnc8sa9Dwl+OOCYXrm6LmjAxTi6sC7Qj1sKul1/Qv2D9EeaVHX6pbm+AImUh9PKrulnSQTJJ/PW0mIm+Tj72REf5LPj4NQH5tYlLw+9SvIAikUCqFyTO2x6SvYDKyrIaKqPVSoDwWnyWgks9NN3HF/+VTGqsKzdtN5EASBJXGYlCJDT303YK0/nuO+2FP62bR7Ws6t64TPl8tlNJtNrFYrS3TSh4vyZXV9xP3cVbAQCJewR0kikUC1WsXOzg76/T5SqRT6/T4AXBlOo34Ne+vx/I2rKHOVLOTHxamJRAKVSgXNZtPilXw+HwLctJ2A+h7US5ztqgJjtH2uTVRJJpOoVCqo1+sAYIlvLZXWJLBiAYlEwoYMXKc+/LPinkkUSMTFQGdLDZBuEg2AdSNGAU0+CBe/HqTap4obQ4ObqIPEZavxs33VB7Dum+KCI+qIc2RvEKxLikid154LvjFoVHjocA+Mx2PLbgHhXiw8WHnd0+kUiUQCw+HwStNvwM/9AoR7F/X7fZycnGA4HFq2EkCoLIQOPDPlrVYLpVLJsjY+BHdRoocnG99Pp1Ocn59jOByGghJlUdHpJ9DWbrdRLBbR6XSQz+etBMU3vfD8YK8qNngfj8chW8rgRR12BsUKvHOvlMtl7O3toVqtXulDEmchwJHP50MNdemYM7Ot7AeCI2qH1TlLJBLI5/MGGsS91wiF1wvAsvaZTMZsAH0NZrbJHtjZ2UG73UYul7vSP47CcyqdThvTzwd9kD2Tz+ev+CJu8LtcLlEoFLC/v4+zszMDk1lGw8CF/hztqi8DFMj8YRkhcLXvrtqIRCKBer2O27dv4/Ly0sreyYDO5XKmDwY8LpMmzsL94iYNFGBUvQDA7u4uXnjhBQyHQzQaDbvu0WiEUqlkn03/nWXzPuiDor4Hy3u1/Yz6azdu3MDrr7+OXC5nZWdkwWuyT5meOlkvzmeMrmuCwgBCe4f7hM8///zzePPNN/Hw4UOUSiVjq41GoyvJPW18nsvlQiBaHGW5XFqpMgC7NlZAMK7l989ms3jhhRfw1ltvodVq4fz83O639gDj2cSWADyfyeiNq11lSxW2TeFZQx3oA3ikj5dffhlvvvmmlfQOBgMrDyYg5Cbu2Esv7ucMqzz6/b75ZFoN5O73XC6HF154AZ/73OcwGo0wGo1wcnKC2WyG0Whk+0OHpHENJpNJ1Go1G8JxXfIMPPuUxWWWRTHPHndoRJU0+izu9fLQoT7ccrtNmb9t0AUQrQ/NTLmizBG+f5uYZ8qaAsLgKl+jQiOqgZ42yPddJxQN9jSLqRkuYK0PdfTdslf9TJ9Es7wEuwigUR8KDOl7KFoGzMwY9eWjPhjcKPOMNlWzc9q3i+KW4fAzCcj5ABKpUB9RzDM9azXQ4TqK+hz383xgBKhohtpl06go84zrKOp1LvOKgEOcM+Aqyjx73LqmPnSSr9vfyE0A0oZw3fmij0/C6OA9d5l4DFRclrcCKz7pIyp5/TgfnWAHS1PZF8wdWMT1FMV0jbO4QT+vgetFqyOSyUdTzmu1mvVjKhQKAHAliQkg9Fk+2VRgDSjyd2B9vqi+SqUS6vW6TWMtFouW+FbgUd8bxRKOoyhznUw8ABv3TiKRQLlcRr1eN5+0WCwCQAhQ4Wfr2UUbFefkZhS4qnbR/d4E0uv1ut1vMs/Ul1dWosZHcR9cpIlZfl8FU13h+tCELYdb6UAJrietMqIf8mxgwBaJBnvquCuTDFgDBGpo9H2KOruf7ZPo5uf318wtdTKbzTAej22DKKuKBwzHofssLrAKhMFVGiCCJalUyrL8dFDT6bTRVd115aO4zioDHjob8/kcg8HA2HZ0WHVkNtl4DHK2RR9RumFml+wiOjHaAy6dTluZ4uOAWR/EdVKB8PQ7smlms5llvgFYbxH+ezweo9/vo1gshiZe+ST8zul0GtVqFdPpFPl8PtKpUnq729vIdXLy+bxlwOPuxKtoBr/RaGA+n+Phw4ehYI82guAie7sB67OItoMOPHuvFIvF2DutKgqsFotFYwrQVvB3bVjN/mgEmYB1CbSWjCSTSRQKBQuW416KpmyRXC6HQqGAyWRi4DkdcU3ScOAC2UL5fN76fwHrRAVtUbFYRLPZRK1W80IfZM1wyIYmZIA1SMjrIwOzVqthd3cXq9UK5+fn9pluZQSnlfrQ04r3e7VaGUCopVFaMUKfhAzXRqOBO3fuIJfL4e233wYQDh75+ZlMxgYoxN1+kPnD3pC1Ws3sAIAQg5V9BLmOqA+Cz8CararAAG01g94464T2bjqdolarodls2r3l2iAjlYwpAqq1Wg1HR0fW14vC9yurT8HVOOuD7KfZbIadnR3s7e2FeuANh0OMx2Ok02kDmLn2K5UKAOD09DTE8KafTzBJAbm4g2epVAqVSgWLxQKNRsMGKbCKiP0QCZpxfdDmUJ/Uh1bV8LqXy6X1UySTPK76SKfTNrm71WoZg4zVRL1eDwCs72GlUrEzNggCaxHABKirDwDWroU90K57ME28T/gtEdcQugE9D5ZEImEODEXLSHwHAoDoHnAuyEHjG3WoMhgArurRR3kcE4DXxyk/6XTaShP53kwmYw7utuhDf2dAr0MTqA86HEA4253NZs2o+g4mUqKAMwY1BBTVuR2NRtZwk+uGwaHP4BmwZgZpplKZq3TiyADQZsWU2WyGwWBgwGPcndVNQlCgUqlgNpuFShsY9CnzgaV7ysDSHhsElAqFgjkjvuiFmfxMJmNlrNqsXJv3qj7opGufDu4lNj2vVCqhUkYfdMLvSVBsNBohk8lY2RATVfydQCEHACiLUa+ZoDT1ct1Trv6hwqCMQUsul7N7Tl3wdzrwbuCng3mUnRgEgU3+qlQqsdcH7QavkwCI2gvuF57B1EelUsHOzo6V7gJXqyK4DwuFghdligomEhSbTCa25mkTAFjCMpvNIp/Po1ar4caNG7YGaF/4etoa7SUZd/vBfbJYLFAqlQwooShbSMEzgkW3bt3CcrkM9S1yK0oIAPjATCS4SptXr9dDEwMHg4HtE+qBP8vlMgCg3W7bftHPZXynLCtlcMVRCK4uFgvU63U0m00bpsHJk7w2lvYT4ADWCT+N8XgOKytRkzZxtiHJZBKlUgnL5RLNZhO9Xs9KCkkEAWD+hDvUiLaV18j1wPcAa4Yvy2LjzGBNpVLGIms0GgYgTqdTu688I6g7nrEE1Zl0UVamkmnox8zn86cCJj4Dz65J9ADRjBSAUJCnmT/KJup4XDfOJxHNzLlMKz1oOYmGm2gTGOKrLpSBp+WrLjOPjRc1K6PBjasXX/WhwkPUBUqUHQKEe4O560p1ug3CDF1UWQh1o+wsF7TfFoDVzUbS6XTLIPQ5fT//rSWbm+xs3IVZ8fF4fGUile4fllDpFE1gzdjia+j40xnxTSfMdit7mWABzxOuGWXu6prQfUKWiY9MPOAR2EVm4tnZGYCwc849wn4ibr8dnsl8PfcW14ov5b28xwxgdHCIrgc3gOH9JwjkssN1nXCaYtzBMyBc9s3gg4Nl+HfX1vK+s6cgAzvXRpAV70uPL03I8J6TwcwAjXrJ5XKhIRJRvf+oD60u4Tq6bobEP1SYPCA4FgSBTevVydacAkh9uL3M3NJPArMEDeLO0gTCIGE+nw8xV3WNcIjE3t6ela26Zf/AGjRzq46i2gjEUQiuzudzswUcTKXJhXq9jjt37uDw8NBARLdcl7rQ9eGbJJNJA87L5bKxyLhfeFaWy2U0Gg3cunXL+iK6e0TPV569bmwcdx0xERcEgSUyE4mE9YTj9G8Cr3fv3rX98rhyZsVPCF5rUvRar/Fa/7f/B4UHKEsR2W9HFz//RtaEG/jqv30LZFwh/ZS9h3Thc2NMJhNrEgiED58oAFH15Kvw+oF1OQiwHhlO5hmDGDaBJvAaxbLyVR8u85KOrAKJpADTgWNgS8eMJYqP6zvgi+i+JwOA5UUu8MxDiq9Vh833Hl8UBiwM+JjN5L7hIctr14cCbgrS+1AqsUkymQx2d3etQbdbrsrgJJfLoVqtAggzF/lv9jSqVCrWgDXuGV9XgiBAoVDArVu3LMghQ4bMMdpRlpC02+1QI2yW5hG8r1ar2N3dRaVS8WaaIrC2G+VyGc899xwKhQIePHiAs7MzKzOZTCa4vLzEcrkM9XAiS4DntE48Y7aYa8UXsIh2sVgs4ujoCJlMBv1+38qpCH4QEOKaKRQKqFQqGAwGOD09DTGL1P4Wi0UcHh6iVCp5AQhwHatdIJioCTquBbI0eZ3AujE2fVRN4lDP1WrVG31waAAH7wwGA0wmk9CQkVqthmq1aiXy+Xweu7u7IaYrmVVsAL5arZDL5bCzs4NKpRJ7m0qfKggCOw/6/T663S5GoxGGwyFGoxGKxSJu3ryJ3d1dVKtVu24yUhWgpx9H9gnBVR8GjiQSCbueRqOB3d1ddDodXFxcWIuM6XSKg4MDfOELX8De3h729/fND9OG95rIms/nGI/HxqjRMtY4C5lF2WwWe3t76HQ6aLfb6HQ6xtrOZDJ45ZVX8P/9f/8fms0mjo6ODCCk76bJT7IUqY+oWCaueslkMtjZ2UG5XEav18NqtcLl5SVGoxFWq0dDamazGd566y185StfQaPRwOHhoelDgVPuDZbSs80CQVptNRBXyWQy2Nvbs0Eh1WoVZ2dnmM1myOfzaLVaAIAvf/nL+Omf/mnU63XbLxq/qC2lDkejEZbLJUajEcbjMUajEWazWWh43HVI/E+0LRdlymhQq2UTLngGxNeIfBJ50nfX3jQ0GBroRenAZ30A0eWb/Lf2a0omk5bJ8MEh/b8RVx/am4YOPkuKyBjQ/bJN4jKjlImnemFAp801Ndj3NbOnsim54EoUO0Tfs4mN5ptw/aszCqzBH3fduPrS7B7tik8gkSsM/JThodlwIMw0iWKTaeaTjr2vACsBj8FgEOofGrUHlGG06Trp3Gv/M190oveTQIfbS5bXQh1oP6JN54obFPpy/vB7qz/B9aF7Ru0ImUUugyqRCA97UgaSD+tD7aQ26NbErrKxNLnrlg3pOuL5o8CzL/rQpJPea201Q8CdoLMyRaIS/loKrr0V4yx6firIAYR9qkwmg2aziUajYUk9fV9UDKf7zIdhAcDVtaHlpsCatVsqlbC/vx+pDzempejZ69N5q8AX7QH3Af9dqVRwcHCAarUa6n+nvpmuK/6N//bFd+daXq1WxtYkY3c+n1vbhGq1aqxEZTHzp9t3Uq9fcRPXz78O2e7oOyaiDttqtTLmGTfJYDAweiedD6V3M0vhGl9fhcwRAJaF0hKr5XKJbrdrTm0y+WgUbbFYtE3mW/+ZxwnvMdcJhQa13+/j5OQkdFDt7e1ZI9dGo3GlUbjPOnH1QMYUeyp0u12cnZ2Fgv7FYmGNWnWMs++sM+Cq88XMPrO4o9HImIl0aMlMZD+scrls7+Vn+ip0MPRgVUr7ZDIxJi+DY7J+aTsIrui0QF91wpISvRYmHviTD2bICbRyr9GRYYNvluP5qBOueZ4tXBO9Xs+YZczeKgNPHXqdgMWeP2xm65tOstmsNXhXtgOwZhq5Qze4v7inuMbIFiE7x5cyI5VcLmf6IFt1PB5bj0iydxnEkRFCn0NBVWDNWmVw4ENDeCA8cIRlrNwP2jPSTcBoE3AFCrWNgg4e8aVsUwESN7in386hEI1Gw5rhE5ymPrgfqD9+Dgd3+MC0AtbBKfcFWcy856vVCuVyGS+++CL29vasEbyCiTqQRYcakbHny/rQipjBYIB+v4/JZBIaWDWbzdBoNPDSSy9hb28vVJZHO0kbEQTrElj6sGS4cn3E2YbM53P0ej30+310Oh10Oh2Mx2Ozfex3t7+/j5s3b6Jardp+UYCa/QWXyyX6/X5oD7LU0Qf/jH3vyIQi46pSqdjUyEKhgP39fezu7qJUKl0Bizg0oFwuY7Vaodvths4a7QUXZ10AsGQ+h3HRRu7v76NcLmMymVivyGazaQNaVDKZjE2rnc/naLVaoRiYFRZPi0TyDDy7JmEgr4wyReoZ0JCyCsACPy6WTUi9j0IHQw0jr3exWGA4HBrjiocLja32D9g2fXBt8PcgCKzZIp8nEMusn5vt3hZ98HpphFmKORwObVoLgViChwCusE62QVzwTA8nbXKuDi7p89qIc1skyonQ4QAKLLKclQc5HXrtceTzntEMnTKtCLJSL245s4Jn2reHpSO+rhc3SOF95x5hEOeWL2vWnGcOy7i0x5FvwubM2gOO4KGWhdA5B9ZZdNobBawJnNGm+HYGE1wdjUahvkO6N4AwA4IJTO37FgWiEcD24ezRoE0TCQCu9NbRe0xwRM9cijK/9XN90AfFZY9pciYIgiv93pRhp/deJ7dyDfmSlNBWENpnSJmpAKxs7+DgAPl8HkA4ucWfwLrhOdcHwTUfmIn0t9gnkdPdaU/JNqpUKjg6OjJAgEIwlnYEgA1goC+jg3rirg8mHLSEdzabWTxXKBSstLPRaISYRUCYqctyO9pj+u66huIu9DHZ940+B0EhDu7SyZIu6KNJGpYlMgnBv2siI85rRCvqAFj5Pxl3Ozs7Bo7Rl3CrIQgoE1wdDAa2R5Q08bTWR6xOtF//9V/Hq6++imKxiHq9jq985Sv4q7/6qye+73d/93dtVPSXv/xl/PVf//U1fNtPLsoc4QHKQ1QPIm6YwWBgzi2dfc0O+0Ld3CSa3aMzrhRXGgca6OFwaAZJ2RPbNk1R1wh1oc7YYrEIZTaYEWTt9zbpA7iaDXZBQp2Ox8BnMpnYmGwNCn0X97AMgvW0Kh4eUfqgs8f9sg36cNkBBH8UNA2CdU8z9lVUNoX7N36uj6K2Q0sENKDTsma1EW5wpM5O3B20TcKyTT7ooCsAooGM20vTLfclOO9DkBclZAqVy2XzO/ThMm7cciQtDQdgDqw7aMEXyeVyaDaboYy3lmK54InqxR1EwySoriufgCJgPVCC7BACAeqfuuWZtLUEV9WOaPmRL8EvRdnZ/LdeC0FDsi6BdWDI/eCWEgFrMNonffC+zmYz86kYl3ANkC3lMmk0ua2JHL6Xf/eBRQOEB1VNp1MDjOhbEeRgeZqCAVGMRrUh1IfqygdxE5XUzXw+R6lU2tgnVP16HUahLUe0osAHfega1koxfvdqtYr9/X3UarXI5AptTLFYtKmbrBxQn863sm8mDbQqgn0DDw8PbSJnlB9B8JU9IpmM4B7j5GftM3mdeokV8+zll1/G7/zO7+Du3bsYjUb4rd/6Lfzsz/4s3n33Xezu7ka+5z//5/+MX/u1X8Pv/d7v4ctf/jJ++7d/Gz/3cz+Hv//7v8fe3t41X8FmcRe8IrNKlec4V2Z3Gfyy6SBf77twsbNRr5Zd8YChPhaLhU0LIzhCJgUPY5+FBysQZpXxbzTC8/kc3W4XiUQCjUYDhUIBw+EQnU4HAEIAic9CfWjmn1kZYM3SWywWlp3hpMHBYIBOp2OT9XyYTPMkUWdD2QJs6KuZbjofLMHhfiH12Rdn5EniZiYZ1KTTaaO7MxuoLAoGA+rw+a4PZY/RGWVfRGWdsYRRAzsd1uKy0Xy1q+y1wnOU5XYcsEK2AHXlZj3JSOOayeVyli32wWl1JZvNYmdnB8vlEqVSyRhjWqI6m82uBPdcH+40KwbMvpaxFotF3L592zLhLL2iqCOuwLQmsbRvk/a68bEHXKFQwMHBAZLJJD7++GM7K/gYj8dXmHZkqRJQJLCgr3GDprhLFICuQT6DWw4M4LohcEJGhNpUZeH5pg9ex3g8RrfbDQ34IiDPyZJ7e3vmn+n1KmtPfXvtkeWDLgBY8p4+JplGPEt4TrA0l3bUtSG0I2xyrmw0BV7jLG7lA8tW2Q5gb28P9Xode3t7kROZ1afnOUIQkiARAK/iGbUVHFREFvPBwYGVLW4afpdKpVCr1VCv183uajsO6sLtrRhH0biN95JMy3Q6jRs3biCVSpk+ojANDsJaLBY2qITtApj8nM1mlsi4bn81Vt7xL//yL+MrX/kK7t69i9dffx2/+Zu/iW63i29961sb3/Obv/mb+Nf/+l/jV37lV/Daa6/h937v91AoFPAf/sN/uMZv/mRR50MPDReN5+96qLhZrG0QXpvrmEb1ZHINhS8HzI8qesgSMHNLOHXduAGffs62iLs+gPDacXuTAOHGmtuii6hALirIc18PhPeUj8FulETZU/fwVMZIlLPhMk18lqjstv4NCDckpigjQD/HZ3HZQro3XCDabdCsLAldX0/DOfvHEmXO6NqIspOujXCBVmCd4PEFBHBFy+z03j7On3BZI1wjyjzzla1JfWgZrorrj7o+LEUBJ9WXTwAJEO5R9Unup+uX6d4BwuVWPgFGUfHIJ/EhXJ/EtROuHnzQhcvY1utz9bIJ2AiCdemuy+TUagof4pqoM8FlVz4pkUDwTFmLQJhM4AtwBlwd/MAHwdEnnZlMSpTL5VBJ5yZbGvd9w++n64KMZrdNQJQQoGdrIv08ri2XHX2dOokV80xlOp3i93//91GtVvH5z39+42u+/vWv46tf/ao9l0gk8JWvfAV/8Rd/sfGzWbNO6Xa7/3hffIPw8KRoNkZ7ipA9oWWdOn1yW0QP1mw2a0g7Gy0mEo/K9IrFIgCE+jbpYIW4G5BPKnTK2VR2NBqh3W5jNBoBgFFTgUfGgyO+N01s8V14Ldls1hqvXl5eWjPnXC4XymQyE66sCrfs1WehU5bL5VAul5FIPBokAaxp4sqG0Ga9PLz4nO/MVXUetL8b7ST/xrVDG6s9OdjAlAez76JAj/ZxUuZlJpNBuVw29hUAG/2tpa8+NOh9nOjZwrNUM+UAQmePZrnJ8uY0Ru4b1YtvwiytOpraA+9xoDz1xrW0WCysrUahUPBSH9rgnQGN9jtTUBUIT7NVYIRriWw+MoF900kul0Oj0cB8PrfzgSVYCoZRVB9aNUHmiAZJPoHOvHfZbBaVSgVBENiQEfZ0YslePp8PTRZ1GYjcY/RV3BJyH9YIz5NcLodarWYtVBaLBfr9vjGNut0ucrmcMUsoiUTCSlwzmUzIN2G5tE8JPQJbDOpns5ldV1QJowv8sFxtf38/1EydfhkAs7NxF/bN5BAmVgYRBOOZqux22hJKLpfD3bt3kUwmcXp6iouLCwMY3T0S9zWi/kU2m7XyTDI12SNRmamuH14qlfCZz3wG9Xod7777Lu7du2e2lnuFPY19Kf/m/XR7rSrrfZOUSiW8+uqr2N3dxbe//W2MRqNQpQD3msY6/0+DZ3/0R3+Ef/kv/yWGwyEODw/xJ3/yJ9jZ2Yl87fn5ORaLBfb390PP7+/v43vf+97G/+M3fuM38G//7b/9R/3eTxLN/rs9RSiapdHMzLb0KlJx2RB6ACmYyIkaWjfvZoG2RfSaeYjSIdF+eXRAXLpr3A+YH0UUDFDjq8ENANOB9olTEHFbwERgvT6y2Sym0+mV7C4PcD1clYHjO4NGxc1CKSMECIMj1IlOPuM+862ZdZS4DAHaSbfptzJMFATQ3houE8tX0f2vDqsyB9wem8BaHy5bxOd94zKBeIYq2LyJBaK98BgMKsjqo7jgD4Mct6E5RfVH/WjPom1g4hHc0V49XBvA1UqAKIarBoU+luUBYcBoPB6HbAPXCINkl62r9gJAyO4qM8cXO8Jr0gSEAmS0ldpT1X2vtiFRlpJv5c0UZZqqHVXQS+MYFYKJhULBSqMBhNaET2WKvE7GI3qP3Rg3KlZjmWKv1zMCS5StpcR5reh5QD9rPp9b83+1h5sknU6j2WxiuVzi/v379rz6MvpvX+I9rgX6DeqHKQveFQ4WSCQSodJMt+XE07KrT82K/+Ef/qFR8kqlEr72ta8BAH7qp34K3/zmN/Hnf/7n+Pmf/3n80i/9Ek5PT/9R/++vfvWrNl630+ng3r17/6if/0mEB5GOip/NZjb6t9frodfrWaZHp6b5YlyfJLr5md3jCGjqp9vtotvt2r0aDAZXJsZtA4imAXAQBDZdpNfrWTAHPGJNjsdj9Pt9qwPXKYPbog9gHeCSdccpm+znpKAr9cJsnq6rbdCHZsWZyWUPQABXSm6YlXHLsrYFdFZmoqsPOnMKLGtJkdLpfWrA+jihPshMZN8znehF0MAtY2WAxAasvjaCpyiISEZQOp0OObf8uxvkq570vb5keqNEs/lu0+Eoh9QtW9MhEiwtqVar3vaAU7CIoJcO1XDL9WhnFARgXzz9m6/gGRmppVLJANEowFWDN+qPSQu+J+p9vtkS1YdeM8uM3HL/TQG/lvbyM3yxI2oHCICxhybZL2SVlUolm67ofob6HdpHjz04ycaL+/pQEJFMSzLvJpMJgiCwa9nUDoKfQVYWmVv0Wzmt0we7qqzCIAiMldjv942V6A7eeNxnsKJIwVj2pPRFHzwHlsslhsMhBoMB+v0+BoNBqLf5pmuhXS0UCqEkBnsWM1HjA/iuiQQF2TncjoMyNiXtgLXN1Qqa5XJpWACHwmkV2v8TzLNf+IVfwJe//GX7940bNwA8aub64osv4sUXX8SP//iP46WXXsIf/MEfhEozKTs7O0gmkzg5OQk9f3JygoODg43/Nxf50xKi1DScCp51Oh1MJhNzxgCgUqmYcdmGBvlRomDReDw2fRA8YjPS1WqFarVqTJKnOar2H1s0e7lardDr9dDpdKzcjOXG/BsAK1lT8GwbwFUaQU66S6VSdjizrEqzPZPJxMpNFIDcFjDRBUc4kXc0GhmoFgSBlXfTEeGhzSzpNoGJ1EelUrGyGnVktY9GFHimfX58F+ojn8+jVqvZhGYGKVrGrPR2vi+TyaBWq6FWq3kRzDxJGPixpwpLnHUNKGOVdleDRjYzZtDsG4uGokwrPhjMqj+hIImWzrjBf6lUQq1W87psk5PxCJDSj6CTrkCYgm3AOiGjTGAGPEC8GRJRwr3P8m0FDaPOCrYXUfBsUy8oH/cMg3YmLd1zIwo8cxln2kKBzyl45oNOaAdZts5knLLbi8WiAY26/t11oMNoCJ4RiFcmdFwlCMKTIXm+jkYjLJdLlMtlA+M3NYR3wTMmeieTidnlarXqhV1NJBI26C0IApvG2ul0kEgkUKlUQnYy6nqSySQKhYKtHZbCa6satgeIe8xL3ysIAiN59Pt9i9NqtdoTkwnUx3g8tkTOYrHAYDBAKpWyuNcHm6r+FOPW0WiEwWAAAFba/zidKHjG/bFYLNBut0Of/7TKnJ/aiiyXywaSvfjii8jn85GvI6skSjKZDL74xS/iT//0T0Ov/9M//VP8xE/8xKfyvf9vRWmsrmOiBzSZV9pr5HHv9VUepwsNcgg2KutMmxlviz5UXHYInXv2t2IJAUGibRwssSlbS0DA7Vmkk9C2cbAEgzXaCDrlLpsGWJfRAGFa+TbpQ0umFCBzD+RNdsIHR+RHEWXQANF0eFcPDPz4Xu413/WijBAgvB/0Ne4aUdDEN9bM40SvQ6doRu2LqPOYouwsX0XvuTL79TzV12r5rmtfXOaeb6KsMl0XyhLSvaPnjHvtul/cn3EXvZ/qh0f53q5f4TJWVSc++qhqO7WHndtaRfeG3mdNbrEnYJQ+fLGvjEUYxLNs/Ul2VN+vYJHbOoFJT1/2DIENAoZk3bn29HHAhjLPtH0GbY4mvuO+f6ISVNrT75Mk8l2wiPogE091EmddUGg/eFYo8Md18jiihybxGAOuVitje3LPPC1cJDZNKwaDAf7dv/t3+IVf+AUcHh7i/Pwcv/u7v4v79+/jF3/xF+11P/MzP4N//s//OX71V38VAPBrv/Zr+Ff/6l/hx37sx/BP/sk/wW//9m9jMBjgV37lV57WpTxWmLnRMdbqrLOB9Wq1Qr/ft3I1gmnbBga4+tBSGjZuJQW43+8jk8lgOBwiCAIzKL72XnmcqC54ODETwWzPaDQyGmw2mzWwlaysuB/An0Q49pnNu5VlRf1wP3AdEWBV8HkbJAgCFAoF1Ot1dDodc7rcw4kHkhsUUh/bwEwE1vpoNBrodDp2nTxwNVupfUncCVHbsE8AGOOuVCohl8uZg6JZcAWUlT1DRpE7+cp3of0kK1XZ29orQ3UFrMF5X0vPXHG/Owf0aONqnisAQgCSy6LQM9pnnaxWK2P/syUAk3QECoB1SY72BKOt1YDHVz9E9wLZzMPhEMPhEMCaMaP9jDigh2ezltb4ulf4velzZDIZzOdzC9S035kGwprYrFQqaDabocCRVRS+Ja+4nvP5PCqViiWv2bib9ztqEBH1eHR0hFarhYuLC5yfnwOAMcTV3sRdGJul02nUajW7xw8fPsR4PA61BtjEuMxms7h165Yx187OzpBIJDAej81v02RPnCWVSqFer6NYLGJ/fx/tdhuXl5c4PT21PTMcDjf2TQQe+faHh4fIZrP44Q9/aIz3wWBg5xN9+bjvGa6PfD5vQ82CIMD5+bn53sPh0CqHooTsMuBRBV4ul8N8PjccgDEQbQnXWhz3EIEv2jv2FWU7EQLOjO3dxCXwSKfFYtGGFOXzeQwGA7TbbQBAo9FAPp8PJXeus4okNqd9MpnE9773Pfyn//SfcH5+jmaziS996Uv42te+htdff91e98Mf/tCMMAD8i3/xL3B2doZ/82/+DY6Pj/Hmm2/ij//4j68MEYiLaOYKCGe+md3g35Rl9UmyGz5KVBaK+uAGBNbNSV30fZt04Ypm/+jcKr1ZjYYbFG+LKPuQ/6azulqtQpMWVQfbykpU5hmwLgfRzHfUocTXbhv4rvRv166qRGWnNjm5PguZApuuyd0PmrjZpoEBFL3Huj7075SofbEtelDhGlBw/UdxOqP6O/koBAyVyR7F4I5i1+hP3/Whe4Q60Ib4iUQiFMC6Sc7Hsc6A6H0VV3GZZ65fFeVjqb9K1gmfp04B//SgutAeTNr3DMBGwEd7OPX7/cgEji+iACnbPeiEc31sEpY6kiCh7HDVhw92hGudCTu2N+B3jwKZoz6D60N9uCh/Pu7CBIPLHmO7JU4jVraUK1E9vgi88XfVTdz1wvtJu8Ez1PU9Hrc+3Cnhq9XK+hq7veCvWx+xAc9yuRz+63/9r0983QcffHDluV/91V81JlrcRUEg3mxly/DA4r91GpabHd8GIfOMWRctWSWrBliPcI5y9LaFSUNhRiGbzSKfz6PT6dh6YUNK4Krj/kmosL6JgmU8pHVfkNLL0m4NYrap5xlFgVSKOxiABzb/vY0gIrAGVumouIGfTiDl4aoHrc+lVlGiJWRkPKhTEVV65AIovjY9V9FAntei16lniJYgarmzy1b1WSe0CRqsaZbX3QcspykUCuj1eiE9aa84X3sFaisABRI3Bb+pVArlchmj0cgY4O56iCsD4JOI9jBTgJD9Q5nApB1xgxo9b/W80ff4ILwODgzo9XrI5/NIp9MhJswmxpTuE55D3HvAukTYl31De5HJZELDAQgEdLtdYydu2hPca8C636T2/fKFWQSsmXgEfCaTifWhmk6nOD8/R7fbDfkbKrSrHMwxn88NQGK1kU/6oP2kLWD/WQ4063Q6ODo6CgFGLrOoUCiYHsbjsQ0IY5zjDoeLK9tZwWb6X2SwBkGAs7MzjMdj5PN5vPLKK5FJTq4FVoh0u91Qpc1iscB4PMZ4PLZex4VCIfb2hDrhGhmPx7h//z56vR4SiYQRnVwbosmI8XiMVqtl7DXgUdwDPKpa7Ha7povrwke2B4XxRLRMMQo8o9BwuEHwk7IbvolmbLjJWE6hzc5VNwSMtlEf6ngyC0GUHUCoD4fSvEn73jawiELwLJvNYjAYhIJ9AKGeEZrxdUvUfBe3xwzXAsuXGehwHwG4AqBsk5B5psDHdDoNNXp2eyS6YL0PZRJPEgVC2Oh9U+bWBc+4d7SM0XdxwQzuE5cxosxeF1zS1/ksep0uy0FBRF1DLFPUYEV7IPm8TpRJBiCSya73nCXNw+Fwa6bzqvB+67VxnfB3FQLNDP64DmhTgcf39o2zENxhSSqDt+FwaGWLm97nsu5ckE39VR/8Ed5LAhoE1LXU+XFlaPwM9VWoX02S+9BWQ0FQgonj8RjlchlB8Kg8r9frod/vb/TBCY7k83lLbmmvLGBNEoj7ntHqD/qdnHweBAGOj4/R7XbRbrc3MoMIJhJk5k+CccAaXPWFaQWse8hy2NliscDl5SXOz88NTIy6x2wPwNh3MBggk8mgVCrZeplMJgaeMSaKM3imoKLqo9Vq4fj4GM1mE7PZLFRlRlHwjGA9X6d+PSebBkGAYrH4DDzbdiFAxIOIo2h1hPpsNkO5XN6KfhJPEtIxtd8GMxOkBs/nc5tqo47etupD10a/30c2m7XDmuV5XB/brg8tVeUBwilnNM6LxcIyxdvGKqJEAcakdrtlzsoQiSqn2QZR9hSwTjIwm+kykFxQZNv0EQUSacDmlp/5WDLyo4gmFKL6Yqhz57J33R55PouC55qwigpcXXCEAIjLAvBZLy6wswlc5U8dxLEJIIp7cPc44boAcMVW6t9UdJ24TNdt0AeAEEhMxhX747lAmrKqNCG8DWvEtRXsW9bv93F6eopEIoFarYZKpWKv4fpgOR/f77Yb8Ukn7hnB5NN0OrV+TMfHx1gsFjg6OooEBAg6cf2QaUS/dhNAG0fhfWUsy2vo9/uhPmiz2QzNZnPjYEBeP39PJpMYDofodrsYj8f2f/kgXBfsHzkYDNBqtXBycoKTkxMcHx+jUqlgf38/Evji2uAk12w2a3FPIpGwnz4lr+iTj0Yj9Ho9HB8f46OPPsLu7i7Ozs5QLBaxs7NjrDIK9xvtrvYyJmYymUyu+PnXIc/As6cgZAX0+30Mh0NrqJnP53Hjxg1r9rxarZDP51GtVg2B9TnjGyVaVtPtdtHpdHB+fo6zszNUq1XcvHkThULBXl8oFFCr1azvwLbpgzKfz9HtdtFqtUwfjUYDN27cQD6fN+NZLBZRq9UsS7oNZVcqypBhE1LqhWOstcdIuVxGsVhEoVDYuv5NQLjxPZ1OHizMRAVBYGUA7I+2LQwrV2azmTU+5+E5mUysPI+ZKF0HbtP4bVsfOoCFzzH45dQ0DQKm02nkAJttEGV1uwGtOlw8RzQQoEPvAxPgkwgdWG0JEdUjkBlwsp75Ho6c5/QvHxgjUeKWLEcF8lHlRWyOz/1Dhit72fgKJrrAodoGZvhdVh5tBVk4+hm+917VayC7nYzmfr+Pk5MTzOdzK1mkMMlbLBYxm80wnU7NtmgvY5/0wliF65v3nmVlx8fH+Pa3v43z83Ps7u5ib2/P3ktmUbFYRDKZxGQysXK2VCp1pYdx3IU2gWCZPhi3fPDBB/jGN76Bg4MD5PN5lMvl0Pt1LYxGI8xmM/PZe70eOp0O6vW6N/qgHRwMBuj1euh2u+j1erh//z4ePnyIvb09fPvb38be3h4+//nPR4JnBEB6vR6m06mtjZOTE/R6PTz33HMA/JmMTqBrMBjg/Pwcl5eX+P73v4/3338fxWIRt27dwu7urg0FcGW1WmEwGODy8tL81yAI0O/3MZvN0Ol0IodixV0mk4mBqd/85jfxve99D6vVCvV6Hc1mE8Vi8Qp4BjzSR7/fx/n5udmSxWKBs7MzK9l8Gr78M/DsKYhm9nhw0BlhuQSFrLNtBAIobvmZZv04DpnXTtYZDcc2skcobk83DWp4/dSHTj/bRn24LAHuGTICeN0cIb6pkbHvoo69e01uORIp9Vo6sU26AMKBsD5HiSqncf+2bfqIKtOkbGKV+Br4P0miGEZAeC3wdwJFuqZ8CGL+ofK48lTaEp7NUT0Dt1k3ri60dxMQLn3exMzyTdwSwye91gXbFRzyeW0omO6ylhnobyo31BJwntG+s85UHxTaAYIeBAxd0T6aLrDqoz645pWpTHCRbKF2u229qza9Fwizol174pPoHmFShlUzZONF6UNFzxb+203w+CLUhyarWFHV7/fR7XatfHGTRDHDyYYniO0TcAasq4cItnY6HXQ6HdPHJnYz2Y2a9AYQasfyNLCRZ+DZNYs2zyOludFoWDO93d3dEMOM/SiY5dPJg9sgNAJaJ95sNm3s98HBgWV76cASdddy1m0RPWDpeDSbTSSTSTSbTctoaeNmlvluoz6AcPCSTqdRrVaRSCTQbDaxs7Njk3qC4FEDTTLPFGTdFnGz4ul02rJTLOGl7SDlm+tCQfhtEDonZMFQL9lsFqvVyoBUZRkB6/VEG7JN+0WBHzqf3BtkVWk5IhlFnM66baI9IXl9bo8zFTq7Oq1WgSSfRcvKWOrAtaE2lEkJnYwVxczyWR8u+KMPLdHUpKb2JQLWAALf46s+1LcE1iAY172y/CkaIGri032/j+skl8uhXq9bHx1NLtC+RgEBbvKK5WcaBPtWbgU8qvbY3d21a+D5sVgsMBgMcO/ePcxmMwwGg9D7uG/Y44t9WbV3oo/VEqVSCXt7e6EeqjxXW60W3nnnHbTbbXzpS18KvS8IAiNH0D/T/pL0XVk94IOw2mN/f9/2CP2O+XyOs7MzvP3222i32/jsZz975b26XwiCcHhJqVSy2MYX4ggT+JVKBa1WKzRlczKZoN1u4+OPPzbg2X2vMqhWqxUymQxqtZrZIX4+fXlfdMJ7zNLe4XCI0WiEVqtl+uAAAPd9SoYoFos4ODjAYrFAr9cDAJv0qtNer0OegWfXLJrFoeEoFovWHL5cLtvG4Cai4YjKhm2DaICTSCSsr1mxWES1Wg2xidTAbCvbygXQOEWk0WigVqtdYVfRCdlGhqI64NwvhULB1gn3Dq+ZBy/LFbeprFezk8B6nfBayUJUJidLNgmqbgMIoKKBmzI0aR9ce6nXvq3rQwE0BTyY+dMsHnW3reBZFPD1uH0Qxa5SoMVXURuqCQXXr+BzPH90HW1LbzwXLHNBHvUtgPV0TvYv0nJGBnw+n7nqiwJXwS/XTqq+3H5evpbyqnBggIIcLuv9ccwp7YmnzCLAP0CRgE+5XEa32wUQZkxNJhNcXFwgnU5HggEE69WWaFDsGxmA+qhUKqYP2gGCiQ8ePEAQBNarS9+rlRKLxcJ8duqJvpxPksvlUKvVrHyO6342m6Hf7+P+/ftIJBJX9AEgdK4SHCKYyJ9aWeKDsDF+Op0Oge0cAnB5eYlCoRAJwLv+KsFE9oCbz+fe9XTW76jAKnsmXlxcoFgshoYC8n3udWazWVSrVSwWCxQKBYzH48jJz9chfu1SzyWqhET7beghraN5GRArwLQN4jokPIDYLyKbzZoedNoky1ofxyDwUdx1QT2wfj6fz1sfjfF4bOwa7e+1LcwiXRPa84xTnkajEXK5HKbTqWX/+B6OuXYDRZ/FddQV+CBzKJVKGaOE/UTIylqtVlu1X9yABFjT2pnlJrtMhwkoi1FLSnyXKFaV2pHVamX2hE6bJiLovJP17Lvo2nDLZBQ8jCpd1CBHGUg+ixv0u2WpbvkQH7qetsn3oBA41pKhqEbmGsxQJ9siCjArY5XBrPYLdIU2VPeR7yXP6XQapVIJhULBEg5ankc/xAUKCRa57P8o8MwnKRQK2NnZQb/fBwADAnimjMfjSH0ACLE4FWDla30CASilUgn7+/sYDofGCNK1/rhBCBrHUbRHqRICfJAgeNRXttls4vLyMtR6h3ZF2WOPE64RnZbuG1mE9zCbzSIIAgwGA5vACjzaSyRBuMMkXKG+GPOpH+uT8PtOJhO0Wi20Wi1jmRUKBezt7aHRaESCxuqvc0jeeDwOsTaflo/2DDy7JtkEnG2aXkWHjgGNsil82zxREqUPBnecUpJOp0PNijlNkeUTejD7Lm7PA4JFnLTZ7/eRy+UwGo0AAP1+H5PJxIZJLJdLM9rb4NhHAarUQ7fbxWAwQCqVsgksbKa5XC5RLBYtq+djJi9KlHHG9c71wQlNiUTChmvQmWVvBa4P2hLfxS2pY78qZVEFwaNyNDpzPISVjbdNYDMAAwxVHwDM6RiNRphMJqYPvp69JeM++vxHEQV/gDBDYBN4RiCR2WOyfH1y4B8nGsAy8UCQRINfLUlU8Mx3Bp6K6oEPLWN1mXYKIOpa8LFPkYomE+bzuQ1goe2gjlzwTJmMXDtuTysf9002m0WtVrNm71rqvlgsMBwObfq7CsEz9cE0AahVJD5JpVJBMpk035O+OIESAgQuk4ZnC20oRcEi39qMBEGARqOBfD6P8Xhs56wmIbQXk/teNxnBxC/9N9/81SAIbGDZxcWFsREXi4WVg3PYyqbrUjuh5Yza38onIaATBAFarRYuLy/t/pZKJdy8eRP7+/uRzfEpqo/RaGTMTWWH+2JH+D1HoxHu37+P4+NjsyWVSgV37tzB7u5u5KRNt9JstVpZuSarkLRVzTPm2ZaLW34VxTzTQ/dxFPFtEAWNtGzGvf6ogMcXA/JJRQEjBVb12jcxKLZRCDBTFwyAo5hp6uD61mT0k4re/yjb4Gb/o8r3tlHcoE2fV3F1sG32Y1MJmbLzVAfqlPlefuaKW3a2qUyTr3VLF7eJuUr5pOyxTWtoE4Dkm2j5nHstbmASVdoJRLNffZUn6eGTXB/ZAI9j3vggLkNbkzRaqvokcatIfPVJCIK5PfGojycxDbl21HchGOvjGtGJoUC4zJlrZlP5cpTtVaanj/rQpKTLPPskgLH7GvbG42f7dv7yusmiY5IKWDN1H0eCcdmJZOIB8LYtD5NzTPZrYk4nwG8S2mSSbCgKml33OnkGnl2jcEO5vWaY2eIIVrfZs+/OyOOEoAfZZePx2AwOn2d2R3WmvSh8MySbhFmowWCA4XBoP8mk0evXdTIej5FKpUI9WLZBePj0ej30+30MBgOMRiMrZ2Z5IoAQY7Hf7yObzZqetmnfzGYzDIdDY5vN53PThWa7uX9Y5sp+CduiD3VQeE2uU699m5Tl6wKw2yDURyaTMXYu7aL2llFGiHu2aH8a34XXVyqVUKvV0Gq1zCEnKEaHbrVaWb8Z2pNUKoVSqYRisfhEx84HoX3IZrPWz4mMIQUXuTbcXkX6Ob4zejWbTZahNhx2GalajgesEzoAQgM5fF0jbhk7r5+lVlGMZQXjtWG6Wzrvo41VwF3/TUbJJrYy/Tf6ImTQUFf0R3xiWgFre6nluRr0avJbhc+zYTpta7fbxXw+x3A4xHQ6RSaT8WqN6H7h+UnWGGO4TfGaC6DOZjN0u11jGLHNhk+iwAZjFgCWeNqkDzeBQd11u10r69OeZz5JEASYTqe4uLiwwQE6uOtJpbnK6G2320ilUjYIjXbZNxCN/QBPT08xm81CgzLy+fxj/U7a3/l8jtPTU9tvLAl+GoNH/PR+PBe3JE1/atme24dkG0VBIZdNpfpwe8NtG5joMoa0BE1LItxr19dvkz4oWlZDnbAcC1g7rAomEnR1m/Vug+g1KnjsZsWpF33tNu4bIMwmexJLRJm92yZuWUgUu4Y6UEdFSz596rfyJHGDXurCZZUA6yECfE7LWX0HE3UdaOZbwSH3nutQBXevbEPvRN0X7mAR1QvFDVaUCc+/+7xv9LpVJ9oqRMFVilspAPhfxqrrQHXislCj7rcy4akH9U/0/PFlvbjMIAXYyTzbdL/VT+XrJpMJksnklV6DvkiUv6U6+lGY/go+a289n4TXruAxgBCY8SR9qP3RknFtu+CL6DWztQoB1k+aZNHkJgHVUqkUAt58sR+U+XxurXcIwLv+6iZRcHU0GlkiUIfZPCvb3GJxS83USWE2F1gfNGRYaW+SbREXQORmonFghhxYA0TaFJ3Pb5Pw8CGjSLPAy+UShULBDhUettPp1BqXbhNYxOtgBnc2m4WCP/6ujhiZVt1u13qSbIMuVNgLT/tqKOChzijXxGQyMRvie5DnikvXjirDU8DEZVlsS88zZZmREaAAkQsS6ev4yGazW9MzkfddM708b1z2ru4Xff+Tyit8E2WUqT7Ufih7k8wy/o17ip/hK/MMCAPNUTZAqwTcEiR19tl3pVwuW5No30TBVR2Swb+5fqteI321xWJhDHgyAnxfHy6Axmt3ATINZKPsr+45wM/ETVQyiqzLyWRiPonqQ1mqfJDhzGmEPoLwqgdltNPX0h5wrj7IcKbNYByYz+dDzEbfhPuCsQsrqnq9Hj7++GMAwHA4tF5oul84oGN3d9dsbSaTQa1WQ71eRz6f99KuEvhiDDMej3F8fIy/+7u/w40bN/CZz3wGjUbjSqIzmUyiUqlgf38fwNoX2dnZQalUQqVS8W7PAGvwjBVEw+EQx8fH+M53voPDw0PcvHkTxWLxiq1JJBKo1Wo4PDw0u5tKpVCpVGzS69OIa/zbpZ6LHroKnunvNMicnLeN4BlFDx9SwXmgcjCAMrGm06mNPN6WEjTgaiNngmdE10lTZdBHnU2nUwwGAytt3SahPljKC6wzwAx6CKTSUSF4ls/nTR/bskYAmF3gGmHwq03RtbSCB7hOWNw2edzBqcEuA0MXOPLREYkSZVq5DDLNjitowMc2DgwAYA2rtZxGWapRATDthYKrPmZ6VTSYJbDhsj4ULOL60LXAtaNlmz7qxA3uo4BABUkUkGewp/9W8MxXiQIT3f3AvaNZfoIB9Fdc8MzHZJ7L2FXQS9uM0I4oY1fXE9/PsiJf7arqQxmI9C2SyaS1kdBeRkEQIJvN2uCVXC6H5XJpz1FPPib03GQlQaPxeIwgCFAul0ON86kPnrPFYhHVatX0Rf1wnfimD4oCZ5PJBO12Gx999BGAR2V7bmsNEiZqtZqBZ1wjjUYD9XrdABXfhPuD7LPRaIQHDx7g61//Oi4vL/HTP/3TVlVE28C1Uq1WcXBwAGCd9Nrf30epVAoBbj7JbDZDr9dDp9NBv983fXzzm99Eu93Gl770Jezs7Fy5tkQigXq9jqOjo5BNLpVKyOVyqNfrT8WHfwaeXbO42UwNZqIWDbDuq6Ggm28bJ0o0owkg5LDr7xq8aDmaBj6+B8Cuk6lBCvWhzoYGPVqS52NPjShxS/GY4WYPBOqDfWq0fEZL1LYNYHWDHGUnKkuRa0QdNx8DmU8iuv+VMaRZ3KgStW0siVfGnQsC0XFXcE3XxzacKSp6vur5wGvW69Y15NrhbdGLMkF4jqxWq8gyTj13FTxxS5R8Fg3e1MdQACSqpNllKPreAw5Y7xWeqco6dHviuWezy9yjrfHZrijLUvvdqU0heAas7YTrp/E51aGPOlF9aCm7y/pW/1PBZgVLtAena5t9Ejchp36FJmj03qsdAdZ61USWr/672g+er6vVyoBFAmu6Htxknuvr+9rzDHgUz+bzeWNZMk5xe3u7tpLrgc9TB+VyGaVSyVuGs+ojk8kYW5VsNOrEZT5zXXFiK89asjXJTHzGPNtSUaCIxkRZNFHlAHRgODp8MplY4ENWlq+i+mBNNxuH6gHL69Rx6OPx2Hon0Pj47LhS1DElLZWGhPrI5XJIJBKW6QPWQxeY5VDWns/CtcAm6PV6PeSsUB8AkMlkMJ1OQw6I7pltEToWPDTm87lldumwaP8ZAiZs7Eu22raIC7izBIIgUbFYxHQ6RbvdvtLzbBt7wKmt4L85Kr7RaGB3d9eCGnVefXTGniTM9BcKBQt+uT6YtdSzl0GLZoO3RT+818ViEbVazRxOMqeKxaIlIrRtgjL2lJXmM5MGWANnpVIJ5XIZ/X7fgLBisYhKpWL+CNeRywphcsLVqW+i/iYZMaPRyNY+mzqT3a62NpfLIZ/PYzQa2WeRiUdfxTedKAhWqVTQbDatNYaCifRBFTwpFAqoVCrIZrNYLpfmwyrTyrd9o6ByuVxGvV5Ht9u9knRg2wytHlF9ADAm3tNs9P2PJclkEsViEeVyGe12O2QbuDaGw6GxMMnEI6DGNhr5fB7FYjHUEN43fbAct9FoYDgcot/vYzweG8g8Ho8xGAzQ6/VCQ3iYvKCfmslkUK1Wkc/nsbe3h0aj4R3zjP5kPp/H4eEhgiDAeDzGZDLBarVCr9dDt9tFp9NBp9NBuVy2s5dgM21oqVTCwcEBstksqtUqcrkcms2mV/oAHumkUCjg5s2byGQyGAwGFr+fnZ2hVCrh8vIS9Xrd4l49lyqVCnZ2doyRp+A7fdrrFv8RB89E2Q4u8u5So5kZXiwWhlrTYdsWcbP8UZkp95B2hwpsQ/Cr10A2nWbtqBc1Ku6UwR+lUWmcJSq7zUNW+4cw409HRUEU3S++60PFZdOoXvT5qNcp63VbJCrj5JYfbQpWto11BkSX5boMCrfprM/Z/ydJ1PVp8O+euS6rSN/nm8PqitpRZYe4JZrK3ty0nnxfM7zXBEk00637Q5lnLquZoue0j8J77DJHKGpDWYbm/o3nCxDWh68sK2AN9GiPQBUyi/g33Usui9N3IJ62kIm7qGS16oPi6oPPbaq28UlUH+7e1xJfJm74HveaNd6hTnwUBUb1mnVwhg7y4nuUyUymFcFmX8FVMrp1YjcBU+4TMs80ma3nElsssCVAsVg0e+STPvRcIEis+iDpg/rQabPKeNVyZ64JJraehj783KUeix6mLijCjaENRwkCbFP5mUoU+4Hsiagm1jQ02ofEd1E2jJbIuFObmOllZoprwnXst0F0mAR7jJCxyR4Cs9ksxNBkjzMNBLcBIFGWFPVBBhn7bPT7fev/BoR7CWovPR9HoUeJMlepCz7H9aH6cEUbx28TE0/7Q/L+z2Yz2y9qN13AaBv1QdGekq5+3HJo2pRt6EHjit5vndLM/cN7r2VEfJAZQcfX1yBPS6bICkqn06HJ1WofNOAj2KZJLbchvI9Cv1RZd2o/eMa02230+/0r+nDBNt99EQZstVoNOzs7xhji2TudTtHpdHB6eopOpxPZNoISBSD5JBqk7u7uYn9/H/l83vYI9dLpdHB2doZer2c2VYER6oaseZIDfBPVR7PZxO7urjEN9Zzp9XpotVoYDodXksHUBcvQtmFQTzabxe7uLvb29qwiRGOb4XCIXq8X6ZdpSbA+fGRqUnK5HI6OjnDjxg0UCoUrQPp0Oo30yxjnkXmmpY6+2hFlnt24cQOlUsnOzkKhgFwuZzGKDnDSc4msNL5eS+OfRpz3jHl2jRLlpLPhN8EyoqicIkiH1l0g/CxfRa9FGQD8Nx0OLSVRSrS7UbZFH3p/ybDTzCbLMQmqqrMWxZ7wVRQ802BXx1hzOpGuC2DNLOFzPjpormwK/nWiD/CIKg7gCvDKzN+2gGdAeI0oE1XXhwIC7vu2CSzS9aH3XZs600nTwEaDGwbK27BfXHH1Q0CEa0bZVzx/2AzdV+c9SnjPtbRbe2ZGsYfol7g9J30+a7jueV3K8tdzh1OelfXPYQsAQi0EfAWMNEhhuRDBRE1cDQYDdLtdAEClUgGwBoZcxqbPgDO/dzKZtDJFBUd49vZ6PVxcXFjpkGtX+Vm+6wNYMzLr9Tr6/b41/+feYO+iy8tL67vK9+n106cn29NXJjz1UavVMBgMzNfQc2Y4HKLT6ZhPFrVHaGd9TtLw/rFsk6W7LhlgPB5jOByiXC6H3qtrhOtD27P4BhbxugkmLpdLK+knSJhIJCwpoYPelOHJdhtM4rm9SX2JeamPXC6H/f19rFYr5PP50HCZTCZj500U84zl32y3QYzkacYyz8Cza5IosIiOPIExt1RRSwd8pzi7okEtASA6qAzgOHWF1039LJdLA9V8PHijRPXBe63B7Hw+RxAENs1HHXkevgqw+mJYo0SZVrwOrovpdGrrgT0lgiCwLDmdGjr02wI2uwGu7hUAVsY7Go2wWq1C7LRtshsU3fe0H64tIEtRJ6PpOnABa9+Fa19LHdxgTvUQlbzwzVF9nFAfdM5cfWiyRkEUTXD5WDKySYIgsPIPOqB8PuoaXRBAS363waZQH26fIb1ulzFCvwxYt1fwvdyKwn1QKBQM3NC9ouAz7agGu9SFrhOfhWAiy6V0XRAwcidZUx/aJF4ZIz6eNQomElzVUmf6I2yETn0AYRDe99JVV3R96H6hb6b60LNWQTPVIcU33WiMyv6Iem4SfCfTimxnAKHYjjaEMY5OjvdR3LJvro3JZGJrg03zgXA1ABnRQRBYfzB+po/JXhck5e+z2Qz9ft+mb7qAmIKJxWIRiUTCYj6+7mkB8M/As2sSZjOBdaCrgAAAqxPnQcvsjjaN3wZRJwxAqESAtc90bAmEJJNJy+AAsAPZZ+NK0WwmDWcymQyBQwBsGEAymbTeEjQqpMH7mslzhY4pwR/Svvv9fujeUyaTiR0qbBgPPD3D+o8pyjhTZgQPYQDmdFAPSgfXaWHKRPPNSaMo6EW7SCeUAS0P5na7bbpyS/Rclpav+lDJZrOWnXPLZVyHXtkByobeBj0Aj66Lo92LxWKofIo/+XuxWLRJVnzOnUzquyQSCVSrVezu7qJSqYSaVrvBvQIn2n9FmWfbAI7UajXs7e3h3r17IWCMulB7wiCPfhiTNW4g7KPw2mu1GprNpjXp1r6RbBGgTBqCbToVnAE0h9T4altTqRQajQYmk4kFbnod4/EYvV4PlUrF9lEul7NSK2VWEFCIYkL7IixTXC6XKJfLoTN3Pp9jOByi3W6jVquZPliiSbtB26Hgqq/+WSaTwc7ODhaLhZ0vyvBnmXO9XgewTkAsFgvr60Vx7a6PQibedDq1eIR+62g0QrfbRbvdRrPZBBD2O9jParlcot1uYzweYzwee+2/p9NpG0jDPoGM9/P5vA0N2N3dtfeoP1Kv1zEej3FychLyVRR89EG0JNVlahMYTKVSuLy8RLVajVwftLGDwQDn5+fGZOO59DTOme1AY2IuGuzpotf+GgzkGPTre/V3n42JiutEaKmE/o1ZrKgAd5uYI3rNyhJRFl4QBDZR0mVmMfuzDevDva/Uh5Zs6uRVZqlcfehn+S5R+ogqVQTWzuw2rIUnCQ9YZQSw1DmqbyCAK6/fFlGgzA3kuX7c640q+94mUcBs07W54CGf20YwkcwY7RVCUWA96r3btk4UDItq+M2fqifX3myTfWVws6kBepQtjWLdbQuDlSVWbnsIIOyvqj7cfcLntmG9aEJbq2LcclaXOeLaC32P7/rQYU0UXhcZV27sQn1otY2ywX3VCfeLVlBpz12uDbfUzt1XjPm4t3z20VympRJHtPWKK7o+hsOh9UjzDTijbPrOq9V6YID2oHVjfQKH1Afj4Uwm89RKN5+BZ9ck2jtiOp1iPB6j2+2i1+thMBig3+8jn8/j5s2byOVyoU1FB4/9rsgm8TVLodkZ0t6n0yna7Tba7TYGgwGGw6H11chms2ZsmM3LZDIYDoehEdA+68NlFk2nU1xcXODi4sJ0xF4B6XTaDmVOHqFxdafZ+KgPYF2myAOZ9OV2u23OSC6XQ6VSCYFn6XQazWbTyhajnFvfRJ0qZumSySSm0ymGw6EBiGRArFYrY6Cp3dFSTp/1Aax1QoYQM3LMcnLKFbOZWiLvTrfyVQeuMNvPs4HXTSYv+zepaOm3742tXVHWFPtUcY3QEdVyaNpeAMbq5dri5/ksWg7CnjRcH2RmRvU/cwPdbSm9CoLAmELUhw6kYX9I7isFoMni1KECvicr2Ji5Wq1aElfXB/0LN4AjiKL9BN3eNT5KIpFAqVTCaDQK9bQiU4LM7+l0GjqjdQ/NZjNj+5JJ7+sa0V5MWvXBPcOeVpPJJPQ39T0Wi4UNWBiNRl5PiOdZqwMzFAxwy1i5RzQOnM/nGAwGGI1G6Pf7V8BHn0R9KwWLNMbTnrvcK2pzB4MBzs7OkE6ncffuXTSbTWMy+iRc/7SJCpjRZkSBg9QJhzydn5/j3XffBQBjLTabTe/0AYTPEq5z+mOTyeRKSacK9dJqtfDOO+9gsVhgd3fXpnfSt7/OxN4z8OwaRI2ETqcZjUZGdb68vESpVEKtVgsFvXTieVjriFdf6fAAQmARf2dZXrvdRqfTwWw2s4aL3HDaiJLGOJvNAvC7r5UbtLDhaK/Xw2g0ssaS1WoVmUzGDiECaarLbShD0/VNx4RlrK7BZf07m5K6QKTPmSuKgmcEOLTh/Wq1MnAdQGhfKWtAAYJtEC050+tdLBahgBdAaD1p/xWK73sGWPdUicp0bmIUaZP8bQBFVKL0oVPzNOB1ASLt77UtoiWG6uC7AxRcAM2VbWCfKRNPg1+uD+oj6jqV8atnjc/CJCRLDoFwb68oZhFF7cw2MWmoD3cA0SbmiP6da0dbUKhOfNs/USXKXB+0IQo48+/K0gMeVQtwgI3v/pnLvNTzRO0IxdWHJi7U5vgqUeetG/tqfOKCzEyQp1IpDAYDi3t8tCEKpPP7u/vEPWNd0Hk4HOL09BQAcOPGDRSLRQOnfROXnarJO21ptckurlaPWvc8fPgQ8/ncCCNkol23Tp6BZ9cgDFDUIclkMigWi7bBANiY8EKhYM6KjgLXqRu+O68KALJctVarhXRVq9VQr9eRz+cte8HMeSqVCo3vBfxlBpD+DcB6IZTLZezt7SGRSKDf72M4HKLRaODo6AjZbNbAxGq1ikajEeor4TubhvoIgkc9i+r1OgaDAY6OjpDL5Sy7WalUsLe3h1QqZfvl6OgI+/v7qFQq1hjb916BdFoB2Lrodru4efMm8vm8NcVnfycAGAwGmM1muHHjBm7duoXd3V3UajVrbuvz+gDWtHZe887ODo6OjlAoFMye1mo1HBwcYDab4eOPP8ZoNML+/j6Ojo6wu7trjbG1VM9nYfDLJMze3l6ol9fh4aHtocPDQyyXS9RqNVQqFTQaDa8nfkWJ6qNarWJnZwfT6RQ7OzsoFotoNpvGTrx586ax01arlfVJYy+bbZBEIoF8Po9KpWK9rVarFfb3920fqT4KhQJ+8IMf4OTkBLu7uzg8PLR9sw0gayKRQKVSQbPZRLPZxO7uLhKJR5MTS6USdnZ2Qtc6m82ws7ODW7duWeVArVbD7u4uGo0GCoWC1zrhdMnxeIydnR3s7+8jCALzSW/evGlnK0GDZrOJGzduYDabodVqIZfL4datW9jb20O1WvV6nXC/FItF1Go1mxQXBAEKhQLu3LmDu3fvYmdnx/RBu3t4eIgbN24gk8ng9u3b5qf57J+RmUgbenBwYP57qVTC888/j5deegn7+/vW15m9rPb29vD8888DgPXobTabyOfzoWEdvghZvLVaDYvFAgcHB7h165aBI7VaDXfv3sWLL76I3d1duz7GNru7u3jppZesCimTyeDg4MB8NB/1kc1msbOzgyAIcOvWLVxcXBgotru7i+effx537txBo9EIlbAmk0ns7e3hpZdeQq/Xs356t2/fxtHREWq1mncJLLKaeabcuXPHhiVMJhMcHBzgzp07uHXrFqrVauh9iUQCtVoNN27cQDKZRLfbRRAEuHv3Lg4PD9FsNr3SB7GKYrGIGzduIJvN4uWXX7YJm6vVCrdu3cLt27fNF3Hfz96ajUYDzz33HJbLJW7cuIFyuYxms/lUbKrfUaVHQsBLm/LWarVQQ9FCoYDd3V3kcjnLjNPYcrILa+x9M64q3AxuVp8bRx2Ww8ND5HI5A0dYppVMJq0x9rbog4Ai8Ahlv337NiqVCtrtNvr9PnZ2dvDSSy8hl8tZRqZQKBgbrVwub40+2FtDD85XX30Vl5eX6HQ6po8XXngB6XQaw+EQ0+kUu7u7ODo6soabChb5qhOCiclkEjs7Oxbkv/rqq7i4uEC328VwOESz2cTt27cRBAFarRbG4zFu376NF1980Zz6SqViJTk+64OMs1qtBgBot9t44YUX0G63LYN748YNvPzyyxiPx8jlcri8vMSdO3fw4osvWhBIm+qrLlQSiQSKxSLm8zn29/dx584dGw2fy+Xw0ksv4aWXXsLl5SVeeOEFZLNZVKtVlMtlHB4eWlLCJ8fscUKHjQzmmzdv2rqoVqt2tlSrVbz66qsW9CWTSdy4cQP1eh3lctkSG74LwaLlcomDgwNzzu/evYt6vW6JmVqthldeeQW9Xg8fffQRut2uBXvUyTYw8tgQPggC3Lx5Ezdv3kQ2m8Vzzz2HarWKmzdvolwuW1kiANy+fRutVguj0QidTgeVSgW3bt3C0dGRtRDwVZLJJOr1OhKJBG7cuIHnn38e6XQaOzs7qFQqeOWVV/Diiy+aT7pcLnF0dGTJ4Mlkglwuh9deew17e3u2n3xdJ/QxV6sVDg8P8dxzz4UA+c997nN48803Q+0S9vf3kU6n0e/30Wq1kM1m8cILL6BSqeDo6CjUb9A3SaVSqFarSCaTuHnzJl588UUDEyuVCt566y186UtfCvUQLJVKSCaTeO655/Dmm28CAAqFgrWoKZfL3k00pj3IZrPY399HoVAw34Ossnq9jrfeegtf+MIXzHdbLpfWdub27dv40pe+ZBVIqVQKd+/exd7eXmiSqQ/Ce0eAvVKp4DOf+UyojHtnZwef//zn8frrr4eYz/Tjbt++jWQyiX6/j+PjYyQSCXz2s5/F7du3Q8xPH4SxRqlUwnPPPYd6vY433njDWogsl0vs7e3hc5/7HO7evWv+J8+YZDKJ/f195HI5NJtNm4z92muvYX9/37uEHgHSWq2Gl19+GQcHBxgMBpZcyGaz2N3dxeuvv469vb0r/lYQBLYGjo6O8NnPfhZBENiZSxtz3Xb1GXh2zaKUbmDNKiGrzG3Ky0BRkfptERoMGhQ6Zfl8HovFwoI5BjTsgeXqZJtEmYiZTAa5XM6CFQbB7L/hTo1TgMjHsgBXlALPLDCzEsz6cWpcIpEw510bllIn29LjS3vBUR906AmEAMB0OjW2alQfCv70UR+k+S8WC4zHY8vo0TGlY6HXzgQFbexyucRgMLCyLTooPutDS9/J0l0ulzYlEYBNZNV2AGQJdLtdJBIJZDIZA5x9ctIo2vZgOBxiMBjYebJarWw6IPvvDIfDULKKTAj28BkMBqHpeb6JlorwelarlTmdqo9ut2t6G4/HNkGQ62G5XFprBbU/Pgn1wYlu7BnJQL5QKNik836/b+UmTFgRLOH+4WQ9Ai2+6UP7DnF9ADBmv+pjOBza+9jXiecR7YzaZx9Fe0X2+330ej2zGzxrC4UCVquV7RH2MWKPK7LT3MSMj2eM9mFSfXBaZCKRCOmD/VgXiwX6/b610mBbCW2Z4JsugLA+dL/wjF2tVgaU0GawRJVnDfug8fXuwyche2g2m2EwGNj5wmbujFMmkwl6vZ7ZT/VbOHWRJAkyfafTqQHTvqwV3sPZbIZer4d+vx+KXfkalqiSEKOtVdrttr2XPWvZE85XfdCeDgYDi/cZm81mM3Q6HVsbOpmYuppOp7i8vESv17NJnfRXn4Y8A8+uSbgQaEDojLmliFxILFNk0EvwiMaI/RR8PYB4LePxGJ1Ox3pCJBIJNBoN7O7uhjaRNvzmTwUUqBdf9cHrG41GNqqZ48339/ctcGMpBLDuL8D6bxoa6kPL/XwS7oH5fG4Z3PF4jHq9biVo6XTaBgYAQK/Xw3Q6vVKSqACtz2AAnbBOp4OzszOMRiMrPyOLk6Xgy+UShUIBo9HImFm0Pcz0cM34qA8O0xiNRnj//ffx4MEDnJ+f22hwsi9Z4jufz41BRFbAfD7HN77xDeTzebzxxhvG/PSxpHU8HuP4+BjD4RDvvvsuHjx4gMvLSyuP4RpptVr467/+ayvz5Tj56XSK09NT/O///b9RLBbxhS98AXfv3kU2mzXmjU8yGo1wcnKC4XCI733ve3j48CE6nQ5u3LhhLIlsNouTkxP82Z/9mV0/m8RXq1XM53N897vfRT6ft3Hye3t7eO6557zbM4PBAA8fPsRgMMDbb7+Nk5MT9Pt93L17F4lEAvV63fTxF3/xF5hOp2i1WuarsKS33W5jOBzi//yf/4Pvfve7eOWVV/Dmm296x8wbDAY4PT1Fr9fDd77zHZyenmIwGOD555+3DHk2m8Xx8bHtl06ng8lkgtPTUwtmmNR655138P777+OLX/yilTr6tGeGw6Exur/5zW/i5OQE3W4XR0dHxr7KZDK4d++etYugDWm329aTtdlsIggCPHz4EOfn59jb27Nz1yd9jMdj9Pt9XF5e4utf/zrOzs7Q7XaNqUn/4/j4GH/5l38JAOaH0Xfr9/t29nY6HRsK5iM4QlDw7OwMf/M3f4OLiwt0Oh00m03zS9PpNO7fv29JOzY3p29/eXlpfli328VoNMJoNPJWH9PpFCcnJ/jLv/xLtFottFot8zGY4L537x76/b5VFzFhN5vNcHJygtPTUwMk0+k0zs/PcXh4aOe2L3uG8eqDBw/wta99De12G+fn5wDWPeEWiwW+/vWv49133zWfhH7tbDbD2dmZDUfr9/uW8Oz1elae5wsbj2Dpxx9/jP/1v/6X9TQfjUYGEPZ6Pfz3//7fUS6XUalUUK1WzUdfLBY4Pz9Hu93GZDJBv99HMpnExcUFarUaXnvtNdTr9acGGv2owj5n9+7dw5/92Z+h3++j2+2Ghmpks1ncv38f+Xwe1WoVpVIp1E/x5OTEzmAmvY+OjlAul/Hmm2/iJ37iJ56VbW6raH8vbhAy0JjFZKCv0zmY7eVPX7MTrmgjSQKFRNOZwdSmpG7zxU0PH0VBQPYIIHAKPOpzxQlHDFS0HMJtSqm68ClDQdE9QIbAfD63THitVjNgkVkYZjIY2EZNsPHl8HVFm3or04osKwKKLO/ka3VCrzapdZuj+ybM4DLAOT09Rb/fBwBzumg/CMorq5dZcerwzp07lu30UQgyd7tdnJ2d4eHDhzYRDoCVjYxGIxwfH9u5w79zOMloNEIul8Pzzz9vjAof7cd8Pkev10Ov1zN9ALBeMgSb+/2+TWbtdrvWmJh76OzsDNls1srx8vm82RmfhFndbreL09NTHB8fI5VKWe8q1QcbWLdaLUtg0LboxEWWkPs4nIb3m4mI4+NjZDKZSH1weu/5+Xkoqak9bM/Pz7FarfDCCy94aVPJGOl0Ojg5OcHDhw+RTCatVIZlVmQlksHIc4aN4LPZbIitp+CIT+uDSV2WkLGMjD4Yz91+v3+lGTzbR5BpxYQozx0f1wdZeIPBAMfHx9bAXJNUqVTK1gf3EJmsBN/c+MfXRvDL5dL08fDhQ1xcXACATd7M5/NIp9PodDoGDBQKBSwWCwPPmIggOJJOp82+srLEF1FW4v379w0o5b4n4eH4+BgXFxcolUqoVCq2z2azGc7Pz9Fqtew5gkVMkPs0RIFrm20POp2OrXXazslkgg8++ACZTAaNRgONRiM0GO/s7AztdjvkyycSCfR6PRwcHHhz7mrs0u128eGHHxpTE3iUyGLFA/dBs9lEtVo1EgWByIuLC2OBc79UKhXcvn37qayPZ+DZpyw6PYMZCz6IpGYyGQtwyHzg+OJ8Po9arWavIXjiw8bZJDpNhKUCdNin0yny+bxlXhiokP6t+mAZlk8HTZSogaE+xuMxLi8vDTBhnzcGtL1ez8oU2SeuXq97DYqoEFgdj8fo9XoYj8fWgJSsPB7MzGZyfRSLRRQKBesboPrwcd8oG5UASa/Xw4MHDzCbzSzzS6GTNp/PbQgJGxaznEQBZ1/0we87Ho/x4MEDtFotvPfee/jggw8wHA5xcXGBxWJh5VT6PpZNkHnHklb2Auv1eta82BdwhPoYDAZ47733cHFxgXfeeQf37t2zfbJarUJlMmQwa7mVPnK5HG7fvm1NniuVilegM23j97//fVxeXuK73/0uPv744xD7VMu5U6lUaBoehbpi6evFxQWSySRefvllr3r0rFYrtFot/N3f/R0uLy+NecZSGj1j6V+w/JegCNcQHXgC0UdHRxYs+9QE/eLiAn/7t3+Ly8tL/N3f/R1OT09DU/N4LbSrDAx1GikTNwCsBOvVV1/FbDa7MnEu7nJxcYFvf/vbOD09xbe+9S0cHx/b9+f64ORJlvcy2ckBG7QfDBAB4K233rKkhE/ss3a7jXfffRfHx8d4++238eDBAwAI6QOAnRd67SxXVd+EZfJf+MIX7G8+VUh0u108ePAAH330Ed555x08fPjQ7jsTdmwjwbOXFSMEA7QEazabIZ1O48d+7MesxNUXWa1WloT48MMP8c477+Dk5CSUoGXijgleMs+oD4KRLFEcjUZIp9N47bXX0Ol0kEwmvfHhV6uVJSE+/PBDvP3227i8vLwylVcZmxyKRltBBppOHWUVwWAwQLFYDK23OMtyuUSn00Gr1cKHH36I733ve2i1WqGJtKz64Dopl8s2PJDJbbLU+BwHBxQKBRwdHRkgH/f+ePQ/2u023n//fbzzzjtWeQfAmGc8X1KplMVvTPgvl0v0ej1LxrB1Qq/XQy6Xw507d3B5eYlCoWCtF65DnoFn1yAKnnGxjMdjazxL54SGJQgCaxLPHkYESXwHR1zG2Wg0MtYDqa1RTkm73cZgMLDJJPl8Ho1Gw2tdAFdHEzPjORqNcHFxYaUz7C8BrA30aDSyiZMEV7ZFH8zeUB8stSGtmywQMtSY5atWq2g2m6jVagYQ+KwTl5HY6XRwenqKTqeDjz/+GJPJxBxxPXx5SFerVZusd+PGDWOcEEjwTchouH//Pk5OTvCDH/wAP/zhD003bp8d3nsCIwwA2VuxUCjg+PgY3W4Xq9UqNPnIB1mtVuj3+1au+c477+DDDz80B133iILv1AsBEe29efPmTXPmbt++7Q1YxOtqt9sGEn37298OgWe6R6ICeu0hmc1mkclkMBqN0Gw2Ua/X7b0+AKzUx8XFBb7+9a/bfjk7Owv1guT60GER3C/u2iAwlEqlDCxi4s8HWa1WOD09xV//9V/j7OwMb7/9Ni4uLkL6UAYiwWY6+9QHwXcAtpa+/OUvW9maL/oAgLOzM/zt3/4tTk5OrGxTbQTXgrLtKLo+CCayhcbJyYmX7QEuLy/x/e9/Hx9//DG+9a1v4eOPP7bgnfsFgF2zJh9oTwiaECzKZDI4Ozsz3fgiBEc++ugj/PCHP8S3vvUt3L9/30BCTcARNNO1wLXD6hrur0KhgIuLCwMGfABGKN1uFx9//DHef/99fPe738WDBw+MkQqs9wTbzmivTK4dTcyQMHB8fIx2u20MTh+E5+29e/fw3nvv2bmrjFRg3TSe64SkB/VDaGtXq5X5HBcXF9jb2zObHPc1QrDo448/xg9/+EN85zvfweXlpQGDfA2AkD5cu8qzR5N+ZDS+/PLLGA6H9r4425PlconLy0vcv3/f9MFSbtoPPV+YWIg6Z9R35XpKp9P4zGc+Y7aE7a+uQ56BZ5+yqIHYtPH5GneIABs3MyPse6NNFQ1cmM0lysyfaiy5UfSA3hZdULQ/F7MUDE40g6v9u+jQ8vBRvfqqF5cppiWHPJQ1863GV6fTRg1S8FXcYCYKFFSAgNevAzd03/ioD16f9kIAELrHmrVVnXFv6AHNB4BQIOCLqN2k805gh7ZTpztH2QXqjXpgcDMejw1888FpBRBaG+ypo+W4dM6Bq4273TXBv1Ef2syYAXDcdUJ9cKIbG3dHMYH0el1mjDsxUQcyjMfj0PkTZ9HE3XA4xHA4jOwdq76YAgMAQjqh8LVMcNBX8UEfAKwHDxs5814rmAgg5F/wNbxGt4UCsC73Y2I47vsFgLGDONFbG31rIAvAAnwC7cDartB35x6k30Yw0SdhFUSv1wOAEGvVBc/oZxBU5Pmhfb+Y8FMWiS/C5F2r1bLBCTwzdD0AMB1wIBEA20sEE5mMUT/EF+AMeKQP9kx09aG2Qs9X7g1g7XeR8U9/Rn1Wn/YLKwHOz8+tfN21mRRlvxNMpG/BxJ3aD5ZJc135ENewjP/i4gL9fj+kB/csVdCZz9Ff4bVr3OOukevWhz9Wy0PhwUKDouUNeqPdoJfsEPa6qlarZoDZj8OHjeOKXqduIg16yEijrmgoOPGJDRZZcsWN5psugPD60Mw3WWQ6CQyAOaEAzLhWKhVUKhWbmLYN+gDWwaxOiiOVWQEBChlFpVIJpVLJmqTr4evbntm0PnjtWorHpqx8LddBqVRCuVw2ajgngAH+gasatBNAZW8eOuoKLNKm0EFhUEMQXsvD+Zmq77gLg9PRaGTszEQiYWUODFYUBNO1BKzZJHTckskkBoMBLi4usLu7a+C9D04szw46a5eXlwBgE3qBdb8aLUnkfqHNUdAjmUxiPB6j2+3a9KsgeDSGPu5Bn+rj8vISrVYLAGy/EGQl6Aqs7S71oWuF64RZY/aU40S0uINFZNj1+32cnp7i8vISQRBYLysGMC6DW9eH2t5UKmX9Avnz7OzMBlLEXR+0kb1eDx9//LGtD+2vyvVBoS7c6cQMiufzObrdrtnqbrdrpfRxtx+0j61WC++++671sioWiyEmCNcHkzH0OxRkJjjCfk78/OFwGAIL4i6r1QpnZ2f4zne+Y/pg83YXXOUZy6bful8Ink2nU7TbbVs3w+Ew9Lq4y2q1MkbzycmJ+Vj0O9R20saWSiVjtDPpy/iF7Ujow/k2pXa5XOL+/fvGXOX16gA41QfPzmKxCOARMAvAYlv2BEskEtY4nrbGB1ksFvjoo4/wN3/zN7h//z7S6bTZD5YoayIXeGRvuYZY8t5oNFCpVMzfDYJ1G4FmsxnCAeIsi8UCH374Ib7+9a/j448/NlvJ2I6iPjorz+i/BEGAnZ0dlMtlA1f1fY1Gw3TzDDzbUlFn1H3w74rOr1YrAwCUeRb3DfNJxWU86E+3wTsdOSLvyi7yWR8KFimYymCWgCINhrLOAITYeMqk8V2iwGVlntFhi8qEqy62ZX38qH93Syg0K+zrGlGGrgKF2q9I1wL7D6kjy6CXP91pvj6JlmSqk6VrnuV4SpF3wTO3lNNlsvkS2ChDlZOcAIT0QaeNAZuWs+pPl0GjoC3ZAnEX1Qd77AC4cla4Jdy6p/Q5ZZLQ0eeQCV/0wXOETEJgnZSiLeBreZ1qX1yWM7BOQpDx6EvZFff8bDazPqvAWh/M9HOv8DrZGF3XDME2vp97ixOwfbEhBMfYYwdYs+o4SISvU30wwNdSLLKNaH+pD11ncZfV6lGPUTLxlGHG+6y+F4N86oPXqUN8GCT7uj5Go5E1/Adg+4RnLYN41Qd7fPFsyefzofWhiQye1T6I6oPJO9oCsgrdWC2dTlvbFeCRrWXyO5FIGHlCz2RffHgyz1qtFgaDQegsdVl5vDb24dUBGrlczoZM0I8hFsD944NOVB8ERRmHqC+qpZpMZClJgm2rdNAI//a0pn0/A8+uSbh5OI2FVMQoGrguKBoaZdH4lKnZJHQ8OYmGv2vvFWXaUB/UH/sW+a4P3mseOMxYjsfjUG84AGZw1AClUikUCgVrTuqzPtRJp4Opjla/38dwOLQyJHVQCC5Xq1XrZaW9mlwWl0/C6yOlm4ErhyTwvivLlY4ax56zXwL3nY89z7TRLqeOkkVEQEMPZGbFFSTQrB/3VrfbtSbqi8XiqR3GP6ow6B0MBjZdknaD6yAIAnNStXEzdaQTnQmWdbtdo9n74siz3Krf76PX66HdblsfRNpMt9RMS2QUXNPPXC6XNu2Xn819FWdh0MsprJ1OB71eLzJJ4zLAFSTSRI1bPt/r9fDw4UPMZjPs7e3ZOR5HISjCNcLpo9SH9jUDEPI9NJmln6fPc4LevXv3MB6Psb+/H+pTGkchoEOmKaeLuowiN8EL4Mp0YvU5uD5arRY++ugj6xcYd7vK+zkYDHBycmJlrNr3Tpm7alNYrqtlwLQvBN3Pz8/xwQcfoNlsolKpxJ65Sn1wOBFZcwoGukwaronJZBLSk7ZkIXPvwYMHePvtt3F4eIhms+mNPtrtNj788MNQ2TftgCbrlK3oMuw0mUWb+tFHH5nf+9prr1kpcFxFmZoffPABRqORxW+6VzitWctaCdRrbKfrZz6f28RnTp2Mu//O+3l+fo733nvPwHdNQiUSiSusXQAGkGmcS6Ym18hgMLA4iKAzy1/jKNwTp6en+OEPf2hVVFo5t6kFE31RvobsTbWnZ2dnBtzyLK/Vatd2ffG2VlsgyiwiusqMA8EiitK++TuzfG4Jmg8BzSZxmVO5XM5Ge7MUyzUuqj9t+r0N+gAQ0gcNioJnNESaydAMJ/WhgVFcD5knia4PXudy+WgMPB18lm+yrJfXz5KIKFqzr2uE91lLh7Rvj4LuLkjAEgF3v7jMTh9E2YcMhFlCpv2/9L5r0Mv7r+AJJ+m1222Uy2Wv1oj29uJaIGNMs53KxnPZdcoSYUnJaDRCt9u14ECzfHEWBRP7/b71HAHCAICCQ8AaNAKu9lsk6EJdD4dDL5hF/N6DwSCkD5bH8DW6PvReK8PKBZK4B/v9Ps7Pzw2Ijrvw3BiPxxgMBhgOh8jn87ZPCAipE09dPO48JTO81+sZCB93fSibm0OJ+v2+sT9cf8MVTb4oKEA9snzz+PgYAGKvD2CtEw6v4hQ4tkRwe7+5DF9NWrhg0Xw+R7vdtsmdzz///FO7zk8qCiaenp7a/qA+tB+c+udBEBgL2mV262Tjk5MTvP/++1dKuOIsq9WjaZs6cTSZTNo1KXiqLREIjmgiQpmwy+USZ2dnWK1WaDab3uiDybaHDx+aDdCYzGUq8vpdYN5laLFX1mg0Qq/X8yaJt1wu0W63cf/+/dB1KUGGYKIKS+MViCa7l3tNfT1tMxJnWS4fDQy4d+9eqPqF18+ydxX6Lrom8vm8Mc8Wi4VNZ2U7jcFgYD3irkuegWefsrgZbQbBpKpqVpwMExoczV7oQe3+9En0u/OwJWhG5hX7EulhrGCi2zvOV1GmFR1W6kObQjILoXRW6kpL8vQg8lWoE2VPuVRlHkAuBdpl8Klj57vofqEutFTAZZQxY64AvK4TwE8wUR0yTSpocKYAYtQ18m+a5dIG+b6IXpuWlrlnRRTbSNl5FL5GHXsFlnwQDWoVENJ/U5SFpwwCF0DS/Ubmow864TW4fUI2fXe9ZtWHlq/qeiH7jD324izK8mAQr0w7AkU8d3i/VYe6l3i9yiBho/lyuRx7fQDhfa7MDr3nUQkWHTpBUVCFwsbqPqwP4GpbgPl8HmJ2qN1U20kARM8VAsq6Z8iS4LRrH8TdN8oeVKDIBZspuqfcs5gJCV+mxOv64L1VfSh4pKCqnsW0N7rXfBVl3mrfO/17FMisyTyNjzXOVQDJl1jPZSIzqU/+oM7DAAEAAElEQVSfTPcLX6/ixjPsgcdzCLja+inuwmSKNv53Ey9cM26SSgFoLfV0Sze5H68bTHwGnn2KogcHDQPLFDkUgECJZoOBNQLtlmxqHbBvopudGyGbzaJYLCIIHjXuXa1W1tg8KjgsFosbmUU+GBNX3OwE18dkMjFgrFgsolKp2P3nOmJJr6sPXwzrJtEMVSaTsWEIuifK5TKAMJiiZb0EG7WM1UedKGi2Wq2sPwLLOHkoaV8r9prg+yqVig1QIKioTAFf9KLAD0tzC4WCldD1+30A62beep2aDVbnhYzGVquFZrP5RJZJ3ITfVcu91Qlzr8UtU4wSdUaY4SQYG2dRBgRtInvI6N+ANSNR/6bntOuwcn91u91Q76M4iwa96nRS3CQcX8N7HbV2dH8MBgM8fPjQmBdxF+1dp2tcA7nlchnyxRRcc5MxymoFgG63axl2H/Sha4KMIHcwAhN61A0DH5dJpoEMH61Wy5hFPujDZePNZrPQWtD+iARQuX40MFYbo1UDLGNlf6O4izJNJ5MJlsul+aSTycSuXeMS2hv1zTWp6YKrl5eXNtU07kJ9kOFM1gzvO6+NfoaCBNxP9OOibK1vyV5lZg+Hw1Dvv9FoFIpllZ3sMp51fbDfGbAeMkEAKu66UX2wFyhZVYPBwO4xnxuPx6EzlvpQYoT2WaWfp4lSH/RBkLxUKlmvOwJmjGHJzlTbobpgolz7t3K/6XT4Z+DZFop7kOhDG0aqYXFHsLrOrq+i16MBrfsA1sGe6ssFzHwFE4Ew+0x14jJHqBPqShtxxv1Q+VFE76det5sBd/WkBlfBg23aM/ypmSwNaN3XAriybnxfK+73d513Dfpcu6Brhvqj3dWyG77fBz25mcio7/y4LHfU+5Rx41N2/EnnJG3Lk67ncWxF/t0HnSiYwX+rROnHfb/uB30ddelL+QiwBouUHaP+FvBknfA9+pkULSfxQR9uEL/JPujvj7MvAEJ6ZW9SH/Thsu6YMNj0vaP2Cn+65zL/RpCBQFTcRfURVTbn+qx8DYFWN0nn2iJNzsR9fVBUJxQ3McPn+PpPkrzla3xjeuv6cONViptwiNKDG/v46r+768ON4/TsdP3YTf6L+mLuZ8VdXN/Tjc8YmxBYjIqFXaCQAL1+7tPQxzPw7BpEN4xSEZmJIeqqoqDIpuDHh83jigt2KZhIMIj9nIC1Hpjx4sGsjolvBvaTCAN69ncaj8dWvsmyRWYh5vO5GSDAL+O6SVywCHjUVHM0GmEwGCCVSiGfz2N3dzd07blc7kpmy1fQSL8vry+dThtzlRmuIAisxISMO64NLYNm9saHrFWUEDQGHmWt2f+O60N7QwRBEGKL0LHLZrMol8t27fxMUstpW+LOsgIQus8uywhY9/bSyZmuY6KTnLVUj5k9X4Aiil6X9usCEFonzFq6yRi+jvY3CALbN2Szkb0Zd2Fw6vbKdKdt8j6Tues6/PwdWO8Xtcs+rBGCOVqerUEqS4SA9bWyh4pem+vcU6f05QiexT0AJngRNXBFfTHaTvpdm/xRrjEFQsgsYs+iuAttKNmJuneiklBR/QABmB4SiURIr/1+H6enpzg4OIi9PhQEIAgKwIadcb9o/yIXJCGABsA+x9XHxcUFut2uF/tF9cHKEGDNNCNL5kkgmZvE4evH4zG63W6ItRVXccFm/q660LYamrBU28nXK1CicbG2SIizv+reL14LmXjZbBaz2cz6dVNfLiteAUj9bL6W+tD2LXEXnie5XM5aGuTzecznc+RyOWOeAeFBNOrf8rmo1guZTAa1Wg3lcvla/fZn4NmnLFFgkR7EBD/YYHMTMv24rI/PEpVx4AGlDru+Jio7sw26AK5m+zVDp8GPHtSKxFO2YX3o2gBgBpPOC0v3tMmo9qBwsz2+6wO4CpjoQAm3P4A6+8rc9BE4A8LlvBwYoM6YZkEpmoSgXtg3kJ8ZBcj7IFE2kTpQB51Ol+4lt1xCzx8A3ukC+GT9QKgXLbGhuMGMOvjK9I0C3OImyqBxAR+uA/Ze5b127YJ7ja5eXN8m7kJgJIpVRNtA0bWg6yVK1P6wnM0HvfA8VTaeAu8uSKolzWxwrb6KO5iFTCtOvI278PrVz1BGjcuCV3+V1+4GebrW2OCaUyvjLnp+8HzQsm23IsCtFtHzw2XjMakzGAysfC3uovpgYo7fOyop8Uk+D1ivI5afcXBP3MUF0IBwhZCrD2UWuUyrqD3lGxNPk/bqW2mSUkt69ZqBcI+vqDXkJv3i7ofo+ub1c0gik5AszaWPqqL60M/UnmcEEtmq5zqTms/As2sWDfDIKgLWU1g2BfxRm8RlXvkk6nTpwaqoOgAzOC7V08drfpxEUVA1aNMG6YrGbypT1M/1VVfuQavXqbrSfgoANurCV9kUxFLcjKjSoLXvhvse30Qdklwuh0KhYIFIVANvYN3UWMEkF1AkCBs1BSnOotluZngJttM50xIklxkAhJs+0+a6zq0vQkBI7eVoNLJsJoEC7XVGcdlFCiYp6Mzf4y50WJUtx/urAQ/thgsWKVvPLUfiOtN158M6iTpD3XJ2MtRUH+qs65pw14MPAY2K6z8wUNHnyf5QIfChgaIGfMr89MlX03ND97364LSvQHjCJp/T81b14QIAPpy/ClwocK7+Ka/dtRuawAHWdoSgq4KOPugCQMh/0EFdus65X1wfVc9S9ogk411jIf3pi7BvVS6XuzLQjaAxsN4vrj/vxoAKSPLzfJEgeNSPt1qtmk8JrON7tacKwioQ6wLw1BuJAQTfFMiOqyQSCVQqFezu7qJcLoeYmZrY1aoPN+ZzWXa0GeyHTeD52cCALRPXIGp2i2PT6YTS2LhIfBSAFvdN80lEjaYGNSyRUeaM6+z6GNx9EnGZAXT4SfflAaWviwoCfBc3K6fBivt3vWY38I+iQPukn8exPyjKMmEjW4LQOhLcfb2WXfmgEx6k2WwWpVIJo9EInU4nlBGmc+L2JGHgy6Bfy05KpRLK5bKVpAB+6ITXQNuQyWTsXAmCwJhFTNJETWXV4MYtkfepn6KCRSwFyGQy5rzzfjLwZ3N0ZbXyp2tbXEanLwBJJpNBsVi0wIb6IHDIs5eOpwYqCrhuSlzpurvOjO8/RIIgCA2T4Xd31zjXC+0jbeh4PAYAu1aeuQxquP58AowUNEun09b+QX0tMpsVFKKNAXClvBNA6Kz2xSdxWS4EiPU6EolEqHTKBaBdEFEZJgz+FKCLuyi4pclaF0zkWlCd0N6yTYR+JrA+k92JpHEWTapoKwzd96vVymyFkhsUXOO5w6EULpHAB10A6+vLZDIGjLBMkfd8sVhYyS/3CveSkiS41vT62YYknU57QxQJggDlchl7e3vWYkWb4LO0301yakzHs1kH/bA8keetCzTGTdSH2tnZwZ07d0IsMt3/LFMm05cgIWNfnke0q3wdWxil02mMx2Nr2XNd8gw8uybRQzMq8HeDYvcg0qyOz+JSfaOy3FHg2DbqQsU1hhq0qTPuZkd1ZC+fU4n7YbNJoph4bh8jBY1cVsmm9bEN+nD3R9S+oW60NAfwu5xXv3tUGapmdoF15t+1I5rtIwBFcCEKnIyrRAUzCmJwDajOCKA8LkvH1/oS+FKetLZdPSWTSXNuh8NhCCxybQ+weWhNHMW1C/o8gxAyVPlcKpVCoVCw0kZ9DxBun8B/+9R7JSqZovud+gBgQW4ul7MScdfviNp/7h70QaLunV4L/RKC6gTj3cSwMp2VleaTPh5nE5UtxSQvwVWdJOgmbtxzyAf78SQ/m9ehvUJ5fmoZK89bggPKslF/xQd5UtzBdU8g1e1/pokJ3R9qg3w6b6N8dIoy2bVFAs8K/mQih+vhcdcedwDN9dHdc4bXSWYi14gyGBWgdWMdNw6MewzsxrK8Fj5He6psVE1qu/0UNfFLfbhM6euUZ+DZpyzKitCaZW4cZj914/DBpqPMTjDwcQ9kn0SvTYN6ZnPY+JzoMzcKm14Dj5qW8rM2gY++iAsAKVMom80ag4LrYzQaWQaUhqhcLptD4tsBHCXcL1oqQ2o4yxKXyyUmkwl6vZ6NTl8sFiiXy8a+cvXho07UftAekDVBfTAbxYOHDiyzOu12G6lUKpT108PGF70o6KE6KJVKmEwmdo1Kb+dzpIYri6RarSKXy2FnZwc3btxAs9n0phk8EF1a5AJe6sRWKhXU63XM53Ocn5/bXmLPM9oTggZa7ueDTtThVBq/rhsFTff29nB0dIThcIj3338fo9HIzmS1xcCa2VYoFGwoR9yF9sD9rrzn+XzemuirPvr9Pn7wgx+EBm64pTjAo+EslUoFxWLRC31wL7hrmb4YgTL6J81mEzdv3kS73ca7775rjAFl1nBtMQPOfePDfokC2/l8KpVCsVjEeDy2FiP7+/vY399Hu93GRx99FBq8oGXB1A+ZEk9qoh4XUd9bh6UQOMzn89aja7FYYGdnB81mE51OB2dnZ6Fm+EEQhIYXLZdL5PN58+d80Ycbt9AmkA0yHA4xGAwAAM1mE7VaDaPRCN1u11h68/kchUIBpVIp1KuIz+Xz+djvF01GEizk/SaQGgQBRqMRhsMhgiDA0dERKpVKqH8e1w6vmyWcWnGj5fVxXSducpa+qTItc7kchsMh+v0+kskkDg4OUCqVzG7O53PbTwBsUIAC9lqZpNUScRNXH4xVeZ6wLxf3RjqdxuHhIYrFovmy0+kUnU7HwDWCSPx82mfVeZwBNN0vGtfOZjNbH+PxGJ1OB7lcDoeHh8jn86hUKigUCphMJmi1WlYWTpBRQVRtXXLdSbxn4Nk1iZvJUYfURZTpoLq9wFx2UVwN65NEr003P42uUqD5ej28N7GLfNUHEKbIq2FQuipBRIJndGrVuaH4rAvgKhMPWDM/gHCfLwJp8/ncqPCbsns+ims7GPwzO6OTNTXbx/UxmUyu9KjxWS9aasRrdnsjArCyCrcxNn+qk1csFq+94ej/rUTdyyi2B//NcleWcGoGFAgzSKhbn5gBAELXEnVerlYrA99zuRxqtVqI0argmoJnQHjf+aATLS90vy//pjYhn8+j2WwCgNkRBSRde6F70Id98zibxzWv7PZ8Po96vW4BHSVqXakjrw2O4yyP8yMVaKROcrkcqtUqZrNZqIxx0+dFMR99EPU76Weob0rfIpvNolKpYLFYoNVqhXx1IFz6CfjXwymKfcYBCsoeYnCbyWRQKpUAwAAkMjZdlgjfr60E4i66Hvhv7eGVTqcxGo3sfKU+2EbB9dW1ssRNbPogrn+uutGkHVsksEcV7cNkMkG/3zd9uOeqSyaJO/NMYxZdK7r+AYTAQgLqBBrb7XbIP9VklUrcmWd6/W6FGc9TJrZHo5HZj2KxiFKphEqlgn6/b3Y1iomnSVGNDa9L/Djlt0CUqgxcLeMkfVWZA1H9M3wHzoBwSQlwdcqR66jqRtTeHGo8fNYHcHXiDg9hBrhqcFarlYFEAFAqla6g+74L7/lwOMTFxQXa7TbG47E5YwCsr1cQBBgMBpbRKJfLmE6nuHPnTuiw9VkvXP+9Xg8nJye4vLwMrQF16slQnM/naLVaOD4+RhAEGI/H1tvIR+CMeySdTqNarWKxWODjjz9Gu91Gt9s1kJDXRgd2sVig3+/b3hqPx7ZmqFdtfO6LbpSFV61WMRwOcXJyEnLQV6uVAcyZTAbNZhOj0QjHx8ch55ev4+8KwvkCoDE4pZNORgP1wQw/902pVMKdO3dwcXGB73//++j3+3buaumR6pNsPB/0QSZUPp9HsVjEcDjEcDi0yc08S8nqrlareOmll1AsFvH9738fw+EQAMx5dfvCBUEQ0nOchfeVAwO0dwzPU33MZjPs7u7i9ddfx4cffoh33303ZF9dNg7P53w+b/1a4yzqY7JXINmn0+kUmUzGzlv2gDs8PMTnP/95fPDBBzg+Pka/3w+dQSpka5VKJW+SEjwLaFMBmF8+nU6RTCZNH8lkEjdv3sQbb7yBe/fuGQOr0+mEAEUNHNPptLEq4q4Pl+3OiXhMVCoAwvVy+/ZtvPbaazg9PcX777+PwWBgf3fZWsvlEtlsFo1GA6VSyQt9MBFJfQC40rONtjSVSuH555/Hiy++iE6ng4uLCwwGA2NasfR5NpvZvsvn89ZYPe764DpgPzP2OlPGFXUzm82QzWZx9+5d3Llzx+KbTqdjfiwZauPx2BK9uVwuxEyMs1+2XC7tusi6VcBU7/VsNkOxWMRLL72EGzdu2GdcXl7iwYMHGAwG6Ha7yOVy6Pf7pg+yvNlfLs7l3wTFRqOR2VDVg/szk8ngxRdfxNHRkTHxHj58iHfffRej0QgXFxdIpVLodrtmk5rNJvL5PHZ2dkJMzuuSZ+DZNYkCYyouo0QZFMogiDIccd04n0TouCnLToMczWCos8rSToJI/Cz96aPw/rLBJh1XHqzsowA8WjM8aBKJBGq1Glar1RWmhK/60IB+MBgYeEZAkQ4YDyYA6PV6GI/HSKVSqFQqVqpH8VUXKqvVysCzi4sLY9uxTET7RxBMvLy8RKFQQCqVMqfN7aPnkzDDW6vVADzSSbvdtvuv+4SNwdWJm06n5vARPGNg4wujiKKAQLVatbJDBcFoF2g7d3Z2rIzCBc+4X5jkibvD6godJzIJOQCC9x5YNztn6cydO3cMENNzmK+l/pRd4UNZHvcJAa5isYjBYIDhcGgBYCaTCTmw9XodL7/8soHOet91rajN8QU8A9YNiDlUYjAYWGDP0n8Fi3Z3d/G5z33OeuORJaEAGgA7o/k6X8Ai7nGCZ1qGSfYM9ZFIJHB4eIg333wTqVQK3/nOdwwMUfBMk50s/fRlffB7k6VLv5TAGRNQZNLcvHkTX/jCF1AoFHD//n2kUikMh0Mr73XZFwQDfADPgHV5WBAEtj40QaugczKZxJ07d/DFL34R77//vpVjnZ2dXSm90/Yr9XodxWIx9vrg+cjkHMFEt3SO+6FQKODu3bv4sR/7MRwfH+ODDz7A5eUlPvjgA6uQoH9P/ZVKJTSbTVQqldjrg+AZWVQsUdYzU8+WRCKBl19+GW+88Qba7TYuLi5wfHyMd955B+PxGIPBINRfknuwVquF2GpxFcZtTDjR7+T5wmoYHc7z0ksv4TOf+YzFNR9++KEN/ep0Okgmk+bTJpNJVKtV1Ot11Gq12Pur1IeCZ7QX0+nU4lvqI5VK4dVXX8ULL7wQ8jMmkwm63S4uLy8BwEgB9GWbzSb29vZQLpev/dx9Bp5dgyibQQ9T/g1YZ/uVuuu+J840zU8qLtClwR2f19e4/XyYAY97vfePIro+GNxxgpGCHNQBHXUCiDygtFGtz6L6mM1mob4Iui+01IYsHPaVYAC0DexEpSfzcGX2V5mswHrCl64nPai0X49vwu+cTCaRy+Us+0tGHfUR1bBZWa507Gh3CDT4Uj5CUYZdoVBAoVAIMXKpL90HWgbufg4Ac1rZi8MnkJX3mmAAg1S9dgqZQgTDtB+arhfVsW9lNWo3yMhTHfC+MuBJJpNWQuJOuFKQVW2ILz3x3BIPrhMFftQnIaBOcJD6Y88itzSTZ5Av00eBx7cOUaE+WPZN26AtAtSfVf0xgeGDPrg+oti2UYzkfD6ParVqgBh9NmVmqtBO+9LzTNcHS6w0weCeG4VCAbVaDZVKBaVSyfYWfVNXf7TTPumDOmFiQuMW/ZlIJFAqlVCv1zGZTNDpdEL60LI8xjhsIeFL2TeFfUIJEkWVoCaTSZTLZTSbTQTBo5687JVHQDaVSpltpY/HHoE++CHcG1zXjFVVH7o+qtUqms0mhsMhRqMRisWixcM8W1ldQx1rT80460OTBzwHuObdM4eJlmq1ikajYUSZfD5voDsTl/P53PposlpEp0Nfp0782qUeihpVLhRmcLiQ6JDSmddFEATriYpuUOijqPGgoRgOh8Z6ULCMTRYJiiwWC6POa5ZDy2F9EwUEuDZarZaVlmmJHQ9XYO2sA0Cn0zGgyXd9AOHJZ4PBAPfv3zd9ZDIZADCqb7lcBrAur1gul2i1WpYpVWanj8Kgj8NCWHLX6/WMdUQGnmbMuUe4njhIgQMG+Lm+2RGugUajYU4mS2XI2iWYRvo8+wQCCDESOXwjmUyGep75ohPew3w+j8PDQys3Go/H5mitVivLXgIwZ4OiTi5BkEajcWWAgg86oT5yuRz29vawXC7xwQcfWODGbDAdslQqhVKphFKpZI4YwTQtvaIu6bj6ABYBa6A0n8+jVquZLeDfNCimU9poNHBxcWGgERAGUzT5x4DIB+YIALtv2pib31vBAF4fy6iazSbK5bKVoZE5wEQF2TSZTAb1eh3VajX2QDx9C7faIaq3Ls/QSqWCo6MjnJ6e2nq6uLjAeDy2si2uj/l8biU1vuiDIA4BP4IBmqzk+gAeNch/7rnn0O12sb+/jyAI8N5772E4HKJYLF5JfhcKBe/0QdCU7EHqg+cIz+BkMon9/X1jjlxeXlrpK1nw6vsDMLDNh7JN+t/sU8VeZizTU3AeeGRrbt68iVdffRXVatXOEAA22VmHDARBgFKphGq1avY0zmeuJrB5vkwmE7vXBHi4PtLpNJ577jm89tpruLy8xNnZmcWAo9HIWLuaDG82mzg4OLjSlzSuQrtZKBSsPQZth+4b4BFT7/nnn8frr7+OXq+HXq+HwWCAxWKBwWBgZyvXSCqVQqPRwM7Ojj0f9/YRBA6LxSJ2dnbQ6/Us6U8fS6sFqA9WXp2enmI2m1lFRaVSMXyELQHopyjIel3yDDz7lIWHJ8Wlc/Mw3hTk83n3c7ZBeE1RDe91Y7lZnU0DA3wX6sOdukkdqWFQlg3r6LeFeQaEy1hJ9QVwxTi64DTBEepjW9aIsi4ZwBFkVBamm93VPgPanyPOh+6ThIcvQUB3OASAUEZYAxXuJS0jAeBV42IVXl8+n79SDqT3mNcZ1UdTX0/dKkPCl7XC78mki/bAUGcfgJ29CoYpgOKyKjRbGvdAj6KJGWVERd1Tnrd0yhUc2sTe9W1ggLIgGAi77CIKM/7Um04AV5/MZTb6NF3S1QeZH64wmCVwQHBJJztHnSnKxPNFHwoq69AQ1yaoneSDAKKex7ovfFsfXN8EyfTcdJNvTE4Ui0Vr+l0oFAAg8nwmIKAMxrgLr5lJltVqZX6VWzHEJE6pVEK5XLZ+VQAskaXMM/3cuINEFF4vmUUAQhOJ9awhk4yMxPF4bOuDNoetE5QpTRa0D+cLr5X6YI9uXpOrj0KhgHK5bPpislPtLT+D55X6Kz74ZtRHPp+33ohMvKlNZQK7XC6bDc5ms5aI4f7gHqFOaKejKio+bfHDam2RKFjEhcFGkuxLpJtDDVSpVPI+8HVFr4WgUb/fR7/fRzqdts1EoWHK5XKG5m+DqBGhgWG9eLfbRa/Xs6AwCALr28MMJ5s/Myj0XTTYTaVSoX5uo9HIelzxoGFWA4D1HlFGlo/ACEV1oXZBGZmTyQTpdNp04DZyZkPWXq9nTouvQnuojoQ6HXTw1WFXhgj7luiIdR8ym5skm81ib28PyWQSlUrlirOpwb4LAmgJPIEQlhPQ9vrgpFGC4NHUyJs3byKTyeDb3/62AUE6nZgOrQazuj7ILkokEqhUKmg2myiVSrFv1KvC71gsFnHr1i1kMhkcHx+j2+2GevjotLNisYhCoWB60UQO2wRwrxWLRdTrdVQqFS8CYNrNUqlkjYkVQGcgrFUAhULBGCHsRdPv981mcB0tl0uUSiUcHBwYYzPuwrOkVCrh8PAQ+Xwe5+fnxvJ2S44ymYyVKt64cQPJZBL37t0DsAbxCawEQYBisYhms+kN04rfsVqt4ubNm9Zrhz2pFCTV/nm1Wg0vvPAC8vk8/vZv/9Y+U4eOMMFRLpe96HlGnzIIAuzs7OCFF15Av983NogG725w32g0cPfuXfNXgfA0ea4ntz1AnIXgYBAE2N/fx0svvYRer4eHDx+ar0XAXcF2MmaOjo7Q7/etcoKfydezpJcDNuJ+vhAcDIIAR0dHePnll9Hr9axKpN/vYzQaWeklB6kwjgWA4+PjEFOPyR0ytNgv0YckHsGwRCKBGzduoNfrWd8y9ukim5lgO+97sVg0ppmW8ObzefNL2ULAHWwVVyEYlkgkcHR0hPl8jvPzc2PWUScEVIvFol0br1uTn4z7FSzTREVUqf2nLfH3eLZA9IZq2QMfo9EIrVYrhDRrKQ3BlKisoK8StcgZzHU6HZyfnxsIosyAbDZraL2WbW6DKFikzSDZJJ5lm2SjUQc8oNTx911cwIgPNpHkFBoKe9FwjZCdFdWfxkdxGTFqH9iYlICqNmylcBLQcDi8MljCN6FzoX2ZFDRmUoKBrWbMtUGpMiZ8yua5wgEKq9XKHDGueQU7lEVAG6K64llTLBZRq9W8KB+JEpZtEhigo+Weu1FgIgE01Rczouwp5wt4BjzaK9QHgFCJlMtY1sSUTqqN6tnCniTsbxR3cARY21CWYwZBgPPzc+u9Q31QyIzhtNJisWj7Slln/D2fz6PRaFiZUdyF35/lhMlk0oYiAOsp6MAaTMnlciiXy9jd3cVisbDSPE3+8fdcLmdlaD6sDwUT9/f3zY/g37QlhvrmBBMBGANH26xwz2gAHHf7oWcir6/T6WA8HpsPwfNVmZycdn50dGQtIgCE/HUm/rieFFCKq/AsCIIAjUYDt27dQqvVsvYZo9HIQFb679QHE9zn5+d21qgfxzNIe3zFfX3Qz04kEtjd3cVzzz2Hy8tLG0pD35vlqgTOFBwpl8uhsl/tO0ugnswzH/TBth87Ozu4deuWTctMp9PodrvWTkOvi74YbYPaCoJJfJCl6UNCU/Wxu7uL+XyOZDKJdruNVCpl8T1707KvKG0O94PGxO71A7gCyF+nxP+E3xLRck0FPggGECRSyioNrduscxtEQS8NeskOYB08DyNuHKWPb1OZIoWGQtk0BEK06aoaC3ddbZMofZfrxC2900BGDavLQPJZeN+5F9jjS69ZS4i0PIIPt2zTV50wSCNLM5/Ph4Ax/o22FAj3UqSu1EHh630UOip0QOiEEvxQ9nKxWLRpcWo/+DkE6Mk+8nGN0DEnGxNYO/s8T2azmTXhZcabDCJ3gA1BImZCfdNJLpfDzs4Olsul3VPeZ+qD64Trh3pRdi+AK8GvD71XXCkUCjg8PEQikcAHH3wQ0gewLrXT61TwjL6Y638wsecDs4iiYCIAPHz4EP1+P2RjtVyZgV6lUsFwOLzCpFE/hK/zRR/8/gT9aAP4U8vstBekrg8FR5i4oT64PnzpEcg9ze/NaazsJUufTPcGr9sdnKGJPu4bMjt9YJ4B4Z6alUol1FdW2cp7e3vY29sz4NBltut5rJOxFUz0wZ7SPhJQZ6UMz8/FYoFKpYJqtYqjoyMrW3WrKLhm2BBe+7O6Q27iLNRHoVAw+8hrJJi6v7+PO3fu4ObNm9av2U2Mu/rQYVi++B8KerG3ISeqzmYz5PN5jMdjq3C4c+eOMRKj9MG1QHY4EB42+DTi3mfg2TWIgiBarskxxb1ez5BYOvXsGaBlItsEjui18OAkcDYYDNBqtZBMPhrVm8lkjNrJjOa29bQCYEAIm5xznbARZxAE1vycgbILxm6DThT4oeMWBAG63S6AdUac/bzUodXDhQfPNjA2eRhx4lkQBNaQ1KVx677SjCnXkpbW+CgMWKiLSqVi10b7MZ1OzambTCamI9UJGSUsKXgafRP+MYRgEZlnBEW078Z4PLbGrdxXeq4AsDKkarVqjWl9cdZUcrkcDg8PLTgDYNc1m81wenoa2ks6PXC5XNpkX4LMtVoNR0dHqNfrIYaiL1KpVPDKK6+gXq/jf/7P/2nnx87ODobDIc7Pz21gAMtK6H/0+/1Q2aayF11Gni/SaDTw+c9/HsfHx/j7v/97PHjwALlcDrVaDcPhEKenp8ZYJlNiZ2fHGmHz/HGTVvl8Hvv7++a3+SL1eh2vvPIKqtUq3nvvPVsLBN81wZBIJFAsFnF0dGTAmzKsEon1hDkykJSxF3cJggDlchm3bt1COp3G9773PUwmkxBIyOQCz1WCj+PxOASe8Zq5f4rFIg4PD0OMmzgL7yfvIwAb8KVJup2dHTQaDSvRZPyirF8yrPgZLGPd2dlBpVLx4tzldyQTj0DRcDi0iebVahV37tzB/v4+KpUKgHDPSeqDSb9EIoF+v289r6rVaoiBFFehzw3AzkfGLOPx2ADF559/Hm+99ZYBisA6kak+Gc8exsRaNu9DEk9JD41GAwAsllcCyGc/+1n85E/+JBqNBg4ODgCsdangWC6XQ7FYNF0qGOWDT8b7l0wm0Ww2kcvlMJ/Pcf/+fSQSCdRqNQDAF7/4RfzTf/pPUa1Wsb+/DyAMripAWyqVbJgAAKsuUjDtOvUSfwv+/4DM53OMx+MQ/VmzW4C/0zV/FKETyoaSNM50WjXLrfrYJrBIhU46gVbtB0CHFliDJAC2CmAF1oZUwWNmtbRnFbA+lPVw2QZd6LqgPlR4jdpLUZmZGuxviz6UQUbQw7UJWrKo+0JZaVr66auNVZaIW3rq3u9N16jZUT2DfNQJHTdm8PXeqz5cJ80V6pFAbdTZ44PQ+WQ55uMGFLlOqyu6Ttw154sQ+GM5oa6NqP2iQcumIF/14hsTjwAhy2yAsP2k8Jp0fz2uXIaJQJ/0oawPfm/6HFwr7prn+tCysyjRZtc+CW2Blq7yXNVSb167vl7vO/0Rvp9nsA9AosomH4zssWq1imq1amCh+ir6Xnd/MTHhUyJCz0P1PZSl12w20Wg0rpTnqq+uPix//yR7Kk6icZx7jtJesuS9VquF1geA0OvVb2WDfWXr+SK8x9rsn4Mg2D9zb2/P+snq+/QBIEQMIVCmNuW6xS+r5amokSA6zWxEIpHAcDjERx99FDIat27dwsHBAer1OprNprclI1Gi+giCdWNa/rvb7eLevXuhEpEbN27Y6GJmxjXL57so+24ymWA8Hlt/iVarhZOTk5Ajv7OzY42M3cN6G0RLEAkKsZn3aDRCv983ZiKp0jyc+EgkElvBxAPWB6uCh1wnw+EQg8EgVBJBhhl7TjBw9u3w3STqjAKPDtbJZGI6IaP35OQE0+nUBkqUSiVjnNXrddTrdcsA+6wX1yln/yYmZlgK3+12jZnHUj0C8czukXXEshPfRINZUvuZ3Vd9KBMcWIOqmgVmyQEHBvi4Rngd+Xze1ka327VeiewXGdVKgT8VbK7VarZWHgeexFXYp0p7nXU6HetbNJlMQgGdAmNRJSUsr2FgoP1KfRCtdOB1D4dDY/LOZrMQyEibQbamAvVsmg7A2CS+lOVRtHyZoOlyucRwODRGopaTkTmjDL3VamWTB5VdQ2awT/pQm0nbyrWRz+dxdHSE3d3dUFmeAsm0w7Qz9P99GhgArMEu9qgejUbGYGcyt9Fo4I033sDe3h6q1SqA9dmsIMp0OkWn0wn1bCLbyAemFff6YrFAr9fDxcUFBoMBCoVCqKfowcEBPvOZz6BWq4XK8nhuEEgZj8c4PT290n+zXC57MUBB/XL6WfP53AY4pVKPhgHevHkTN2/etAb5KmRjFgoFjEYjHB8fh2yrJjfjLgqwk/yRTqexs7NjZfzD4RC3b9/Gzs6OxScqqVTKBvUMh0McHx+H/v60k3fxvwtbIi6DjIcQ8Mh5a7fboXrvQqFgJUVEbn04YD6paLDnjjofj8dotVq28dhTgg1cNeu5LaL6YGDHn5wuydexuSSdEs0abwNQRNGDwwXQxuMxEomEMc8UWGaDUg2Atkl0cqQ+9FrZ0JfZULdRbdydkSeJy8YjSMJ9Qyem1+uFdASsGQCceuQro4ji3lPtBcHr5u8EB9TmalkBe674zDwDEGJKsLxbh0bQsVNHnw++lz298vk8SqWSF0FNlCgYQPBMnVrajihWnuqFwIAGeT6ewQxSGJRxr4zH49BAEQXPNAB295uWstKh92mduEwy3TNMyHB9RDHxXJYr14oGez7pAwgD6clk0srQXBYRsGZaaXJK7QsQZrT5pg/6GmTfcY1wn1Sr1StMGmXKMInJz+Br3AoKH4T2k0A7r4H3vVAo4OjoCHt7e1bGCoSTEARjR6MRANj5o8xEH9YH17gmJwmG5XI5LBYLlMtl7O/vRyb31W7OZjMbvsDXaa9r3/TBXqEK/LE1QLVataEJFNoU6oM6dXtxajVa3EUBNNoOlvAvFgtLYJMI416XMuaZ4GLS5nEVA9clsboLv/7rv45XX33VlPqVr3wFf/VXf/XE97iZwFdfffWavvEnF3U66LgxyGemiv16+v2+oa2ckqfZ4W0Q3itmbggWKqOMzj1ZWHxw1O029T3TAIW6qFQqqFQqIQYInVo+qI/hcLh1+gAQamBOnfBwpUOmQCOzpGRebZM+uF+oDzLsuF8YEDPg0QB5Op3aT9+nbVLI+iCTrFwuG8hBB9+dKKg60nXig3P2ONEyiVKpZI2paU+1VJVOm1sCzZ8+lo+oKCBIoIcPZXC7ZVS0F8raW61W1iDahwx4lChTiGctmWj0P4BwAkf7ReoaYbKGAxR8BJ2ZjCPLkntFky6bRAfV8GxhWa+vzN5cLodGo4FGo2E97PhgUk7vszKLgPVgHp4xCjT62EdSG/tzj+ie4TrRhHiUXaUNUV3w4ZNoqSbPBp4zxWIR1Wo15IcoswjAlaQFbbMCbD7JdDrFYDCwgQFBEITOXU4gdsvQ9Do1saXleD7ZDq4JVj+MRiNjtGezWdMDz1i9fjchwcoB+qaaEPVpMJyCRcpqr1QqBiJuOifov5EhTrYn9eQC0L6IAl08O+r1Og4ODqzfYdS6Zy9fDlbg+qIfq+znpyGxgvxffvll/M7v/A7u3r2L0WiE3/qt38LP/uzP4t1337VpQFHy+uuv43/8j/9h/45jJoOLI5PJoFgsWtkVJ58BjxxWUnk7nY4BaZx+FJUh9lVUHzrJh44o8OjQHQwGSCQSBhD1ej20220EQWDv8cm4bhLqg44bSxIZ8ARBEGqQz0EK/X4fnU4H6XR66/RBcIRNv+v1OrLZbGj8OY0pS0tcMFEPMJ+FByiHZwRBsFEf/B1Yl1wQhB+NRlsBnilYRIA5mUxiMpnYCPnVamXlJQqMEHSm06fZcF+FzkmhUEC1WjWQcDqdot1uWzNrlhcBsICGjDzqievMRyAAWLO6edayQTcZJK1WC9Pp1MA16oNgqwa7y+USxWIRjUbDBtb4JszgkkFXqVQMYEyn07i8vLT7TmCRa4cPsnxZauWzPjKZDGq1GkajkU2DU/aZgol6fdpzk/rR0jRf9wwb2S8WC9TrdZs0qax31YWWnwFhO6J7x1cmXi6XQ71ex2g0MoBVJ3fP5/MQc0QbwgNrfbhT8rTHpk/6ICAArG0rr71er2NnZwfNZjNyuqSCCWRqaRLHlwboFIIanU4H/X7fEm8EVxuNBprNJur1+pW2Mi4znGWfUSxOH4T3djweo91uo9/vW3KWk2fJsopiKRNISSQSxuZbrVY2jVbBIh9iXn5HdzhgEAQ2gKnZbG60AVq2uVwu0e/3Aax9OwKuPoFnbiKF63xnZwfZbBbNZnMjmJjJZNBsNg2QJROPYCz70D6tHpKxQpl++Zd/OfTv3/zN38Qf/MEf4Fvf+hZ+5md+ZuP7UqmUTa6Isyja7pZIKBVcFxsR+G0BzVSUjaelM5qF0SbwmsVUQMSnA+dJQseUE4lc6jtwlRa/qU+N78LDlZNadDqPXqvuGbfUyDeH5EnC9aElJC4jAAhP3OTfNPuzLcIgzQUEea3aq4e2lFnBbRMFRJSB6P7N7VPEII+vc9eVj6Lnh5aL6L5QO6rnqzIRlcXmU5DnitpDnreP2wfqc7j+BxMavpQXuaL+BPcDA7QoIN3dD9q0mMwzLT/zTSda1qvlvY/zN12mDHXn+mq+6QJYnyk6TEYnrEax2aN8jeVyGVnS6ZtO9BpoB5VZ4541FLU5wHq/qN31UR+6Pjh9V/WhrGUKr1N7J+rnuX6cT6ItDgiSKbtyky0hY49Amzu117e4l/dNy+A58TyKhautioBHOAbZi25cp3bWF31QFM/IZDLWv+1JragIvo7HY3S7XetF6rKan5YNiRV4pjKdTvH7v//7qFar+PznP//Y1/7gBz/A0dERcrkcfuInfgK/8Ru/gdu3b298Pfu+ULrd7j/a936SKDgyHA4NJGGzzVqthuVyiVqthlqtZs+7fVm2RVhCoX0UgiAIsWmC4NH4cGYxFFDyOaBxJQgejT1nduLs7CwU9CqQWCgUUKlULIjRHiO+0eA3SRAEKBaL2NvbQzqdxunpaSiLSyPMjA2bHrtl0XFkov5DhBnOWq1mTjxLEsnSY38EHrLMiGezWTuYfW0E7wrtBJkBzF4yAM7n86jX65jNZjg/P7fS98FgYMwBnRLmu1AfxWIRg8EAnU7HylKBdc8NMomYRQdgWXO1Mz7bVX5/lly57Q80kKF90P3EUmCe17lczrspeRQNYmkLyEJlbxYXNFXGCJv9ch3VajXs7+97O0BBQUQy8liKRfa2AsxBEFyZokndpFIpK0/ylYlHZiJZ7vl8HpPJJKQPFe6dKBAegJX0MpD2TSccKNHv923fswm4vkaBVgXraU/Yr5drjL6ITz4rAY5Go2GMIja7Hw6H6HQ6OD4+NtamipahMYlFH5cDaagPXyQIApRKJezv7yOfz2M8HqPf7+Pi4gK9Xg+9Xg+Xl5cAEKqWYrlqtVpFs9k0VrOeUb709qLQjlYqFRweHmI4HFoFTKvVwmAwMIY/wTW917lcDjdv3sR0OrWyT9paArRayumDJBIJlMtlLBYL8zH5/bUFQlQ5e6lUwhtvvIHd3V3cu3cP5+fnxmqlz+5TJQ1topu8dJmE3Aeu1Go1fOlLX8LFxQW++93v4t69e3ZGRfUYve69E7so+4/+6I9QKpWQy+XwW7/1W/iTP/kT7OzsbHz9l7/8ZfzH//gf8cd//Mf49//+3+P999/HT/7kT1qD9Sj5jd/4jdCUwlu3bn0alxIpmnXRZsWaydCHe7D4ZFw/ibg0cNWHPqibTROvtkXYJDOTyVgQo6whLYnQzKivfROeJOyJF9WbR6/ZLQPwtWTkScKAj+ChZuuoB9oN98EAcFvAVWCdjGBZmR7MGhQqKEAHZFuZeLz/WmrEc4dlitxL2kxfkxHboBOeI7xetweie/8JOLM0Qlk0PvZuUokK7lkO4b5GRUsVqTedouirqD60510UE0/PG4qy1BRc9XHfqB4UzNhUIqRgLPePgmdkovgEiqjQhrrMM53Q6wax6otqdQRBE567Pq4P+qQsk+L1saR7NBqF2h+o6Dqh/VDfzEefVfs0M0kbBI9K3Tnt27WtwHpfEDTUc0jPF590AayZyOwryqm97l5xGVPJZNLaCGhiSisGfAKLKNqXmGXfer83scdYpri7u2vDJtSm+LYugPDZosMk3LgsSifZbBa7u7vY39+3xJRbnfc0496n5g3+4R/+oS2sUqmEr33tawCAn/qpn8I3v/lN/Pmf/zl+/ud/Hr/0S7+E09PTjZ/zz/7ZP8Mv/uIv4o033sDP/dzP4b/9t/+GdruN//Jf/svG93z1q19Fp9Oxx7179/7Rr+9JwprmVquF2Wxmzhczfp1Ox7IZdFyVOr5Nwnrui4sLnJycYDKZ2EHN/hHD4RDdbtcm1ADr7K9vxvVxomVGl5eXODk5sZHgbqN8OixaerRt64N9i1KpFLrdLi4vL633jgYrLB3ge/g3H2nOm4RZ4Fqthlwuh8FggG63i8ViETmliQ1+CcZuAuR9lSAIUKlUrPHoZDLBaDQy5oj2XnGB6HQ6bWxWX6coupJIJFCr1XB0dGQMZoJA6ri7wDxBV05NU7DRZ2FWfG9vD+Vy+UrZkIJjrmPGwT5kSPjYq8gVBiuNRsMcek3KUFy9KBidTqdRKpVQq9WsF6dvosAZewRSH1H9h7QXDUs8+byywH0FE7neaR/oi24CwDQpoX4H9eXq0Lc1wqFNZPVHlV4C4TYZXAvAGjRzk1tqX3wS9oBjL143YUndqD7c+64N8pUt7xPzjNdEH4wgEbAu1dNhG+40RWA9BZpJK4JtLEnzCYTn2UGwiO0AWE1FX2MT25K+KauJqA8Oy0un06HBNHEXF9AB1jEq//44e8izhPEOwVj2cM5ms1fWXVxFbYDaQsZpUWXvm9aHVofMZjP0+33rhe5OLb1OeWr1TL/wC7+AL3/5y/bvGzduAHjUvPTFF1/Eiy++iB//8R/HSy+9hD/4gz/AV7/61U/0ubVaDS+//DLefffdja9RGuTTEjbAa7VaBhZx/DEbUl5eXlotuJZRxH3j/CjCTTOfz3F5eYnj42OMx2Pk8/lQTwVSxCuVigVA2wgW8TACHoFnZ2dntj4obAzPiaN03LZNH3TQ2BOh2+2i1WoZeKaTIwkoArgCEGyT5PN5VKtVnJ2dYTgcot/vW3mmy6IB1kw1DYh8c943CcGRg4MDdLvdUNNZZVIo7V/ZSATP3BHqvgrBsxs3blh5Iqe9aXBMpp6+L5VKGXjGTLrv5wzXx+7urrVpYLKBAOum/kxspVAsFi0A8HnfMGgvlUqo1+sYj8dXgnkFEbURLwEABskE4Hxw4jcJAQ/agF6vZ/2L3CBHgxqeswrEK3jmoz6iwDMmWRT0UaCAZ4rbLxD/P3tfEiNZepz35b6/3LO23qe7ZydnhpsoyL5IsE6SpYNh6CAbOtjQQTYE2Yahi+SLIRsGbBqGYPliyAcBNgRIPskLIEC2ZYsjURxSHJLTHPZMz3RX15Z7vpf74kPji4z318vuoUh21f+UH1Do6arMmn6R/xLxxRcRgI9oshH0OVgepEki+lf6c+Za0r29dFmvqUqzbY2QPPM8T55Hn51BiQUziaf7gvFeArCRWLmsIMHlOA7G47H4mLo8l+1DgqqG+MXpkgBkMBj3lQ3kmancZfyqB4cw6fQ08oxl4pHIk4F4HOJEEUGhUJBWJJcZ+h7V5JlWM+vPP+jz5V2Sz+elkmIymcjAllQqhXK5bM29a54Beqo7f/4sMlEr1YAn5Fm/30c6nUatVrvQdhoXRp7pEaRPgz5kPglc18X9+/fx8z//89/PP++5ghcv5dF0REgO6IacYSMDiKAMN5Uy5kHETRhGJZ5WRdDhYDDDaaRa/mtOdgmbPXTJg3a6zHJfAPL82hZhsgedVsr+NWFoXkKaSA1qXBsWmPbQwY0eDmDagM5ZmJR4AIQYZKmRnvikoe2kg2eTWLMd2h68M4LKi4JUIrYqZz4JWGanG32b98ome4Sp3FlPRqS/pe0AnB/Qw+9x32iFq83gmqA6iKVn5j1iKrH0XbxpcppN0HteK6b02tB+hSbG9PAIc+KkreDnG4lEfL43YSrP9PdzuRyKxaJPlabbCdgGfs70G7hPgqaRmvcoyfpqtYp2uy1qsyCb2gCue/pgbI2g/W/9OhPsF0lCiPbS5dF8vy3gXcHPn2v9ab4HwSQN21YxtpnNZtL7zcZKK91ih/cIz9IgFZp+H3u08k8A0luR9/VFDf+6NJ20Pc/DP//n/xw//dM/jb29PTSbTfzmb/4mDg8P8bf+1t+S1/34j/84fvZnfxa/9Eu/BAD4x//4H+OnfuqncP36dTx+/Bi//uu/jlgshp/7uZ+7qEd5JszMJWvo5/O5ZIUBYDAYwHEcDIdDJJNJ6UFhu5NmwpR7s1QvEonIGPlIJCJNn0ejEdLptGyesDSEB9ZkEctDKIHm5cLDgpma6XQqTTmn0ylms1lolDTAkxLMfD4vSjM2FeUETi0L1k7/ZDKRS9i2y+ZpYBP8TCYjlyoAXy9A3ehbj/oOWw+4SORJ82FK2RkAA+tScA6H0SQSiTPHcaRMMQzgvqBaiutDKyW0M0cimvag0srWxvgmeJcws81zUpMBPD+4VwB/Tx4dBIVl36xWK0wmE7iuK32LqKrhz/l9YE2WmIoT20nW5XIp7SDY7Jv3B6eCAX4nXpMjeqKaDnZsBO8N13XR6/XQ7/fhuq7sCz0NT5fT6C9dpmUzmahVJKPRSMqEPM8DsH5+HdzTj6eyU/ce1QlO4PyUvcsMqv/ZNoTqbgbzq9UqMAnFs/fKlStot9sYDAbo9/uIRCLis/L+sYVE42fGoTwcJOG6rii8qR4KUp6l02ncvXsXqVQK77//vviyo9EIsVhMzltbwD2SzWZFmTgej+F5nvjfT/M7M5kMbt++jVKphE6ng8ePH2O1WsF1XQCQ+9iW9UFyiAKY4XAoMQvXO9sOBe3/dDqN/f195HI5VKtV5HI5LBYL9Ho9zGYzsS/tetmhyVX63STM6Hvk83nxxcxzMR6Po1QqIRaLoVQqCRfSarWkP1w8Hhcf93mfq5fmto/FYnjvvffwn/7Tf0Kz2US1WsXnPvc5/J//83/w6quvyuvu37+PZrMpf3/06BF+7ud+Dq1WC/V6HT/2Yz+GL3/5y75JJ5cNpgqCf/ICJjmilQMMgMPUw0nDtIOWhPP7QYqisNnClPab2W9dBqBrybU9wmQT3UfAzFjqbAZwXm0VtjJWYF3WywakZvab2LQmbHHaPym0MpFKM41NNtClabaTABp8LpKHm4jjTUqSMJGrwPmsp3lv6HOWJXtEWFVnhFYHPC3BoEt0nlV6YhN0OZlWOwSdF2Z5ry5pNFVpNoNEj+5NZd6hWomn7RImtSafQbcO0aWGQRNISTSRSAry42yEXv+Af9/w50FqQ5aaZbNZTCYTX1mrqcaziVA0qx5Mpe4mZa5WFul+gfqetm2dcG3oqdU6TnuW0iqXy0lbGl0tYLPfrn0pAJKc04Ri0LPppIRZbaOHL9hmlyC1um479DTlmTkYD3hCqkYiEbmnLsoml4Y8S6fT+L3f+71nvu7Bgwe+v//n//yff0j/oh8OtGNG52M+n2MwGGA8HosE1nTETLmzTZfNJwFVE6lUCsvlUjaW2YhUO2eaXAyTPfic7KEwGAxEZaefX5fR8OKx+dIJQlDgMp/PRZ1pOupcF2Eli6h4IHnGwI+BP8l3fenygtGBXlige65oh02XuW8i0Nj70mbFiAl+xsC6DEtPfaM6RL+G60UrLsICvQZMIkCfowyGNpFIYTlHzL4jhP7c4/E4CoUCHMdBu932tZUg4WzzNEVg/XmaZ0XQ3cnyIh3k6fWglXm2rhNNiOrG90GBSVBQo30025WJOrFCNW6328VkMvElF4LaIZjPbhJqNvpmVJ7lcjmUy2W4rovhcAjP88RPD0rUmPZYrVYyiIX95MyExWUHP0+SYDs7O4hGo3jw4AHOzs6k9+qmgF4T77RHNptFoVCQahM9IdsGcH0UCgXs7OwglUrhvffew9HREa5fv77RHposikajEu8VCgXk83kpA7WpckT7E6lUCo7jAHgi+nn8+DGKxSKm06n47+Y9QoXzYrEQRWKhUJBKLF26acsa4f7mebpcLvHw4UMcHR0hHo/jxo0b8jozliMpOx6P0e12sVqtZDrrYrHAcDgUNR7/H8/LJvacWiGCqZxhQ/zpdCoXt76kdcZGZzjCAh4CPHAAiCxcZzX+KpBFgL8nE+3BvgqmQkR/hVF5prPc/GI5HjPBm5QQYbID4L+YdeNqTm7SPYxMIkmTZzZcuJ8UpjJR91EwyXWtUKSjQsctLNAEWBBpaKrtzDM0TGuD0KRZ0H2hVb1hWgsmeFaYCisT0WhUgmVdcqFLWYOGLNgI3UfVtAefLR6P+4ZH6LuGvovNtjCJM62IIcmqfU76ak/rb2azPXin6CbwWgViqqYI7a/rZ9/UE8wWMOnCZviFQgGRSETK0Z6miDGViJFIxHfv2uivMk4hmVgul7FcLtHtduF53kbllN5fwNoPIZmofRhbwLOAk0bL5TJKpRLG4zGOj4/R7XY3tk4hOcKEBNtq8O6hPWyLdxmnsOVMOp1Gu93GgwcP0Gw2N/bpoj1IKo/HY6xWK2SzWVkfz0r0XFZwnXA65tnZGT788EO0Wq2N5Crfw5LmwWCAxWIhZdEUUejeZ8/TJuFJuVsCHfB6nie9NgaDAWKxGBzHkQbHkUgEjUZDprcw6LH1Et4E2mM0GklvicFg4Ju0SMedteDchGGzh1lKosdZc9KZLs0qFovIZrPScyVs9jAHIuheXlQP6VIaZjTDVEJCaKWZniBJuzCgoVMWpNoM2/rQjb6B9eAROifM5poEMzPeNiskgkB7aEdCj0o3SzM3qbLCgNVqJf11TJsEqc9M0kA3g7bNWQ0C7TEajc7ZQ4P3i1ZlantopYkt2e8gkGhnOY25B/Qa0eohbROt7rV5/+izggSRSShuCm502bytz/8saHuYgzYI+iPsx6r3Vxj8EL0OuOaHwyFOTk4ArBt5E2aCivdw0DlsE8ykJf3z0WiEZrOJe/fuodvtijqNMMkinqlmk33bbEL/czqdSs/EwWAA13VxfHyMb3/726jVatLfTIP+KBPiZqki7ymbwM9xPB6j3W6j1Wqh2Wyi2Wzi4cOHuHfvHkqlEm7cuOFbHxrsLRiNRjGdTpFIJOC6LtLp9FP7pl1mzGYzuK6LbreL09NTPH78GA8ePMB3vvMdOI6DmzdvIpfL+d7DvTYej+G6LlarFTKZDACg1+vB8zwMh8MLSWBtybMLAGug2+02Tk5OcHx8jOPjY5TLZbzyyisolUoyLrxQKKBer8ulHLbsOIO32WyGbreLZrOJs7MzNJtNlMtl2VBk8EulEur1urDxYSOMtGNCMrHX66Hb7aJYLKJYLEpT8FQqhVqtJs0UzdrwMICXqg72JpMJhsOhSN7ZsDYej4t9wkom0mHVE4jpuOhpvWbzc12aFqb1MZ1ON9pjuVxKFk+XSjA41IFfGEByhA17CT31iplNXbam+z3Z2FNjE1arJ017u90uhsPhuUEBhCYBSKTQjtls9ql9SmzCarWC53nodDpwXXfj5x2LxZDP533KMwYD+otnjK3gM/H82KSQiMViokBi2TPLjBg8awLfNvDzN5NTT+uJx2CFPa2oErEt0A1C0D6nT8Y7RDe8J6iaKRQKGA6HcF1X7hZdLWEjdNKJa2Q8HuPs7Azf/va30W630e12fe+JRp80zy8Wi2g2m9IQXydrbIROYrqui8FggG63i263i/fffx//43/8D+zt7WF3dxd7e3vyPtojl8shFovJHc37V1cN2ATGb8PhEMfHx0KMHB8f491338Uf/MEf4ODgQAY0ETxDOLXU8zysVivk83kkk0khJG1pkE9wbfT7fTx48ACnp6d4//338f7774uqbn9/H8ViMZA84yAbqvYomDg7O8NkMsHBwQEAe8gznhuj0UjWxnvvvYevf/3rcq4cHByIMMbEYrFAt9vFyckJKpWK2KzX62EymeDTn/60ryfj88KWPLtA8CIypa/5fB6ZTEYcNj3NZlOJmu3QlzOwls7THoVCwTdJLqjfRhigy6zM8l7K57kuSBLRHmEki4JKUbVShM+uVQG6BCtse8UcBGD2mtG9VoKaOYdpfQSVZgZBP68+Y2wvtwqCWaIYBG0nrbSyMev9LHySUnZzfQD+XmlhKWndZAvzjNRnh1ZrhnWdBD2LWWpmnp1asbnpd9iIIP8DwLn1Yf4dQGj2yrPaP2w6T/S+0e8z15KNMD9zvf5JpgeRx7pk1byTbLUFcL5nIv9kb6ZMJnNueqZuD8CERJAvYqNd+DxsjK+Vic1mM9AegJ9UJnmoY1wbbUEsFgshADn1fTAYiD02JZ+oxDPb0tgMrg9O8R6NRhiNRuj3+2i328jn809NPtH/COqRaK6Z54UteXYB0Fm7TCaD/f19RCIRUVoVi0XJcuo6YY5Kt7lRbxBoj2QyiUwmg0ajgdVqhWq1ilu3bkkDSdqLpa0s0QtTw29CqyEcx8FsNkOlUsH+/r5kr2iLcrksyrywrQ9dLkHHg5mHYrEoirtUKiVlz6VSCYVCwacSCAuoquLFy1IRlqym02kATxRZkUhECOdcLudT5IUFtAeVifP5PLAMTxMAdFrDpjwjdGafzoYujddKzslkIk4NsLl/oI3QZTJU2zGA4RoxsVwuMZlMkE6nhQwIC+lMnyOXy6Hf7/tsoIN+rQigmpHlNGEqd+ZaMP0qvUb4d92LhqpWBn3sT2rrvcvnMNc3zw36IkEEGlUW3B9UN9tsD8Af1GuCQ98tzwIHPOnhCjaeIdwj9Bs0AaYJkyBSnucvlZq0H5OcNp4jyWRSkvhU4FEdNRwO8fjxYwCQ8jqC/c3YDH8+n0tMw9YrrKCwCRygwMbubAvAPnDf/e53pVpEQzfIp3I1Eokgl8uJKotxjU37Rn9+nufBdV1R8nY6Hdy7dy/QHmYCnD5qqVRCPp9Ho9GQmMemPaP9T9d14bqu+KDdbhcffvihT4lJaD8EeGKPdDqN3d1dUYOPx2OUSqVPfCb/IGHXLg0JeAlrcgR4QgZUKhU4jiOTJ7l4tJrGpo3zSaAvVJIj0+kU1WoV1WpVpo2QHOKfZv+esMBUnKXTaVHfOY4j03n4fV68YSzb1IpEXi5UaGqHgyQICSIdEIXNHnoCkQ70aAc9WILOK+0RtrJNcygCy4bM7L9WC9B2tjrvT0NQLxndoNhseh2JRMSxA+xWAwRB35+EqTjUtjKVnfr3hME2VOmafaqC1ESaPNBqJJNcshX0wbSCXQdxpvKM9iBZFGQPW21i/rv1sz9Locs9Q3WBJldttIdOIASpLLWKe9P79b4xX2+bTfh5alJAk8fPapCvg1/Af+/aqLaiD8p+qrxPmWjo9XooFAqBZb2aTNRJPJKTNlaP6InnJFK5Hljam8vlnqrEA9ZritU19ONtIxO5XyKRiJT1c40Mh0Ocnp6KIMKETmjxLOVACcZ/TJDbBK08m0wmktAejUbodDro9XqByjPzbGArq3g8jtls5iNfnzfsWpUhAQ9a9swYjUZwXRfxeFxUFDyImeUA4LtswgQ6GpPJRPp8DQYDpFIpjMdjJBIJzOdzuK4rAwR4yYQx+KWEmePA+ZXJZDAej0UFwFHOVOWRgAyTPfThyQaibNCaTCZ9ChpmrUikmJmcMEAHarqhKsd8M3ujx53rLG8Ygl4NHZiwbwjl/5PJBJ7nST8i7axRSRI25ZlOsnDYBtcB+8ONx2NxVHVz+EKhgEKhgGQyedGP8QOFDmaDGsIDkABQ24QEfSKRuKh/+g8cfH7uExLOJIP4Gq0m4f4ygzvbzxH6YHpiVxDZrqFVWJp8DcNQCfqcLMHTLTQ2leoycNZTS3XAaCt0KZm5NnSrAPM9JKd16ZVW+toI7XNoJZ6p5n6W8ozvZYxjktS2QPvZQXeKvnc1tIJVv5d7Tt8/NoHkKJ+J4Of6tJhEk8o8j4fDoSi/bUxK6Gdl+SqwrhJxHAeFQuETKXM5hIHniY13rz5LXdeVibSxWAylUgnXrl3DwcEBUqlU4Hs1SE5zAudF3rdb8uyCoB0Vz/PQ7XYRjUYxGo2ENFqtVlKeB/gZ7TCBFzCbrHa7XbRaLcTjcXieJxmN+XyOarUqpXq8xMJkD335cnJNt9tFr9dDMpmUg4fBz2q1Qr1e95UI2Hb5bgKDfj6PnmrkeR4SiQRGo5FI4BeLhWS4eDiHyR6A33HTzjnVEHrst349Ceew2YOOPQBpdM21wKarVFbpMi39ZXN5kQldQsZglucjx317nieBLddHJpNBuVxGuVwOdGJshw7adGZXK6poK6qbHceRu8Y2h3UTGPjroRoAfKpNEs+aPNNkc1h8ECojTPLMVBxpUsxUMmr1jc3EGbAeoMCBIzwjqLAJIgNYosm9RZ92OBwGEgg2QK9tllfpO8Scdq3fp9uJcK9pQtLGfcOAXau59ZmpfVEN2oNVEQyg6cfZSp7pAUwAzp0VmybvanuwJH4TWWQTtD3MMmf6nEFJSrMsj2uJQhL68Lb5q5oQ1GKYSOTJQJFarYZyufzMpBzXR6fTEdvYaA/gyWc9mUwkluVar9freO2113BwcCA8h36P+SeHDpiTr/Xrnhe25NkFQBMkvIjNPjU8fHVWx0ZH5FnQZXlBI99pC53ZNLM9YQJtoZ0SM9NHJ0S/JgzOexD0M2v1iM5W0R5mCV8Y7aGx6UzQjq22XRjxtBK8Zz23jY7708AAh45q0PPRJnTCNAlA1YSNztkmUNZPAmxT6ZQu1eLfw6hM1MNVzDJN/d+6sbUGbRiW9hEM7rSyxoS5j0z1DV9jO/jZ8nM390rQM2p/hb6Z9klsh75f9Jm6ae2bvgp9WlO9ZhvMMt7vVcmufTcSCiQgbbSJXgf80qWowLMHkZjKs02kmw0w18BftlSZfVnT6TRms5n1frxWtNOf4J3zLJtQbcYqG1vJZoKCIfY+pG/G9jtP8yf0nhmNRiKUuEgycUuePWfoC3U4HGIwGEiNOH+ma8M142zzIbIJLLkbj8cYDAYYDAZSyxyLxcQmmkQbj8eirAgbtD3YbHK5XJ6zB1U2XEOsAQ8bUaIb5POLBAGzmSwz4rjr4XCI0Wjk60URFgSVSVAZohVUJOWpIKEaL0y2ANZlimazc/63+cwmAWtjpncTIpEIstmsNNvVjfF1nxmq06i64/rhYJawlCmyLGB/fx/Hx8dIJpNyZ9AJpUPK/pFUW8ViMekxwjIs2xGLxVAul7G7u4tutyuKIVPhG4vFkM/n4TiO3DnmWcPBIzbbhc9ZqVRE4U4baEJeO/oslwfWSlcqLGxuqcHPn8OI6FPwZ5s+a5Zo6iE2ulrAVtAeZv8l/TMTusyTX5FIBL1eT+xkM3T5NhV2XBub1Ns6ucn9AkDaktjsw/MspJqMCrtPUlrHWGY0GuHk5ATj8Rj9fh/j8VhIfNvOEpKq3DfmELOg5zHtNJlMxB7dbhfD4RDZbNZKv5VxyWKxQDqdRrFYlNYY2Ww2cM+YCbzxeIzj42MMh0NMJhOr7xgOCGD7pVqthnq9jkajgUql8lS/k37rcDjEgwcPkMvl8OKLL8JxHLmXnze25Nlzhs7U6RIjwD8ljYvhr4rSitlKOvO8qM1n11lOXsy2HiZBMFVnetKkblJMGzCraXPW6mnQZBGfL0htRFvwwiLhGkZ7aEJQB7W6qfVfBdUqcF4ZYH4POK8O0bawOZMXBD2VWasETDLAJA6ZGQ1bGSunS9LB4hlqrgU6+ExSkTAJkxIvEomIPTjBjOXf2h66TNMcvAH4++rZDNqDU5lZ/h/0OlNRopW95nljK0iEcKAEiVPzLDWfU/tkTGpqxbyt0Eo8fTbwZ0HQqjPuq8lkgng87kvm2bpW9PAyBrtPUyYC59V4k8lE+uRpP8ZGm/Ae1RNVN8FUN9MeVBbRf7V93wAI9Ds2vU5/URyRSqWEeLLVHmaiVqucn3V36nhvNBpJGbjN/ir3/nQ69bVP4X3ztOfiPtM95KLRqAzu2JJnfwVAooiOBjP+zHwD8DlwHP9LZw2w96IJgmbndeDHZs3M1vF52QScB23YoD/neDyOdDrtC/BGo5Fk8KhS6/f7MlQhbNBkoiaKqAZh5p8/m8/nGI/HoiAJyz4hNHFqOhbaQTXVEJ/UmbEJmgQKukC5TmazGRKJBGazmSgJ9PTRMNmDwS9VI8z6UzGj7x7uIRJFnOoUFvKMz5XNZmUIgibgdRKGhFFY1kIQqCwqFosysUufHzpBocs7AX+Q80kCRRtAezB7bYJnqSZM9L6hHfL5PIrF4rmeLbaB+4U9mQjaQCd2uU+oQgSeJHp5jnCwk83QpVY6canXhbZHJPKkpxEVN7x/bZ0a+DSYPpnZKoN3cy6XEyV0KpXCarWSNRJEzNsE+mJaVUc7sMedtgfJeq6RYrEovZ9yuZwkamxNSqxWK7GBHjizWq1QKpWkMgaA7y5JJpMol8s4ODgQ0r1QKEjSy9Z9Q3twKOBwOESz2ZTecKPR6Nz5QU6gVqvh5s2bcubm83nplZbNZq30U2azGVzXRb/fR6fTQbfbxf3795HL5XDt2jXcunULjuP41j/XyM7ODm7fvi38SS6Xw/Xr17G3t4dyubwlz/4qQPdn4kZhvS+zwToojsViGI/HABA6skgrhhjQcTIPbcPGtXREeAhFo9HQkUVa4r5arSTQ1xfNcDj0ZUBHo5EMEwibPYA12awz2VoxwwbgzO6wHECTZzZeNEHQAcwmRZkeFADg3KTNMJUpAv4G+Rp03kmIkAzQZTgkAGx1VoOgx97rYI/3CveROTyC9xCDvjCAwUo2mz3XzNjsLxq2YStBYHCvx91vOj90/ztTHRAW8oz2YPLShCZJdHDDdUI/hYEw72pbwWQDz0bzWWgPvSb4+tVqJQorln7aPrXX/LxNVZkmE3mPpNNpGfJF0i2Mg2loA9qEbSE0GaDJaapdV6sV0uk0MpmMnMk2Qyd3mchlApd3rbYH/Q+WxfPnJBdtTnDqtkMsU2bblX6/f27Cqr5LSqUS9vb2xHb5fF5sYmuCk8IQPUSFPbui0aj83eylmEgkUK/XcePGDYmPs9lsKMizwWAgQ/A6nQ7u37+P8XiMTqeDH//xHz+nzOUaaTQaeOGFF2S/ZTIZ3LhxAzs7O1vy7K8CzJIrOvYMailf5KQROrI66NHN0sOEWCwmThftwYBOXyjxeDyQQLDxMNkEOmzMUGmFjZ6myF5oZrme7Q6Jhr5Q6HjoUgqtoDCdXeDZTeNtgi4f4meue1mRHAJwznHT6yNMMBv1attks1nk83nM53O0Wi0A50s6wwZtD+2Q8X6hCkJPDDSzwWGBzuRqQlD3ftOkCJ/dLPd+VlmSLdDKBxIbelKaLn/WyjNTbQP4J4rZCpIdVCaaAZ1+vqDzBVirk8JAOptkM4Bzz6zvEK0c4bRn/TtsV55Fo9FAFR3PDiZ/tTqTqioG/JpgtH190B5ayWv6Fzo+4VpIp9O+BJdWN9p8F2syLOizZaCvSVOtDGfPXlba2D7JmPEJVYX6/NQqPf2567gmnU5Lf7B8Pi/3lK37JpFIwHEceJ4nohBg3YqJogAdr/CsTafTKBQK8r1sNotCoWC1Ei+VSqFSqWA2m/kmznLiNdWbeqCCVrCWSiXx1dLpNEql0oUmaez8FCwGD5FIJIJyueyrgSZhEo1GfVMpOF2CCi0A1mexzOAkkUig0WiI02qSRTxwWPfMaT3m4WM7GOxlMhns7+/7mtTSEQMgijytoNElWmEBlTSZTAbFYlH6IWiJ+2q1guu6mEwmcgnT2Q1b3zPaQ/cLoHPPZ9d93zSZAoSLTATW9uB64N5JJpNoNBq4ceOGjLemYtXs9xUW6GBW96NhMFwqlVCr1eTcYE8j3UTf5mDGRCSyHgSge3wxmNMqZ9oNgC8po3+X7YhGo3AcB7VaDfl8XvZCJpMRUpVrKJ/PYzgcijqE5UiLxUL2me1rJRaLoVqt4uDgAB9++KHPB2Mwy8Qcg136a1wbHCxBRYDNiMfjKJfL2NnZwdHRka/UTFdFAGv1NxN87NcUj8dRrVbRaDQk8Wcr+CyDwQAPHz6U7zPxwHt2tVr3pHUcB9VqFcfHx769VCqVJPFnq014p85mM7z//vsA/OV3nByp+0eWSiWsVisUCgW5oyuVigynsVkNz/K6yWQiwxN0AooDm7TCnf5ZJpORJBYbybN83FZyJJlMol6vi1LK7JU4mUwwGo18ajLeu/l8HuVyWcrgc7kcdnZ2RBVs4/rI5/N44YUXkM1m8fDhQ7RaLVEmTiYTDIdDeJ7nI9sZ/1UqFVy9ehWZTAaVSgWZTAZXr161WnlWKpXw6quvolqt4ujoCP1+H8vlUpRoHBiYy+VkD9Ae9XodN2/eRD6fR7VaRTKZRLFYRCqVguM4W+VZmKEbYxI8OOjAa9UMSRCzVMv8HWEBCTQGNFotwZ+TDNDBTdjIAGCtmCApwIOB6iLAX54XZmURcH48ui5FpNNmqkk0WRQ2aCdNqzRpD90AXL8nzNDED88PZrjNbLh26MK4PsxEAp1Ukh46q6f3ShgRRJRy3/C/gTUZoBVFYVbi6ecPUlPp7O8mFZ7ttqHPYZLNWlVnqjLN80Pb1GZiBPBPFTX7znAd6LuFtjJ74zGhYSspQlBZxIS2uQ+oHtF3i1nSzDX2tImUtkArNYNUhUxmm/bQTb11FUFY1scm5RlLOc2zVlcL0D7aHraeraY9TD+LAhC9dkw/lj1KqSiyWRgRj8eRy+WQz+d9g4d0ex724dXQsTDLnpngstke7O/ueZ7vjKQoiMozc0CEVjMzEcEkOf2Ui8CWPHvO0IcjL1/df4aOC5VVeuqG/h1hgNlDgk0m6bxSXRONRjEYDCSrpUeoh80W8/kco9EIo9EInufB8zxR3fEAJYE4nU59E1zCSKDNZjMMh0PpdceBCXTkmHXQE78Af2N9W6f1mOBeoZPK9TIejzGdTkVxpdeA3l96IlpYwKQCn42qVO4Ps38CQdvN53Pry4sIftZ62qy2A/uQ6Mm82qHn7wjT+cFzQCeh9Lmgh7PotgnJZFLGyuuSvjDgabbQEyR1yWs6nZbG37rkynYwgKWqiutF9+/RJYtMatGGJEvC0APOLA/iHROLxaTZc7vd9pV1MsjTZb9BZa82Ih6Po1KpYDQaIZvN+hrATyYTdDodHB0diQKC0H6YPmNtRzKZxM7ODgCIPfhs0+kU3W4XR0dHKJVKgYQA14bueWYzUqkUGo0GVqsVMpmM2CMWi2E6naLVauHw8BDVavVcT0Vtj1wuh0Kh4PNDbGxFk0qlUK/XsVwukUqlhGiPRJ4M9up0Ojg5OUGtVjun0tXiEPZetf08pT3oc0+nU9/66PV6aDab0jdTQ5OKnPptJvhsQzqdRqPRwGKxkGm7PD+WyyU8z0O/30cqlRLVMr+YCGfVgL5vLgp2n16WQWcxAf+BAawdOU2EsEzCfG9YoB15BrM6Q0VyiJNLdFaLCJNNSCLqJpP8ng509bSjMPSfCQIJjslkIkE/Rx3zMyd5pnvymKRsmMgAPa2XzzuZTCRbBfjVdkGBcpjsoYNdTcJrIjXoPSZxEBaYk1jZsJfnJ4k1vQaC+hmFBXyeIJJV983UigDdbzNM00cBvwrATDDoMzRIHUFFQBhUVoBfCQKcn2SslSMs1aS6l6/VqiLb72Dd40sPHKEdRqMRXNdFJBKB4zgA4CNY9e8Jgz1YkkulA+8Jnh2u66LVaiEWi6FerwvhEaRsNpWdNiKRSKBcLmOxWAg5AjwhGefzOQaDAdrttpQ7E/p5n6XWsgm0x2w2k6QlsL6D+/0+Wq2WDEowwbNED+qx+f5l438m9UmOsNXOYDBAt9tFLpeT92hfXQ+rCcOAjUQigWKxiNFoJBUymiwaDodwXVdKm4HzZ4OOg22/c5PJJEqlEjzPkxiWXMdisRCBxGw2871PV2JpTuCi7xe7Ty+LYF6kLM2kwoz9mnTNu+7jw/8OS4DDAxNYHxjcPPzeYrGQLKfu36TLGcNmD00ADIdDmcjCw6XX6yEWi4naiEMDOB0rLD2+TAJMT/Hh/uEUH+DJ2uF0H11mEhZ7ELxIeBawZJXkyHA4FJWRJlhNYjEsYHBvXqTRaBSLxUKIV02k6uAmTMSZVn3o0kw9UIGOBwkROvq67NVmB80EG3jrHokMWnTJJksCdN8vPVwhDIhE/NMlzfWhX6fJM02g6f49tq8TNiJmWQztoZ/NHNCkyTP+Dm0rm6HtQaWMtgdVrbpHop7OSduEhRxhY2rdMxFYl8XrZJ7ujcd9onvoaXvYqCoC/GWs/Lx1Kxn2cdKTznVCQt87YVAmkmzmAAX9PMvlEuPxWHrxEmbpqlatar/ERsRiMeRyOWSzWd+9yUTDeDyG53m+/aJLv3XlhE7o2Aodu+vPlyIRVhiRLNLkOnsZx+NxjMdjeZ/t9tBl7STQKBTh13w+l/dwfXCKcTwel37feqr8RcDu280iMFDjBcvgX5fl8YLlwcPJk/qA5e+wHTrTwODf8zx0Oh35GaW9eqIkm0tySimVebZDq++m0ylGoxE6nQ7Ozs7EMadyhM8NQCTjbCJp+4VDaIUEy82YqaGM2XVdIVtJFmlyjYRJmAgS3cPJVGrOZjN0u13JammFGuAfLx8W8LzUqjs6Zcx2amJVrwWtPAoL6HSxvFsTRnTYGdym02lRcep+cWEBySKSI9oWulE1M+Zs3kuHN5fLicMWhjs3Go2KYshxHJ9CSKsPaRP24uF/h015FovFUC6XAaztocvsTEUEgyFOhaOd+GX73mGD/OVyiUKhIIEJgx4mI9gkX5OxTHKy4XexWDxXqmYbYrEYKpUKgCfNv7U9IpEIxuMxBoMBisWifJ9BHhvCs7UEBwbYDCrx2EKEahr6FVRa0R58j+7rRTUv14vNyTwqz1arlfTo0m0T+v0+2u22qBJ14obrhGVoTH7bjGQyiXK5jPl8LvcohQDz+Ry9Xg+tVguNRkPew7uHbQF4ztCft3VtAE/O02w2K2RiIpGQGI7Ear/fP0euMvavVCpYLpcYDAaYTCZSEmtrPMMSVF16yViXJZv9fh/T6VTew7u4UCgIQW+qnzdVmPywsSXPnhPMHghUinCqJlVE7PnFEgEAvsDQ5sNEw1TB0B4McsnGj8dj6S1CNQng7ysRFgTZg5lergmWiGhCxCwTCJNNgPVnzXIJXq68aAD4yrCA8NniaWV2XAPM2JilWEG/IwzQPRHMfma6/MpcC7YHuU+DaQ+9Rsz9EFQiEAZShNBleUGfeZAttLrkspQH/CChB65o6D1inhNaoWZ7U2sNTX6ZzcvNfaPfo+9ffi8M+0Yrp0zVmFaBm61GzP0VljYS2h5mT1nagwkq/R6t4A3L2gDOK1JNmMrEoJ+bXzb7JKY9zM9Yt5DYBLOHrc0wlYaE3iu0xyb1JRVqrDyy3YcPUvPrtgCMW0xoldpwOJSqG9sJRfPc0L4610jQ8+lyV8/zhHA17+LniS159pxg9iqaz+fodrs4PT1Ft9tFp9MR5l2P+CYjz3phNuK0ORuuVUXMyCyXS7TbbZycnIiclWyzbj7aaDTETsxoMINlsz3oTFDCHI1G4bouut2uNPhOpVIoFouiPGPGi9lgri9N0toK2oT2iMVioj4jWMILQJ59PB77SEfbHTQNnb2MRCKSwSIofQf8jpu+sMJiC2CtMtNlNLx8I5GIlNTQSaFaREvHwxLYEKZqhkQzWwPQCaPCFVgTKrrfZlhglp1xwAZLm+nQs2RAq8O18iwM0GtfJyTYM1GXepuTr7RCLUwkq254r5XObOrMdhH6TjXPG5vVABpaOcWp3rw/uB6Y7OU9Yu4v2jAMZADL8tjDic8GQNTw9DfMZ9VBIcuMbPdFNp0fy+VSFCS6bFMnxOnTL5dLNJtNzOdzeJ5nNTlCsoixmFbh6Z7FXB96b4xGIwwGA0SjUYzHY+TzefR6PasraTR5BvgJd94zZlmebknDWGc4HCKTyeDVV189N53TRmjSXSd1eZ5qcpU2Y4ueTqeDjz76CMlkEpVKRSbd2hjfaQKVPjltoIlBM+FPu81mM5ydneGb3/wmotEo7t69K8M4LsIe4fAKLznMrK7eICxVPDk5wXQ6lQNVLxr2W3hWI2yboDcJDxfWxPf7fXieh/l8jkql4lOQ5HI5H2MfFseVoIOiyREGvWTa2QOONjNJM1udEQ2tEmLgRieNF64uH2KgpzN9YbIHobNYOkjhM5NM1BmqMGW/g6BVVjqrSadVq67o4IWJANgE7hMA0rTXVOQB6/WhidmwIEiVqM8J7dzzTuEa0VOuwgK9/gmtKNJ/apW3XiNh2Tc6+N1kD1OxqddT2PwPXa6r17wmBYKUeGZyJiz3rqk8I0wi5GmDafRrtSre1v2j1ac6luGZqskAbSN+AU/60yYSCfFdbF0n+kwk9D7RSVzz5ySTmMQh4WarLQjT19RnJAkQszqEthqPxxiNRmi1WsjlchiNRta3XdH7XCcX9Je2B/8k6TwYDHB8fCxtapjQsQ0meWgqUPXdErQH+DrP83B8fIxoNIq9vT1ks9lzAwaeF7bk2XOALh/hAkqlUqjVajJFcbVaoVKpYG9vD47j+IgzKs7YZ8B2Z17bg5nfXC6Hvb09zOdztFotdLtdVKtVvPDCCz7CrFaryahj9oizNVNDaAeUDWrL5TIODg6wWq3Q7/fhui4cx8GNGzeQTCYl43n9+nXs7OygVCrJ+ghDcEObUHlZqVSwv7+P1WolTVgLhQJ2d3cRiUQk43n16lVcu3YN9XpdsjS27xciElk3EnUcBzs7Oz61XblcxrVr17BarXBycgLP87C3t4eDgwM0Gg3ppWj72iAY3PD8YC8NXsLXrl3D66+/LlneVCqFnZ0d7O3toVqthqZ3E0EyIJFIIJfLoVar+dR15XIZxWIRi8UC169fF+XAbDZDpVLxDRkIC0iOZDIZlMtlUWemUimUSiUkk0kUCgXcuHED2WwWo9EI4/EY1WpV7pgwnR+0Ry6XQ7VaxWQykR5NlUoFqVQKq9UKu7u7yGQy2N/fx97eHnZ3d3FwcIB6ve5rJm8zSBalUink83npMZPNZpHJZFCr1aTXVTKZxGw2Q61Ww7Vr16T3SqVSQaVSQT6fF7WWrYhEIuJnFotF1Go1rFYruXMODg6wv7+PfD4v66hareLg4ED6bTqOg/39fezu7iKfz1/0I31f0Eorx3Gk59BisUAul8ONGzfw4osvyjm7Wq1QKpUwHo9xcHCAW7duIZPJ4ObNm6jVaiiXy1afr/p+KZVK2N3dFYKoUCjgzp07eO2117C3t+fzZ3O5HHZ2dnD79m0kEglZG5VKxepBG3q/6H0wGo1QKpXw0ksv4VOf+hQODg7kGWm/er2Ou3fvyvey2SwqlUpgCbkt4L0ynU6xt7eHGzduSLVItVrFiy++iNdffx07Ozu+smZOq717964o0BgfcxiDjWD/x1KphKtXr+Lu3bsYDofo9/vY29vD7du3cefOHVSrVd/7otEoyuUyrly5gkwmg+VyKfumVCpJf2ubwNilWCxiMpng5s2b0rN6MBjg+vXruHXrFm7cuIFisXjuvewzWqvVcOPGDcRiMfHjdaXe88SWPHtO0L1CVqsnTd739vZkcmQsFkO1WsW1a9dQKpUko6WnbmgywLbNY8K8NEkMZTIZHB0d4ezsDLu7u3j99dfhOI4QBCQNUqlUqOzBDBaHJIxGI9y9exf5fB4nJydij89+9rPIZDIYDAbipN24cQO5XE4c+DAEe1Rf5nI5RCIR7O7u4vbt28hkMmg2m+h2u9jZ2cErr7yCWCyGVquF4XCIO3fu4M6dOyiVSigWi6GZlsf1nUqlUCgUUKlUcPXqVSQSCXS7XXiehxs3buCzn/0slsslvv3tb6PdbuPatWt44YUXxBGx2VkNAht4F4tF7O/vI5lMSmnRCy+8gC9+8YvwPA/NZhPJZBLXr1/HzZs3sbe3J031bT87NBjoFwoF7O/vI5PJyPm4u7srpCHPFtd1MRqNsLOzIxOMwwId7OXzeezs7Eg7gGw2i1qtJqXwL7/8Mvb392W4xO7uLhzHCVXZJuBfH7u7u5jP5+KANhoNaeZ7/fp1eJ6HW7du4fT0FI1GAy+88ALK5fKFOas/aDD4XS6XKJVK2NvbAwCxx/7+PorFovhty+USV65cQbfbFfKsWCyiXq/DcRyZ1GormKxaLpeoVqu4cuUKIpGITNC7desWbt26Jb7KYrHA7u6u9KRlQuvmzZs4ODgQsshW6OQM71sqJ/L5PF555RW8+eabcsasVivUajUkEgkMBgN0u11kMhm8/vrrqFQqqNfrVt83WolXrVZx/fp1H1n0+uuv40d+5Ed81REcenb9+nV86lOfQiKRwN7enpw3Nref4TTW+XyOg4MD3LlzB+PxGP1+H9VqFW+99RZ+7Md+TNR63Cer1QpXrlzBG2+8IXcUE3upVMpa/ywej6NQKAAAbty4gbOzMwyHQ/R6Pezs7ODNN9/EZz/7WUnw60oAnjUcwhGPx4Wot3XPkGSORCK4e/cuptOpDJHY39/Hpz/9abzyyiu+PUDRQL1eRyqVQqPRQLlclj1Ur9et3TM8R6PRKF599VUkk0l4noder4erV6/ilVdewa1bt875W5FIRIQhVKjRHo7jXJjfGh6v0BLo3mec3sQsDIN9HrC6GbwJm6XfwPlaZhKF2WxWJtiwxlvXNOtx3+afNtsD8NeEc6JRPp/HfD6XbBXXCLDu16Ivl7DYg+uf8nYqAjjJiZkp9oDjFFJNiJglJDbbg5cGVVSTyUSIo0KhgEQigUKhIKO+c7kcZrOZqESWy6X04OC5A9ipHtG9VlzXlYmaVBUxkEmlUtJfgT+jEzudTtFut7FcLiUDbpYg2QLagxPPaA+qWDVhSqKVU1q1Y9/tdsUGdHBtJJ5pD048c10Xs9lMiDBOAlytVkKEUHHGDCkAceJzuRwAf09Bm6BLZnRLBE7OI0lIlfNisYDnedKTiNPguG96vZ5MzbORSDPt4bouVquVEGWFQgH5fF5UzvRTRqORTHNmWW8sFsNgMECz2US5XEYmk7HOHny+yWQi9lgulxII5/N5WR+u68p7uG9YPZHJZEQVPxgMZFKlbaDvwbXuuq6ozehf8RwYjUZyZpJIYh/SdDqNVColfRZtLLcC1r66tgfwZF2wOoaT70ajkeyP+XwO13Xl2Tmcwyzfsw1cA7RHv98Xn4uVQawe0vag/8aSPGBdjkYy2sYy1k32oO+5Wq2QzWZlPZBcZbkmv8/qkdFoJJMYZ7OZ9GO1BdoenU5H7lTGa+l0GolEAq7rotPpiLpVt0tot9uy1/r9PuLxOAaDgaiibSPQeF90Oh30ej3pVc5YbbFYoNvt4uzsTPwNXe7ueZ4Q0+12G9FoFPl8XgQ1FzGt1p4VaTnMxoh0wrLZLPL5PG7duiXlNmTlWRvPPk88SBj02Bzs0R6e56HdbosiIB6P48qVK0IMlMtlXyDH7ATtwdIr2+2hg9+zszN4nod6vS6ECA9dZjJ0gMw1YvatsdkerO1vtVo4OTlBv9/H7u6uDM/QxNFqtUK5XMZoNJKyNDahZPNnHq422oP7ZDab4cGDB3j06BFOTk6QTqelXIAKVZJnBwcHQi7yzHnw4AFyuRyuXr0qQylsckoIlgiNx2N85zvfwccff4xms4lcLodEIiEEWiaTwQcffIDZbIZMJoPd3V3E43G0223prZjJZPD5z38eL7/8soyQt8kpAZ44ad1uF6PRCN/61rfw8OFDtFot1Go1kflzTPof//EfS+PV0WgkJFqn08Ef//EfI5vN4q233sLNmzeRyWTgOI51e4ZO62g0wrvvvovDw0N0Oh3cuXMHAGSfjEYj/L//9//EHpPJBJ7nwXEcTCYTfO1rX0M6nca1a9dQLpexv7+P27dvW7dn6LR6nod3330Xx8fH6PV6ePnllxGLxUSxPB6P8ZWvfEXsN5lM0O12USwWEY1G0Wq1hJxNp9N46aWX8NZbb1lpDwYmX//613FycoLBYCAqANpjNBrha1/7mgSFk8lEBhqxmTwAvPPOO/jmN7+JN998U/wVm0AVXa/Xw1e+8hWcnp5iMBjgzp07UlKWTCYxGAzw1a9+Vcig2Wwmiu/pdCrlR/fu3cMHH3yAaDSKq1evWkfAs9l7p9PBn/7pn+L09BSu6+LOnTuIRqNSLeK6Lt555x3xK+bzufiynuehXC5juVzi4cOHoia5ffs2ALuSVvQvW60W3n77bXnGW7duCRGSSqVkP9Hfoj3G4zG63a4QZ8fHx4jH47h9+7avl6AtYFzWbDbx9ttvy12zt7cnREg6nUan08E777wj/jv9++l0itPTU3Q6HWmQn0wmcefOHUkC27RnmOQ+PT3Fl7/8ZXS7XQwGA5RKJQAQv+rBgwfo9XrIZDLIZrNCisxmMzx+/Binp6cYj8dwXVfEAoyPGefZAMZgR0dH+JM/+RP0ej2cnZ2JspdKsj/7sz/DvXv3UCwWJW4hufr48WPxSVzXlfPm4OBASkBtuWcYjx4eHuJP/uRPpI/bZDKRYSqtVgv/83/+TxQKBSlxZ8J/Op3i+PhYzhLP85BIJHDt2jU4joNPfepT+NznPvfcCUU7rB8CaKUVpyMCT6TylMXrvmi6kR4DnDA1YzUbRZIYTKVScBwHhUJBLmHAX+ZJm+gGg7bbQ2fDeYCy5LBcLksQS3KEkwOZ0TKb+dpsD02uMqDVAxOKxaKUINIhm0wmvr9zfYRh4ibJ1el0Ctd10Ww24bqurAeWoenLlP0AqcqjYo090kiu2qjI46VK4v34+Biu64pqiGrVaDQqE6xYorVareRCHo/HSKVSePHFF0U9YSNoD9d10Wq18PjxY0wmE2l4T7JoNpvh+PhYxp8z+0+n7fj4GOl0Gjdu3MDu7q7cRbaBa5zluo8fPxZlABNWDO6Ojo5k8jUn6FE1cXZ2JkkLKrVstAc/b9d1cXp6isPDQ0SjUTiOI+QIM/2np6eYTCZoNptyblAJz5LW8XiMaDSKnZ0dK9UjnHbnui7Ozs5wdHS00R5nZ2cYj8dotVqYTqcS7DFIXiwWODs7w3K5xM2bN61cH3q/0B4ARElDpcNoNMLp6akE/FSMTKdT6R83n8/lzNXTFG06W6k6Gw6HODk5EXtwXdAe4/EYZ2dnUta7WCyEZGVp0XK5xGAwkDPaNlsAa3JkNBrh5OQEzWZTzlOq/ROJhNiDqkxNnnGy82KxEPURG+TbZg+tRD05OUG73cZ8PkcqlZJ2MvF4HMPhEKenp9IXjUpokvG0y2AwQCKRkHWjSxptgOlD8C7VPa1jsRj6/T7G4zFyuRwKhYKcH0xetVotUb+m02lRLbLSxhbQHsPhEEdHR/JZ0+em6u7k5ATdbheVSkWGI/B+efjwIZrNppxDqVRKVFmszLIFjOc8z8Ph4SE8zxMVN2O14XCIR48eSSknSTW+7qOPPkKr1RK+gGKIQqEgfZ6fN7bk2XOAqSKjE6qZVJJnJIj6/b6M7C2Xy3IoUwprOyhP5eFAB5WyXZIDdNx7vR48z5NmtrRLGKDJUpJFw+FQ7MHvEcvlEv1+H6PRSNQh2WwWjUYjFESinsoyHA7R6XQwGAxwdHQk+4YXKp1WPUSAmZwrV65IhstmLBYLDAYDDIdDPH78GB988AH6/T4ePnwoAZ5ZZkfCkI5bNpsV+1SrVezt7SGRSFiTvdIYj8f4+OOP0e12ce/ePdy7dw/D4RDdbleaq5Jsp/yblzHBjHk6ncbt27dlUAtJR5vgeR4++OADtNttvPvuu/jOd74jAS4An1qZjttkMvFNRSMRy+bHAHBwcIBSqWRVFhx4Um557949tNttfO1rX8MHH3zgmy5KlbIuWaVzS9JdK0x6vR5KpRISiQRee+0160omqIBot9v40z/9UxweHvoal/N5qOilM6tbTFBNwTKLWCyGRqPhK7+wBc1mE3/2Z3+GdruNt99+G48fPz7XwJoqgXQ6LXtJt5hgog+AkAC3b9/GfD63rq9ks9nEN77xDbHL48eP5c7U064zmYw0sKYdWB7N0qrVaoXhcIjVaoVPfepT0p7Epv1ClfbR0RHeeecdPHr0yHd+UAWTz+dlTzDRwHuGvjwJgmg0ijfffFMCaJvsQaXIw4cP8dWvfhVHR0fin+n1USgUpO1MMpnEcrkUkpW208Hv5z73Od86swXs00R7HB8fS/kh79FYLCZJK56dTECwNQvfw7im3W5bmcRj03fag4op2oP3LElnlvwzkcl1wvLe4XCIbDaL4+NjUfPxTr7s4PnneR4+/vhjfPWrX5U4n8lK3hG0B8vi9bnKXrT01SgqGQwGcBxH7qDLvlZWq5WQZbQHq0bIhzBhmUqlZDgL2ybQ/9Dl37Sf67rI5/O4efOmlMo/z/JNu6IEi0E2mooHTQpQeUb592q1klppx3EQiUSQzWbPTeW47BtnE7SyiNlt2mM4HMrhAzy5VJfLJdrttkycXK1WcvnYThQRen3wMmq1WkK0ep7nG2/MbEahUBBbmPawdX0A/uwN6+RZMkMSQI89Zn8ETgkjSW1zbw2CGaler4ejoyM8ePAAg8EAjx8/9hFCugSCAYvuTcS+Pmz0a6PyjA7X48ePcXJygu9+97u4d++ejPXWakMdxHINaNtQVfTw4UPcuHEDy+USOzs71pFno9EIDx48wPHxMd577z18+9vfFgdd7xGdnDHLZXS5CRtbR6NRvPjii9ZNu3JdF++//z5OTk7wjW98A/fv35d1oR0yEiUatAcz5iTPisUi9vb2hHC0CZ1OB3/xF3+Bk5MTvPPOOzg8PJSf8S4lgar7rQLroJZl0Hp662uvvSaBsU3nSKvVwjvvvIOTkxN85StfwePHj+VnfPbVauVrBG9+7slkUhKZ/NkXv/hFX8sEm+zxzW9+U8iihw8fAlhXS3At8IzQ4DNS5cqWC5FIBKenp1gsFtaRib1eDx9++CE+/vhjfO1rX8NHH33kOz/4eZMo0m0hCJKrJOaj0SiazaY1JIAGybMHDx7g61//Oh4+fCjEj14fDH4ZCAPrvaHtwSqCVqv11L7OlxEkwFqtFg4PD/H1r38djx49kiQ3wTXBBKW2x2q1EoKR93Qul0On0xFiwBbQHp1OB48fP8Zf/MVf4PHjx0IWEVSmklykT6HtQZJsOp0il8tJaSt9VxtA8qzdbsv6ODk5wXg89hHw2vdIJpPnenlzH/G8YWKTkyltiWm4PrrdLh49eoR33nkHnU5H7MG7Vrei0hVn/JlOzrASr9VqIZFI4K233sJkMpHXbMmzEMHc+Lok0xwgQMeUBy4PGq2msMkxexY0kcaLhH/qQI9ScP2l7WE7+JlqFRpZdn5px56Xr14jeqJrGGxiQqvqSILQGaWTwmlxvJDMSTa2QQcwvEgY5NIB0eXMdEZ5Xuj9QiWFbeQQoW3BfnYAxOniOGuSAfrzNqcZ8exgsoJnsC1OGrC2B7PXVAvp6cPxeFxINADn9gLPT32OkqxnGYktAR/twVIYkqn8nHUZKp9Hn5XaJrrvDHs8kaCn0uaynye0x2w2O2cPAL5WECQ5tPrKJAP4Pa4lJgJt6hXI9dHr9TAYDCRY1YlLnh/8jIMGZzAwpu24D5lFt8kvYX8v3cgZWK8PJmj0ZHNz/bOckX4csC73416yxR7D4VAmenMdkFymLwrAd8dy/WsykQNr2MdKB362rA8qR46Pj4Xs4vPTHjxT6YNS7c73A5BEFVtPcI3pljQ22AOAJC7b7basCz63vktYrphKpWTYBPcGSzxpD04MNAmFy47V6smQmePjY3Q6HR8Rpv1VPYQonU4jm83KWbxaraT0l0ld2sMmfwxY24MlmQACBx7oM5R+uV4fHDZCX5fJKw5lsQXL5RK9Xk/6rOr1wL0DrP0w7hu2WKF6kSpf+veRSETaCrCdz/PeL3ZGURbBDPYBv8qIgwO4weikUvJbKBSknEj3MbIVpj3orFIpxGmAdOB5IWUyGZGusmyT9rCZUDQJIV4otAenCGomHnjSfyObzYo98vm8ZP5sCHQ3IUg9pb9IlCWTSVGPABBHpVAooFQqyRqhTWxeG9qB0BncYrEoJHMkEpGSCODJ+uAllMlkUCgUUK/XpYG8jeBlyt5DnudJr6LZbCbKB93Ly5xwxoub64gZYZIjNqlodK+RdrstvWjYm0uXguuEDQCfs2GW8LH3Ua/XE+LNhvNVD6E5PDzEyckJ5vO5TITkfcOeo2bgZ56bvINYLsDSad0X6zKD9hgMBjJUYz6fi4JMZ/p1X0gSAjp5RWefmXWWUrDfT61Wu/ROPZ+x3+/jwYMH6HQ6WC6XYg+tnNJngC7F0koaTkhjcouDCFhSc9nvYa7/breL73znO+fsQXKQZyhJAk6g1eQJgxievRz443kelsulNX7rarVCs9nEu+++K2QR97r2V4E1ecYWItoXZcKK9zHXDdVJNpDvwBN7HB0d4c///M/RarUAQCY401/VKl4OIKlUKr7AmITJcDjEw4cP5TyeTCZYrVbW+GjL5RIff/wxvvzlL+Pk5AQAUCgUfOpurgOuj0KhIC1muHZYbeS6Lh4/fizvoYLGFtAeb7/9Ng4PD+VuJBHGJAPtYtqDpYm5XA7pdNrXJ473ky0qK+DJPv/www/x1a9+FQ8ePJCyTPYepg10ArdYLMJxHClfXa2eDEArFAoyMCAej2Nvbw+1Ws2qIU6LxQL379/HN77xDXz00UdIpVI+e+jYjmcip39r1e7e3h6q1apUqpETSCQSaDQaIp54nmeIPbvUcmxSBNFhNYNkLWEkqWZLtuqTwLSFVqDxKxKJ+JQDPID1gRwGmwStDTolWnnG1wKQ9aDtoZUDtmOTTfSQCP1a7diTbAzDnjGfVTsh2lHTihBeRLQHyUaSacyC25jV4xpgRh+APA/7rADrYMV8Rn1m8L+1+tcmm2jV0Hg89jWq1j/X5yqh94Wp0CMJq0kVGwhFvTaGw6E04TWVRQxO+LlvUhfxefkansO2rBNtj/F4LIEKg1ytINHvCbKHVvpq9ed4PEY6nbYiwOG/m42IR6ORZL81OcJBAJpM1P4GvxePx2VtABACjSScLZjNZqJcpbJKk10kSXTSgfbQvTW1Epq+G8kAm+wxnU7R7/dl4IFOatMv1Xbi3co9pRMztBtJAK1CswWcljkYDADAtz60ktUsy9P3rO6XR1KEAgJbiACCZZvaHnqPkAjkutFJOu4pPXGSduPgK5vODyZTtD2YVOAeoYqMz6mVVtwXJFd1z1pNwttkDw4q4hArrXzn+tDf09NY6aNls1kZyDGdTmUd2VZ9xkEBrVYLnucJp6HPBq3w5t+1PaLRqAyZ0OcFCdaLSkRsybPnBL0omAnPZrOYz+dy2PIA1v15OC2NslYuOk262bCJTOh6b8q5GQhOJhNfpls7+4lEArlcTlhnbTcbwX87DwAekpFIBMPhEP1+32cTXtRcD2TpKWG1zREJAi9a/skM+GAwgOu6oiYjotEnjXmp1GQDTm0PW9cHsCbDdGkuFTS67IglZZFIRNQy2WwWhUIBhUJB9k0kEpFLyCa7MPBlWSGHZphliTp4YxDM5+QZqhUm/X4f7XZb+inaApJmHJbQ7XalIbEuU+TZQmdE3xncZzx7aQ+ORmcDfRswm80kU9tqtdBsNmUwAh02nYyh467LZRgY0h7A2s6DwUBKD3j+XmawGS8VYu12W37GZ+b9yjOU5wl/pkk0U2XV7Xbx8ccfYzgcolwuX/phRmwH4XkeOp2OlNWQGNVkciwW8xGltIE+fzV5PZ1O0el08PHHH6NaraJUKl16JR7XvOd5OD09heu6suZ5duqKCdqHpJgm13SygnZut9v4+OOPUS6Xkc/nL72ihr73YDDA4eGhnH+65BJYk830L9ibVauNAMgaYmVFs9nEgwcPUCqVcOPGjUuvxOP67vV6+Oijj4R81/1mgfWeYIxDBY22h1Zpsvz96OgI9+7dQ61Wk0qby47VaoV2u40PPvhAyPd4PC5qZu2/a4JxMBj4/HcSQrrNBHvKXb16FZVK5dKvD+CJPU5PT/Hee+/J+uD5yBJwxm70X3nmAPD1h+Q9RN/swYMHMrXz9ddfv+An/WRYLpc4OjrCt7/9bR/5DkB6l6VSKR95xuoB+lm0FYcq8Pw5OzuD67q4c+eONaW9i8UCDx8+xDe+8Q24rgvAr7olsazJwNVqJYpdrp1cLodisYjxeCz7hyrvwWBwIQnNy32bhQQ6oGNTZm4kHRAD58v4WLpIljUs5IjOVrE/FS9XyjkZ9PCA5UZi5iKoztmGA8WEtodm0ieTiUzMIwOv1wAPUNbHm5liG8HPjs/Cy3e1WskUVvYA4OWjnXraw1wfttpDqx+04gyAOKJcEyTP+HruhWw2KyWsvKh0Hz1boEsxWeLNcdemaheAr5m5Lqswy5FGo5EQcbYQRQDE8eY5wYmzZjN8TZjx+Wgv09nlPmOJou7BctmhB/JoogvwB3g8R0kMkng2lcx8ZpIoo9EInudJ2fRlBj9Prg0qabTyVCfpNIEKQOyhe89oe5CEOj09FftdZuhAdTweo9/vYzAYSEkey/EY9DKI4/ogIQ3gXFDL38tyZ77+soPPN5lMZLo7AzvA73OYCVtzMALPVAByt/T7fevswfOv2WxiPB7LfamJdt3DjX4qgzqtZNRrjiW9LPWzZfAIlTSnp6eS6CdhqJvb67OV9tCJS93jmarxdruNR48eyfqwhTzj5Hddjszz1iTgGddwfWg/XdtlNpvh7OwMH374oahubMBqtZJm8DwvzMSlJlZpK9pDK7L0ubNcLnF6eorxeIxr165d+vuWWK2eDPv76KOPfM/On2lS1UyEawKRpBLv4dlshn6/D9d14bquNfZYLpeSNAD8gxJoD/oYBO2hK2c4+IxnxXg8xng89vX6fd6E4pY8+yGDm0M78alUCvP5XIJZLXPWrGw0GhWVTZiIM/NA1XZgY8RsNiu2oh342qeV5NlGnBF0xKgw4npgAMNprDx8aAOSj1qVGAYEPSudDV4uhH5u9l6hk2KLvHkTuE/01KZ0Oi1ZT9OhN9+r95fZt+WyK2dM6D1CGbfnedL/jv1T+FpdYqZtpHsX6fIzKtFsgT5DWRbDrL6pUAb8PfT0ngg6Q/k9rVa77ND2oPMZ1DNF20ETAJpYNJXdXDN02mwIbsxsrqmW0q/Tr2HPrqD3aFtSfZZOp60iR/S5wICXa0d/9gCEiNbKVt0DkMQqsG40zyl6lx3aHqZKd9N+15+/TgqTINJn6HA4xNnZmZzPNkDbQwdjXP/apzDJ5lgsJmWqDP70neS6Ls7OzqwiR4C14nSxWJxTKuuWKlptRHtQVcWEJ/9OdVq320WpVLLiftHnoO57p38OwHf3auUiiUUAQj7qBAZJAdrIBmjlrU48aN+De4bPSoW3JpZMBRrtZVtMw8+cPphOtGnyzKyI0TYxSUXCtpJNYG2P8XgsVWa6VzUJMmAtfiA0Ia8V8PrONV/zPO2yJc+eA7RjlkwmpWwzn89jsVhI2Z0GFwMbweseAubvtg2mPQqFAmazmTwnG0rqA4TqNJawanLEduhLhGW9bBIZiz1pwMkGmzyASYaQkc9kMqHo8UWYxAD7WTGwY88EHcjQLo7joFAo+PrAaSfYNvuwT8RqtUI+n4fjOBiPx5LFpaqMDgiwdlh43mSzWZ/CczKZ+NQCNoCOVSqVQqVS8ZEZLFGj00U76Ml5+hLmWgLWyjMqrWxZIzr54DiOKPGYxTSzeQxiAJxL0mgyUb+HKgH2bLnMINHOZEMmk5HSZtMWup+kaQeuD+38A08Cnl6vJ6o1G2AGKLr0jM+nnVcGxNwH+j20GfeH67o4PDxEJBKRdXWZYfZU1aVnOmDRKk06/9peWuWrCader4cPP/xQMueXHSZxxufhPanvBj6zVufpM4Z3EW26XC7Rbrfx/vvv+86dyww+MxWb0+lU/G6ttKNPyuEIevquLoFmuSZf12q18N3vflfee9mhySKuZ+2786zUPpZWeLM0Xt817EO5Wj0pf3z48CEKhYI15ykAsQc/a30/AGtCQJNF9El08lL3MgYgJfZMjF528N9INW8sFpMpq5os4xrRe8VUZRFaGc773IbyVYJnneu60sdNl6NGIuveb+wpSxvo8ng+u7532MKGSi0bfFTgybpmk/9iseibsMtKMgC+yg8tGqBwgOtgMplIWadW8T1vcdGWPHuOCGKVNzHJ+jX8WRiIMw1tD73wNRmiL6inTWyy3RZAsD3owOtyADqvtEcYnn0T9B7Qzpl2ZLWqSGchwkAkmgohPiuwXhs6S67fo19vSsX1urIF+lzQzqiWgWvn3VRJAOussM7+6cBxkzrrskJ/xpvOAr1nnvY7gs5iW9cIz0pmxDWCnulZz6nVJjbZIwjmmWL+zCQa+ac+X3iG2DZAwVRWmQTRJttoQi1oj0Uiweqrywr97zPVeKaCJsgm5vMFvZ+T0TjIxBZssoe+d8w1oFVYmpDUd8p0OsVwOMR4PL7060PDtIV5DvC/n7amNFmtSUquDxvtoc89fYead4W2jWkXQpO2NhGJmmDVJJDpo5k2IMy9ZNrElrsFQODzkfwK8ldNP52vt4kYexa0TXTsYvZJ1P01zXPWPGP0OXSR98qWPHvOCApUZrOZNJRkUMdxv7pczTx0wgQelJyUpnubseaZ9tAZcOD8ARwGUNY+HA4xGAxEdbezs+Prk8cSALN/TVhsQtVhNBrFcDiE53lSDpDL5VCr1XzTaPU6CSLRbLKJ/rcyiw2sGxUz4wdAMsPMSpFkZaaKDUh5rtgInank9ECWPjCQ1w6ozupxP1CJR2UAnVbXdaV3gi3OGh2xIIKZ62O1WvkCWDP5oLO7WsVpOi827BtNJFLFzEbOAHzZbxIcuom5SRrw71Q5U/HM88gGaHWZntjFv+sARdsiiFTjM/P8oJLVlgQO/QsdwPPfzUbOeq2bmX/gPInIP7l/tIL1skOrL01ig4pWYK1S5XPqJAVtoNWJ9EU4ha/b7VphD32PUMGbTqclwNPnLe8STQ7xz0gkIvcx1SXL5VJ6Q9VqNSsIEk1ykfDjWUpfS/foJXGo9wjXFJMYHGQ0m83Q6XQQi8Wwv79vBblq2kNPDdV3jtkuRP+pe2ySaKev0uv1EI1G0ev1rLAHwXNVJ7LZNkG3n9Exr058m0IB2svzPImDbPHJgDVByjMCgPQv01OJtfqO50pQSSftwbVig4oX8P/7GcdxCEI6ncZsNpPKKU1I6wS3rh7S/QH1vaWVrs/TD9mSZ88ZQcGI2XzTZGfNbKmNRMAngem86EtZy1hNpQ0RJntoMpEyVR40uoRKl9xohMUW/OwjkYivIXgkEpFgln049BoJOkxttonZgDUSifjIIhIjZq83nd2hBNqWwN+EdrS0WowwAx/toGlb6GlYvHw5eMAm8sxMwmjb8Oe0E4OeIFKEPWo00Wj+P2yAud51o3P9DDoZRXLEvFv1f3PNmOrNy44gxYx21Fm2HVSiGrQH9FrTLQJsOE90pjooMGWiAfCXX9Hf0GSHSULTBryvbVCeAf6yTVOVx0BOf7462Qusy9H4u8yeeFppZQsZYJJhulWE7itLu5gkkVagaaKWLQZ0ksYG0B76MydZBCDwfuV+0XtO30O0q8324Hmg94sO9J92P+jfoQlrlm3apEzUZ4jZt8xsI6NtYibnTBUR/dvRaGQNWQScV7AHVcZw75j3qL6fddxPsGTelr1CaLKU7Xfon/GL3wPO+7XaJ9FKR54p+j3PE1vy7DnCdFB0lo+biBe0WcsbhhI0E6aSjs/LxoJ6kIDOfobVHoQ+NHSpalDDc/0ewK5g91kwSWP9mTMLyumCJELMXiJm0GwG0jZAOyP6rADWhDPJZhICbO7LdWKeOfwe/7TFJrQFVanAugeCzsyZfYr0M1I9wb3F84akmvn6ywrtbFE5w7WgS4jYd0crRxj4mg6a/p22nbGaQGcfyG636zsTlsulqNH0Wcl9wolyRJDqxAayCFj33uH6Zj8as5yKxDHtoYPDoDITrXrmvrnsNiFJTBUuh+yY2X7uF90WQJPP+vPXGXIA54LFyw6TaNZfuk8Py+r0XjH7S1JZAPgnZdviq+m7UZ9/OphlQMu1oIkzKs3opy6XS18fUt33yxZof4lrnPtF/9wkN3RQa54NtIdO9NhCFBFMUnKvcCAG71sm7oKgCSYAvt6IPGdsGRjAf2MymZRe1NlsVqpEuF/0M2q1lU5u8dm1v2ojIpGI9KhmpQewPguXyyVGoxGAtSqV5wv9dRKHvJdJRFPVeNnvWo1oNIpSqYSDgwPkcjlkMhmfUIgEKQD5/HVykmcw14i2C3kBPdxoqzwLMTRLzy82WtSOOh07U0VjkgG2XchB4HNR6kunnAGQvoDNwC4Mzw/4HRXN0mvFg3Z0yb4D8K2TMNnDhHbimBlmiZ4eof5Jf58N0HuDz6kJVe288lLSAbDpiAWR97aAtuDAiFwuJ7L+0WgkjifVHzrw0WQRbcchDNlsFtlsVhSdtthEk6pMNjCjr1UAk8lEpsBpMlErLID1OWIbSURoIjGXy8mEYioz9Zkxm81ETaLVV3wdgHNnsU5eXPZzVv+7U6kUcrmclO/qRuf6DNX2YFBLh17ftyxXS6VSckfbsFb0tGLdEsIM5Ei+a1tQTcbzV6smdPmRTfewTtDpqd2a9GKJGs/PSOSJmpVNzXVjb54tfL/2W2wC7xg+sz4PqSDTPXpoIwDit5ul8FpNYhNIJiYSCYlVmIDheWkqpfTgCZ4dfD2bhZsEnA3Q65sEPCsfSJitVishA8z38T7Wak3tn5GEtaHEmYhEnlSAOI4j90wkEsFgMDhHFmlymj4t/2TyVye6ghK9lx2RSASFQgH1eh3pdBr5fB7L5VKeVZ+dvH95BpMg00SRVmoyacyz1ob4PxqNolKp4MaNG3Iu0hc17aEV2+ZQCZ41rCqZz+fik9Fmz3uNbMmz5wTtoPND1ll+U+5Lp21TiSLfbytMe2jlmbaHGeDxwDHVEmGAXhd0MPRocMrno9GoOPh6wpW5Rmy3iz48tUOq1Ve0FZVGtImW8xK222OTUoAwZc5aWUInzVQ02mYTU/0S1F9El5ZRRbTpYqXzpgNp22wCnE/KmAErSY9MJiMBoN5fPF/1GtGkvE3gWRlUoqc/W042ns/nvj4zmz5/TQjYsEaCkm36jtGlh8ATexQKBblbzCDOVGUyqLZFVfO0ZBs/W51UYDBIVas5UET/XptJ5yBoQoy+KBOa4/HYNwRA7xutGOD3wmAPvT6oBGELDU1IA2t76IQvg1+b7hcz0QL4+1IxqCXhwUS3noan30tfRSexbNsvJqGj45dEIiHJOwDiU+ipvvo+0sk9reC0zR6EWf5PwpX97oIqiLifAP9ZoZMTtsD0MbVPxfuWySp+zloko/ub6zURtOZsgZm4516gPYJUu0zk6JZEem+Y97D59bzWzJY8ew7Qi0YfMGZ5IrDecAx4AUgG3XTubTpYNDTrrp+JahJdQkUVhbZdsViUg9cMnG2EDvYACJuez+floGXA2+l0kEgkMB6PMZvNkEgk0Gg0AKwPGcBeWxDcL9FoVOTgxWIR0+lUnK50Oi3/zUa0/X4fnU5H9py+hG27jIPAgJ9KKd3kmuUEwFoS7nkeWq2WXMLxeFzUImyGbJtNtPPF51mtVtJglk1qM5kMisWiNPKmQk8HALFYDI7joNFooFQqWVl6tVgsZJiG2QOCDhoAlMtl7O/vYzKZ4PDwEKPRSBx4rbiKRqNSLm9bnzzaYzAYwHVdX6839tsgKbC7u4tbt25hMBjgvffeg+u6on5mokI7ZfF4XFSKJvF0GaGDEd1gl4FrNpvFbDaD67pYLBbY3d3F7du30e128e6778p4efN3Ecys53K5S28PvR+A80FIMplEoVDAeDxGt9vFcrnE7u4ubt68iWaziW9961uioKBKj2AQYDbJvux4GrlK/2M0GqHVamE+n6PRaODq1atoNps+goR+CxUAvLupzrGFXCX0M9A3i8fjKBQKcF1XSlavXbuG3d1dtFotPHr0SEjn+Xwud6xWeGql0mW3RxBBpJW52WwW6XRaBmQAwMHBAWq1GgaDAU5PT2Wg0XK5RC6XQz6fl8TmcrkUf59Dji47TBsA60EZXOuu66LdbiMajWJ3dxeVSgWj0QjD4RDz+Rye52E2m8FxHDiOI0MDFosFMpkMcrmc+HSXHZpYZxsEEmUccOZ5ngw8q9frcBxHYjnaY7VaoVwuo1AoiE/HKgqSSzZACxxICPHOSCQSYg/GcNeuXZMBXmwPMBgMRAjARAUAX99BHTtfZttwfcxmMxn0xs+WrTVGoxFOT0+RyWRw9epVZDIZFAoFZLNZTCYTdDodEYywn7NuK2EOEHievvuWPHtO2JSx1NmXoAtLq880bDhcnwZNGOlshQ5eSbJFIhFRWPHPsKnPgpSJukSTBwYlq8yG889UKuVTFdgMc6/orH5Q015g3S9C28S2xpqboANYnYExlUHM2GhymqSrHgdPO9oW1ASpy3TmWqseotGoJCcWiwVc15Xfo7PhAOQit8WJJ3hGAus+M09TKCeTSTiOg9FoJJ+9VlGZimibStA0eG8GTWTWz5LJZFCpVOTe0dlek1Tg79CDCC47NhEjwPpMZYIBeJKkq1arWK2elCea5Uf8nfpctokcMe8M4Pxnq4ORbDYrkxFNtWFQhluvj8sOM8lmKkiYwNODVLLZLCqVikwa5Pox/Q4zsWlz0or7Rvum9FvT6TTK5bIk9DQxq88SrinzvrIFpgJNK0eo9meSs1QqCVEIPCEP+HpdCgtA1pAN54epoOEXn11Xy0ynU1GzO47jO2d1Ulf3uGKSi36ZLTDJVd2zikk7Emta6a0nuOr+mtrfsEmpacbu5kArrv/VaiWCCNqDd8Z4PEa/3z83GMwUV5j/v8tqH0026387Y/pEIoHhcCj7hfYg0a6fXT+nXmf8+6bqvB8m7NmllkM7ELqkhISI3gz6NWSkNbkWBvDCYPZhOBxK7yJKfZmFACBTV+bzOYrFovwZNgyHQ5yenqLVaqHf74uahI0VedkOh0PJbpRKJZTLZezt7cnvuawH6veC1WqFfr+Pw8NDnJycyPrgoaz3jeu6mE6nyOfzqFQqmEwmuHv3rq8hp802Ycam0+nggw8+wNHRkUxm0s+VzWbFIZlMJhgMBjISvtvtSt+fQqFgrT0SiQQqlQqWyyXu3buHTqeD8XiM4XDoI9cdxxFnrdlsikScfUVGo5FcwFQEBJEnlxl0QorFomT36LTxzmBZUTabxf7+PgaDAT766KNz5SQ8T3jOMtCxxYHVQQidMGDdlJmqNGb7HcfBnTt3cHJygnfffRe9Xk+CQp3d1KXzNimLeH+m02lRVbXbbYzHY7ET1SGz2QzVahWvvvoqPv74Y3zjG9+A67ryuWuSRDvD2WzWmp5ntAfLl/ncs9kMqVQKo9FIEg1UWn36059GPp/Ht771LV8PSVN9QnUSVcGXWRFA8Hxg8kCrE6mWoZ+xXC6xv7+Pt956C47j4NGjR4jFYvA875yilyWMiURCVAQ2rA+CewZYf7aj0QjJZFL6BkYiEVy9ehWf/exn8cEHH6Df72MwGKDZbPoUq7rtCMmlfD5vxfrgv5+Kdj2Mh2cig99kMombN2/izTffxMcff4xoNCoqPfppZl/JdDqNarWKfD5vxfrgv5s9qtnvjRUgJEBmsxmSySTu3LmDV155BWdnZ3j8+LGoofka3kPcL7lcDjs7OyiVSpfeHlqdSfU/AHieJ3EdfY/JZIJMJoOXX34Zt2/fxmAwQLfbRbfbRafTwWQyEeW853lCquXzeZTLZak0usygz0175HI5rFYrDIdDXwKb943jOHj11Vdx/fp1WQNnZ2fi1/d6PaTTafR6PbEHSSV9nl5Wv4z+kybWp9MpXNeVWFav/1Qqhddeew0HBwdCRB8eHuLDDz/EeDxGs9lEIpFAt9uV+6ZcLiOfz0vFyPNup7Elz54TdMaTzicPH5ac6SwdmWs6uHToL+tm+V6hn5NO2ng8FluQFGDQoomCRqPhy1iECcPhEM1mE+12G67rCik0m83ERpHIk4aczADX63WfVDgs4Od+dHSE09NTuVhJkLC8CgB6vR6m0ymy2Swcx/E1sr3M2ZlPAp3l7fV6ePDgAdrttgQ2uqxMB7tcMyTNut0uEomEOGc22oRkUblclmCenz0dFU0KsfQZgMi7+SfLFgFIiaJNNuG/NZFIwHEceJ6HeDwupRNUSTD4TafT2N3dRTqdPjc8QJPRurxPKyguO3hfkDxj9tIMZkmOFAoF3Lp1S8qpNHFKEoD7CnhiJ5bnXHZnHlhPg0ylUigWixiNRmi329KcmUM2GBBXKhW8+OKLiEQiUhIPrEkRXSrBtaPLvy879F7nAAUGNSxD1P3N6vU6Xn31VQnkWBbOdaHLaBg0mcHNZQb3Nlsg8Pnpk3qeJ0nLSCSCvb09fPrTnwYAfOUrX5EEDRs9m30XGUTaUoYG+Kc58w4lwcw9Mx6PkUqlcOXKFbzxxhuIxWK4f/8+YrEY+v2+L8Gn7ZFKpeA4DnK5nBXrQ6vudDsIfSZy/8TjcVy9ehVvvvkm8vm8JO2Ojo58dtCKHCr3bEnkaUEDyQCW1enBAVRa3bx5E5/5zGfw8OFDJJNJnJ2d4bvf/a6QkPorEnnSaH53dxeO41z69aHJM5KJLM/TIg/etbFYDHfu3MHnPvc5nJ6e4vHjxzg6OsI3vvENSXwypmFyJ5/Po9FoSDnnZYZWm9Eek8lEeqlq4oxKq5dffhmvvfYa+v0++v2+KBFHo5H46ox7WcZZKpWQyWQufYLXtEcqlRIfXVcH0S7JZBKvvPIK7t69K3Ziv2a24onH4xgMBkLWl8tlVCoVOI7jm5j9vLAlz54jdCkimXlNqlHaaZZn8RIPAxFAaPKMDhgAX6Cmpb+cNghAHF2bptI8C7QHe9CwZCYej587hCKRiJCMq9XKV6YYhvWh1z8PT/bfobKGr+P6YD8jkma8tMNQ2svnpvqMAQ0zNMxs0x6r1XqiES9uneWhQ2xL43MTdE4YhOgR18B6Eitfa16sZgkb+1Gk0+lL75SY4J3hOA6Gw6E06aXKRjd6jkQiQhKapc/6HkqlUtJT77I7rRq8X0liFAoFsQcA33rnHmDPUV0yY5YC6xJWG8uuNJmopyLyeRjcUkHASZQsvdpUssSyTVvIRK53qs/YQ0X/HFg/byKREGUdp3Sa96y2B/vI2UImantwuIqenGiWISaTSen5xy/2pDEJMirabFEm6sS17rWkeyaavinLjAqFAvL5vJAgVBKZdwn3Ie+Zyw4+M/cLVSS61JDPEY1GJXHpOA5KpZKPXOZ5oUtZ2TPRtv3CEjMAknDSCU6+NpfLoVgsYjAYSLkzAF9SRk8y1j2fbVof9J9Go5FUx+iBTgCEDOO6IDnPJATPFyYheBfZsl/0ucB1HY1GpXKIdtLrg8o6+uLNZhOr1Up8e6o9eU/RfuyBbgNI+lHQwEQ+n5lJXPYeZhk8hRBUsPG8YAUF15zjOD6/fas8Cxm0CoDMMtUQOoih86UD4lgshtFoJIRbGKADtel0ik6nI+SIdthjsZgvS8cguNvtSvYmDKA9VqsnTc+Pjo7geR4ikYhMx2OmrlQqyYXEC4qsPO1hO4FGhx4ABoMBHj16JHLwdDotnz0vlEgkIsrN5XKJTqeDXC4nCgLbyzbZHwF4kuk9PT3FZDKRy9hsMkqFDAkzZrEGg4GUdfJCttEmyWRSRoGzdIhOfiwWk88dgAR1vKyBdfkFg8RisYj9/X2Rf9uGbDaL69evI5vNyronKUT1Jpuc8+csP+SX7uvEEvByuXwhGb3vB5FIBNlsFlevXkUymcS7777rKz3SKiqSjlSDkDhiokaTcewnaCNZlM1mpRzi0aNHAOBTk5A8S6VSqFQqqFarKJfLcF33nLqVtqNdWBptQxmaDlIrlQoWiwV6vR6AdSKGgS0beNMe9Xrd1/BbB8r6fq7X69acI7QHlXhaGaBVaSSCqARpNBrY2dnBarXC0dGRKBc12cYeabu7u6hWq1bYg+dfKpUSJY3205PJpG+dO44jAwOuXr2KRCKBe/fuYTgcSq8rYB1Y8/U22IN35mq1EjIgEon4ktxMxPDvlUoFBwcHmEwmaLVacveSQCBxT7uUy2VcuXIFtVrNivODwX42m0W5XMZgMJBBACTU+LnGYjHU63Vcv35dvs/YhqQRFUQM/svlsjVlm5pYLRaL2NnZQa/Xg+u6UrKdSCQkjonFYjKApVQqoVKpyDMOh0NEo1HZM+PxGLFYDLVaTfyyy24PYN0WoFKp4OrVq1I9xB5nLP+mP39wcIAXXnhBKow8zxN+gNUVTP4lEglcvXoVV65ckfPjMttEcxq1Wk32QbfblSEiLIPnmXv16lXcuXNHxA/Hx8dS0ssSb/q0qVQK+/v75wZ9PU9c7hM8ZKAzbja812VG2mmn06KJgTBBK/F0Y0UqrXjgAP7mg7pPgO1EkQY/Ywb/OrNnPisPp7DaI+j5NAHGdcEDWisZmbkwB1LYDGZtgXUfFjP7y9eZzTV1qaJWvNq6ThjwMZjRyg9diqizwaYqgmBG0JYpaEFg0iWXy/mCMp6f+nm1skpn63RCgwoTDlCwba2QJNS9p3QwSOjBGSQKTJvwvdputpSxEszS6vUR9O+nPfhFAn7T+UnCyYaG3wQ/SyqiPok9qFIzlWq6Dy3JRKr2LnNgQ/CZ+e/m823qp6PtwWmSemhAkNKKg1hssQfXB1WGLNXVCiuC9wZV0FSEmMpm/XqbBtNoZRF74unm9+bnzX6qVAzRHtov5ZfeLzbYQ9+RvB9ns5lPPaZ9NPoonBRPewDrCZ28c3j/cF/Z4ofQJlRgMqlA5Zg5iEfbg33QAPgGSnAADQcuMJllA/ic7Ck8Ho+lFJO+mPa7uFfIB5AYoj1475CkZnKPSa/LDtqDPVd1aSqJdK592o2EMtcL4xetcqcN+MX98rz3zJY8e84wg1oqr9rttozD1guKI8PT6bRk+/TvsR18Rt1P5fT0FM1mU+xBNQn71Oh66DCVsgJrRQDtQTVaq9USBUkksh4YQGUVnT2SkDY4q8+Czm7p6YDs5RWPx6WptR42sVqtJCvILJYtF04QTILDnMBKgpGfP6XfXEPMeLmuKwoD2wgRDZ4Z5uWp1b18djq3mqinuoS2NMslbLNLMplErVZDNBpFoVAQh1MHcXqCng5mdQ8nZshrtZooz2xUJ2azWdy4cQO5XA6VSkXIDJLHPCN02aaepMd9RKVAuVwWhRoJW5ts4jgOXnrpJZTLZXzzm98U9Rn7jdAemvwhGcD2AbrEk3YqFAq+niO2oFKp4M0338TJyQm63a6oAWgP3qEkA3K5HGq1GmazGY6PjwFA9pLu/1QoFLC3t4dKpWJVwNdoNPDWW2/h7OwMX/3qV9FqtYQkMafFpVIplEol3LhxA6lUCvfu3QOwJtb0JMZ8Po+dnR2ZaHvZwTtkd3cXn/nMZ9BqtfDuu++i3+/7/AdNslEhcvv2bSGN9Ov07+W0Uvq0lx38dx8cHOALX/gCms0mvv71r4s9NGGk/TSuj0gkIgQJfx/3TSTypMdXqVSypgccn/H69ev40R/9URwfH2O1Wok9dOJBk0c8FwaDgawjrh0AotzlHUMC4TKDn2UikcDNmzfxxS9+EY8fP5YhVVpVRgKINiGpqgcBkJBkq4lYLIZyuWxNmaL2y2/cuAEAePToESaTiQzEY/uUTqcjiQdWi+gqK6oRC4WCj0ykPWxZH7wvqMrN5/Oisms2m9I/kqp/lsrTH9P+ONWvXEOcHM8Szouwhz0eTwjBQK/X6+Hw8FAOUB7A7O1jBn2XfeN8L6BTTmeCxMfh4aH0zNBkwWw2k+wdVTRhUBaZ5Iie8DYej9Hr9aSEgNJmOqqcHKYn5NkOnenl+mC/MzYqHo/HIvul1JfQ01w4Octm6PWhbUKyjNkrPdFKEwXaXuZwEtugAxfthOqstu5bpHsj6syeqSyxJeNrgg46S83oYAD+HlVaQaUVnFxDzPySFLFlCpqJVCqFRqOBaDQqaitNrGqlIrO6dGT1HuIeYy8fKtlsCHw1stksrly5Igo0koL0KXTChZnddDrt61XFM4dgmaJN0yUJx3Fw69YtZLNZvPPOOzg+PkYkEvH5WIBflVosFqWnIH+m+7UsFgsp59IlezagWCzihRdeQDabxf379+G6riQddLKWZADJxPl8LgGOVm5SkccG17aU9QJPnrNUKuHWrVvI5/N4+PChKGoI3beL/RX39vZkTwRBKzBsIAOANXlWrVZx584d5HI5fPDBB9LgWxNnPD95XjYaDbiuK2eN9jV4Htva46ter+Oll14Se5DsAfzKbk2OkCwi0c7zA4AM8KGa0wYlHrB+hkajgfl8jmQyiffffx/RaNSnpqKPRntQ4arvDd7FTHJRzcbeq7bYI5FIoF6vy754+PChtBfhZ6zJRL6HpBGfk31n6ZNqe9jgp/J8BIBarYZkMonZbIaPP/4YqVRKYjXdY5XrQ/v19D+ovNOvoS0vKnG3Jc8uALpXBpsnuq4r/SW0NJGEQVjKz0zozQJAVCNmU00z26+DwjDZhYQhnXJTqaidex5Q+jVhWieULlPuPhgMfI3hgXUjdG0TOrfcX2Epd6YjViwWpT+NJkN0OZlu6m0GNjaWnpnQEnmuDzpt7KVA+TxJMlPBx/ebCjbbQCeWDpkun6FjH4msp1ByOpreJ3rIABu8kjyxzSZMOtHR5Oecy+Uwn8/R6XSkZyKVeLyDqDzTTfRzuRzK5TJyuZyV/RM5jZV7gudIPp/HeDxGp9ORvizayScRS1sQusG8jVNqM5kM6vW6kB06OOFZwVIREoqcZqt7spp3LfeXbWRiNpvFzs6OBLsApLSVe0CXGyWTSZRKJYxGI1HfafDu4XRJm8gzAMjlctjb25Nn1wNHuD/00BWeEWZZtD47adtisWiN0orIZDKoVqvSm4r3BZNQZkkziQBtI9oNWPtsvJ9tUNIQVMEUi0W0220A6+nD/MzZ00sTh1w7OilskkLsPWgLWUTo6igtcpjP58hkMrhx4wYODg5Ehaj9L54pLNOcTCY+f8XWMlb9OTJhu1gsUKlUpCcaVaraLzXtEYlExCa8b21SefO+oD9h9o69fv06XnjhBdy4cQOFQsH3Pn7RT+P6mUwmgWvoecOeTyEE0BnNSCQiI1v7/T6azaaoiNiEkSOc2eCZzlpYyBEA4qhTRcbpgCylYFDHDJUGVQI2OSLPAsd3x2IxtNttYejZb4K9vHRmS5OxfF1YQMctkUjI2GetgqBqQpNndNrY8JdOns3gZcFx5qPRCL1eD+PxWLIvJNK0+oz2CJomaKtNzKx/uVyWn83nc7TbbV8G3PM8yWxp5zWXyyGfz0uJmk29mzSYxeeEIjoqxWIR8/kcp6eniESeTP+q1+tYrVbS0wyATEWjTUulEhqNhq+swiYkEgl5dpZsZjIZ7OzsYDwe4+TkBKPRSAgCTkhMpVK+BvnAk7VWqVRw5coVKT+zzSbpdBq7u7uIRCIycZPNyz3Pw/HxMabTqa/XjOM40kJC93zS5yvXGveWLSgUCr4yO54j9XpdBtToxEMmk0Gj0cByuZQAUU/05VrhXaV7qdmAcrmMl19+2de3i2sAgHzePD8zmQx2d3elmTxhJvFyuRx2d3ettMfdu3cl0CMJwDvWLH3noA3P83wqaJY5M3CmQs0me1Axdf36dek7O51OfUk4PdkY8PdYpI2Y0AHW6m/eRzZMYyUikQgcx8H+/j56vR5Wq/W0SAC+RuYM9rXCmfuIvb+0H0blqk3kKv0KADg5OZGWIePxGNPpFOVyGS+99JIMQuB7SCZyDfG8GQ6HkhTO5/MoFovWKDWB9cAi7otIJCJVILPZDLdv38Ybb7yBWq2GRqMh79EkEM9YJmyGw6EQ0roX7WUHn4tJTE4lZtJqNpvhtddew+c//3mUy2WfPfgnfwfXRyQSEXvoNXQRsOMEDwlMVYieXsUxxlTW6OZ4YVCKfBLQHuxnpjN7ZNypyGI2NGxkoj5AtT2YzaGSSktadVYvjLYIUlSRKOQ60UM4gl5vOzTpwyDG7GnFC5r/bTam1X/q32kj9D7RJUb6s+bZqktagbVSS2fywkAo8t/Pz9dUDG1S6mpnxbSLjfagDUxCxxzUo50uM3vJ/UWFgE3lNCa43vl5cl0wqNfrwcz4mo4pHVY9aMGWQI/Q/pVWBvCsCLJHkHJEv4Z20CXTtsBUCn0Se3A9aTuY54ouSbIJJtkBrId66UFFBM8afYcEnbV639h0jnBd6wBf3y1mEGuqQoBgpaZeHzbZAzjvm/K5KAYwh/eYyiLt1/O99ONt2y9E0L2bTCZRqVRQLpd9Sjz+qe1BtZqumjDPGFug7wl9VmazWdRqtXN9MbXtKBoJsoeNyTtTQUZeYz6fw3Ec1Ot1SdSZ79PPyxYTQVVGF4EtefacoC8RkiD8fq/Xw4MHDyTDG4vFsL+/LyOcycDb0oT2k4Abikoz9qeaTCbo9/s4PT0FALlcK5UKisUiHMdBsVi0Zhz89wLTkWcGx/M89Pt9RKNRYd0pgWW2mNmOsJRtcr+QSOXIYo50pkKEze95qLJXDyXPYbEHoUu9+/0+RqMRPM/DaDRCt9vFxx9/jNVqJSOh8/m8qEhYQmMrCfA0LBYLeJ6H6XSK0WiE2WyGTqeDDz/8UGxFopXKLF7aLMezzSkJAkmR4XAoQyNGo5F8r91uS/9E9hbRCRoqBliGYeM60U4VE1PcD/P5HMPhUM5YfjE4poOn1QC1Wg37+/solUpWrhEdzM5mM1kPrutKQ+OgfolsF2GWjFANwJ54tq0Rkj9sicE+kP1+X1TvgJ8M0uS7GQiTaOEwCdvIAE2G8b7tdDoYDAaiIEkkEueeX5fkAWtyWpeR21jWG0SWjkYjaXDNgFa/XpPTwHpID22mVZ223b+6/QXXOc8Pqln10BBNBHCfTSYTdLtd3++xcco14zfP8zCbzaRvG30OqlrpWwD+/UKbDIdDnJycYLFYSBkaSWzbyFXGbLPZDMViUSo9XNfF3t4ePvOZz8hgGQ2enclkEv1+Hw8fPpR7WSuObFofADCdTuG6LoAnw2ko+qAq8e7du8jn875hGsC6giCVSqHb7eKDDz6QeBBYE7O28QBM6sfjcVSrVenxNxqNcO3aNezt7QVOVWU5fCaTQbfbFY5E9yzmnXsRCBf7cImhN7/OYAHrw0c3fOeioePC0oiwEAE6O2eqQ+jA6tIJOh0snWCPhTDZgzCVASw/jEaj0osFgAQ7WiUSFqUVocseptOpEM/sWaSzECTLdBP5sIFrg72Z9IQ4lnICwHg8lnICPfL6Ii+bHzTMM5X24Dmq+znRTgAksCPprJsf2wptCz0kQitIOGiDNtIj4nV/J37Z5sQHgfuF+0GrM3nGauIIOD9NjwMDbCUTAf/5yM+eJBoVqsBanUjbEFpZlc1mrezNQ+iMtiYKh8OhrBEGPEG9VU3yTDcLt5VM5Oer94smmINUAVpBopVFWuVso6LX/HwjkYhM4GU/RPP1uoxRK2k04WirMlGrpDQJz3XB+9QcqqC/eN5wH2kyyTZ7aDKRvhV9j1QqhVqthlqtFljSTEKWBJxW8GlS3ybQr2AyLpPJyNARthnh1GvCJBQ5FI3fYyLLNuWZ2ZuaCiv2n3UcB5VKRdqEaOiKCPqu9MkWi8U5BagtoC/BxDUAaalRKpVkqqi57jW5SnvQPlpotC3bNPCLv/iL+A//4T/g3/ybf4Nf/uVffuprf/M3fxP/6l/9KxwfH+PTn/40/t2/+3f4/Oc//3z+od8DIpGI1P4mEglMJhNfQ3RdPz8ejzEcDuF5HjzPkwM6TORIJBKRfhGpVEp6E5m14tFo9JwKK5lMSv+vsDSEB9Z9U+LxOPr9PjKZDB4+fCiOPpUAugcaVVimrNV2RCJPav8rlQqi0SgajQbS6TTOzs4AwBfgaaUJJ0vq6ZJhQCQSkXH38XhcPvt2u+1z2E2CjXbwPA/ZbFZIJNvBrHe1WsV4PBano9frwfM8AP5yG0rhx+OxqDjj8bhkOm0H+2xUq1W5Jzg6nj2+OKEIWJf6Ur2ZSCQwm83EYbNZ2UvHivsFgOwZz/POOec6AGCWlDbM5XKoVCrI5XJWrhMdpOgegXp96HOU5AknGGvSmb1obLcHs9bFYhG1Wk2IEZ6p+rWA/xxh8Mw+cRzCoIeS2IR4PC49mMrlMqrVqtiDw6z0M2myCIAQbPRdSRDYSJwBa8VDPp9HqVRCqVTyKb55dugyRU0CmdUlXBu2tgfQ64MqM+4H/qxYLPrK8viMup0EFVZBZKON4D1JYQP7Jlar1XMDAwh9L3MAg15HttmCxKoe8MaBIrw3OWE2iBzh806nUwwGA7HnphYTNkD7EgCkj2wul5N9EkQK6n0xnU7R7/dFmQmse1rbFO/qZBywPgvL5TJWq5UM9Apa9zxb2BOd8TDvWZ4tF2WPS+kd//7v/z6+/OUvY39//5mv/S//5b/gV37lV/Bbv/Vb+MIXvoAvfelL+Mmf/Encu3dPGtBdJqRSKZRKJblYeUnrxQBAStQGgwF6vZ44/rYeKJvAsphcLofFYgHHcUTeSxYfgBAinueh2+0iHo9jMpmEqiyP5Eij0RCSo9fr4b333gPgVx3RUSUpQhm5qWq0GZHIusk5xxvn83l89NFHANZOKrDO+lO1qL94sdvmmJggWcT1EY1G4bouHj16dC7bTRKViop0Oo3BYCCN5cOASCSCQqGAnZ0dTCYT5HI5DIdDHB8fnwt6WWqjg2NOOCZ5Zvv6iEajKBaL2Nvbk3tiNBrh5OQErutKw1lmgBkg6x56JM9YymmrTeiIlkol1Ot1+ftoNMLZ2RnG47FkNmOxmJAhVLeSaKSDV6/XrWrkbIJZa8dxUKvVJOgZjUZotVqSyeXnzeQdz9DFYiGlVo7jYG9vD47jWGkPrutUKoVqtYqdnR05F4bDITqdjm/IjKl+JmnGc1QPnLBxv1BNyOB/d3dXWiIMBgOZKqiVZiSCdJkv1fF6Giv3nU3g9MBisYhKpYKdnR1Raw4GAwyHQ9/AAP3MvHu1PfTPbWwPQHvQJp7n+Up2SQ4wKROkZNRJK/aSs51A4z3J/maRSAR7e3tS4m8qrXQCnOQZ7xm+xkY/hOeiJlPpn+7s7KBYLMpglk3gWcPyPa0Gtym+ow9FpTv3PhPeJFWDVP30R5gE7vf7su+C+lDask40gUbCOZfLCYm2SU0Xi8VQKBQwGAyklcBqtUKxWEQkEvHZ4yJw6U7xw8ND/IN/8A/wO7/zO5+o9Opf/+t/jb/39/4efuEXfgGvvPIKfuu3fgvZbBb/8T/+x+fwr/3eoaXbetqI+UXnw2w6GTboUqGgxqP802ymacrqwwJePixL1ZlKndFjhoc94RgA2+qIbALHVTO7r51xvS54AOsSNHMaaRjA9cGsZlDvFd2kWROutEnY1oful6DLQjjVimsHwLlGrGGDHu9uqnJ51mpbUXm2qZ+TzaCajsoAs2+VPlfNXl90yILuHltBezB4NUszzc9c90AD1pON9dQvW8FnZd8lHdgGJZ+C9gNfl0wmrexFo8H9oO0RNDCArzXPCG03qvFsvWs0+cO7lIQHlQ6bhq5o/4v20P3wbIR5BsZiMV+bBN0KQL9Hf2kyxNbyM8KMz3jXUl1H1a4Z1GvSmWtK/z59H9kE7hOqxkiiUrXMOzVooIie1syfa9/dNnCv0B7sr6v9j02kIMtcqU7TanBNRNvkt+qzlPZgYhZ4+kA3DpvQJdBaRc/3XxQulfJsuVzi53/+5/FP/sk/wauvvvrM10+nU/z5n/85fvVXf1W+F41G8RM/8RP4kz/5k43v42FP9Pv97+8f/j2AAZ123rmwdE8NlhM4jiMXuCbXwoJkMgnHceRy1k6ctlEul5P6aJIpeuJXWMCyTR7AvEy1I8pyJN0MPp/PI5vNSsPRsIDKMz672auJe4POKXsFavvY1qB3E6g8q9frEuhrJ417SRNIkUhEFJrMktoc9GpQedZoNNBsNnF0dORr0pzL5bC/vy9l78C6v6T+HWFYG8CTu48qqU6ng2azKc3xgfX6YBkWlUfT6VTk8WZSx2boMtZer4fj42NRUfHnfFZTIWE6fUENbW1DNPpk2lepVEK73Ua/35cMuQmdLda94YAnTZAPDg5QKpWs3jvMbLPsu9frYTweiwqPMMvuAD9ZVKlUUK1WJSNuG7jWWa7oOA56vR5arZasD7O/qJnY497hGRTUENsWaHKE52K320Wz2RRihCozwixHBCCtNbLZLAqFgrVqXiZktN/d7XZ9PYhIHGmY5DTXB/0zG3uNUrFaKBRkCNN0OsXJyQlarRYWiwUKhQJqtRru3r3re280GpXSPbaL4N1C8t229cFqmXK5jMVigZ2dHQwGAzx48ABnZ2eo1+toNpuYzWbSJ5NIJpPyet0XS/siNtkCWNuDvR+XyyWGwyEePXok7UQ4uMqM0/L5PF555RUUi0W0Wi3pAcd+xVS1XZTS6i8Lxl+6aopDq1gpE5SwrVQq+NEf/VE0m028//77OD4+ljZX5FAusk3RpTq1/uW//JeIx+P4h//wH36i1zebTdmwGjs7Ozg+Pt74vt/4jd9AsViUr6tXr35f/+7vBdrxAOBrwqmDFl5K+kANU6BHaMeUG4zf1w4JbWEGd2GzCbO2DNT0waKfmTbbpEALA/icWuVgNrFmQMM/tV30mgkLtPLM7IGg95J2wni50Ca2OWibYK4P3XsDgEylzWQy4qgwY84seZj2C7AOdLQ6gGcIzwqdcKBDxtJVrey1HSyD0PbQJQ86OUOySO8p2kPfzbbbxVQWcR9olbeGme2mM889Z7M9eH7wOZ5WEhOk2qVNmJSwbSqcCe1XAJAS5k2v3aTEow9j88ARTSiy/yEnj/J80CpW/qmVVlwfXGM2kUQaWjHFPxeLhRCJ7I0YFNSb6kSSCjafpzoe4fpgIpNtVHTSitDnzSallY3xDPd7Op0W5Rn7ZrL8W/tlBJM5bJ6v7aHXho32ICnK5wMgfpY5oEi/r1gsolwuI5VKnbMHcLFKq78s6EfRF9M9d5/W2y6ZTKJWq6FeryOTyQTGwRe5Ni7sNP+d3/kdqefN5/P4X//rf+Hf/tt/i9/+7d/+oRvkV3/1V9Hr9eTr4cOHP9T/XxDm8znOzs7w6NEjDIdDXy+a5fLJmGuOCtcyRdtkm88Cn22xWOD4+BgPHz7EaDSSTcbAZjqdiqqEE25MJyUMoNIBAE5PT3F4eIjRaHRupDeVAHr6WZimjxLstxGPx9Fut3F2dobZbCZlIaYDxobWVFjZ7MCboPKs0Wggn8/L8AxmMOnQ6XWiJfX5fF4m24QBkUgElUoF169fR7ValT4zLA1JpVKiRKS6CFjbpFQqiaMShjUSjT4ZqnH79m3s7OxINlcHgiyR14QR8KQUj83Cs9nshTsmPwjEYjHs7u7i9u3baDQasgbMFgnaIaOTynMkn8+L6szW4JeIx+NoNBq4efMm6vX6uVKhoDMjGo1KEEjiTU8Ms3mN0B7Xr19HrVY7p/Dns1GRZd6xDAgcx0G1WkUul7vIx/m+QIKkWCyi0WiIYjuIEGT1BJVUmljVyhFblZr6vGTwm06nN5YaapIdwLmAMKj9hk3gOtcEiTnhPaj820xKUDWj1SI22oMJKtpBk2jP+oxpD7ZL0AQkiUWbSEWeG3pNMIlNxRT/NO9PLRJhWbQmH5mosa2SRifxN4lhgj5jqlQ5iIfro9frYTAYSFmnTf5qENmlBURPEwXp2JbK1eFwiG63i8FggFQqhWKx6Ost+DxxYavyp3/6p/GFL3xB/v67v/u7OD09xbVr1+R7i8UC/+gf/SN86UtfwoMHD879jlqthlgshpOTE9/3T05OsLu7u/H/nUqlfPLR5wkulMVigVarhaOjI4zHY5/EnYoBz/NkQg0PECrVwgJursVigWaz6SOLAEgwrEvUtFNnW0PJZ4GOymq18q2PZDLpk+xqmTNLJC5DHfgPGolEQhqy9vt9tNttzGYzn+pBX0RUItF5t7V3wibkcjlUq1UcHR1hOByi3+/LBFY6cFwXwNpBYZPOfD4fKvKsXC5juVyi1WphNptJWZ7O/nG4ht4XLNkqFosXdhf8oBGNRlGv10UWrweucH1sIpQ1mci9ZYuDtgm0x82bNwNLdU3iTCs1WWJDZzUM7QFisRgajYYM3dGqOt0gX58Zet/wbuIUQmbUbUUsFkO1WsVwOMTh4SGSyWTg8BAd1ESjUZ/iiOdIuVyW7LitiMViQozynmCpHeDv60Uf2iTPqPYk2WQjeCbEYjGkUink83lJXgatDx0MAn7yjGeJzX4In4uECG0R9LwmdNm3VvWaFSY2QfclNqeofhLyi/cy/TQqtDR5ZhN0Uo77gMkXfgWR8IxrWQLNcujhcCg+mW0JcJ4FZgWIbjGzaY2wUoL3Kskzth1hEsdGf1WfmUHJyiCwxJv3Kltq9Pt9EZk4jiMlnM8bF3a7sWac+Pt//+/jp37qp3yv+cmf/En8/M//PH7hF34h8Hckk0l85jOfwR/+4R/iZ37mZwA8Oaz/8A//EL/0S7/0Q/u3/6CgG/amUilRkBC8bDjqmRmbMJEjwNop48QzKqo44YsXrR4Tz8snbMozHizAujcfyREdDAP+EfHaHmGC7oWn14eZsaAjotdEmNYF4G/qzGflBF6CZ4S2g77QqdgLA7RCIBqNnisPYB8WlpToUjz2TmDJQBigP2ful009MvQQCdqQAUHY7MHnMe9RfVYyuNPv25QhDgN0w2+zb4hWiwB+MsEM7my2DUuWOUGTJUbm3aGfP0hNwODZZlsAT+yhp1WzJw39MFNhpgkDrTixVWFlguuDttA9ekw/i8/LEjaeo2FLaFIxRZ8TgBCoQXuGEzr12UEf3lZfVfvoeuKfLlsOSrZw2uLOzo5MMmb5PKdV2gjTHvo+0aXPpj0SiQTq9To8z8N4PMZgMEAkEvH5bDZC20MPIDKHMpmIx+Mol8uYz+e+6aR6AIWNcY1+Xh3Da980yCZUnk2nU1F6RiIREdfoEvqLwKXxkqvVKqrVqu97iUQCu7u7ePHFF+V7P/7jP46f/dmfFXLsV37lV/B3/+7fxWc/+1l8/vOfx5e+9CV4nreRcLsM4CLhxiKjDMAXzNGRcV0X6XRaFottmYmngQfNarWC53nSPJJZb5Ily+XSx8RnMhmxR1jIAGB92QCA67rodruYTqdSAkEndrFYyLhr13XlkLnI0b0/DDCoj8fj8tlTWUTwQKbzzy+bxjl/UpD0YYaOSis2J9WXNdcBg7ywlW0Ca3tEo1EMh0MMBgN57ul0ilarJQpeqmv4nmq1ikajYb2CRoMlJdFoFK7rij00ocx1MpvNhDBLp9PSA9T2XlYabPoNQOyhCdZIJCJ3CxMVzHYzYx6m+5ZrYDqdYjAYYDgcik9Bm/BuIZGky8FZfhMGsmi5XMLzPF8LD96hWnEXiUR8NtCT5bh/dJ9SWzGfz9HtdnF6eop2u412ux2YpGTWX5fxse9bJpMJzb6Zz+cyOKHdbsv6YOBnkoksqyqVStLfh72cbE5s8vnYToY+p+d5shaCpikmk0ns7e3hxo0b4pNFo1FMJhPpE2ajj6bb6LDPGYlVAL6G9xqZTAYvvfQSUqkUPvroI3z88ccAIHYMIu5tgI5ZaA/6WroSxDwPcrkcXn/9dezs7GC1WqHT6QAABoNBKOyxWq1kv2jifdP9mcvlcPv2bdTrdVkfi8UC3W4XAHwEmk3Q5exMVvEMMYeMaKRSKTQaDWQyGdRqNZTLZYxGI6ky6ff7GI1GchY/73Pk0pBnnxT3799Hs9mUv//tv/23cXZ2hl/7tV/D8fEx3njjDfz3//7fzw0RuKwwszWUsLK0k5eubmZr2+b5pNDNiXVpDZ/XlICHTXUG+PtFaAKE0GUjWiEQZnvwouE+CHJC+exBo+Rtc86eBi155n7Ra8QkSfR7tHIiLNDld9wDurRZE6v6PSTRWGoQFmjHXp8LJjYpBcK4PkiEPO2M1PbQZ3CYzg7Af2don0IjqEeJWWoRFtvoLLi+X8y9oc9O0x5BijxbYSrZgxp9m8+uyxbNNWI79B2iE7lBMO9Z/WcY9ov+92tlatAdy9eTZGbgrN9vs69qlv7rUsxNn7Uu/2YFgD5rbLWHeU+YseumuzQWi/laI+iExdNKgS87gp6XVRC6csgEyxRns5kkH4Ka6ttuEybvhsOh3C/8Msvh6aOz+ohxoK4euCh7XGryLKjPWdD3fumXfsmKMk0TVITM53MfC6sPZAA+skRvJtsvY4KXELOZZOz53JtqxC968/ywYAYu8/kco9HoXKkRsHZiwmgHwC+B1oEfewHqQRq8sLV6IAwKCQ2TTNRBH2XQ/DvXC9cMlQJhKcsD/HJv2oB7QZcM8DX8UzcjDZM9CDrzmgxgya85cTXISQ3L/UKSSE+6CiKL9N0znU4v6F/7wwUD2PF4vLH8DHii1iuXy/A8D4eHh5LUo6JIT3e2GfystT2CkEgkUCwWMZ1Opc8XiTQqo8MwbRNYE6e8Z4N8Dq4H2oD3EddIJpOx3h68Z1l2GI/HfXdL0Ou1XfT6CEOvUQay1WoVnufh0aNH8DzP1xdx0zpJJBLSOy/IHrbdNfRJM5kMdnd3EYlE8ODBA7RaLTiOA9d1kcvlAitA9NlBm7IigCSjbeBeyWQy2NnZQSKRwDe+8Q3cv38fe3t70sPsacpL+iDszVsqleQ+ti3e5fpIp9Oo1WqIRqM4OTnBe++9h2q1ivF4LMkGfYfq84N3dTweR61WEzWrresDWPevns1m+OCDD/DBBx8gmUzi7t27AM73P9RJGfaAj0ajqNVqcBwHiUTiQhW94YsaLIHOUlEOTac9yCnVahIbN9CzwIODvb3MXj1BbL7N2YlN0M/Hw4TBH7+nM9wmQRI2mPuEa4POGO1FR1+XLYaVPOPnT3voLJ9eC6aaho5sGBQSGtp519k5fv5Bl7ImTGwnAYKgSXWzwbl+Xr1GwqIW0dBZyqAAD/A7rTwvwrZHgDWhqvu+AZCemgRJAyoCdNNjrp8wKBS5R8x+sqY/oRs5kxDSe4nnSBhIeO1jbQpMTKWZqUTTPb9sBgPgbDaLWCwmCalN68RUJPK+ZRmfrfbQCScO2YnFYr4yxU3+p+6Dx/URBnvQfyiXyxK3ua6L4XAoAwCCbGIqd0koFAoFIU1si2e0kr9YLMpwt5OTE3S7XUlcbXou7XNwaInjOFbbA3hStlwoFDAej9HtdoVgNe9f/T7tn83nc5luTbLINlsQfLZ0Oo1YLIbj42Pcv38ft2/fFpIw6D1aQDIej5HNZuE4DgqFgnAFF7VG7Dy9LAY/6Pl8Lv02+v2+sKqFQkHqxFOpFHZ3d1EsFiVTE+YAZzKZSHPEyWQist54PI5MJoNUKoVqtQrHcZDL5cQetjvxGpoA0aU10+nU56Tzz0KhILaxbcz1J4Hu4wX41Wd0PujMLJdLsYvOiodpfXAtaLkz1wngV2lqmfRqtQpN0KvBS9UsCdHrw5weqSd9hW19UA7Pnn9AMEGmzwhdlrTJ6bcR7GnV6XTged5G1bYmlql45roajUa+oNlmLJdLDAYDNJtNuK67MRFHsoj9q+iksrH+0wZR2ATd84yf+yZVERWbOgFhJi1sXx+mEu9ZJBHtkkqlfL3wwpSkMRvCPy1Yi0QiPrKNvinXju1JGird2beIdy4HTAS1GKE92K9JD9yw3U9dLBbwPA/D4RDD4RDT6RSdTgf379+XXtUaJNzYD439mjeVNdqG+XyOwWAgMe1gMMDDhw/x9ttvY2dnBz/yIz+CTCYjr9fnKgkSszWRzWfqZDJBu91Gq9VCp9NBt9vF/fv38X//7/9FrVbDG2+8gUqlIq8PIos4ME+LJGz0z3i39Ho9tNttnJ2d4fHjx7h37x7++I//GNVqFZ/61KdQLBYD3zsajWTKJv1V9jh+Wt+0Hya25NkFgJdQq9XC8fExms0m2u02HMfBzs4OHMdBtVpFsViU6Sz5fF6yNWG4eAgeCrPZTBo68+Bl81U29y4UCmg0GqjX6zKiNmxkgFZP6SlgHONMNQDHp9dqNRQKBSETw6a00mSRJhWZrSBZRmc/qImz7U6rxmw2E3JEl9Xoqb2r1ZMm38yImoMDwmKP1erJgAjXdaWsGVgr8qLRKLLZrEyLM8uRdAP0MGC1WmE4HKLb7cLzPJ8TqglDTRrqkl8mLZ7Wl8MmLJdLtNttHB4eotVqbSzbBCAlZyyHnkwmGAwGMqiHvVtsxmKxwOnpKT766KNz9tA2icViojCh8owOLIeUMAtsUzmNicVigXa7jaOjI/R6vY1KK6qp9N2infiwkGfL5VIaOZPs2NRnV5cm5XI58cW0rWwfoEC/lMMzNIEWpKSJRqNSckYfhYRJGNol8L5lg3zahINndAILWJ8j5XIZruuK/cLSW5NkUafTkQEKh4eHcF0XBwcH+Jt/82/6Xq/PVfqsOvlr6znK82E8HuP09BTHx8c4OztDu93GX/zFX8DzPFy9ehXXrl3D3t6evE+TqwBkkISunNB/2gT6Yg8fPsTx8TEePXqEo6MjvP322+h2u7hx4wZ2d3d95Bmw9s/of3CwhtmaxaZ7l5/faDTC0dERDg8Pcf/+fXznO9/BZDLBo0ePcOvWLezv7weSZzrpBwC1Wg2z2UwGKTQajef2LBp2n+YhAbNTuv7dcRwUi0WphWfTPJsP2SAEOWa8XJkBz+VyyGazyOfz0mxTE0VhtIe2iZbzMlOjp1yF3R5BAR4dDp3hXi6XvoloYVTimfYwbaJ7e+kvs8FzWPCsAFbbyVxHtjutQXjafjFfp+0S9J4wwCznBc6PRTfVy3ROP8l4edug7WGeEYQ+L7RyNSwkkcamfWJ+1rqUN6h0L0zr41lnR9D39XuoPgsDdAD/rLVvrh2+NixKvKB1/6xzQfscfF9YlGe8I7T/MZ/PpXTTVOLRj2cPVn0O2+678/OlMpGEz3g8RqfTgeM458hV3S6B9gBwriTcRptEIhFfNRVt4nkeWq0WSqXSuSSlWS2ik7yMh23eOxRCjMdjEYa4rotWq4VKpfLUpC0TGYBfBHCR8Uw4bjgLwZLEYrGI3d1djMdjVCoVvPrqqyiXy6hUKigWi8hkMiiXy0ilUshkMqG4hIMQiUTkGYvFImq1GqrVKm7duoV8Po9GoyGE4s7ODrLZLLLZbKiUI4DfGaHjkclkJGNVr9eRyWTgOA6y2Sx2dnawu7srCr2wTQ+kQ6KzLYlEAplMBvl8Htls1jf2vFwuo9FooFqths4eukSTNuFgBF1WtFgsfH1XWNbLr7DYA1iTZ7SJHltNZ0VP9dFKgjCWsQZBB/509s1JnBwLr99jO9iHJZPJSK8N9k7UgW5Qqbwu1QwLyRqJROQu2VQ6RHAtcL9Eo1E5c9jnSw/isBH0OXQvM63K1GuEa2c+n8uwGqqhucZsV1rp4F73/qMvEkTAa3vQV0mn08jn80in0xf0JD8YmEknbYtn9SXmvmF/L7ZjsXW/mCS7SbZvIjm4Lli2Rd+NlRI2kiP630vlnVZLsWokaIACeydGIhFMp1PxYymSsLENDT9D9u6mv8W/N5tN5PP5c4N4OHRhOp0iEolgMplInMN4hiSJTWuE/9b5fI5+v49+vy/tMIbDIY6OjpDP58+VG2o/nur3WCyGarWKSqUCx3GsHDxCe1At1u/3xd/s9/t49OgRSqVS4KAmnrv0y5LJpFTnXb16FaVSCaVS6ULWx5Y8uyBwoySTSWSzWTkwarUaKpUKKpUKCoWCTB/R2SvbDtdPAu240fnipCPHcVAqlaT3G8sEwmgPOl/A2ibsK0KJsy6VyOVyoswLsz20I8ISK5Zt8oBdrVYSDNl68T4L2h7MbJqZS52d0lN9dPYqLDB7Qeh1wkwXHVkd3ADhVJ4FgUEfcF4pwO+HTWFFaBWzGfiZ+4D2COq9Ega70OfgmblJeUboknBdssZzxfZzRCsfSKKTWDXtoVV45voISxkaEKxeDjojtbrKvJN4P4chSROkyHzWntH7hsM46K+ECc9SBml7aSUv7WG7sgiA7y4F/ArFIPJMx3FU2ph+rG324OcLQPrh8dl1AjOoJx7JIr4WgIgodH8820Ay0ewjy3JMljGb4PNyXUUi6z6KtrehoRKPrUGYzPY8L9AeQUo8tmLRFXrpdHpLnv1VAll5z/MwGAzQ7XaRTCYxHA5lMYxGI8ng6UygbYfrs8CNwQaA3EzpdBqj0QjxeBxnZ2dwXRf1eh2lUikUvQKCoA+L6XQq/WX0MAUA6Ha7MqknzNMldWBCZREv6GQyKb3gdKkVLyCbJc6boMsgeDlTKcOLmQEe8MQxCzOZqO2h1XjM8p2cnMgkYwa6VODRLmEKarQ9dLNr4Hz/QF1CQ4VzpVJBKpW64Kf4wYMKAa4NOqh0+vVQEpbFl0olUX2HZc/oNaEboZtlq1QQaKVNMpkMheKMYFmR7iGpSULztVqFyGSNVhnZ3iswqOeZ2X+I0CQqgzkO2Oh0OshkMhiNRs/9GX6QYB+n8XjsO0f52Zs20eQ01c1sdE1fxWZospkKXtpi0+tJhMRiMdlfw+EQnuedK+OzDfRNgwiNTSWs7H9H+5E8GAwGVtuDcUtQifImslm/HliTK/1+H4lEArPZzOp7xkxC6MnMVBmarzfJotFohFarJX3QbCWbAUi8wnXO6rtKpYJyufxUP5x37Wg0wunpKWazGa5du3ah8V14ogbLwEktvV4PnU4H7XYb8XjcRxpFIhHUajXUajVx4G1k4T8Jlssnk68ocx0MBkilUjKF1HVdcViuXr0qjkzYyABgnclhc1Y6palUShwwNkhnLwGSZ2Eli3Rz86BBCjrjx/fo3glhAD9fTSbqJqJ01AGI48E+iiTPwqKQIGgPkkW6oWq/38fh4aGQz8A6y6tVm7aXW2loe2hyhH/XQwG0aiaTyaBer0tZeNigS56Xy6XPUdO9WmiTdDqNarWKarUqySzbz1XaQE/L044sAz4zwNU9WU3Vms1YrdZTvEiwayWmDoB5v5Ag0WXQvKdtDn6BNXnW6/WEPNOKmiBCgAHhYrEQIrLT6SCZTMLzvOf9CD9QMNjjZ6ttEKQa4X2byWQwGAwwHo8Ri8XQarUAAMPhUEhHG6FJ9CDVbhCZqMkzkkXD4RCpVCqwTMsm6DK7T+JTaXvQnyVZlEwmpXzR5vWh24eYfrgJkzybzWZCvsdiMfFhbbWHhiYXWTW0ySZa4TwcDnF2dgYAvv1io014nvI5otEnA1Z2d3dRr9efWo5KJa/rujg8PJTfsyXP/gpBN9xkxlL3YNHlRVSX6KlHYYPZJ4KqCH2I0AZmQ8ow2oMwG9TqQ0KvCXMCy18V6ANTl9CQLAirPZ7lTJilAub7bLx0nwbtoOlMnw769GuDsoFhsQmdM1MdpD933cSar6EddKATBrDkgUNmdBmaCVNBoJVWYSGbaQ+q2fUdq0GFBCcZ6/fTfmHYNwxm2Udmk6II8A+V0HeNvqdtv29I/rAlBtfG0z5ns9SZDaFHo5H1SjytJNNqK+B8yTdhlu2REAiD0orrI5lMCkGi/YqnlW8C635gTAQHEZA2gWQRy+m4Z55lC9OPH41GcF1XCFq+zjboJAvXh24V8kmeiQQJe6GZqmiboJW5vE/pm30S9TbjXQpqzIm/Nq4Rru9UKoVcLidtmEgoPwvaHnq/XAS25Nlzhs7+slxzNptJKRHwZIHoUiSO8LVtRO0ngW6wqeXLzFyQIOJByrICNu+1+bIJgtkUng3heejywmUpged58DwP2WzWemc1CGbme7Va+Rq98+ckoUejkYxSN4noMMDs4aQDWpM0MpUTRFhswX3BPoB0VnQ5ou73phVqAMTJCxNZlMvlUK1W4TiOPJvuZ8a9wL4RvFOSySQqlYoorcKAWCyGer2O+XyODz/8EMlk8lyyiudJoVBAuVwWZW8ikZA+pLY16N2EeDyOvb09DIdDNJtNaUzMO4ZIJBKo1WqYz+dIp9PnkjgMkGwvd47H49jd3cXNmzfR7/dx//59ADjXIF8/M9spAE/2E1WcF+3I/yAQj8dRq9VwcHCATqcj/kZQHzj+t1ZmcR01m02sViupFrAV8Xgc5XIZ9XpdzlOSYs8aoMByz9lshsePH2MwGKDX613Qk/xgEI/HUSqVMBqNUCgUkMvlxB99GjlCn5Zq1+PjY7iuKy0mADt9kkQigUqlgtlshlKphEKhcG7Ylwb9NK1adV0Xjx49EnvYTBYlEgmUSiVMJhNp5E7ibNOwDLNMcTAY4OOPP4bruhIbA7CyVQAHqOTzeZTLZfGtCoUCstls4OdsnrOu6+LDDz/EYDBAu92WNka2gj77zs4OptMp9vb2cOXKFTQajaf6WbRLr9fD+++/j16vh8Fg4Gst8Lxh76dgMXS2TvcmYuDHg4SBD8kUmx2RTTAbrAbZQ/ezMvv2hA2a9NAN0PW4b5Nc0yVHYSKKiKByAPOS0XbZ1LcmLDCzvSQRn/a5axVSmKDLWE3lGb+ne9/p5w+LgkZDN+sOUlrpvk26vJPKszBNYzWVVuYaAdb2YFZY2yqof4vNYLNdx3Ek0xukxGPZKktLeK/wdWYQaCvY689UJm56rf6ZOVgCCO5zZBP4ubMPJO+VTcQI/TbetfTPWFERBmWRbl7Ovl3PUuJpnzYSiWA8HvsaxNsKKvF070OWwT/rfcDaNpPJBIlEIlT2oNKKpWmbzkbzvGXfxaDSYNugle9BSrxN5Bn/pN9mTuy02R70MalQpI/xLCUe36sFAawwCkPcy57DtMnTJhFrOwIQe1z0/bIlz54zdEkZ+yMwcMnlcvA8D6vVShYVJd8McsIGOl0AfCUDVJ9R7s6NxR4lrIkPG8zeXcwy8MCdTqdCquqygPF47FNUhAWaVNVkIi9a/cxmb4VnSehthXbQTUUZCRHahv29NKESJuieeCZoD56nmUzGN7GWl7btJICGnuymEw8AfCXe6XQamUxGesElEglkMhkJFMMCOmlUDZnBLc8T3sXa4Q8bIpEICoUCqtUqcrkcAD/ho89TDk3QE8806cp9Y7OdYrEYSqUSGo2G2EOD9iBoFyo6GTDncjkUi0XrFZvsQcMJZhomIcQv7i+q8dhjs1gshmLwCFXLvFODzg+dpCgUCqhUKlKaGIvFROUbht6aOnFLckP7ZlpJFovFUCwWUa1WUSwWpZcmCWveUbaeIVShcoLgZDIR9aFupaIVrNlsFrPZTFTNAET5bLvCWfc9JMEBPFkLLOPW9qB/lkqlUKlUsL+/L7+rXC4jm81aO4EU8PdMdF0XvV4PiUQCruuiWCzKECttD6r09vb28NJLL8m+opKP8bGN0Ouj2Wzi9PQU4/FYqs2CekLSHteuXcMbb7wh8SAVwYVC4cLu3fB4yRaBlwwd1FQqhdVqhXg8juFwiOl0ikKhIFma0WgkWa+wQZNFDOD0yHM28qWjOplM4LouEolE6O3BoIWHJUtVdUDMngkkz8IGndEO6mNGheamLLmNl+6z8LTsJJ+fWVAGe6YaKSygk26qEIG1Ko3kGYlEkmhhG6BAW5gqZn4x6OG6oNPBs5f2CZPyjHcKz1DTJrxDuD50Hx+ttArDniE5UiqVkMlk5Jn0REX+9yZ7kKzmGrMZJDtIJj6rCbreXzw3WDZeKBSsJ4uoxMvn875nMdeH3hfcX5HIk3J4JoHDYA9+3npgERCcvOL+yGazKJVK6PV6ksTgnWN7UsL0xeinM8A3ezHpcnjdZzGXy0lCw2Ywec1KGN6tOtlrro9MJoPFYoFCoYBisSg+a6FQsJYUITgAgSXLerqsOYCEdwp902KxiN3dXdlTJPBtJc6ANXk2mUxkAA+fp9frnetxp++XRqOBF154QSqtHMeB4zi+O9k2cGDVcDhEt9vF2dkZ+v0+ms2mxPqmPRj/Hhwc4OWXXxZls+M4qNVq0q/0Iuxh92luMXSWiocsR7eyVlr3udLyaJuzNSZ0NttxHJRKJbmIqcjT6hLtkNkq530adJCSyWQk+8Lvs7yEmS0d/IfVHrxUSAQBEFVENptFJBKRnnhcJ2FUWQH+9aHJVQYxhUIBwJNeCexBE0Y7EGZvMzpkAJDL5VCv1zGZTPDw4UPfORJWuwQ9I59TN3umkwb4ycaw2cUkejTZGqSm0goTPYiE77UZkYi/ITy/p5s6A/6BAfpu0Uobm4MaIhKJCFlEB1zbg2shiDjURJsermCzTUj+aOJLq5mBNXGklWdMeHJCPNVr9FVshSYTNbGhz0hNJmr7MQmhlWe2k0V8vk320OSqJotInLFkLZ/Pi9LK5vXBz5YqOhOmPbiXeF6QHGIfLNunOsdiMSGK9flJ6H5wmhxhvOs4jvhvui+YrcnNeDyOfD4v+0XfmZqI1iWJ9E/y+TwqlYrYic31bU72ptNpVCoVTCYTX0JTD79jCxGdmItGo3AcB/V6Xeyh7XpRSbwteXZBSCaTuHLlijTtpUOi2XYetsxuMMtj8wFrggdoOp3GlStXJIPJ56QDxu/pRovm5RQG6MukWq1iOBz6SCNmQD3Pw3Q6FSeNl3cY7cHsFMlEPbUmnU5jtVqh3+9jOp36CIKw2EBDB/os0eN/F4tF7OzsyGXETNemskbboTNTDHi1ba5cuYJPf/rT8DwPH374Ifr9vvw8rOV5umyTa4WfPwM7z/OEQGEJuC4TD4tNSBZR5aBVmXqdkITP5XK+puBhm3JN5dlqtfIFJuaeSCQScBwHs9lMyl2psiAhH4bkRDwelwClWCz67KF7/5mKM64R+mxUG7EszVZQ8QBAmn0D630UiUR8bRK4niqVCgCg3+8jmUxib28P169fl7I0W5FIJFCv17FcLiUpBax9NCa1ecbGYjFUq1UcHByg2WwKmdBoNFCtVpHP563eM8lkEo1GQ4J5rn8+O9XNOoFZqVTkTwoC9vb2pMG+zXdwMplErVYD8KQU1bSHXh+0B5PhxWIRlUoFyWRSys/K5bLV52oymUS1WsVisfApm7XyXQ+D412zXC5RqVRwcHCAdDotiqJ6vW51W41MJoP9/X0Rymhfi0PwxuOx3DVaJLCzs4MXX3wR6XRa7pb9/X2rKwMcx8Hdu3dRKBTw9ttv4/DwUOygFYvaHvTvr1y54iNZU6kUarWa9Oe8CGzJswsCD45UKnVOaaWz3yxHC+PkQA0t4WXQou1Bx91k78MS2ARBEwJ0SEiesVlrmIiyZyGofIj7w5w+SYR1vwA4V1ZGxQj3DmH27gk7dOKBZRK8YM21ELbzg89nPqdWA+j/1q+3OZDZBP28hGkjnQE3vxc2uwSR6XxW/Xet5OT3wmgTPWCD0PYwfS7ahsoBTcbaGuQRvD+YwNXfp0/KZ9YqXx3g8ntUhtu8Rhi46cEZGnpSLZ+VyQt95ui2CTaD64PKIu1/c23oyb1aaWXaJwyDaVgJQtUpgHP2YL9ms3cxz1dWDFwkCfCDgqlYNvsDkjzjGQH4K4949lBlZXsCnGvdJLxMe5ifu46F9YAf81yxDUxSkkAmyH/QHkGqVp477C9K+1ykMtHu3WohdE08p6xQVZVIJCT77XmeNB1NJpO+RulhAmu6x+Mx+v0+er2e9BBIp9PY2dlBLBYTVpoHqkmihQUcADAcDmW8OQ8QNtZkBnjTV5jWCNeHbszKPm+8UIB1X5agnhNhItC0IoaXDUl2PYGWf9J+egppWAJf7YToL9qD5wiJd7P0nXa03WnV0OuCzrtWDulJxToQNkn6sEDvF92fJxqN+pRlehoWHd5yuYxyuWx9uZWGtgdtoc8T01Y6wKM9njWZ0kbo+5N24NRIkmOr1UrWBu3GwDkM+0YHbeyxy/0xnU7hui46nQ4ymQyKxSKA9aANXfZqEmq2ggohfs66h9V0OkW73cbjx4/hOI4o9rRfyrsmLOXw8Xhc1ITJZNLXAJ72ODw8RLFYFHsQuj9aUOmzjUgkEiiXy9KvWg90m06nODs7w6NHj1CpVM7ZQxPRYSHPEokESqWSEEJ6oNtkMsHZ2Rk+/vhj1Ot1KQvXLRKm06n0o9WEta37hvaYTCYiAOHzTiYTnJ6e4vHjx2g0Gj7VMs9bPXTE9kQEACnH7ff7EsNpLqTZbOLk5OScPQC/AMBM7F0U7N6tloILgYQALxbdU4M/p9KI7wsbNOM8Ho+lHJGTWgCII8fSVTNTHiboIJcTa+i05fN5cT4A+HryhHWNaHJEB3kAhETUa8HsVRQ2e+jeQ/zipLOgabwMAvVErDDtHTP41w49n5tOu9noWX8vLNBBCj9zltLoPaT7eOng/6Idkh809H7RTa5ZQqH7jeqgjlMEs9ms9Y2cNfTaNxt9A/D9nfuIqoB8Pi9BXhjXCdeHJlYZAOq+ViTS+N9B6kZbofcA9woACfg4+Z39ibRyT6sTL0Nw8/2C7US45rlGdOuMTqfjU6Vpkky3YwmLPbLZrJQimucGyVWWNWtwLXHfhMEeLMPkQDNtj9lshsFggE6nIwPhNLTfERZlou4BZyoTF4sF+v0+Op1O4GRj3jv8PWEg36m0YgkrfVPgiT24PjgcUO+HxWIhQoGw3C8sY2cigtNpV6sVZrOZTCRlYkZDr6XLYo8tefYcoQM39iTq9XoS1IzHY2msOZlMAKwXHKX0NjPxJkz5KpVn/HssFkOr1UI8HhflGbOAWhocJphkojnuudPpyH+Px2Oxk5aNh80mXO8MaPi9+XwOz/MAQEZha6VNGAm0TY5nJBKRbI7uL2ESB2Gyhw7UNpWY6XLnoJLNMNkDWDueZhmzVpiRCCkWi1gulxiPx6ErxwP8ZUO6Ya+5JtjYt1gsSi84lmuZJWy2g8oprRQKKmvVfdAY3PHe1WvLZpAcoco9aA/o84HlI9lsVpJ5tE8YbBKNRn0DFMxzUycw6Yem02khVbVqUzeEthVcH3wW0/9mlcB0OpXvU4mXSqVEzcpyI9sVrLr/rCZYAcjAiMFggHw+L3uGvqmeds1pm7YrrbTKUitPuT+GwyF6vR5KpZKsD7MMLZvNyj1j89kBrMs2ed/G43Ffworxbq1WO2ePVColQwLCkpzh58z9oof/zedzDIdDuK4ryW/9vnQ6Lf5I0PRWG6F9UO4XbQ/Gu6YIgOcwS3n5cyZBL8omdp9eFsEM1ObzOTqdDo6PjyXQZTkA2VluOl42zJYDsN6h1ww8nZBWq4WTkxM5UEkOacKgXC6LIoCbz3ZbEJpMnEwm6Pf70uQ8FovJyGMSJQx8eTADsP6ANaEDEu4TrofJZIJWqyVkEe1mjk8Py/oA1soHM0tJpVW/3xdHluWuLNskSW97hlNDN8gHgvvi0Rnjl1ZfhakXHJ15liHqJrS0A532Wq2GwWAgGXJNKIUJJIk0GWCWDSUSCVQqFczncxQKBSHO8vm8tFEIA0iOMCGne9/xTNAkAIM6Bnk66L0Mmd/vF2x4z96IZj8iJjl143xONOZdw5LFi5z69YNCLBaD4ziIxZ5MfdfnKNV4k8lEyKJo9MnkxGq1in6/j0wmI/bREzttRSz2ZOod943ugwc8Sdj1ej2fckQ/P/dNqVRCuVxGOp2+yMf5vsEgdj6fy52rg/p+v4+zszM4jiP2INnG8zSfz6NUKqFUKlm/PjS5yphNK/y73S5OTk6ktFOfL5lMBqVSSWxChbMm6m0Dn4uEIFvsTCYTiXfPzs6ws7Mj9uAZUygUUKvVhKg2e4TZCC18IZnOhPZ8Phclnq6yoj3y+Twajca5qiubk72MXXRCjjH+ZDKB67oYDAY+MlHbA4Ao1ubzuQzp2JJnfwXBCRMs3yQ7r5UzLBsIY38v/Sx8VtaHA+tmvtx0VBuZvyNMNtFgCafuj8Bn1QpG/b0wQq99XZ6qAzjttBBhtgfXAslBswyLBGLYsUlNFlSWpkvRwkYSaZgKGLNc1Uzk6GbftqtnTGxSEj2tjBfwO3phskeQCtM8V/W5qckTXaIYFmyyx6aybrNsM0yKTRLtQcoPXdaq7aF7JZqJC9vtAaz76wSteVPRbZKNptI1DNi0zs2emk+rkAmLz75p3+skOBOXJrT/zgQnqypsRtD9oJ+VvVhNaJuNRiNJctpcaRV0Fuq7RVeHBEFXkJCYtX3vBH2Wen08LW7R1UasFuA08IvAljx7TtAOKoNdKs8GgwE8z5NacNaMR6NR7O3tYWdnx5flsfUw0eCGoRQ8Go3C8zx0u13pVZRIJDAajXz9FXK5nDDPtjPxGtoeDFLYY4Q/Z6aL/YtWqxU8zzvX0yoM9gDgc0gByGAJ7iWqaABI70DdFJ6/I0zQlzCdVYJNfLXyTquQwhLQmNBEIp14ANJDcTgcihO7Wq3OTa8NI+h46bIJDtwwh7MwwNMTjMIErnm9PlarlQR6o9EI7XYbrVZLssCxWEwUJLaXW2noMk3txEejURmuYQ6WoIKEqoIw9CsidGm3GdTo9hFmWV4kEpGetGHp4QT4yTAd1GhFvO4ryd6AVHiaRLzN0GSiVp3pc4RKPEKTj7x/g0hHW6HPD/rfuu2MWYbGu0cP3+j3+1I5YLPSCvAnMvWwFbMsT+8lEkTdblfuG8dx8PLLL1tNFhHm3UKbjEYj6WkN+Ikk13XRarXEd89ms7h+/ToODg5CYQ/dm5drgL6YPk9pj/F4jF6vB9d1cXZ2hnQ6jWq1inK5bK1/phOV5pAvEs0UEel9wNePx2Ocnp7i/v37iMfj+MxnPiNn7UX4aFvy7DlBX5zcJCzDY6M83cOJcBzHJ43WDePDADooAOSC5ZceA60P4DD2b9KgI66bFi+XS5G70nHTZFFYnDMT2gnXtf+8ZDn5jXtDZ7XCqsjbpKLRDUlNlZUmzmx3RjaBtjDXC7OdXBtBPZ7CBnMd6P1Bm+hstyYRwmKPIGWAtoNWadKRpT1YDszemmFCkD02fekyV35pgsRmbFof5p7RyRhNLvF3aPWZzdAlvEF20XuG0GtD2yIsCFLRaV9cD1QA1jbke4kw+CBPU1qZ56omA8yfk3AMg9IqCPys9QRj/TP6akz4DgYDSebYjCCFN/9b97Yyk9tMBA+HQ99dzL7fNmPTXgH8ylUTJJM8z8Pp6SnS6TTG47H1cZ75/EHng2kP/bPhcIjT01OkUinhArbKs5CDm4gZ/mw2i4ODA9kc8XgclUoFr776KkqlkgR7jUYD9XodhUJBVEdhcE50aWY6nYbjOLh69SqGwyE6nQ663S6KxSJefPFFZDIZjEYjTCYT3Lx5E7u7uyiXy9KHIgz2APwNiR3HwcHBAVzXlVrwUqmEa9euIRaLwXVdTCYTXLlyBVeuXJF+AWGzB4PYXC6Her2OwWCA4XCI8XiMSqWCW7duIRaL4fT0FIPBAHt7e7hy5YpvHHZY7AGsSY50Oo1arYbhcCj9za5cuYLPfOYzWC6X+Na3voVms4nd3V1cuXIFOzs7og4IExispNNpVCoVTCYTIZYbjQZeeOEFDIdD3Lx5E5FIBJVKBZVKBbu7u6G1BxUh+h4BniiaM5kMisUibt26hWQyidPTU5ydnaFarYaOJNKgPRgMc2x6MplEoVDArVu3UCwW0ev1MBgMUKvVkM1mpUF+WMD1kU6nUSqVfAMSisWi9GapVCpIJpPY39/H9evXsbOzgytXrqBSqVjfu0mD50c2m0W1WsVkMpGed5VKRXrgsYS30Wjg1q1bGI1GGA6HKJfLcBwnFNPygPX9ks/nUa/XRcWby+Wwv7+PK1euSGXEcrlEpVLBwcEBJpOJNEdvNBoolUqi0LMZ3C/5fB47OzuSdMjlcrhx4wZeeeUVVCoVqY5wHAfL5RLXr1/Hyy+/jHw+jxdeeAG1Wi1wipxtoD0cx8He3h5msxk8z4PjOLh79y7efPNN7O7uSmkzJ+vt7+/jtddeQzqdxs2bN+E4DkqlkvWkM33UcrmMK1euiPquXC7jlVdewWc/+1lcuXJF7laSzY1GA6+++qqUn7E3nu3+O+PbnZ0d3Lx5U4Ym1Go1vPbaa3jjjTdw9epVXyI3Go2iXq/jxRdfFOVzKpWS/ou22oNVROl0Gvv7+7hz545MpN3d3cUrr7yCl19+Gbu7u75njEajsp44NCCZTKJUKlndWzMWiyGVSiGfz+PGjRtoNpvodrtot9u4cuUK7t69ixdffBG1Wu1ccjudTqNQKKBer+PWrVuIx+Piv1zU4JEtefacwLIATZ5du3YNAKTx3f7+Pt58803U63XJzjiOg/39fZnaE5ZSI24O2qJYLOLmzZsAgIcPHyISiWB/fx+f+cxnUCwW0e124Xkerl27hitXriCfz4eKLNL2yOVyKJfLuHbtGubzOR4/foxIJIKdnR186lOfQjqdxsnJCfr9Pm7duoWbN2+iWCyKUxsGexCc1JTP57G3tydDArrdLvb29vDZz34WsVgM7733HprNJq5evYrr169Lg94w2QJYT7zKZrNoNBqYzWbodDpwXRfXr1/HX//rf136aCSTSVy9ehU3b95Eo9GwvkFvEEwykerU2WyGvb09vPzyyxiNRrh37x4SiQTK5TLK5TL29/dDVY5H0BnlUAD2iVitVnAcRxqkv/TSS6hWq/joo4+QyWTQaDRCaw86X9VqVUpTE4mEjzx68cUXpXSk2+1iZ2cHuVxOElZhAe3B84MTvlOplCSkSL7m83lcu3YNJycnqNfruH79OorFIrLZbGjOVfpTuVxOzlP6WtVqFcVi0TdYYn9/X/rUjkYjFAoFlMvlUJBnWnlWKBSwu7uL2WyGSCSCXC4ndytft1qtUK/XfZPT8vk89vf3Ua/XpaWCreBeiUajKBaL4n+MRiPk83ncuXMHn/70p4VAWSwWKJVKSCaTuHXrlrRiefHFF1EqlVCpVEKxbxjcX7t2DcPhEN1uF6VSCa+++iq++MUvyhpaLpcyoOTq1at48803kU6nhYCtVqtW24PrIxaLodFo4ObNmyKGqNfreOONN/DX/tpfE3vo+I9EWzwelyRNpVKxOrbjXkkmk9jb28Pdu3fR7XZxdHSEvb09vPXWW/jRH/1RXwxL++3t7QFYT/RNJBKoVqtWn6m0BUtQW60WWq0WDg8Pce3aNbzxxht44403zk2Kj0ajqFarSCaTGI1GqNVqiMViktCydc9Eo1HxK+7cuYP5fI7j42M8fPgQN27cwGuvvYaXX3753B6gP0vVO/tQVioVGRx4EdiSZ1jLbPv9/g/9/0MpL5VDZNp1XwDKVmezmWQy2HSSU7JsPlQI3TCTvQF0nx72HWH/Ff43J05yjC83UxjAzCZ7A+iyAK4dPTmRPXsSiQQGgwGAdXYrDOD+8DxPJN+6fITEAP/OoCadTsN1Xcn+hMke7Keh9wqwnlyrG2/yTBmNRnBdV1QmYbSH2euN64bBri5X5HQfluaFZaIin5P20GW9k8lEphnpaawsIaE9FotFaIhWnqFa4s81wt5vy+USw+FQeuOxdMTzPFkfYRi+wT3Bnju6Hx7tMRgMEIlE5F6hH0JfJJlMwnXdH7qv9DzAPcFnM/vSaHsAkHuZ79HniJ6KbStWq5WclbQHYdqDa8R1XQyHQ0n2ct+4rnuuxNM2sJSO/rhZhkbfnPZYLBZiDyZw+F7evzYnKHh+sAokqPTd8zyxB89V7i/212RDeNvPEe1jsARTn6nsuar7oml/hTYk8ex5ntX2oD/OWE77Ytwv2h4A5Kx1XVfuJNpIrw8bCSP634PBQD5rvT7ocwDnh6K5riu+62g0QjQaFf/dVrUm7UHuQ8dz9Em4PjR4L7G0dzQaIRaLSbz7g7QH19snKQWNrGwuoP0B4dGjR7h69epF/zO22GKLLbbYYosttthiiy222GKLLbZ4jnj48CGuXLny1NdsyTM8YUQfP36MQqFw4Yxuv9/H1atX8fDhQziOc6H/lsuArT382NrDj609/Njaw4+tPfzY2sOPrT382NrDj609/Njaw4+tPfzY2sOPrT382Npjja0t/LgM9litVhgMBtjf339mOWg4ane+T0Sj0WeyjM8bjuNsN5TC1h5+bO3hx9Yefmzt4cfWHn5s7eHH1h5+bO3hx9Yefmzt4cfWHn5s7eHH1h5+bO2xxtYWfly0PT7pYBd7uxNuscUWW2yxxRZbbLHFFltsscUWW2yxxQ8ZW/Jsiy222GKLLbbYYosttthiiy222GKLLTZgS55dMqRSKfz6r/96aKadfb/Y2sOPrT382NrDj609/Njaw4+tPfzY2sOPrT382NrDj609/Njaw4+tPfzY2sOPrT3W2NrCD9vssR0YsMUWW2yxxRZbbLHFFltsscUWW2yxxRYbsFWebbHFFltsscUWW2yxxRZbbLHFFltsscUGbMmzLbbYYosttthiiy222GKLLbbYYostttiALXm2xRZbbLHFFltsscUWW2yxxRZbbLHFFhuwJc+22GKLLbbYYosttthiiy222GKLLbbYYgO25NklwC/+4i8iEongS1/60jNf+5u/+Zu4ceMG0uk0vvCFL+BP//RPf/j/wOeAf/bP/hleeukl5HI5lMtl/MRP/ATefvvtZ74nEon4vl566aXn9C/+4eEvYwsgnGtjNpvhn/7Tf4rXX38duVwO+/v7+Dt/5+/g8ePHT31fWNfGX9YeQDjXBwD83u/9Hv7G3/gbqFariEQi+NrXvvbM9/z2b//2ufWRTqd/+P/Y54C/jD0A4Hd/93fx0ksvIZ1O4/XXX8cf/MEf/HD/oc8Jq9UKv/Zrv4a9vT1kMhn8xE/8BN5///2nvies5wfwvZ8DYV0XxPdijzCfG//7f/9v/NRP/RT29/cRiUTwX//rf33me/7oj/4Ib731FlKpFG7fvo3f/u3f/qH/O58Xvld7/NEf/dG5tRGJRHB8fPx8/sE/ZPzGb/wGPve5z6FQKKDRaOBnfuZncO/evWe+L6znx1/GHmE+P/79v//3+NSnPgXHceA4Dr74xS/iv/23//bU94R1bQDfuz3CvDZM/It/8S8QiUTwy7/8y0993WVeH1vy7ILx+7//+/jyl7+M/9/e/cdEXf9xAH+e6IGJcCnGHf4gFHGTJpQlYT8wIancgNrSnEPKmj+GJcupuGWUufmjFv6c2kpdy0U2RJs2DX+AiYgKxwR1Du2wXPyolggq6rjX9w/H58vhHd5d94vPPR/b/XEf3p/b6/PiudfgzXGfiIiIh6794Ycf8OGHHyIvLw9VVVWIi4tDamoqmpubPVCpe8XExGDTpk2oqanBiRMn8Pjjj2PKlCn466+/ejwvNjYWDQ0NyuPEiRMeqth9nOmFWrNx69YtVFVVYfny5aiqqsKePXtw6dIlpKWlPfRcNWbD2X6oNR8AcPPmTTz//PNYs2aNQ+eFhIRY5OPq1atuqtCznOnHyZMnMWPGDLz77rswGo3IyMhARkYGamtr3VipZ6xduxYbNmzA1q1bUVFRgQEDBiA1NRXt7e09nqfG+eHoHFBzLgDn5qKa50ZcXBw2b95s13qTyYSpU6fipZdeQnV1NXJycvDee+/h0KFDbq7UMxztR6dLly5Z5OOxxx5zU4WeVVpaiuzsbJw6dQrFxcW4d+8epkyZgps3b9o8R83zw5l+AOqdH8OGDcPq1atRWVmJs2fPYvLkyUhPT8f58+etrldzNgDH+wGoNxtdnTlzBtu2bcO4ceN6XOfz+RDymmvXrsnQoUOltrZWIiMjJT8/v8f1EyZMkOzsbOV5R0eHREREyKpVq9xcqee1tLQIADl8+LDNNXl5eRIXF+e5orzEnl74UzZOnz4tAOTq1as21/hLNkTs64c/5MNkMgkAMRqND127Y8cOCQ0NdXtN3uRIP6ZNmyZTp061OJaQkCBz5851U3WeYTabRa/Xy+eff64cu379ugQGBsr3339v8zy1zg9H54Bac9HJ0X74w9wQEQEgRUVFPa5ZsmSJxMbGWhybPn26pKamurEy77CnH8eOHRMA8u+//3qkJm9rbm4WAFJaWmpzjdrnR1f29MNf5kenRx99VL7++murX/OnbHTqqR/+kI3W1lYZPXq0FBcXS1JSkixcuNDmWl/PB9955iVmsxmZmZlYvHgxYmNjH7r+7t27qKysREpKinKsT58+SElJQXl5uTtL9bi7d+/iq6++QmhoKOLi4npcW1dXh4iICIwcORIzZ87E77//7qEqPcOeXvhTNgCgpaUFGo0GOp2ux3Vqz0anh/XD3/Jhr7a2NkRGRmL48OEP/Yug2pWXl1vkAwBSU1N7fT5MJhMaGxstri00NBQJCQkPvTa1zQ9n5oBacwE4Pxc5N+5Tczb+i/j4eBgMBrz88ssoKyvzdjlu09LSAgAYNGiQzTX+lBF7+gH4x/zo6OhAQUEBbt68icTERKtr/Ckb9vQDUH82srOzMXXq1Ae+79b4ej64eeYla9asQd++ffHBBx/Ytf7vv/9GR0cHwsPDLY6Hh4er5jMV9u/fj+DgYAQFBSE/Px/FxcUICwuzuT4hIQE7d+7EwYMHsWXLFphMJrzwwgtobW31YNXu4Ugv/CEbndrb27F06VLMmDEDISEhNtepORtd2dMPf8qHvcaMGYPt27dj3759+O6772A2mzFx4kRcu3bN26V5RWNjoyrz0Vm/o9emxvnhzBxQay4A5/rBufF/trJx48YN3L5920tVeY/BYMDWrVtRWFiIwsJCDB8+HJMmTUJVVZW3S3M5s9mMnJwcPPfcc3jiiSdsrlPz/OjK3n6ofX7U1NQgODgYgYGBmDdvHoqKijB27Fira/0hG470Q+3ZKCgoQFVVFVatWmXXel/PBzfPPGDXrl0IDg5WHqWlpVi/fr3yAYH+pns/fv31VwBQPjvj5MmTeOWVVzBt2rQeP3vk1VdfxZtvvolx48YhNTUVP//8M65fv47du3d76lL+M1f1Qi1s9QO4/2H506ZNg4hgy5YtPb6OGrIBuK4fatFTPxyRmJiIWbNmIT4+HklJSdizZw+GDBmCbdu2ubhi93JVP9Siez/u3bvn1OuoZX6Qa6llbpDrjRkzBnPnzsX48eMxceJEbN++HRMnTkR+fr63S3O57Oxs1NbWoqCgwNul+AR7+6H2+TFmzBhUV1ejoqIC8+fPR1ZWFi5cuODtsrzGkX6oORt//PEHFi5ciF27dqnmJgh9vV2AP0hLS0NCQoLy/Mcff0RzczNGjBihHOvo6MCiRYuwbt061NfXP/AaYWFhCAgIQFNTk8XxpqYm6PV6t9XuDt37MXToUADAgAEDEB0djejoaDz77LMYPXo0vvnmGyxbtsyu19XpdIiJicHly5fdUrc7uKIX/pCNzo2iq1ev4ujRoz2+68ya3pgNwDX98Id8/Ff9+vXDk08+qZp8OEqv16syH3fu3AFw/1oMBoNyvKmpCfHx8Xa/bm+dH105MwfUkgtrXDEXe+vccAVb2QgJCUH//v29VJVvmTBhgipuNNLVggULsH//fhw/fhzDhg3rca2a50cnR/rRndrmh1arRXR0NABg/PjxOHPmDNavX291A8gfsuFIP7pTUzYqKyvR3NyMp556SjnW0dGB48ePY9OmTbhz5w4CAgIszvH1fPCdZx4wcOBAZSMkOjoac+bMwblz51BdXa08IiIisHjxYpt3KtJqtRg/fjyOHDmiHDObzThy5EiP/0Pti7r3w9YPWmazWfnlxx5tbW24cuWKxS9Jvs4VvVB7Njo3iurq6nD48GEMHjzY4dftjdkAXNMPtefDFTo6OlBTU6OKfDgjMTHRIh8AUFxc3OvzMXbsWOj1eotru3HjBioqKhy6tt46P7pyZg6oJRfWuGIu9ta54QpqzoarVFdXqyYbIoIFCxagqKgIR48eRVRU1EPPUXNGnOlHd2qfHz393qLmbNjiyO+0aspGcnIyampqLPY8nn76acycORPV1dUPbJwBvSAf3r1fAXWydrfNyZMny8aNG5XnBQUFEhgYKDt37pQLFy7InDlzRKfTSWNjo4erda22tjZZtmyZlJeXS319vZw9e1beeecdCQwMlNraWmVd934sWrRISkpKxGQySVlZmaSkpEhYWJg0Nzd74zJcwtleqDUbd+/elbS0NBk2bJhUV1dLQ0OD8rhz546yzh+yIeJ8P9SaDxGRf/75R4xGoxw4cEAASEFBgRiNRmloaFDWZGZmSm5urvL8008/lUOHDsmVK1eksrJS3nrrLQkKCpLz58974xJcypl+lJWVSd++feWLL76QixcvSl5envTr109qamq8cQkutXr1atHpdLJv3z45d+6cpKenS1RUlNy+fVtZ4y/z42FzwJ9yIeJ4P9Q8N1pbW8VoNIrRaBQA8uWXX4rRaFTu4pybmyuZmZnK+t9++00eeeQRWbx4sVy8eFE2b94sAQEBcvDgQW9dgks52o/8/HzZu3ev1NXVSU1NjSxcuFD69OnT413Se5P58+dLaGiolJSUWPzccevWLWWNP80PZ/qh5vmRm5srpaWlYjKZ5Ny5c5KbmysajUZ++eUXEfGvbIg43g81Z8Oa7nfb7G354OaZj7C2eRYZGSl5eXkWxzZu3CgjRowQrVYrEyZMkFOnTnmuSDe5ffu2vP766xIRESFarVYMBoOkpaXJ6dOnLdZ178f06dPFYDCIVquVoUOHyvTp0+Xy5csert61nO2FiDqzYTKZBIDVx7Fjx5R1/pANEef7IaLOfIjcv8W3tX50vf6kpCTJyspSnufk5Ci9CA8Pl9dee02qqqo8X7wbONMPEZHdu3dLTEyMaLVaiY2NlQMHDni2cDcxm82yfPlyCQ8Pl8DAQElOTpZLly5ZrPGX+SHS8xzwp1x0cqQfap4bx44dszo3Oq8/KytLkpKSHjgnPj5etFqtjBw5Unbs2OHxut3F0X6sWbNGRo0aJUFBQTJo0CCZNGmSHD161DvFu4Gtnzu6fs/9aX440w81z4/Zs2dLZGSkaLVaGTJkiCQnJysbRSL+lQ0Rx/uh5mxY033zrLflQyMi4vr3sxEREREREREREfV+/MwzIiIiIiIiIiIiG7h5RkREREREREREZAM3z4iIiIiIiIiIiGzg5hkREREREREREZEN3DwjIiIiIiIiIiKygZtnRERERERERERENnDzjIiIiIiIiIiIyAZunhERERH5iZ07d0Kj0UCj0SAnJ8ehczvP0+l0bqmNiIiIyFdx84yIiIjIj4SEhKChoQGfffaZckxE8PHHH8NgMKB///5ISUlBXV2dxXkNDQ1Yt26dh6slIiIi8j5unhERERH5EY1GA71ej4EDByrH1q5diw0bNmDr1q2oqKjAgAEDkJqaivb2dmWNXq9HaGioN0omIiIi8ipunhERERGpSH19vfIvll0fkyZNsrpeRLBu3Tp89NFHSE9Px7hx4/Dtt9/izz//xN69ez1aOxEREZEv4uYZERERkYoMHz4cDQ0NysNoNGLw4MF48cUXra43mUxobGxESkqKciw0NBQJCQkoLy/3VNlEREREPoubZ0REREQqEhAQAL1eD71eD51Oh3nz5iExMRGffPKJ1fWNjY0AgPDwcIvj4eHhyteIiIiI/FlfbxdARERERO4xe/ZstLa2ori4GH368G+mRERERM7gT1FEREREKrRy5UocOnQIP/30k8XNAbrT6/UAgKamJovjTU1NyteIiIiI/Bk3z4iIiIhUprCwECtWrMDu3bsxatSoHtdGRUVBr9fjyJEjyrEbN26goqICiYmJ7i6ViIiIyOfx3zaJiIiIVKS2thazZs3C0qVLERsbq3xumVartbpeo9EgJycHK1euxOjRoxEVFYXly5cjIiICGRkZHqyciIiIyDfxnWdEREREKnL27FncunULK1euhMFgUB5vvPGGzXOWLFmC999/H3PmsWvK2AAAASBJREFUzMEzzzyDtrY2HDx4EEFBQR6snIiIiMg3cfOMiIiISEXefvttiMgDj5KSEpvnaDQarFixAo2NjWhvb8fhw4cRExPjuaKJiIiIfBg3z4iIiIj8SEtLC4KDg7F06VKHzgsODsa8efPcVBURERGR79KIiHi7CCIiIiJyv9bWVuWumjqdDmFhYXafe/nyZQBAQEAAoqKi3FIfERERkS/i5hkREREREREREZEN/LdNIiIiIiIiIiIiG7h5RkREREREREREZAM3z4iIiIiIiIiIiGzg5hkREREREREREZEN3DwjIiIiIiIiIiKygZtnRERERERERERENnDzjIiIiIiIiIiIyAZunhEREREREREREdnAzTMiIiIiIiIiIiIb/gfIqQ+0+XdrV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BM8AAATCCAYAAACqicEQAAAAOXRFWHRTb2Z0d2FyZQBNYXRwbG90bGliIHZlcnNpb24zLjcuNCwgaHR0cHM6Ly9tYXRwbG90bGliLm9yZy8WgzjOAAAACXBIWXMAAA9hAAAPYQGoP6dpAAEAAElEQVR4nOy9WYyt23UVPHbf713NqTrnnuZ29r3Xjh2nsUniKFF+ESAkAcFLHhBSUCR44iEoEkJGgBQCOAhQiBQpBASClyhSkOA1ipACQkmQHdvgOLF93Zx72up37b7f+384GqvGN2t9u3ZV7apd5awhlapqN18zv9XMOdaYcyVms9kMAQEBAQEBAQEBAQEBAQEBAQEBAaeQXPUFBAQEBAQEBAQEBAQEBAQEBAQE3FQE8iwgICAgICAgICAgICAgICAgICAGgTwLCAgICAgICAgICAgICAgICAiIQSDPAgICAgICAgICAgICAgICAgICYhDIs4CAgICAgICAgICAgICAgICAgBgE8iwgICAgICAgICAgICAgICAgICAGgTwLCAgICAgICAgICAgICAgICAiIQSDPAgICAgICAgICAgICAgICAgICYpBe9QXcBEynU7x48QKVSgWJRGLVlxMQEBAQEBAQEBAQEBAQEBAQcIWYzWZotVq4f/8+ksn52rJAngF48eIFHj16tOrLCAgICAgICAgICAgICAgICAi4Rjx9+hQPHz6c+5lAngGoVCoAXhmsWq2u+GoCAgICAgICAgICAgICAgICAq4SzWYTjx49cpzQPATyDHCpmtVqNZBnAQEBAQEBAQEBAQEBAQEBAX9GsEj5rkCeBQQEBAQEBAQEBAQEBAQEBATcesxms8j/y6prH8izgICAgICAgICAgICAgICAgFsEkkT8rSTRd9JGiEqGJRKJU+QY8GoTyNlsduqz/DlrM4BFEMizgICAgICAgICAgICAgICAW4GrUhbdFPjIMPseiaLZbIbpdOo+T6LoptrER3yddZ/2/uz7s9kM4/EY4/EYwCsiLZFIIJ1OI5lMIpVKRb57UQTyLCAgICAgICAgICAgICAg4MbCqqyswmgZyqKrwjwyzPdZH8GkxyGhRLUVySWSZrPZbClk0VXB2oPXq/et5OBkMnGf18/x3mezGUajEUajEYAT8mw2myGdTke+cxmbBPIsICAgICAgICAgICAgIOCGwZIo+v9NJovOiziyiO+RJJlMJhFShT+pVAq5XO5GkmjzyDC+r59TUkxBAmgymWA6naLf72MwGLjPA0A6nXa2qFQqSKVSN0qFpvcHnE4z5XvT6RSj0QiTyQSTyQTj8dgRbDwOj9Xv9zGZTNDv99Hv993xkskkarUaCoUCCoUCqtXqpe0RyLOAgICAgICAgICAgICAgBsEq8Lhb1Xp3BRS5KKYRw7qaySNSKKo4mo6nSKTySCTySCZTN5Iu8SlKiqxpsSRkoT8LI8zHo8xnU7R7XbRbrcjyqxsNot0Oo3pdIpisRip+bVqxKVhEiTPeH+DwcARaMPh0KtKG4/H6HQ6GI/H6Ha76Ha77pipVArAK7smk0lMJpNL2yOQZwEBAQEBAQEBAQEBAQErgy8lT//WOk43gQi4COIUSPY1EkRKEvGHqWmZTAbFYhGpVMrVdbpJmJd2yHuiqsj3PSWUhsOhI85IrPCn2+2i3++jXC7j3r17yGazKBQKyGQyV3uD50Dcc+c9DIdDp6AajUYRconfZ5ufTqfo9XoYj8cYDAbo9/uYzWbuGOPxGJPJBJubm0in08jlciiVSshms9d2v4sgrr+PRiN0u12Mx2O0Wi30ej2v/ZRk5Oetag0ARqMRDg4OsLW1hVwuh2w2i2KxeOH+EsizgICAgICAgICAgICAFeM7vQi6D74UPJ+yKJlMOmURf24LrLJIX/ORAoPBwJEgVCDxNwmFQqGAu3fvOrLoppEjgJ9A03S8wWCAwWBw6ju21lWz2cRwOHTEIRVHk8kEe3t7qNfruHv3LpLJJMrlMlKp1I0hz2xBfyCqOBuNRmg2mxiNRmg0Gmi323MJ4vF4jOPjYwyHw8hrJJAODw/RarXwxhtvoFQqoVKpIJPJ3Jj2YdM22UbY1nu9Hg4ODtDv97G3t4dms4l0Oo1sNhuxCT/P70wmExSLRRQKBQyHQzSbTWeXwWCAt99+G7VaDaVSCZlMBun0xWiwQJ4FBAQEBAQEBAQEBASsAD4Sxabl3VYS7SyllZJK/F9VSfo/CbObmJJn4UtFVKWVkimqLFMlkqrPtM7VcDhEv99HMpl0xNNNIUYIvW77mirJqJzi+wAi9uE9d7td9x2+xr95jF6vh16vh3Q67XZcXDWsqspnj9FohMFg4J7rYDA41b71OLzn0Wjk+oSqsHi8wWDg7EGbrrrfWDUpcNL3qSxUe5AgBXBqHFSVWSKRQCqVcj+0SyKRwHg8xnA4dO2EKa0XtUcgzwICAgICAgICAgICrhVxaV3A7VVc+cgi3734UpasGkNr8zAovOmw96VkkU9ZRhWR2ox1j6hO4vssgp5KpVAqlZDP529UO4lLN6VKajabOXKEJIfWdRoOh+h0OpGgnml3SiK2221X2wmAs0k+nwew2r5jSUCfgnA4HOL4+Nil5zEtj8+aqYu0ifaFdDrtFEO2aH6r1cLz589RLpdRqVRQrVZXbg8lgjUdk21iPB6j1+thZ2fHkTtMv+SPpiOSSCIxxPpmAJwyiym8vV4Pz549Q7Vaxfr6OqrV6koJNF+6LslDtgv2gXq97sgzjnskivm9dDrtFHXcCICKMn52MBi4vtLpdCLto1gsXsgegTwLCAgICAgICAgICFgJLHFyW+FTl8z7rH4HQIQoIhgk3/QURZ/SCkCk8LklU1gE3KazkTzjLoI8Fm2hRNFNUNPwOuLIM1VQUV3EnQFns5lLK+v3+2i1WphOp44AyefzEYUaySISTt1u1xEsN8EWlhy1CkIqi3q9niM2er1exEadTscRKf1+35FEJE/z+fwpko62bTabjpC5KbBkIu+TBKHaQWu68bcq7kgm5fN5Ryolk0mntkqlUq4PjcdjtNttJJPJG9k+bN9QwpTKs+l0ilQq5T6jRLSOB6xxp+ncuVwOwMmOtKPRyNnjMkq8QJ4FBAQEBAQEBAQEXDG+E0gin2LKwpdm6COVGMAolCy6qYSRjySx6hr9HO9J75XBIG2lCgxNRWJAqMHyTWk7vpQ0SxCQLOH92fQzBsiqLstkMu7zWtcolUo5YqlQKETst0rovQNRtRHtQLVZr9dz5BlJEdqFqiEAbhOAbDbranexv6gKkQSc2vYm2cOqDEmOaPsn4cPrLxaLyOfzjixKJpNOXUflGUkU2pQbKPR6PSSTSdeubkL78EF3zkwkEu7+tM6dtgv9UXvwhztOkpicTCbIZDLodDoRe3AsWuV923mQz5/ppblcDmtra6cUdyRE0+m0s1kul0M6nXYbZwCvbDoYDDCbzZDNZlEqlZwSrdlsAoAj5i9ij0CeBQQEBAQEBAQEBHgQRw5d9DhxqqSbGOBZWNUAXyNpwHvQgER3iLO7xzE4ImwgddMCX312tIEt5s6AXz9vAzSSHSQGUqlUhCyi+oQKExIGmUzmxtjEtgVLFjFYJ2FiVWaJRCLyGr+Xy+VQKBQAIPK9wWDgajul02lUKpWFFH5XjXlKK733brfr1GYk0tQeVNKQKFOlFdM22V/S6bRrMyTiSLyumnC244LaYzweu5RM7fskTUh2WaI4mUyiUCg4YpHHZlqfbq5AJZ6SRTcVtE0ikUCpVIqQRazTBcCpqjgGMJWX/YHPP5/PYzgcOvKMhBqASFu7aTahak7bABCtBUh7JJNJFItFZDIZp0LUjUQ4dpJU5i6s/L/RaDhyTVNgz4NAngUEBAQEBAQEBAQYWLWUOvWKODLDBve+IsVKMt20oAY4TRhpGp0lDQgt1kzYwEjVSTwOVQn8PgmCm0AWKWzKmNrA95oqhazNfMGipjoyRYmB3k2AT33os4nvh2lYvGf+zY0ASAwBiBQKJ6jGYdu5KX0mjshTApVtgcSwff6TycTdTyaTcT/ZbNb1A0uekXwhcclz3YQ+Ywl0kuOz2SyinOKzJDlGIkSVViSRlagFXt2rqtHYd6h4ZPrrqu2hbZzXyWsHXqUYZjKZiNKK7cQS6MlkEtlsNkKeAXCKTRJsmupJxV8mk4n0v1XYQZXFuvjCMR+AS1dW8oyLByRSqcqkHVXVxj6iP7QByfjBYOBI6vMgkGcBAQEBAQEBAQGnAsDLOtiWfLLHXnVA44Mli+xOX1Z1pWSPQgklfk/JIoKBHYOom2QXqzLT2kqE3f2OwRsVNAQVOBpAU2nBAI9piqxho/V7Vgm9f/7m8/QVAacKiO9ls1lHgFiSSduNBoqs9UQCIJvNolAoREiFVdnCR4hpiqamnqptaEcSSJlM5hThw0CX/UqVfFQWcZdJfneVBKsdD/R14KQ/53I5RxBls9lIf7FEgqbxkWiYTqdOUUQCYDQaubS8Xq+H4XDoSINVkiMAIuQ38KrPqKqOdctsLSsAjvDi8VjzTG2kaYrtdhv9ft+p+5i62Ol0HPG0SnvYPk4SlO0dAMrlsntfSUDODToWqjJX671RUVUsFlEoFFxbSSQSaLfbaDabKJVKjoRahS3UHnZe5PjvgxLFag9N86c92a9YF5Ek22AwQLvdxmw2w/HxMSqVCiqVihubF0UgzwICAgICAgICrggaRN1k2ADQ1iax8NW08h3Td9x5x1klbPDrI/90pVzf99lDU9TmKa0YVNwkpZW9d6sqIpQEUDWQrubzPaYp6ncteaa20razapv4VFY+myhxpIXSlXizx4k7LoNjkozzyOhVwHcP9jp9z05VOKpA00CYKi3tH9rGNOC+Ce2D8D0fDe7VZnqf2i9IFmnqopKIqqayakUe5ybYRBVntIFV+Wj/IRlqU7ZJmCh5xjpes9nMqbL0fabMkoxZtT20XfP6+ex9BJvOH9o+1JZKnpGY5W9LrlF1xSL6q7SH3gP7cNz9EZZ8188DJ6mXtCsJaf0BEFHh9ft9lyJ+HgTyLCAgICDgOxq3hby4avhWx21axTKOr7hpNvcpA2zNpbNsomlnvuNbO2v7W7VqxMIXvGtqobXFvLbju3cli2xdLHXwV6mUIOKIAFVaKaGoBI8GhbwPTaPi57UAOgNh3nuhUHDHYirKquAjcni/WpgciJJFJHn0WfI+LHEIwNUpolIkmUxiNBq5YIcqNAbAq2gjPjuoPeJ2yORvm55pSRJVHVliUY+nddBWuXGAtYe+ptek90I78DefKz9vx0a1WyqVwmAwiKShkUxiGhrT1VY5htj5II4s0g0RVNVqyQMfoUbFkCoZOX5QhVYoFFwdqFWPqbxue3/629eefPOkkkUch3VTBf6QROv3+zg+PsZsNkOpVLoRcwxwmji2ijI7HwP+NFz7ee1DVHVqP2s2m9jf38dsNkOlUomMI9cN60dY4ss3TtrvnOWf6f9sI5raeXR05GywtrZ2rrT4QJ4FBAQEBHxHYh5ZdBXnugmOmcU8smhZCiCfndUeN80u1jlVAsQ6sWdduw2YVGFiz2Od91XbxRIkQDQtT21hA504Ys3eO8kirctCpzibzbr/bWB13bDPStuGTVPU75AsYpCsdiExpMezBdCBaJ0XBjus33MTyBEfWeQjTawaCDipccT3NfBV+1EJAJyoCpimOJvNVpp2BfjrlPG3qs40kPX1HSBKDGigaPuVkme0lW5EcBPs4RtDgNOLEKowYc0zrWun31Hb0Mas4USSCIAjXfWzN2H8ICx5xmvT2nccH/S+40gvkgAAIqmfutlEv993O5IuOoddBexigyVFfOSHrw3pb36GbYi21VRYJYv6/T6azSay2awjXFe9cKX2sPC9Ns939Y01PA4JWh032+02jo6OXDrnvLZ2XfAR7XGv+eZghY+85rGUPGObaTabSCQSqFarpxa6zkIgzwICbgmugwC4LZg3iP5Zs4112uY5sJc9hw83zd4+Z14da13hIubdg733eba4aYRRXICjyiK1h3Us45w1tYGSRfa7cUHhqqDkjga/cWSRz9nW56sqGhtMKzQYpuO86lXws8giS4D4Ahjb1lWFo4SZvkYyRR1k2mNVq+BEXH9RsoigM6+phfoeAJc25Evf43sAHFFmyZGbABvQAjhFGAGn07P4XX5ev2ff86U98jfbzCrtoeeOm1/1PW3jTKOy9Xns8XUs0XalZIGm5d2U9qHQNmDtRLKM4x9/4giNeXMXQfKM5NGqCTSFEld2nLQLEfY9S6LEkZSq0uL4wbQ8kks3BXFzqP1MnC8BxM9Z+jmqVdmH+v0+hsOh6zerJot4ncByMgDi/F0lbpmmyTqK3KHUzsXXjXnk7iLtBfD75z6bcEMBqvGo5GWdQJ17F0EgzwJuJHyOwaoHvFXBDoqA31G97DnicJPsHjcwEstQMCzqlN4Eu9ig3Tdh2GKawPnJorPax00hRgBEglT9ezY7qSvCoIbXbfuVHtPeuwbSPqd4UTtfNWzgr/awZBEdC/5tnW519mwKHrecV0dM2xxfuwlkkZIXqqAZDAanUjftddsxN5FIRIgmkiR0wuy906ln0eNcLrfyfqNBOp8rHWwbvPvahO37g8HAtQcewxKMVBSl02mX/qc7iPHY120HS4LyhwGpEjxqD1WOaK0h4JXyYTAYYDweYzAYRIgDVVqxTWQyGRf4Mu1qFfZQm1hVla/+FolPtnkdA23bsjtHWuJVvzMajZzdcrncyu1hU059JAgQLZSu6Yr8jt4zv8+/td9pMMc2Q3uw2Lpex3XB54cpGW7nP01L9dX0035j+yLHarYdHadHoxG63S4AoFQqrWwstf45EE2p871u7cH3+NtnC99cDpyQ76PRCK1WC6lUys3JN4ks0vuyz38ekULYcciXDp3JZFAsFt283mg0UCwWI6rWmwDf3G/9DNrD53/ra2oPXaBLp9PI5XJOvcs5eW1tzY0jccX5rxs+nznOj/aRjr5xQ8cKzq35fB6lUgnT6dQRZ61WC71eD/1+f+HrDeTZCuEbcIllONW2cy3ruFcFXqNd0QT8jvpFj2+dH98AdhMQ58wDUZXIeR1K2y58zuBZKwHXDb1GX90UO4DaYC/u2n19RIkB/f6yCcvLQJ+bjywirMJFHbqzVnG0P8YpaRa181UjbuJkoKbtxbfiPW+StuO0T95tVVskTFYFHxmg6WeaWqXpNHHOPqHOmQZ4TJ3RY2rb0+DoJrQRG5jZHRDjarPYfqQBnSXPlHgjMaTtwjfvXxfsuG/nRuuIz5sPdOwl0URFiG0vbB+0AW1/05Q0PvvoPcRdr1U1si1o+qYvGPL115tkD2Je343rI3pPtj3o55RQIPQ7/H/Vcy8xzx+wNcx8fYW/ff1Qj6MKUB27fSTEdULbcZx/ZP0Ee7+Ezx5xcZGC4+1NsYlCn5klBM7yJ+fZw+f3Ehx3fTv63gScFWudxxa+dmJ9OtrDtpFVwo7/88gi66vPmzd8fUZ9DvVbb5o9zvM635t33XFtQxWvnJ/VZwtpmzcIvklRg15dVQFOOr8WtluUHLHOlzrAlL4zH3yeuuAqEeesa0PWdAYil8u5AOQs+bv+bYNH2oLBHu1hC7BelqhbFPPswUlwMBi4HWXoSNEerI2SSJzsRHPWeWxaDQMe4KTWCJUAGgD62sx12AOIOgX9ft/9zXbCXYlUwcCVat/kpMe37YMqAf0OawewjoCusF8HfMEt1RBUe+iqtKaM8Lrz+fwpIs1evzqgtAcVEto2OT6l02mnkOB5rtMe/FvJCw3e+/1+5Lq1r1PtYYM3Pa4dn2azmdsenucF4OyRyWRQKBTc8a9bbUW7KHFoayzpWKsKMZ1vfMGebzzl8ZWk5Oova0wUi0WkUikUCoWV1HGKmwfYZzimqOOk84xvjrFjqLYFVeVo+2D6xHQ6jYxTq1IGWAfTKhv0HhjE6/cIjkHscxyTtW3RViTKhsOh64dc+Z5H1F0HfEEpr0fbgnXAlXDmfXY6HTePsPg9xxvO05PJxKUX6XeViNY+et22IJTQ4hjKQuV8XX0DS5KMx2N0u13n504mEzceaPvn/M2+qfMcgJXVLLK28CGXy0XarrZ7aw+OxdrP7IYIs9mJssyO5b1eDwAiO5Netz14Pp9iyF6PXqP2Fx5LN6BQ1Yz6EoyJ8vl8ZMGi1+u52KlWq7lruk5Ye+i4wNdsoD/PHvq87WKokh1sMxrXdDod9Pt9ZDIZ5/tcp5/Ke9B7POszBO1gxxu1g/YZS8TTHlSRc6xJJF7VtOr1epjNZi6F8bpxnn5q5x+1l963ZhJYQkz9Wd1dEnhV+6zb7WI2m6FYLF7B3S52f+d5L44ws2Mrf+uClYLzi6pYO50Out2uU7EugkCeXTHiyBF2bjoH1uHUIGaRTucjA7Qz0SHzEQn8+6odV3W27PVq8MtUB75vg9tFbOLrUAyU6NTynjWgi7PPVcIG6eo0TiYT9Ho9N/BzMuBkyWs/K11Rj6ttgo4cHTI6+FrI2UeyXDV8kyfz0rvdLvr9foT0KxQKLmDP5XIREtASAXoOJUXYXwaDgbMHv0e5rzoi10mc+ezB50fp8WAwcBMiAzSmiSnB6utPGkBz/GB/HAwG6Pf7kffy+TxyuVykAKcvHeO6bKOTJdsJ7aFBv5KfGpj6yGFLuqg96KCRcMnn88hms47U5jO4Tpv4xlR1Ikmu6twDnDj8JMt1HORvqx6y4yqDH9qDdphOp84eqyBHfPOitQ0dS0ueqeJDjzebzZwd+aOf0wUrzrskDAC4gs+0/3XDzjX2NX3Wvs/a9zkG0Y7cDVDT7IBoW1Kn3yr/rruN8P4V1lG3c6DtJzrGcIwYDofOtyOJzAUHkmc8D8cW4ERZvSpVwLxAHzipHWPto89M2xKACFE9mUzcXKoLuTyGkgFsIyzwfN32sPcIRFMM+T/7tH7WkiLW99fnbNvTbDaL1G3SsWY0GjmSkcTbdSGubcTBEmpx9rBt3rcQzDmKx1OfPpfLuXZynW3E1z74t1148n3G2oNQEkBjE7WbEvH8LMcU+se2n14Xzhq/58VZvF+dB+zCl85TehyOJWxTWpaB/WYVY8hF42sfwcpj2gUuSyba+cnag7vXrsoPOU8bmQfr21l7+D6vaeD051gLblEE8myJYOO2aVTKdFqnUz+nEyiDP67yMfC1E4p1aOnIWoeUE7R+3+4As2yH1Re48JpIDKkduBpn06J4XWoPq3SJm5hZE0EdFgbYXJEgMaIT83WQiOog2h3J7Go+r5v32Ov1XKFUtguSRvPIM65cWrKBW8QXi0VkMhmUy2W3QnMd9gCixA2De20PVIdoHRBeF++FdXRY82He7nY8DwNhJUd6vR4SiZNaRbVazbU7m6J3VTaxDqa1R6/XixA4GtSoXehgW7KI9tC/2d5oB51Y+IwSiQRqtZqbeC2pfZU24W8baJL01AmTY6adRKkE8QUtahOS1Crt5thF21jChQSUT711lXbxzQOqgOI16TOzDrstlupz+m2tI3Xa2YcAuH6n89p1I44c4v1o8AFESSHfcXS85jH4PW0zOs9qW+RvHZOumyyKCxxUHUPFoC9AAU77NwBOLVL4lLlK1OsChPaVVZIjwOnxkNepSit9Xmz/JMMARIhDzs+6C5zWBOMYQ3ta8t6+dtXw2cMiLu3Y+mDs++qzcfzQDAglpVQxzWPq3LcqQlHvT9uHtmW+prBzOD/DcUfVY/y83qPuwMpxhuMt2911K4uIOD/Tp5ScR5bomOgj1Bgr6I63mvbN2GoV5JklN3w2WWT+s/axSl/+zVqSqmrlGEGfl4sYqyKLfPd03u9ZwsjOl0p+tNttV/hdlb4ck+m7jUYjR0hfJ85DnPnGj3lg21BlWbvdxmg0QqfTcXEi25SS1EoerRqLthVLIvI139hBcUWr1Yq1h/pwtOGiCOTZkqCTnuZYc+BvNpsuAFUHAzjtQAInwUcmk0GpVHIOiN2u2zKtg8EA9XrdKQEUdNziguersIkGV6oKabfbjhzSFcbpdHqKFAPg5JQq98/n8xElDe0BnATVvV4PR0dHEXKKHYUOWrFYRDKZRKFQONWprsIeSoKwfXS7XddulLwg8aFbvQNwz1cDFZ89eF6es9/v4+jo6BSR2O/3kU6nsbGx4dLOyuVy5PhXZRMb8JMIsY4R7aErvQz6aA9K1ROJhCMTFTZI6/f7aLVap0ijfr/v2hgdffZDGwBfhU0sYcZrU3uQPNNCzapq0QkykUig0+nEXjPHIBKpSt6SLCJ471T76bhyVbBkolULaoom74UqMyXobcFqdc6UZNPdeGyqo/ZRLcqrqkc7Tl+XXdRZZKotxwNNt9I+xx/ekzogmt5Oe6jDzmAOgGsrfAaz2UmR7+tOPbOkmQbetAef0Ww2O6WO473b586VSSWC2Ga0QLhVdFrybFV1z6xdeC+z2SwSwHIc8RGHtk5IIpFw7Yr3rsSkOrdsK7Szpq6ugizyQdPt+L/ag791oYftigF8oVBALpdz4zXHBvUvaGdtc/oMVkkW+cgOvQ6f2kn7l/1sPp+PLED45gzaRck1bX9aR/C660nahRDbr33Xo32Mv3nv2Ww2QoYpWcIxnGOU+n4aW9Ae11nw+ywi4KwxXm2ii3662AJE1buamslzsz9y3qdqRO14XViEHIkjGoHTaZ3qX6qvwvGWZICOw+wrVBRR9boKZdGy5nntY3yuOhbwPo+Pj52qnkpf2pA+LOduktDXjWX7Pjqnqj263S6Ojo7c32wPtAfJIdqD8/Z14ypjJ/XVut0u6vU6+v0+2u22y2rjmGMX38OGAdcIG7jMZjM3cCkJQNJI4WtAviDDBkjqoFgVAI/hkzzbVc+rgHUubcBP9RDtoU65nUDsipwGZdYuhK6K63s6IVmy4bpsos427WLtYfPWgdM7N6lt7YqlrlZpm+T7bJf8rhIMdOqY/niVaiJ9Nkr0qApMyTRrD5sq4Ut1sSt3GujyM+yr6vhrap/W9rpq1ZltJ6oe0r4SZw8AzimnY612UFvoOfQYXL1S4o424edoH6uguCrw+vW656kRlCyy46UlA9TetBtfI1mkimEe3967HUeu2iY+csjOEWoLtQdwErgolATT8YPH0ZVLPbYeV9uJ9pfrVs/MmyP4XHQu0QDIjkv8nF2Q4G+1sV180XGb57H2uC7n1Z4njtzT1619dA7SoEbtp/Or7QfaVtR2/N8+q1VBr8lHJOnca1WsOh6zP8T5GPodXxtbFXnmg7YL25/12q1dfPaw7d/Xj0ikzRvrV4W49kH47OG7P5+fq+OOtgv7GZKtN8EeFr4YRt/TsdZnC7WDquy0v+gChPVrrhuLEGhnfc+Oxfzb99xVMaT9TT+n8cBtg20b+roljTSGtGMP4C9TcFtgx5m46/f1F58P+J2ERe1ha5/pfKvH0t+LIJBnFwQNT3ksiYnpdIpGo+Gkk6qGsHWYVKLO4JwpmoSVZccFwpxoc7kc1tfX3Tk1eEkkEq5wsY9gW4ZNbArPdDpFu912ktpWqzX32pLJZIS8USWNOuy+SXY6nbraTOqsVqtVAIgo9/ge1VokA5Y9yCiZp0VOmU7abDZjA5h8Pu+uW9PBaGc7QfJ5sk0Oh0M0m0238q2OazqdRrlcRj6fjzgkLOrNlfNlq0Y0yKdtBoOBU1KxfViwfSQSJ8X7+ToJSVXQKJiGSXvQEVNlQTL5KjWT9uBrrM1SqVRQKpWcHZfVTnwkiG4UwVp3ahP+zTbBtqvvK0GrZNhsNovIlzudTiS1ToPfUqkU2TSC4xNtVS6XTxGty4Laxd6Lz26z2Sx24wztLyTDptMTZV2323Urlra2G/sK1SR2/GA7KRaLyOfzETXeVTgrer+a3u5zEDVw57WwsLWSp7ryRntoP+XcNpvNIgsOVKjaa+M50+k0isViZM65KsSRZRpM+UguW39M7cJUZ62/yZV8tiGds7X+DD9vg5dsNhvZSOI6nHl7Dus0Wn/Dfk5JM0ucJhIJ13YAuFqZShDq81DyaTabRTZiURXFdcNHavmeTZwDruOBzs2qoKc9dPGK37Pjymx2oqa29bSuEnFBvL4fhzhiVH1C/QyPxfdVOa3thPM5x6frVlrxfuxrcf9b+O6ZbUHHDB1rR6NRpAyH9iWWpeBcdd0F0C8yr9kxJs4emo6pmRG0B+cvfkbLSaxKeUZchDgDokpXHWv1PfpBXOylqozjBmu+KeFsi6LfBvjaibZ/aw9NUaUvDJxspmHnoNtGnhFxRLOKKbTG5ng8dr4J8GpepnjFzlm3DT5C0dqEPomqEcmPsO0od0NbWYHTPATy7BLQYFdVPd1uF61WK9JYC4UCAJx6yAxMtcC3nVxsI7fOuf2sBk06+dqOt2xbANEdu0ho9Ho9dLtd9Ho9tNttzGYzR1opycXr1Z3IGLwrc2xXJOyKzHg8dk45J5ZE4lWamdZLs8/gKshEG7iznZAY6XQ6LohgIK4KOU3XVcJHFVns8NbhHA6H6HQ6LtefQRuD+0Kh4FIRaWclMJdNJuoEpsQfB7F+v+8K3mu7ULvw2dmdaDlg2rqCbBeUdZPUpm1TqZQrbs6dEu2OnUw7uard8axNNOVbyXfgtJJIxw+dTGkPQgkQnoOyZv0c04t0Z1H+0A5sO0pGL7ud8LcdT+bVJLB92Uc28/lpAKsBHolGjulaB1H7Ds+h7eSqFZuWEFKSzxIdvGbtP3o9qjikXVRlSDtbQpdtw7Y7PbYlBa5iocZnFx+BaD9j51+9ZtpDnTLeO+9BF7GUhFcCxEdg6v96nKt25ucdn/dsnx2/p3/zR+diDfj4OZ2/lBzhsX2ft3P5qgKcRUgRddYtqaiBnfXxLKwPo+2OWJWSxhKHZ41j9rotCaDzlz57ABE/QOc4vQ72MwbEq2gfcTY4z+s6dthxSO2gZCOPxR/ag77OKsmii8A31vgIAV10ViWNJZqA0+VhbiNBou3aZxcgurAzmUzc3GrVnRoX3qa2Qfhsoe/xfZuNoYswOg/ddtjY3zdvq4+rY4eqwDnu6HGvwk+9blgCDTipYaZjqcbUtIdCuZNFcKPJs1/+5V/GZz7zGfz8z/88/u2//bexn/vt3/5t/ON//I/x+PFjvPPOO/iX//Jf4qd+6qeu7Lq4+kOVWaPRiJAjR0dHaDQaLthMp9OoVqsRlZMNLDTwA05WXuY1bEseaMBogybbUZYd/PPeO50OOp1OhEys1+tot9sRco+qJ5siZ+3B+7O7ofkc00TiRIVj1Xz8bVV/VzGA6EBGxR2VVZPJxOVeq7pFyQhOArxum/KhE4s6nXp+4FWbKJVKjjxj4WIqqCqVCvL5fIRM1MF2WQGvBvpcCWCKJslVreVBMkJtQXv4iE5fwMJnoO+l02n3LNjGcrkcyuUystks1tbWHHlmyWwlY5cBPntbH1GViXSQVe2jhLOSZ74A1NqDOf7lcvlUPQheTz6fd4qyWq3mnoOSREoWLYtItASiXhdTm/ke+3nc2Okja9TpUOeckyjtwXMnEgm32l0ul5FOp1EqlRwBbccWtg+rwrusbVQRxWvm3BOnxlW1i46h2j60TfBzSqKpPTSdXMdRn5JX/78qEp73YMnEuKApbu7zEUWEjoE6L/E56LPRMUmPreMqoX3mqkjFOOKQWOQ5+EgK22aA06nUGsDZAEgXaXTu03Mue2HiOuAjQn320HaqZCrnKuDE6SdWZYvLntc3HykRqP6yqmM4HutiBheQbiMpYuEj+rUmk5bwoM+jY77WYwVOK0dvG+y8bxf2KEBg9gTVmGor2usqFjZXAbUJ28ZgMECn03E1aXVXQF/ZFyAqnrit0P6ivki/30en03EiBO5onMlkIqSJkvjL9uFXBR03GD90u100Gg1X60xjPt+Cqm5i851mD2bUNBoNdDodt6GEzVii3zadTpHNZpHL5c5FNt9Y8uxzn/scfuM3fgOf+MQn5n7u93//9/E3/sbfwGc/+1n8lb/yV/Cbv/mb+Ot//a/jC1/4Aj7+8Y9fybVxMhuNRmg0Gnj58mWkkx8eHqLRaKBSqTjSjGlOShZpepENBBi4+KCN3aYFqMO+zCDuLHtoMcujoyM3oE8mExwdHaHVaqFYLGJjYwO5XM6lwVERpUSFHTDtyjdhJ0oG9Qz+GOQyvUgDnKsiEtUek8kEnU4HzWYTo9HIqZ64eUQ+n0elUkEqlUKxWHQEGgkK2oVQB8OufvO8vB8Gf5xUNdVqfX0d6XTaqaks4cpjLMsullxlIctOp+NIRRav1HunTJ+EhU1pVqeLE6QtwMwAhu2M/Zb3WyqVsLGxgWw260g0dTquoi/pdbPQrTqLVAuStAJOAk/ag/ekQa4NUtgGWCSV5Bn7CQvxKoFXLpexsbGBTCbjdqL1kUU+Yv4y9uAPSUOtB0i78H40CPelePOYemwGqUqsAie1zdQeSiaSPOMOtEqeUbWoaqJlEfJ2DKRNmKqixI0+F227vlU0HUPVseT98ru8T9qdaXmqhNW+QvvbVO9l20WvW/u5z0EEEDm3j6iy9tDv6U5lHAe0cLUGKb7FKypZLUFkyc5ljrP6ex7mnVPtaOdcjonqsPJzViVl5yPOOUqe8Xv83HWTAYvY4azv8v7UX+P4zvcZ+Kk9dRGI/Y6fsza/LbDPz/q12mdJiqlynm2L4x3JAl9bvA3wXa8lR6hu5eIqF9GULNKxv9vtnkpvvW2wbUTHE6Zc0T+kH8A5RxfmlTyLm/NuOuxChbYPJYu4UQDJEfY1Jc/oy81ms4hQ47bB+rUcT+m/s8SL+s1ANAOFfYs+Dksm3EZ7KHz2YJyp/YYb4Vn/SH01G2PeRmh/YYpmu91GvV53WYCMbZRfsIu8uVwuItA5CzeSPGu32/ibf/Nv4j/8h/+Af/bP/tncz/7qr/4q/vJf/sv4+3//7wMAfumXfgm/+7u/i1/7tV/Dv/t3/27p18YBvtvtul1eGICxY9ZqNVfvpVKpIJPJIJ/Pn0oZ1FUBO3ieNzi9Kof8LKg97KoIlRgkDQuFwil7qJKGPzYIUCLA3rMGIyqHp53tsa+DOKOTw0Fe20gmk0GxWHSBBANz2kNXR6w9dJBT2WkcUaBybk6kqpCx6W1qj2UGdFwxJVFGZSKdYSVmSHRyYPcV69e+okShEqw2AKRd1B4kYdTuvo0Blm0Tdf7YPnzyYg7o+uziiBq1iSpaNOjgsS1Rwh9Nmda2ouTZsokzIEqucqtxOoK2Xo79sddD6H3r5Kq2ItFqVTA+ElrVrNpO4p7HZe3Ba9LUBF1RZY0gS1JZAicO2qZpJ36H44qON74+x/tX8tK3QLGMfmPHOB95puexiwBx17CIjTgGW9IROFEEWiLFt1izyDkvCmufuHtZ5Py+8dNHMOpxVDFq79fXFvUZ2n65CPl3Xuj9LAo7rurrPKavbSkxQnsoeaZ9lEEf+7bW77lKeywTvjlZ/1dbaAo+dzFW0pW2otpIFTU33Q5nwZIiqhxhLKHjvPp/VInr/AjcXvKMsKSZ1h4lmch717Q8+pP0s9X3v802oT00G4FxFRVWmj3Bz+rGY5ri+p1gD+0vzFxhKSC1B4BTC686bvj8xNsES7rz3qk2IyfB/sKYmJ9TP0l9lNsM7S+Mt1muqNPpRMYHzjecV1TtrP79oriR5Nnf/bt/Fz/90z+Nv/AX/sKZ5Nkf/MEf4Bd+4Rcir/3ET/wE/vt//++x32GDI5rN5kLXpUTAs2fPcHx87F7LZDLY3t6OFGAnCUDSRMmyOKdLAzglTvgd/a3f0/ozqka7Sqg9Xr58GdkKtlAo4O7du8hms7h3794pZYIWTdYgxUIJImsP+7qm1FC5pEq/q55c1R57e3uOKOp2u8jlco5UvXPnjiMpSBapokcJQJ89OGDYYF9Xd5WQSiQSrqB5LpdzqYk6eF4Fmaj2ODw8RL/fd1LabDbriomTXM3n8ygWi6fswXYSpxyxpCFfV0ed73FnUar8SqUSKpWKIzNtLbVl2oXXORwO0Wg0MBwOcXR0hHa77YiyRCJao4+2Yb9RZdE8ewCnNxchWcSxQoN+Ktzy+bxLTywWi14lEe2xLJtQbTcej3F8fOyUBpas0DR4pnz7CGB7fF6vDejoiNOuXOVXxQhXu3O5nLOHjrXWQV2GXUiuTqcnKbxKNLB2nS5AcIxTNct57KHjaCJxUgReg1uf2s0S/r4UzcuOu5Yo0+uhc8j27Xsui/Zhfd/ag8e0xAh/dKyiTXShzM5byxxP+Le1la+vLkKiWSJS+6H9jAY3DNxI/tAmutrPNkRSmN9lP/PN8ZeB2uUiz2ERG1kiWoM8TR+ib8L+oruAMdhjoKNj/20gjeLaCPuKBv5atkHtqPOSqoB1/r7tYHvXTaOYisnNkth/u90ustlsxB4kVzlf33YygOM3iRBmZbRaLdTr9Uj5BvrRtJ8qrZjBcZvT8nz2qNfr6PV6ODo6wuHhobt3XRgneaYEIsnG26o8036gpMjh4SG63S4ODg6wu7vrxhTeOwA3/gKILDjTX7mtSivO9zpu7O/vo9vt4uXLl9jZ2YmUw+F9c8wA4Pxn+rTfKfYg2b67u4tut4sXL144e9Bf7vV6LvuGPko+n3c/hULhdqdt/tZv/Ra+8IUv4HOf+9xCn9/Z2cHdu3cjr929exc7Ozux3/nsZz+LX/zFX7zwNXJlrNPpRBQautuaDSYWmeTofNHxpSMZt/ppV1PPEygsE2oPLVZIQoD1kSzBZ6/Rd820gapp5tlEA52rUIXMg64MUF7PVRFNdSJxQ/uoakTtcJY9rKNqf2tARxLRqvGusr3wWqjEY/234XDorkGDTQ5iDDp9xEQc7ARgSQJ1NqzCyqfEuyq7KKFIp5npK1rTjXZRtWpcO1nUHprOR3tof+F7vvpqV0kmquKC7UQdP32WPsXZIvaw7ykxomOF2sP2H2uXqxhTLDmjO4wCp4uIW+XZWdfje0/nHUsa6WfsOGpVgD7SOe6c57WJthVfChjbd9z9zrOLvVffMXjvlrDSMd/Xbux5l0UA+MZ7vZaz7uus+7W+hZJP9n6UyAQQGVuUcLXXr9/TRaHLwh7DEmjLgI+I02egxI9uYsN+QyKN7+lnlXC7KizTFmedh4QRxzIGdwxqOGaoepF+k75226FtXm3BBWcqJGxfViWeqveI20iOAKfnf2sPSz6zzyl5Zseeq/bxrxI+e6jfbGvUEiTPOAcy9fm2K62AE9WqtYdmbGgNWOCEPPMtvt9WW1gfSFPaaQurtlN7kDyz8eZ3gk04l7D+HTcnJKGsaataZ1PjIRvnLIIbRZ49ffoUP//zP4/f/d3fRT6fv7LzfOYzn4mo1ZrNJh49enSuY7CRrq2tYXt7O1Ibx7f6Hxe0KOwqnAb++hl9zQYHq+gIVEh0u12sra1hfX3dKa10dzo2VL1eC+uY++xBp1IHB/7NicNHnF0XqKBpNpuo1WpYW1tDPp93tca0jfgG9rjAU+1h6+VZx53KmmKxiMlkglKp5N3h9KrJRBJFu7u7aLfbKJVKrjD/xsZGRDVDMsuSq/MCfrWHTWPV9jKZTJDNZlGpVDCZTFAoFE4Ru4sSMRcFB/JOp4MXL16g1+u5c6kykQSzrgydRdaoPfi+EqxKttAhZR0vKj+SyaTbyEOJ1qsiE+nwdLtd7OzsRAjnSqWCSqUSuXclV89qw7Z9xJHNGuhT4Uficjqdolwuo1gsRlJZ49rJZW1De3ClWVegmeKdTCbd3MjnFEeGn0UWWWLEkmZKJLId2jRibSdqg2WSq1oPiPVNeG6FJYIXvRYfEeIjiDTNisE8X/fZxJKNluji3+cFxxEG4T6CSp3Ci8DazF4/HVDWbNRyDYlEIpJyrmO5kiB8zZJnF7GJnQP5msIqCZcF2oP1d/r9vqs/ozVHqfhWv4U285Folii/yHWd53VgOf2W16zpRIeHhy64GQwGkcURBjdKHlli5DJ2WCWU5Of9t9tt7O3tYTgcot1uO5WM9hENCrW/+0jm22YX9QvZV16+fInBYOCUZ7aEBb9jN9rSRdHbSgJo+xgMBmg0Gnjx4gUGg4FTnmm9RPomjEE53gInqlY7N94maPtgdsaLFy/Q7/ddBovuQp/L5TCbzSIbRzB7Q9X5t7V9sL/z/g4ODvD8+XP0+30cHBw4vxk4Ue8CJ6UAlChj3HNbFYkE59vJZIL9/X3s7Oyg1+vh5cuXTsjDflEoFACcbMI4m82cX2Lbx3lscqPIsz/6oz/C3t4evv/7v9+9NplM8L/+1//Cr/3ar2EwGJxyBu/du4fd3d3Ia7u7u7h3717seRg0WywyCanDxyD87t27kbQD/Zzvu2cdW39zgLCrUXqtV9EJ7MrzWZ+lA33v3j3cvXs3UizZF8gsEtjoe+qA22CBjgYDJ37eMsmXtdOiq7Xj8RjNZhPNZhMbGxvY3NxENptFtVo9RYLEESJntR/enyUT2T7odOTzecxmM5eyed0rDhzkuGkE01GKxaIjizTojUv7svfve91HNLJtUL1VKpUwnU4j6j8lRK6DTOz3+05uXalUnFqV6aO8Dg0wfG1lXpvxEWf8m/fKPjqdTp3TxclV63r5zrUse1CVSCeAEyKJISVntOCrj0w8qw9Zsoiv+cgzgqmaei0XGdsXtQedxuPj48hOUmtrayiVSu65WbL5POpaXz+Juwce2+46SyWrJRPtd23bs6TmWfZgUE0SkUWTC4WCK4hrF6suQmjaz1lfgM+GDph9HYDrr3GkcyKRiMzdao9FYa9D69/oOMqfRW19Hih5xhVf/ub7QHTHUu17BO/9sgSJXZW39lVYm1zWPnr9JBNZroGEIttroVCItAF+R2HVRZclzuZ9/zw+3nnPTWKXi6qNRiOiosnn81hbW3P24OepkNDnc1li9axrjcOy7KLkKtsGyxNwx0CWBQBO/DiSI0B0R9fbRpYp9DnSHu12283/rVYL/X7fpZWpT8/2YW2wbDL8OqExHZVVzWYTu7u76PV6joTX+JL+Ccd++orASZpiXLmA2wBtHyz1QvKMfpHGd7x3SyZy0Y/+G3C7VZpMUT0+PnbkWb1ex3A4jMz99JG1NBV9eXIfFyGLbgrYPuh/0B69Xg8HBweR+6aAJJFIuPpn+h5jCl8m3Fm4UeTZj//4j+PLX/5y5LWf+7mfw0c+8hH8g3/wD7yrqJ/+9KfxP/7H/8Df+3t/z732u7/7u/j0pz997vNr7rgvf16dgmaziUajcWqnD58CQH+fBSVC1ClTx5CdSAdGqjI0sJynpFFnk7tAqoOnUnoG3HaHH5XUdrtd5wioc8/vxhEiZzmv6gRq4MBr56TD8/J6eS8M+BaxBwCnDGIAzwlcr1cJCD2OrgZx4NeUDQZdmmqlE9yiAaW1hw4mDL5ZF4GpEbw2PsM4okrPwXuibZU8sMGQthn9rtqE98/P8rrUMeTv8/QbG6CrPXQSHo9fbelsyUZbj3AetP1ZZaN9lnbs8AUCrAN4nkKV54GvvdigV/sTd+aMS6PyOWM2hSRuUo4bg3SsI2lHR1Ht6nOYLzr52/GEjjlVH75gf17gYvuMXiPgrz9moeM9nw2ACAERZ4vLwhIQagtNPSMxr0FvnJOuNlZ7LEpS63xLx8cqMPT88wKqi9hIxxG2D2sXjqMc43yLI3oNWm+D5ziPb8Dno7vNcXGA/pHOL+ozndcX8Z2bcwrbKNPNSBLxntUefEbAifKMz4q25X2dN11Rxw/1kWy/ZYC5jHZh7cG2qUWKSRIpARanlLV9T4mzi5Al+h0fiWav5zxt8Kxz0n/iTvT0kWkXXdjTWrTW11UV+bLGuvPYcVn2GI/Hzr8+OjpyNV+Pj49du+emRfS9qTazczNh63zehgBY7cEFkIODAxwfH7v6ZrYOUalUAoDImKCF4ek/sS1Zov6mg7Ec28fe3h6Oj4/RaDRwdHTk6laVSiVXqxhAZEzheEG7cAHQZvzcBrB9cPO53d1dHB8fo16vO3tora5sNuu+q3GE+uj0JW9j+wAQ8QVfvnyJVquFvb091Ot1JwIolUqnFtpns5kbczVtU+1x3jTFmwCtC0p77O7u4ujoyNmDmSI6NgBwKl/GP/QJNFPg1qZtVioVfPzjH4+8ViqVsLm56V7/2Z/9WTx48ACf/exnAQA///M/jx/7sR/Dv/k3/wY//dM/jd/6rd/C5z//efz7f//vz31+Eg6DwcCleNmUA6aO7O7u4unTp9jY2HC56OzAuvJsCRLAPzFbJ4eOhG8nFTojmt/MNCeyqWSgtUMpOMB0u11885vfRKvVwv3793H//n3XwTiRM02GygfeAxtyv9/H0dER9vf3ce/ePddRh8Ohc+B99liENOPflphSe3Q6HbTb7Uj+e7VaRblcdmoarfk1j9jo9Xp4+vQper0etre3cefOnUgH1JQ3S6xpx263206CrqQFiVkb1Pgc6nmklrUJ2y2Lr7darUgthEql4grBazuxpI1th5RKj0YjVKtVlEqlCLHMiVxtZO2h9SwAuPapDvJFgkl7vZaI0fZBh63VamE6nbr0RLYN2sES9NbmtO90Oj1Vy0+vw6e4UFKZ18h0bxLfcYTAeSZ9X/Co7a/f77vNPWgPVZuVy2XXv+e1QSBaT4GTj23fJBot1B68NtqCfZcpG4rLkgBqE/YbphdxDlASwD5DS5Ra4kwdWSWVzyJXlThj/1WFpI6dlmSwZM15baPBL8l31o0g8T2dTl075b1aMsRC2wf7xCKrnrwW1rc5Pj6OqHQ0VZ/PRNXkF7WFHU+ojGRqBIkS2gU4WYjgghavw3eP/C6DRLaRRchzba/tdjuysKGpszw3x+Tzki9xdmH7pB24GQ77D2tZ8kefve94s9nMEU2ZTMY5tEoUnHVN2k40aLI/tPeygiclmUkQtVottxEM26s+F0tmWgWaqq/shgLnuS5LPunrOjeoynlZ9uBmSd1uF0dHRzg6OnKKkel06pS83JAmmUxGSCL6b1z04/h5GYLPZz8fmXiZxRjf8SeTV4X+nz9/jk6ng52dHZeu2el0AAAbGxsolUool8tYX18HADfGJJNJ1wZoF6uCXjY5EjfXLuO49MWePHmCdruNx48f4+XLl85PTaVSuH//Pmq1GiqVCtbW1gDApS2yb2l/pw+nSvXbQI5wLFd7vP/++3j+/LnzAbLZLN58802sr6+jXC6jVqthNps5wYaOsewv3IBL/YbbYA+OSyz23m638cd//Md4/vy5W/zO5/N49913sba25uJd9jGmM3IebrfbAF5lmZVKpVN+1E2Hjb9arRa++MUvOsVZr9dDsVjERz7yEZeVQHuQLzg8PESz2XT+E+dAtcdtSmedzV4JIZrNJlqtFj7/+c87RWK320W5XMZ7772HarWKSqWCcrns5lbao91uo9PpoF6vO59RSxrd+t025+HJkyeRxv/DP/zD+M3f/E38o3/0j/AP/+E/xDvvvIP//t//+ykSbhHQyNzlBoAL3tRZqtfrLi2v1Wqh1WpFCCKtW8QfTS0hfMGXXgt/6CBz1bvX66HVarmOwoC42+1GakhpbrMN+Dh4kwhstVool8vY2tqKOBN0lJlnr+lgXDXm6hEbZrvdRjqddrvmqbJHU6T0WNYuPtJCyTMNHJQ8oz0Gg4Hb0IFBCgdP3pvvnFp/KZ/Pu1RLOm9MxchmsxEFAe3BOhYMLPiTSqWcQ6R1x7QWnAbpeo3W6VV76A9X/+nI6848DHCy2azbdcSneLJ27/f72NvbcwGNFiQFEKnpQsKV7ZyEmW6hrIU+VR1h+411CtWx1ZU3XdFU4oz3TGVlu93GcDh0/YapI4VCwV0/B1BrA/2fBNxsNkO1WkWxWHTqMb7PYNYS16peYV/mb6YwKOnG+7T2sESJXqMGZPo328d0OkWz2XTkWaPRwGQycW2BKhamdNr2oSoi4GQzCAAu/ZQr6QyESSbaulhK/qq6ie/xmeoYqs9HAyofGaXXq79pEzriHLt0XNV+yXGUyk0N6Gxf5bMEEJmQbd+26mR9ZtoumEZKW1liz44NZ8HOOXZu4/zX7XbdOKaKoFwu5+qPZTIZ58TH1dZiYERHhZ/zfd7aiPZQEp7PRYk72sOOC2pbPb7PHmoLABF7kEhUMlG3g2ef5dxjz6/PmXV+2IZ8tdvinpsSI3a8s4STXbCzxzrLYbZ25PjBOYW24JyjymLgxDfw2VmhBJsqrhaB2kQVOnHk2Tx/a9Hz8Tf7OYkQEu9a+J0/OlawfQDR7AL98V3/ea8vjjTz2eMyUF+QbZv+GJUPDOx5Xv2JI++4uBan1rvMtcb9vcxzaEFvxgicY1S5rou6HAc47ljyX/2lZRMAV2UPHo/2YAovY6dOpxOZE7PZrKtDxFpWVOhZH0jT9q6yju9V2IPjo9qj0Wig3W5H/B0lB/P5vBv7+X4qlYoo5XXx8qrscRWg/0eih+IDkmDsJ1r2pVgsRrJL2I9UAa395Tapzjin00dn+2g2mwBOUg6LxaIj30ulkmsLo9HIxbs2rdO2jdtgE43pyL3wBzhR1FGJVy6XUS6XXaxH1aJyEcpDXKSv3Hjy7Pd+7/fm/g8AP/MzP4Of+ZmfufS5Dg8Psbu7iydPnkTqRXFlUXe3ePz4sXudktJms4nx+GRnRXaARCLhVD+qFtN0TAYhuhrHYIG1qvhwSQxR2kqCxAaKqizSyVadlslkgoODA4xGI/ylv/SXXBF3rnp94xvfwLNnzyKF91h/hiorqtfoNHGLWK6OM/ikA5VMJp09eAzgZJJiOggHCADOMfURKiRpSGwyeFWHgCSeJQN0MubASwnoj//4j+NHf/RHHTlCe+zs7Dh7aOCrqpGvf/3rjrR59uyZIzhns5kjGTTNl0SFSkr5zEg8aYBNCaov2GCQMxwO0Wg03IBqyVxKn9kGFRxUuLIOAD/yIz+C7/3e73Wk4ng8xuPHj3F4eOhWNFKplFNzcYWkXq/j61//ugvInz9/HrG/Fj5X4leDDj4ftj8OiPzNWhm6SquqJrYR2sMSdqlUCuVyGblcLiKDt2QHU7aTySQ+9alP4Z133kG5XMadO3cwnU7x8uVLtNttt1JIxWYqlXIB1sHBgVM3csWESkYlNelI8jpV2aVp1JpG1e12nT04hlCRyPQAkplKnvHYWuh7fX3djYEcU2gXji0c/xKJBL7ne74HDx8+RK1Ww927dzGbzdx1lMtlp3gkqcjroGqVK4ysu1av1901ccyg+lVJVktEMwjn8ZRUZ8A7GAxc8dl6ve7aT7PZdEFbMplEsVhEpVJBJpNBtVp1901CXe2RSqVcMehUKoV3330X29vbqNVquHPnjrMfV8xtTReOcXQc2SfZJrmDFNuCBmGWdPZJ0FVBxt+6yynrRTB9pNfrodFoRAi7SqXi2jXtQsfejh+pVArNZtPZ49GjR6hWq1hfX8fGxsYpB07TtzXgYgDKuSSVSrlacGoPBlwcI3We8zlGPvKFfUmLnB8cHLiSBAx+OXfznFRs8jfrF3GMY7tptVo4PDxEOp3G/fv33QYqbAt2XtLr5HhG5agSMRzz1B6qXNLgSo8fZxPOKwzkW60W9vf3I0WsdT5SUoD9gYp1mxbPPp1KpdDpdNBoNJDL5VxwyDFnniOr18k2os+T7VrHTrYNEjOcuxdxmGkP2rRer7tV7729PXQ6nVOEOIl+9ZO4QKF+nzrxPJcuLJyXPFOyW8kc9QPU9yAWtYftN9PpFPv7+3j69Ck6nQ6ePn2KdrsdITZqtVrkuXP8VGKcbQ1ARIk9m82cLc9Lrur1WhvpQpC2zbMI93k2od0ZR7RaLbz//vtot9vuvvP5PLa3t13wq6oY3zVzHtJx5DKKIms/H0kbNxad9xy084sXL/Ds2TMcHR3hK1/5ihMcJBIJ1Go1PHjwAPl8Hpubmy7tivGSLlSwDdH3oYpGY6TLYh5hfZnj63j58uVLvHz5Ent7e/jiF7/o+ksikcDm5ibefvttFItFbG1tRbI9SDIB8CrtisWi86eXmZbns8cybE177O3t4fDwEC9fvsTnPvc5VwA/kUjg3r17+NCHPoRSqYS7d++iWCy6vqTEqtYy54KMbwOfmwy2EfqkT58+xec//3nHPwDAw4cP8eEPfxjFYtHZg/4vfaLhcIh8Pu/8JLaTqyaalw32RS72P378GF/4whfQ7XZd6vubb76Jd99919lDNyri4ic33WJMoPOfEmi3Nm1z1Wi323jx4gW+/vWvu8FqMplgZ2cHjUbDkVaat89JfTAYYGdnx6mSqFTgKnOtVkOpVHKOFAMXOn9Uv7CIOvOc8/k8arWaGxxSqZRzFrvdrpugmcpJEocOhw0cVPlFZ5K7/n3kIx9x6hfgVVD+5MkTfPWrX3VB9Ww2c+mIJLnoUJPc4nv7+/sYj8duJYnOZyqVcjtQUjGngQBJBjoaiUTCFeDlc1FHTIkrpgzYrZ1pjzjyjGQFpeWpVApvvfUWvvu7v9vd+2g0wuPHj/GNb3zDOT4M1tkGSEpwtxwALvBinjprGOhKQLlcRjabdccATtQZ7Xbb1eqiM1Kv190Ew/uwaj4tKEnnme0OgAvgrZOuRCMDp0wmgzt37uC1115zRffH4zG+/e1v49mzZygWi6hWq5Ggmm2SBVBJZFAVx+CGRKoSWbozGQloTozNZtORx5SwHxwcuEGSK910xHXVQmuNKOnJvpfP511bAk6cBrY1HoNtQndRnUwmePr0KY6OjrC+vu4c5PX1dWQyGbcaf3R0hOPjY0d00XGiQ1AqldzxWbePbZ728RHLJDu4QQPVIVRLMpVI+y7JM96r9oft7W0UCoVI0KKETjabRavVwsuXL51Dz35QLBYxm81cIWAlOpg+xb5P0p0252Tf7XaRTCadctRHEGgwxpV7tnMWI2Y9It47x85nz5450ohjGkkaJWRIdnMXYfYNJc9oj3q9jsePHzunjW2vVCq5hQ/akmMxxyTODRwDuBDDMYY2JFFH8lvJACVZbSCoql0Gqjxfq9XCixcv0O128fz5c5duRZUlA51yuez6OUlfJYuUPEmn0zg8PMQHH3wQGV99m6cwmOYxlFygw8PrYJ/WGjlcgVcCh/duHUX+VqUPxwTaQ4s27+3tuTFLVTSz2Um9IhKFmUwGtVoN5XI50qcYENbrdezs7CCbzbqaPsVi0bVrvW4lD9gHaRPaQ4my8Xjsxn8lafjdRCLhfut5FPp52phq6r29PbcYonOx9jn+5gIQ+4rWSyUZwDGRth0MBs5vmgdfO2FgwdfZZtiuOJdYomARwkjHP9qZ416323U+B9UQughkF3BUKc5rZxu25LG2z7Pgs4m+xueo84yqJG2bU1gi155nMpmg0Wjg+fPnaLfbjkSrVquoVqtuntRAn8+DNtJ6hhzf2Ya1byxKnFnb+MgzVb9b8v48QaWvj9IejUYDjx8/RqfTwebmJtbW1pBOp7GxseH8YvYj+0z4o2O+/lzUHnrdhC44sA3oOS5KoKk9nj59isPDQ7fQfufOHbdA99prr7n+w4WYRCLhxjQdw9mGAURKZyyLOPP9fdlj+9rHixcv8OLFC7z//vvodDq4e/cu1tbWUC6X8cYbb7iFO2b9sB/YBUMAzk/Q8TZu0eimQG3CWl7Pnj3D17/+dXQ6Hbz22muoVquo1Wp45513nOqMfpVmSXAu5pjB+1cS8arscdH+EXes6XTqyKGdnR189atfRb/fx8bGBorFItbW1vDuu+86wQLH0ul06vxkAJG2YBdVbwt5BpzU3e50Otjb23P2oN+3vr4esQfHUeVYtG+o32nv/zz2COSZYHNzEwCcU0tn0yrP6EBNJhPcuXMHW1tbTvXEAIcTEFf76DwApwdobfhkkXl8Kpw4YPKaSIiQNGCqHhsacDKxMDgBEBl0GQAyIPjBH/xBbG1tOQd8MpngIx/5CKrVqut4DEqp3mCQx9+bm5tYX193ZBEDYTqxnADIDqtjz4GO9iXBx6BTV2k1UNQAiOQBZfJU2kynJzssqi2tU8IACgB+4Ad+APfv34+s+rz77rsRe6hjTVXiaDRybWJtbQ3VahX9fh+1Ws2lYmn6F4khkmi6kkL2XMnF2Wx2aucQAKfy15liqHVZGChPp1NUKpUIiafPhQEA07gA4JOf/CTeeOMNlyc+Ho/x1ltvoVwuR9RQvG4lbB89euQUSIVCwQ2GGgBqf6AzTfuQTOJkyfoPqjLSAA7AKZtRNcZUG5JLzWYTiUQC1WrVqR543UpekTzjqunHPvYxvPXWW444HI1Grm4JydbZ7JX6KplMunS4fr/vFDtsfyTauWpklWYkSTTFg9fG+2b6pa7aMmhSJSh/WD+A7zHFhts8c1VXnVa9DhJcHNsePHiAu3fvolqtuv5CJRUJIFVJ8RlwJ1aSmLPZzKULWuUI26fWi+JnSK5a5YZdqGAQy89vb29jbW3NkQQ6ngEnRc459tv0b94bxyeSbSSn9btUd9VqNVSr1Uj7bLVa6PV62N/fx+7uriO32CbppHGcZG0YLjIoca5kog0YeVxNteJ4zbmAc44Gt0pAU0mZTqdxfHzsFlZ4Lqassog6SWkeg4sBPC5TUzQg56LQwcEBDg8PMZ1OHelCe7NN8lwsGWCVXBpwEtpO2N6oQCRJREWMKmN5D6q6SiaTbu6njZTg4+IIi4VzDNSakEpg0Pa8Ph3zqUzUAJfPkX1Dn72SOeo0WkdRFxPYD1jgXBX2JPhtahXtQpKG/U1V0+wjDAr5zGgrVUf61C920YMryzq2sb/1ej2k02m3EMNxhPN5nC0sQaTk+9HRkXuGx8fHmEwmrv5OqVRCtVqNqGA53qjiVmu20tdgwEfyVpWlluyzsISZks18jfbg3KAKhHlqRB/xRJKf/ieDmnq9jvF4jI2NDWxsbGB9fR1ra2uuDpMSuhr06iIn+zTHXH1d5/OzoHZTUl3nPp7LF1Bpe4sLqGgPLgSORiPs7+879R0Xj+/du4fZbIbt7W2nrLpz507kGRCTycQtGNMHVsLEqiTOo5Tg9Sopq6Qw+5za4iJqHY7fzIzpdDp4/PgxXrx4gdFohPv37wMAXnvtNWxtbTmlOheglAzg4hl9ZM6ntANVz7qT/HmJT/62JKiSibrIdV578HjD4dAtQDx+/BiPHz9Gv9/HgwcPMJvN8Prrr2Nrawt37tzB5uamyzxgv6E/QnsUi0Wn+OV9M23N+uDnhe3ztu9dtG3oMXWR91vf+ha+9a1vodvt4u7du0gkEnjzzTfdgj1JeN4XbcFFOcbYuumGtccyyKI4chW4PMHKuLXf7+P999/HkydP0Gg0UKvVsLa2hrfeegsbGxt49OiRIxG1hpvO9QBc+6HPSh/aLmQsE/PmqfNiNBq5GO1rX/sanj9/joODAxcLPnr0CGtra3jjjTec4MCOp8pz6GYTujh+UXsE8kxw//59vP322251XtMq6URRXaWOGJlOKmvo8Co4SfFhMSBWRlgnLiC+CLQObDwf6yowb3w2m7ngl46K/taBj8djx9JJZHt7O7JDhZ6TBAjtoU4/V2f5WTvoaPoSAyIqlqyjG+f0W+daHerDw0MXqB4eHmIymWBtbQ3FYtGpSdLptOt0PBcnOuAViaqKiul0io2NDUcyqBqMAX+73XbOIXAStJEksAov3gNtxAkgk8k4x5OrceqU29xt214Y0NNJfPHiBfb399FsNvHy5UtnD0reaZeNjQ03QZHUoYO/vb2N9fV1d77JZIJSqeRqm/DeCZIMlUoF6+vrzhkikcSNCBQaKHJC5ODGdsKiw0rU8fptuwBOCtmzbwyHQzcQ1+t1PH36FJPJxE3QDDByuRy2trYittc2/9577+HBgwfO3iRqc7mcC4IYyAAnAR0VpVQOpdNpR9yQMAJOghQGxHQU+D/VOxxHaBumjlHtyfZFMo/nZSA+GAyc2qher+PZs2cA4AIefp7tQ9Veg8EADx48QDqdxnvvvYc33ngjQjYzLYvBN6+FZCHVZ/V63Y2ZDFaZMqhjFACnEuS4y0UGpnTqWEuniX2F45ESNuwDfH6j0Qg7OzuuJgsJRrYlTsBK7msAqpsecCGGqsP3338fzWbTOcicVyaTiSvuWq/X8eTJE0ynU6yvr6NQKDhCh2MKCQi2e5JoDNZ19zY7/jItkemaSm4Ar5xzFp8lSU61Ea+P16H9i2Mh246qWtmW+dy1sPpkMsHGxgbW1tbceMNamp1Ox6WEzWYzNwZwwUjJszt37rj2SaUfn7Uv1Ylj8WAwwNHRkSO9mKbO8Yr3omMileiqFNZxnMES36OqlfaoVCrodrsolUqRZ8tnoOp1tg+qbev1Og4ODiIEE0sEaN/nuUgg6VyhqgWeU8lAqu5evnyJw8ND9z0qUulbcLGHvg/buarQVAnOsZPKcyVi+v0+isViRBXEPsUf9nf6HyT6WGqB79Ee7Bta70QDLutvKVnE66C6rNfr4Zvf/Cb29/edrbLZLF5//XXUajUX5KhvRRU927X6kqx3xLmD9WnYZmg/n/pMfTe+z3tXMlHbDslE+jy6Es9jKgGv0PNQ0d7pdPC1r33NtZVWq4VCoYAPf/jDqNVq2NrawtbW1inikCSpLrzq86R/QzuRXOb5dSHBByVAeAyruKUPRx/Ckok2CIyzCY/Pdv+nf/qn2N3dRb1ex/7+PkqlEj760Y9ibW0N9+/fx927d13704UvLa/APkt/RRdMOAZpGtoiQZ/aje3aLiqRrNP53UdgzzsHANfWW60W/uRP/gR7e3t4/vw5nj17hlqtho9//OOODLh//35kYVRtyjpWJJa1b/Da6KPT77ksmcj+yTjCEpWWaF4EHAs7nQ6+8Y1v4PDwEF//+tfxzW9+E2tra/jYxz6GWq2G9957Dw8fPnQLb3oO9gMSR5lMxs3d9PMTiYRblKMC5yIElyUS48hEXxx2Hpv0ej188MEHOD4+xpe+9CX8yZ/8CTY3N13R90984hN4+PBhpHyJnRMARGI5LlRwTqtUKqhWq24xcFlkol3QYMx3meMPBq92kGw2m/j85z+P//t//y/W1tbw5ptvolar4Qd+4Afw6NGjCEnoewYaE7F/M0uKpU84/iybUNTXlkEmctODP/iDP8CXvvQlVKtVR7j/4A/+IB49eoRiseg2OSPoh6rwgP4Ga38r+R7Is0tCA1Fd8dUVLEqK7UrudDqNpOlYpp6TFQcCVXEomaWD81kTl14bV9DoGLDD8FxsHPa6eRwAkcmBx1X1E++P7+luHXYy50SswSrvQwPGQqHgyCI6dRroWHIxbsDmcZW85IDEgJrBpqr5+L/anteqtRV0FUxJSJ14Vd2gzzOROEk5tCoyJaJInrEz0+lnkB9HnsWtHKudWRePdWWm06lTWpGgI2FHR4b9gOSZElRsc1qTS9sNr4MOkZJkJCD0vq2zyt9cVVRylWQHnVAqIfgc48izyWTiavGQnOP/0+nUBZ1KGG1ubkbsMRqN3MRFkkQnD6ZgaQ0TDVjpFLMv8TmSHNNAiYQ17UzHltdHckv7DI9DeyhIFtCeXJFSR5XjG4kKHpc/TEGlTUkEptNp56TwuSv5Qodfn7neD++7UqlEFHlqD7YTpgpyvFOFrjrg6pSraldX27Vd83rZVkulkiM4gJNdYjUQVyUe2wdXOiuVSmQ3V5LUHPeo2iGpR9uNRiNsbGxgOp2iVqs5so7Pk/fCejm8T1WMkmBVQkDHGgZu2WzWLYqw3/Ha6PRbZ51Ej+1rHH+TyaS7LgBuLmJ/Yfvh9fLadBxgf6GN2a94nwwwOfbYFUcek21R2wCh5+RzIsGs18Dr5jF4j1xAYT/XwI/zBY+l6haSrhxjOGco+UjySMkz9lP+z88oycDvKmnJvq9+htraBkqcX9gm6ZiyHVNlxYUv9mU9L+9DF0w0uNDPsT/GXZ8Ga6omJenGRQp9T0lhjgFqI9+inAb/GkDzXmgXJcyZgszUZQ1q9BjsR9rWaXt93lZ5p/awv+2zs8+dQTXJjH6/72q30pa8N/X7bJ9W/5fHJNnCz9PGhULBpWvq4q36B9q3bLtQ34VBO+2xiLJIj6+EiKaps31wzmP/U9/M5x9bKDlnNxVJJpOuXZBYtfbg8fU488gan897noBP24k+SyUueV06lts2eNY5uPjFlGwW9aYtqEhkFoKqZdSXVhtw/FSiN25hfVGbWPKMdlG/WRV/ulhxnnOw3TEVjwuFhULB7Sqq9tC5SuM733xGe+jcos/svO2Dv33KRD5/HluV3Oc5D/0KLqJRscp5nu1D/SerGtdnre2Ec5TaRX2DixA6vrHWp8Q7b9tQe7APUtFMEjCfz2NjY8NlGShJrPOAtYnaRu/fjiuXgZ7b+m4XtYUeixlTx8fHbi7nAj77C31333jts4XaY978swgCeSbQwQc43SC009jOaB1QC0so6G89jv37rOvlZ6nG0QHvvJOLvQY6i5Q9amANnHR6ey38DJ1Q/Y6+z0mBA79NZdRrWsQ+6rRye2eurgEnW7Nrh/ENrLxWvQ4GeRr0VqvVUxOOKg71OlXJ6Btk+Lp2bKvmUxvHOZH2NV73gwcPsL29HVEQ2tRAPm89l7Z5nZR4zbVazbUDkhEEnXPfPdOhjXNMCetAWXv4nmOcTUgIkaTRFXDayh5XV2h4DD5jtgW+ns/n8eabb0bSKBW+FU4eWx03ta8NovRv219oB5899BnQnkoy87oZjOrn9BxKUCYSJ2rPRCIRSQPm/TKd1U5uvDf+2D7K9qHQMZTXYccRX9vxjU36m5/Ta2JwqNfhG7vtD23K4IntI5F4FRgznVvJMBus8xloH9Xnos+aP9aBoBOp46ft03q/2lfUHvyMpppx/NBjaHvVvkT7UhnGFVDag0QYF2l4bpJkXDne2NiIBG/cfIT9IJlMOvKC5BR/U8msz4LXpWpjfQb6OTvuMfhmWiMVkhz/SHAxiNTr5nMplUp4+PChI6N5XFXIUGXAcYopHSxHoAtTfD56nUyZVpWV2tneO59TLpdzc9vbb78dKZfAZ2OPwfMzxZbjKhcsWJdRVQFszwyeS6WSWyDRgFbbr6bIHR4eunIVrN3Ic5LIIIk7m81ce+H8bRU8HHd04xkl0tm+VNmpSj8lAey4xOeqzjv7Lc+pBBjtxkUTn1/J8YbtlspE3V2av6ny1cLznU4HAFy/UD9AxzOSwVSYs9TBcDh0Y1ylUnGpZlTM80f7Ep93IpFw44iOE6qGZLuiukYXQ3T8tmCbZl+29mC6OhfDuTjAdmIJUutTaXDHci1PnjxxaunhcIiHDx/irbfeQqFQwNbWlks5s2MQ73U6nbrnzEUhXoclrdQf07StOChpRsUPU8CZjkwimnWD2J5pj3lxg9p8NpuhXq/j29/+No6Pj/H+++/j4OAA77zzDn7gB34gUs+L/pMeW+cntYcKD3g/dm47Dymg16vjNfs+7cFnppk72kfOOgcAV89rf38f/+///T/s7u7izTffxI/+6I9iY2MD7733nlMEaV9U8P44ZvG5cPygPZQsWuQafderiwYct3R+URv4FIpngbVUd3Z28KUvfQm7u7u4c+cOPvWpT+Hu3bv4vu/7Prdbom0flhjROYiLyiRZNH69jE3Uz2EfUjKRdlAxzHnOQd9uf38ff/RHf4TDw0OkUim88847eOONN/BDP/RDKJfLkY2FbH/x2UMXvWmPy9hCbaK2AU6UXvp8ND45D9j2Dg4O8LnPfc6RZ6+99hreffdd/MiP/AgqlQo2NjYc2Wz5Af2xxCrtoQT0RewRyDODizaoVYMBwrKxDIb6OsHnp47KMo/tWwW5yeC1XkXboBN+G2F3B1wWrNrrzzq4Q68lBRVx4+08YtVOlosc77yIWwTxHd93fzbgUfLWknl24cX+JmlggwYApwJyuzKswanP8bLX6rsvTTdjMK3EuCXSCCVddBMQVSbTKddFDJLRdP50F00qNu1Koiq5VNFJopIOpF4XyRMlGvXafYEzCQUqFQuFQiQVigQjVYj6Hh18FoMulUqRtqN25d8kz6ziR8lPuzihxAdJIV6/OpYKdTCptLP2st9VIoGkFVOCSXYpAaYqOlW2qMJViVtLZCqp1ev1XDoiyRBNBSRZp2osKnn1uErgqNqS9tY0KgbvTG1mQG39JD4XKntJ1lklHr/HIFXJbEuA6/igr+kCBK+ZP5qeTTUD2wRJQCU0bbCj7ZAkHJV+qrDe3NyMpJypQkivnYGdEuV2rLDjoC4Gz1sk4+f5m/2Owalu+MV+BJzMUXzuvAY9nm+85vFJUtPW0+mrDWKYYkWVtG8s0bE5bkHGziPsh+cJ1LWdaNtmLU6toauLOnHjy7xzqIKGmzvl83k8fPgQlUrFkYlx82hc8GsXdWg3va5F4zcdP3V8IFFLu/B6+LytuGIRAo21rJrNJo6OjnB4eIh33nkH9+/fdxtLUbHqg6896NxHOyjZe1HizLYTVWxOJpOIgtSqqxc9D8ejdrvtFlvu3r2L7e1t95tlF3y2iGsjOqZYcu8icazaxEee6Viun1ukXSg4RnW7Xezv7+Pg4ACvvfYa1tfXsbm5ifv377ta6HE2sX5dXDu5SNuIs43+6BjBcU37znnORzvTHoeHh5EFmkePHrm05LOOqzbRPmIVmhdBIM8CAgICAq4EcZP9Rb97mc+dF75gJ45QmUfmAVGlsgZkPtLNOqOqhvA5Ij6n2edQzft9lg3U+VSiwTqYPmKUP0qMMGBXQkEDbeCEsFNVppI13GGRx7epkSQ2tH6m3q9PWRl3/wqSPalUyu08qg6kXbn3EQDZbNbVQeP9klyjPWgLOuzlctkFeEzD15QvqtVIXihxqKUiLHGhKlgls+YFptYu/Dx3E1TFEokbpi5pu6HdWUSdm8/o+ey18blyJZ47wLJGFINfpimur687pRgJOtrAqq95brUt2672Vx7H13b4HdobgLM71ZZUxrGMAts1r4WpflRSKpEB+DfAsKmwelwlCbTGmC27YUlp7dPMbphMXtVL1f7INF4l7339SI+thb7Zbzg+6HWVSiVXI4/fUbVrHKHL4J+15ViHS2s9kvCiQpV24z3wOvg82R+1XxYKBTx48ADj8Rj379/HZDLB9va2I83igryzAmHegwbkWsbCEjm+Y/vIxG63i2az6XYVZg1Mbk7T6XQihdlV3WEJdW1fPIZu0PXJT34S0+kUb7/9ttt93Eck+mADc5J+qui3m6mdlzBiPyABrxsGsQ4h7cHakVQ/+uZ8Hcu5ydyLFy/w9a9/Hb1eD/fv38fW1hY+/OEPu3pN56m3pH1ZFyE068OXTXOeY3Phh+Sqkok6fyWTJ/VfzzofScTJZIKdnR184xvfQLPZdMrVt99+223Gdt4FebWHzr1sD3Fj0qLHtmUTqN7kOXSc1wWgs8DxY3d319Vgpk/x9ttv46233nJq3ouQ5PaH465mF50X7Ic6n7AP6cIpFdmaHbHote/v77s6ic1mE5PJBG+++SYePnyI1157zdv/5h3TLjLyuuOydBZFIM8CAgICAq4UV0VwXSfmrQwv+t3bpuQlVCGxTHWlTwFqSUUgXgWof/uInWWsstpro8MMvHKWuWuqvZ44MpG/6QDq59Qe9rqtIk3Po8QKv6dBg6ZQxAU6F7GTtQd3lwYQCXoZfDA90V5PKpVy9Vy0FhfPoelKGlCzpqIq30gQ9Ho9ZLNZlEqliLJNyVRVJtDBJ0Ezz1aL2GQ2m0VIGW4Ykc/n3a7GVFQqoUSij/UONZWT6iAtsA4gEhTo520ARcUebcX2obW/VImpRCfJRx+JsoiNdNVf69qSPGOtMC4WMCjNZDKOaLbp+kpU0g5sHyRbuDsq0zaZrkjycjAYuHqUPIbWY9R2oKoT2rdYLLrNalj/U9vTecH2o+fifXLHeCXBLXFD+1hCl+1DycRGoxFJCWdqZKFQiKikLUFiiTOmx3Jn3tnslcr6E5/4hNuoi7VDz2onOh7a58kgnc8FwIXJM/YJKjSZjqwkPNuW1ndku7RjuLU11YgvXrzAV7/6VWQyGbz11luoVCp499138frrr59SX55lEx3rddyjmpT2uAg5YscIKjUnk4lTbPKYrM1Me6hP4DuvKrJfvHiBL3/5y0gkEm6M+9CHPoSPfvSj5+43lkzUv3XuO6/fZRfqSJzpjtdao5CZTrSHVd76js/+uLu7i6985Svo9/uOPHvrrbfw/d///d6Njs6Cjk12EUVV+eeFLkqoApwlA0jgJhIJR/Br7fJFr3tvbw9f+9rXcHBw4Oolvvnmm/hzf+7PRTYBO4897I8qzy/aXwJ5FhAQEBAQEHDtWJSQ9H3OR6idddxlI059wL8toaV/+0iHeU6+pkL4lCW68svPW8WIj/RYJpTIsNeiQaYGu6oos2ScKrI0aGdAr8QaAyamF5G4oiKKhAgJGas2s9d9WeLV3gvPo+opKov4nqYp+xx6VVxp+1c7MOACXqnFqHazO1SfFTAo2cVrPEupeV67WDKN163p11qjxkfaMEBWpZwqrXSjDe0/DOioeKNSMZPJnNqUQ4+vNaYsCTxPaXYW9Not+T6vLVqyCYhuAMHfNiVZ71EVU/yM/mgAzuuh7XTX2263CwCRneLZ7i5C5lglTdwChb1/C0skWlJOf5SE0X5q60wmk6/qxuqxqTYeDAbY3d11O0ZTYcXi7yRbz0Pq2OuOW1DyLdqc59haV5LkCF/ThRlfWq8lEpWg3N3dRbvdRqPRcATknTt3UCqVUC6XL2WPuLYwz1aLHN+mObOts/9wHFF7KKkfd83cSZI7zXNju+3tbeRyOdRqtXMpxHw2iMsMWIY92DZsuQSOU4lEwqU5z7MHj8v6sYPBAAcHBzg6OsJoNMK9e/ecSv88qlV7z3Gv+8aVRRHIs4CAgICAgIBbhesiyM4Lva5FV3gXIbRUaQTML5ged8yrtpkG+bxeOtBUVKkjrb+V1ND0PSXPFFaJBkTVeZZcUtLGt9mKvY9lgMfX1JVsNovpdBrZCIPntGmNljTk6r6qkfh51hTk/9Ppq9161R4MZAGcqmunx9NAlnWO4mx1Huj18hlQSaABOgk+kmda44aKDSqEEomE23WNtqTKkbWVGo2Gew48PsmPXq/nCv+TLLCBvG7wwvvgOXk/2sbOCyUDfYSVbmzBIJ2wKUkkYZVAY90qqqxarZYjAVTJxXTD2WyGTqfjSE1u7mGD8U6ng729PXfc4XCI7e1tfPSjH3Xk2UWVP6qgVIJPQaWUbrbkC5rt+MHjk/xjyinT4bUGIY+jtQSV3FbCiHW8Wq0W/s//+T94+vQp7t+/j4985COoVCp45513HJF2XqJIVTPa/7XNWbXiImSitXe/33ebg7Tb7Ujapo4Vw+HQ1fBku+Ox1Wa9Xg+NRgP/+3//bzx9+tSp+NbX1/GpT30KGxsbKBaL51acWZLcPn8gmsqu75/VR7V9dLtddDod1074Gu+fCzaDwcD1vbhi+Tzm8fEx/vAP/xC7u7suhX97exs/9EM/5AjW8xLOlhDS19keuJCgyu5Fj8221W630ev1IjUTu91uJFWWm/8A0XrsvsWg6XSKVquFL3/5y6jX6/jWt76FDz74APfv38f/9//9f1hfX8f9+/fn1gVcxCb2vAAiBOB5CbRAngUEBAQEBAQE3HBcJxG2DFxE5eYLwnykhE1b5G/rBGugye9p0HmVdtTgmiSi/q8FuPl5VXfxtUXOw+NnMplIDST9Puvi8fxW8XfWzzLsoSQdr4NEGTd5ovKMpJWqMDQgUnWQT3lhlSCabg2cKIUYLFNRoQQVCSslYGw69EVTNM+ylZKN+qwUSiKQ4NCg3RIvqq6y/cXWBSIx5UsTJ4HCQJqbMKRSKbcD7UUUZzyP73xxn/PZQ+/NEmdKQvnuVd8jaW2VaSQc9ZxME261Wm7ThLt376JaraJWq6FaraJSqVxKmWjv275un6lvTLSkjtrZpzzjb7bJOCWevRaqkjqdDur1Og4PD3Hnzh2sra25HSTX19fPTa7a67b3PW8+sPYD/GSitYe2cd24J5F4pSYmaWnnGz0fx5ter4d6vY79/X3Xp7PZLDY3N7G5uXnuVE173b7Xdew8L1Gk31N7qBKPiw68l7gxRud1TcduNBo4OjpyOyMnk0ncuXPH7dJ+EVWivXb7/0XtAQTyLCAgICAgICAg4IZgUSWY73MaMNsgxqd4uw7Ya2Dg7Qss+Jt/253jALj0QH42mXy1m+10OkUul3P1pYBooKiEAI+vdWR0A4WrSPFVcpDXlkwmMR6PUSwWXb08rUOndXqUqJpOpxH1IYNZ3iMJMqZCASekgRZap6qKyr1SqeSUbrpxgd3Z8DyFvM+yB9OL0+m0S7OlHfS5sEA76/ipEq/X67kaQeVyOaKU4/u6o6aqdnhfmkq8v7/vlEc2jVjJLKobSXSy6PtF0leVnKR6Utsgr5GkKQlW2mc2m7n77Pf76Ha7SCaTqFQqEUJCNwVoNps4Pj52hAb7hxIovV4PmUwGjUYD29vbp5470/gODw/x+PFjDIdDPHr0CA8fPsSjR4/w9ttvuzphF20vbLtaHJ+kBRWYSkbzf35GC6VTdUqwH7AeYKvVcimFulEDx6XBYIBKpeLqfmkNONpjMplgd3cX3/rWt9DtdpFOp/Haa6/hzTffxIc//GGUy2WXrnlRmyjRq+paX80z2sM+X7YjHZNIcrEdcRdp1sRjLTitxdlqtVzJAKpglTSbTl8Vw3/27BmazSYajQYmkwkePHiAN954A+vr666dXqZGG8ktm/bMNqRjGXCiwuJxfAslSjKTNOt0Omg2m5E6mpq23ul0MJ1OT22uo/2q0Wjg8PAQ9XodL168wPHxMTY2NvD666/j3r172NzcPDWWnccmmpbtI/Ps3HKedhjIs4CAgICAgICAgBuFRZ3ZOEXeTVPnXYSM0hRC7upmV8pns5kjiHyr7PazwEmKq5JElyWDzoIq8Rhg2lplClXhWUWe3W2S98MgiQERg1JVMGlx9H6/H0ljyuVyjshi+qiq75S0vKyt+H0G4KlUKlKInEGj3UBBr4sBIskf2oPtATgp2E5FIkk6q5RR+7FeV6FQwMbGxqndaPkdEo0bGxuulhfJv4sijjzT9sPXNE0OgEu/bLVaODo6cjbkZixUTrFOU7vddpsdHB8fRxQ0tA8DbJKX5XI5ouRh2ufe3h6ePXuGRCKBj370o9ja2sLW1hbu379/4Vp49t4tIUDii8SirWfIdF2qhZQQBk4UYiTPut0uut2uS3dW8ozHHY/HbidEbtqiz4ZqxN3dXXz1q1/FeDxGuVzG5uYmHjx4gPfee8/VMrxsH7KprOzfwEk7UttrmicVc7Zdafo0yaJer+d2Y+UuvUoMsd5fqVQ6pZQkWX90dIRvfvOb6HQ6rsj+1tYWPvaxj7l01suoWJUQt2pc3quSifyOVSoq2ag2VtVZr9dDp9NxbYYLFuyP/X7fjQ+qTKR9ma65s7ODer2Og4MDNBoNPHjwAB/5yEewtrbmNoq5iB3sdftqJ2ot1PO2w0CeBQQEBAQEBAQEBNwC2JSgsxR4FkquKQl1nUo8XreqEew1K2lgX6PqCEBEacPj8bcGyyTJGFyPx2O3ayBfq1QqTjml9bp817EMO/C31sSzdeFUgaY78KlyTdNerXKFJBNTKlOplKvvpfV+tO4cg0qqEpXEVHUMr4+vXTQFT6+V5+Izns1e7d5JEofPhTuwKuGgCjUShq1WC4PBIJKOq6mshE3XpX0AOIUiSTZ+XtVO2WzWEWWbm5tYW1u7UK0mvRdVA/FZazrzbDaLkIeWIGBdJ9a6S6fTjvhhOqYScsfHx2g0Gmi3244g035D0vno6AiDwcC1V9pbybPj42MkEq9qDDJ9dWNj45T66aK2Ydvj8axqls9F1WYkTZmWmk6nUSgUHHFNUtJuhNHr9RzRznaoO7M2Gg1XD88qu6hy3Nvbw9HREabTKe7cuYNMJoPNzU3k8/nIjrYXtQXtoQpE/vDYVn2ldQ85bnJ80VppvAfWktQNRzQdvN/vA4BT4nGXZrZdfQYHBwd4/vw5+v0+KpUKisUiNjc3sb6+7kj5i9pD7cJ713HVRyKeB4E8CwgICAgICAgICLhl8BFnhC8ldJH3rgM8JwMkX/Diuy4NkOMUTj4VmxJFlgSzZKJPiXdVNtLzMNBVlZye26fEY9riZDJBtVqNqMj0+CRxmNLb6XSQz+cj9fEIVfKxRpcScIVCwaVy6m61yyDOeJ8MuEulktuxk5ttkMiqVqsoFAoR4oHXRNKMwXoqlUK/38dgMHDpuclk0hV6JynEdDySKSTg0uk0hsMhUqkUBoOBu47pdIpKpYJ8Po9SqYQ33ngDuVwO6+vrKBQK7nouYxMlRbh7cD6fd8QmNwEBECmQTyKr1Wrh4OAAOzs7SKVSWF9fRyaTcemZJEun0ykODg7QbDbR6/VwfHwcUbMNBgO3K+1oNEKhUHDpe/1+3226QXKEz6NSqeCjH/0o7t+/H7nui9pD+z/bYa/Xc6SI7qQ7GAxcSjvVTlTXdTodZLNZR+jxPRKBJMWYuklCiO2ERBI3wikUCk7VyPcnk4mz587ODr797W+jWq3ix37sx3D//n1sbm6iVqtFSJ6L2kU3mqECzCr8VJU2mUycio7tJpPJuHRaJcRarZZLc+YmB7rbJjeW4EYT3DCEz4IEu9r0a1/7Gr7whS+gWCzi4x//ONbX1/H222/j9ddfj9QEvUw74TFIFmcyGdeHVKXpmzPmIZBnAQEBAQEBAQEBAd9BmBegroIwm4fzXo9NLbLwpYDydVv8n6/zPas2u2pYgk6Vc/b9s5R4dmc5vm+VFpPJBMVi8dTmErTpaDRy6Z8kJPRHd3Zdto2s0gqA261Xd3akQlDJKSVWMpmMN5VRlW1Ub+VyORSLRZeeyPdVbac2VLvzOPl83m2WkMvlLlz4fZ49mM5KUgR4lWpMBZolMS3ZyuerBAqVY0yT5X1rOnEikYiktNrURt1ggO2W5FapVEKxWHS7ry7bJkoq2/5hYVP6dKMN3QjBKquUdNfUbxJMJFZJtCmppDs6ZrNZl/pbrVYdkXNZW/C32iMOOjZqOiZrpbFf8XkOBgOX1stnrTUm7cYKTHMFgG6362rssT+SZKONgVfprtVq1e1ifNk2YsdH+95ljx/Is4CAgICAgICAgICAWwMNgixZ5guOfCoy+/2rVprFwUfmxX1Gr42BMlPP4o5tA0bWWIojH0muaJqoppFepMj2orDnILlVLpcjm14wfVHT0orFoiOuuJmBEoYk33TDBSqN2u22IwI0lRE4SQ0mCcTXmD5KUoTPYVkkEXBS6D2ZTEYIPpKf3W4Xs9kMtVrNKfXYFjY2NlCpVFCtVrG1teWOl0gkXD00JUG2t7cdCaKKIqZ/spYVz0GyI5PJoFQqIZFIoFwuu3Q9Povt7e0LFcP3IY5c5S6PJF9Yo05JT5KbuikJyUNV+PE8vM9cLodcLofxeOxqC7KtsYZgr9dzG22QVEwmky4V8e7du/j4xz+OQqGAN954A9Vq9ULF8BVxBLs+U1/tQH6Xz5mbGGQyGaytrTmFJZ8765u12+1ICvRwOESz2XS7kVKxRxVbvV53SjZLbmYyGXzkIx9BrVbDO++8g42NDVdP8LL2ULKT9lAy9LLjfCDPAgICAgICAgICAgJuJRYJguYpPG6KEu8iQR3JoPOkOZHoIealLJ2l5lk29Fy6aQJwsoseAK/SiLXAcrmcS2PVFFj9bYk1Km+oFKIqBzipk8cNJUioUHXG67sqMpH3qrsDZjIZjMdjpzwjcUaSimQf0z0rlYpLT+VGASQTdIdGEiNUGB0fHzv1EWta0XZaH5AkGuub8Tno9S/bJrbGl/YDTeNkG+Ez02dLcsV3nbrBQiaTwXA4dCmMbAMAnL06nY5rP0wT3N7eRqVSQblcRq1WQzabdb+XCV8/1c0C7Of4rEnANpvNSM1FqsOGwyG63a6rATccDt0xlFQl2azE4XA4RLFYjBCepVLJKSfv3r2LWq2Gra0trK+vX5mKlbawm0pcdFwL5FlAQEBAQEBAQEBAQMCfAfhSmYDFFHzXCSU2iLhNHHzf9b1n1Sk8JlNlmRrJH352Nps5ooyqJ6qVeL6rhKZU8pq5gQIAp7KyGygAiOyuyXRM3VyAaXhKLpBY446aJITUdqxhpqm8pVIpou5aNvFKEgaAIxMrlYojt6gM5IYNWmNNFXxqR9Ys07RNbQOanlir1RyBRGiqKo/HWnn37t1DtVp1Kaz6DJdhC7UJz0+1F9tEIvFq52Gq5diWSGSxbXMDBT5H2qLf72M6naLT6ZyqsVetViOKM7YdKv10p9tUKoVareaUfIVCAcViEfl8fmntxKdMpGqQz49tgMrB8543kGcBAQEBAQEBAQEBAQF/RjAvtfUmwZdmu8h3bCrsWVDi8Cwl3nmuZRngubQAO2E3/7D2skSCRdx9K5lmC6rzb9+mGrZu4LKhtiBRlcvlHBHI33YHTgCROnGVSuXUPdv71s0XrDKP1xG3GQmvlQTVVaU7q2KOu9OSQBuPx9jc3HREJxVf/Hy1WsV0OkWpVMKdO3dOHTeRONl1VlN4ddda7tipqc7tdtspHlVhl0qlsL29jVKp5FLHdYfPZdhCyVUldHVDFm5kwfTi8z6TQJ4FBAQEBAQEBAQEBAQE/JnERUi6VeGihOKir88j1M76/nWk+Koi0aoTbUpenK20vpk9rm4gYglEkmiq1mQqrO98VHQpqbNsWxC8Xp6P9wOcqPSU2NR0YEKJUf5PNSaPo/bgRiW0C1Nap9Mp8vl8hLSlso2KRao4l20XH4mWzWYxHo+dsk5rJp4XgTwLCAgICAgICAgICAgICPgzjrPIOVuofhWw1xi36cc8hWXcezyWEmz2t36WqYm+Y11F6qo9B3+rKo9EH5VfSuBZJSPJJB9UdVgqlU4pEbWmIP+3G23otTLN96p36+W9kgSl0o2bEpDYszsRL4JAngUEBAQEBAQEBAQEBAQEBMzFTVTmxdXxu+yxbuK9WlgyUNVjWtstTol3lvpK1Wv6v03ntef32W7Zm0dY+O6P9dZ0QwndWOO8CORZQEBAQEBAQEBAQEBAQEDArcVtILuuGjaVk69d1DbzUn7nkWf2tetI6fWdlwo0WwvxoumigTwLCAgICAgICAgICAgICAgI+A7AVZFVZynzbtJmJFaVd5EaZxbLr1wXEBAQEBAQEBAQEBAQEBAQEBDwHYJAngUEBAQEBAQEBAQEBAQEBAQEBMQgkGcBAQEBAQEBAQEBAQEBAQEBAQExCDXPAgICAgICAgICAgICAgICAm4hfIX6/6xAdwC1rxGJROLCmwQoAnkWEBAQEBAQEBAQEBAQEBAQcMtgiSL+/51Eotl79L03m83c39PpFAAiO2xy183LIJBnAQEBAQEBAQEBAQEBAQEBNxZnKYtuMll0HkJLSSD7eUsUTafTyGvJZBLJZNIprW6iTeKIsEQi4X1vOp2eIsP0OHxvPB5jMpk42yQSCaRSKfezDAItkGcBAQEBAQEBAQEBAQEBATcUPrLoJuO86qe4tEN9nUQRSSN+lkTRTSaLlODiNZ6XLNJjzWYzjEYjjMfjiD0ymQzS6TRSqRQymYz3GKuC2sA+P/2MTcOcTCYYjUYA4FIv1Q4kzHq9Hvr9vjtWIpFAsVhENptFJpNBKpW6NMkayLOAgICAgICAgICAgICAgBuEeUorqoxuOs5S+ixSr0oJMxJok8kEACIqq5tGFgHRa/ddl48smk6n7v58xBLtMBqNMBwO3Xf0M7PZDOn0CdVzE22i/yuRyGesz5rkGe9D3x+Px5hOp+j1euj1eu64yWQS6XTatQ89z0XtEcizgICAgICAgICAgICAgBsDnyLnJhEAl8UiNZyULLLEAskikkc3yTY+cgSIKq2U5FEixEecUVk0GAzQ7/cduTSbzVw6Xi6XQ61WQyqVQjqdvhHEot7beDwGgIjqjJ+heoxKMhJjcSqswWCA8XiMfr+Pfr/v3ksmk6hWqygWiygWi0gmk84eq24f+qzH4/EpexCTyQTD4RDT6RSDwQCj0QiTycTZiPfKY0wmE3S7Xfd7OBw6siyVSmF7exu1Wg2lUsmp8i5jj0CeBQQEBAQEBAQEBAQEBKwcccXPiVWTAJeFjzSbp7TSGk76GkmAZRRBvwr40jD1PoCowsjeJ79HsoXkSLvddq8BcOTZdDpFqVRyr90k2DRFIpFIOGJtOp2i3+87smg4HEa+x9+TyQSdTgfj8Rjdbhfdbtcdi+oqtolKpRKbGroK+Nq1bbvj8RiDwcA9b/6t6al8/sPhEOPxGK1WC6PRCIPBAIPBwNU6S6fTKBQKjjSbTCbuvYsikGcBAQEBAQEBAQEBAQErQFzamqqJbiI5sijiAndby8qmailZMJ1OkUqlkMvlnKLkJiiLFPPuU2szaXqdvq9/U3lDdY3ahYRCoVDA1tYWstksCoUCstns9dzoGVCCxAdVFg2Hw1MkkVWfMR2PZAmVZ9ZGa2trSCQSKBQKqFaryOfzK+83Ns3S995oNEK73cZ4PEa73XZKMkua6XE6nQ4mk4n7YZsBgNFohKOjI2xubiKfzyOfz6NcLt+IenCWBOZrwEk/HwwGaDabGA6HaLVa6Ha7XmXlaDRyRGO/33fEWD6fd+1iNBrh8PAQvV4Pg8EApVIJuVzOjR8XsUcgzwICAgICAgICAgICAq4Rcelr+h4LXAO3k0Dz3ZvvMwyCqTChMoXpa6PRCNlsFtVqFZlMxpFoNwVx96dpanovPvWVKnI6nY77LEki/tTrdRwfH2NtbQ3T6dQRIzeh3pcv3dTWqBqPx2g2m440onIqjkSeTCZoNBoYDoeujVClNZlMcHx8jHa7jXv37iGfz6NarSKbzSKfz69cledLS9X7mkwm6PV6ODg4wGAwwNHREVqtVqRWl9qU997r9TCZTJDL5ZDL5TAajZwajamODx48QK1WQ7lcRi6XQzabvTH28KUjD4dDjEYjdLtd7O3tod/v4+DgAO122xHEuoMo+wf71XQ6RbFYRKFQcAo0qvOY6rqxsYFisYhcLuf6y3kRyLOAgICAgICAgICAgGtHHKFyG4kiwJ9+p+SB/ZwGj5q2BpykrHEXwZuWiqaIS7W0ijK+ZwkFpuWRXLGEE//O5XJOhXYT6jjxfub95j1QcTUYDLxqNP6QUOF3SLbxfda54k8qlXIpjDcBcWQRX6N6TNPs9DO+FNXBYOCUVbSZvk8ipdfrIZPJxKYEXrcdfPelbZ7qKLYL9oN5Y8V0OnXEcSqVQiqVcn3CbiTQ7/dduuKq7UEsYg8lmfmdyWRyijCngoyvkyQE4NI3rWqRduJxz2uTQJ4FBAQEBAQEBAQEBJwb5yW/bDqWVezwexoQ3WT4iJK4+/KlKllSgTvsAYikJzL9ise6CfARgDYgZlqeqkOUJOv1ehEyBDixFe3B72QyGQwGA2SzWZeuSCXKqqDEoC/tlPfJmkzcDVDtwbpNVA1pO9F+wOO2Wi10Oh0AwPPnz1EqlVAul1GtVle6cYASgSQr9NmSGOn3+9jb23OEGO2gpCkViCRQeF9a7J3qLNqo3+/j5cuXaLfbuHPnDtbX1wGspr/YVETei33uw+EQ3W4X9XrdKcZYv427S/K5kyhLpVJuM4B0Oo1UKoXRaOTUWCSJer0eXr58iXK5jLW1NZTL5ZXaQ9V2qiAcDAaOFB4Oh+h0Omi32xgOh0ilUu66aQuC6sJUKuV+s50MBgMkk0lHwvX7fXQ6Hezu7qJcLqNWq6FQKFxo7AjkWUBAQEBAQEBAQEDAwvApIwiSHxqk+T5vlSn87k0qcB0Hez96H1ZppcozkmO+z1NhRWhwbFPgVg2fqkb/V+JI61tpjSqmminZyGLes9nMBdWqyKLy7CYrrXyqKCqsut2uS7nTHQVJoPV6PQBwqWnpdNqllykhSbsy5ZFEy6phn79Nv6XCqtfrubRLqgpJtqnijuqhbDYbIZOpvqIyM5FIuALzN0WJZ22hbULtYZVWvD/tF3wdeNU2stnsqZ1Wqczj55iymEwmHTG56vEjTlmoZKnuoslnruMpkU6nkcvlkE6nUalUnMKOn8vlcpFNFGiPVCoVGYeD8iwgICAgICAgICBgCViExPE5377vKclgd1yLO85NgE9hZOs0KTSgI7RgNr/HAImvkSxg/SYe46bYJY4gUsWN7gpnU6V8KYka3PmUZ/l83hEoDAZXmb4ZRxIqWeZLU1SFCW01HA6dCkvVZZYs0vepzNLgelVtxEcC8NpIApEcYRom31P7sc1PJhP3bFVRxdcsKZtOpyM7DtIeq1Zs2rHP2giAUw1qu8lkMpH+oql6LPLO/sL2pORbKpVCv99HMpl0NrkJG0vYjT94H3x+uVwO1Wo1Qvip6o5qs0wm40jEQqGAdDodSdMkgdbpdDAcDpFMJtFutwHA2QrASu2hYzqfZTabddem4yE3AGA74f8kDfP5PAqFgttIhKTpeDx2Kja+l8lkMB6P0Wg0nMptNBq5fnYeBPIsICAgICAgICAgwMCm3vnSC+NUUvOUVjaYsq/dFFhVmFXVaBqOQncy4z1pLR/+sMYPj82AiN9Pp1+FKTfBLj7FhKZgkSxi8KZEEu1g1UYM3kgW8fM8HxVnmUwGhUIhorZZdS0nJYuskoa732k9JyW+VGnX7XZPqZSAk37hU7FZ8nGVsOSePvfBYOCCeAbrtq4dAEeMTKdTRypls9kISepTNNIO7Ee0x6rbB2HvU9sM74/vs80AcGoiEk06LtC+VJmxTbDv8Rh8bdX2sOfVgvd87gBQq9Ui7ZljBQAUCgVHKnOjDJJoVKwpQd1qtdyOne12O6JWBKKbkFw3eP+0Acd5Pm+2fe6YqarC8XiMRCKBYrGIdDqNbDYbWVDQTQTS6TR6vV5EpTedTtFsNjGbzVx/vMhiRCDPAgICAgICAgICAPgJomUcy4ebEOBZWNLLpsv57slHfGlKIqEpJZqCA9zcXRWt2iyOPFNiiamGwAkJQuJAj0uiSdOSGFDbotmrhI8403tX8seSKFQTkfRSBZ5VPKjKgoE0lTeq9FslfISyzzZAtH4dyUBVV81mM5eGSZuQIACiZLPWglK736S+AkSVNSQJGOhTXcZrJxnEz9F+qq5RkKjVVF7dmZTkCEnnVUHvH4C7J93kgeQIcELKs12QWFOCheQZ+wPTOgE4e6j6k6QtgAvvqnhZ2LagZCGfoz5/HRcmk4l7jlSfajuiYor9jp/X8Ubr6JHIzefzrqD+Km2i9uAcQTKRf+vn2W8SiYQjV239Ox0v9UfHVdqDm22QrDvPuBrIs4CAgICAgIA/s7CB3m07/mXhC4SBeEXVee5DA2lrBw2uboJt9N6VDNBaMbSJKkA0rUYJNk1JZJDDtC0NqhjoZLPZSAH0VSuL4sgiKn/UPrYQNu8FONlBkulrutLPwJ8BrwaNTLdZtdJK79UqrRiIWcJM1WVUjjFQVqIQiLZ9PndVFzHdisfkNdnvXieUBFQVmhKIVlnD56gKk1wuh0Kh4N7XNEX2F9rRkrBsTzfBHkoGkAwBThRlVBeqrVSxqalq/D+TyTg7sM1x10DamAXnqbjqdrsuRW1VY4iOa1T7kLjg67PZzBWBVzJJyT/tH0omam0spim2Wi3kcrnI+NRut3F8fIxyuezGkeu0hyrelAhSwtOqa60ame2D46GdN/ibf5N0ZptjTcHxeIx6vY5SqYRarYZ8Pr8SewDRlH6tRaZKW+sbqApV50yfD6Gp0Pwcfw+HQ7TbbYzHYxwcHCCTyWBjY8ONQYsikGcBAQEBAQEBf+ZgiaFlKa58hNOqg7s4zFOQxKURziMy7L3HqWXUcb5pNgH8Na3UibfqK+D0s1UliJJnqr7SoFBVCavEWaoitQlwUstMaw/5FGRMp1E70T78LoNjKghugtIKOG0HtYdtC/rb/vj6gU9tqCSsJalW3V/iSGb7no8kV3JJlVkAIgoSVeFQRaRF1JVgtMrQVcM+U1WY8pppB7YdS2TouKDkmVVa2fe1btiqoASPLgQowQhEVZe8BxJJem88Jgk17Rs8Hj/PY3K8IbG4anuwfVq1Md8HTiuPlUDXum2WhPKprNRObBesPahK31WRq/zNZ6zPWlNa+Tl95sDptFP9jLY3awsSdbQFU8vPO88E8iwgICAg4DsSNgiMIwO+k2FtAJxs9e0L3C5iHw2cLG6azX3Bnhb1tj+Av2YJvxt3bOuMqaNvj78K2LagZIDdlUuv0xcY2xVfta2qJDQlhcEhU1C0OPx1Q6/XEiBap0k/z/dtGpVevypj+D2SZwycVWFCJYYqrlbVRvT++dsqrXyqI63ppPWGAESINb5Hu/DYqqrI5XKu4LMGhtcNH1GmyiElDzUo1WBe+0s6nY6MERr4KsGmxcNtWt6qAl8fkWrHOw2EeZ0kizRt0zeuqt1ms5MNFHxqrdFo5Oo6se4Rj3PdsOOijxzxEY6qPLOft+SSjpOsf8WxB3ilUGQ9p2KxeIo4uC74CFTtwz6lFb/n800IS7rob1X4sW21220cHBwAANbW1tx1rMIeClVC2fHCkmfEotesfZDzCkmo4+NjZ5+NjY2IAvS64Wsfs9ksksapJJiFr+3wt2+Moj2GwyESiVfqv6OjI6eS3tzcPNfurIE8CwgICPgOg52Y/qzBBrpxpM5VnO8m2tw6Fgx4rHOiK6TnObYlz7T9XeSYV4F5zpVNy7NBrw3K+FnffStJZG2jxNkqd8sj4hxN7vAFnK5ZpM6+/WGQq59jmiKDX+AkgNFCv+rkr9IWVjWkxd995CiDe9byUZuxzoyeQwvJk1jT+j6s5bJqMtHaQ8kzWwzf9iVVYgEnJID2DXtf2j74HS1w7RvDrwvaHpQo8ynLrErREiDa91VVwraj9taUPb5GglH74Srg6wtAVHXEz1mSQIN230KCkm0cN7lrIt8H4Ihtko43IdWZ0Gdvr8nOF/YzcWQbAEe8stYT1ZrAK7K+2+06Uk3TR1cFO39YUjHONr7XbJvXtmMVaADQ6/XQaDRQLBadnVbZRvR+7XOJ6wsWah+rZLWEvNYDA4BOp4NUKoVareZS5G+Cb2bHSfuar28A8ZkDPl+PY4rORa1WC9PpFHfu3IksTCyCQJ4FBNwCxDmOqx70VoE4MoRYRsBx1vFvCmxw7iMvfCTAec+xCFZtF16nL8hVssgna190cuZri7S/m2IPDWRtIKy2sIqoOGfetjENiO3n1TlbdWADRFVmGgCzlpBeN+3haye0j7Y1q9DxfZ4Bsq8NXid8fUNJAdpDHU91OvWeeD8AThFlag8t/q7F5EkcaHHsm2AT/SEhZNu6kmG+cWEwGDhb2kBHa5+RvCUxZYnZVdrDF6DpM2W/0SDWBsm+4/rGUNpWxylLFgHX2z58JNG861Bb0EY2DUnbedzz5f3r/1rnSVMXr7t9+J6hHet8JIfPP9Hf+nrcHK4/3GGQteRWRRb52rIdG/Uz+toiRIlvXLI+HttHt9tFoVBw/WaVuyoq4voKf2v7iIMlHXUM4nFU2TYajdDr9dyutpoyumpYe1i/K45UtHaybUP7JclE1hykPbj7K7DajSW03/vs4fttPxNHHupCHnDiZ+jClNqDc/WiCOTZDcMqnIObBtsZgMulFM07x023s3VSfPa4rLNwG8mRuGBF66xchiyKWx3n+zeFHLGThK0Ro4VElRwh4u7P/m/JEcW8Cf86ofaw28XTLroyqQV1bTBjj6u/rUKC3+NvJQVWZQ8dN6zShcoiJc/oYOnqLe9Hn69VmTCAoaOudW00RUPrfKyaCGD7IFExHo/R6/UipBodLU2vsAQBSQ8ej+lqPKYeg78zmYzbMSyOvL1um9g0NAZg/Ft3rtLv2X4DwDmhLF6txAq/p+oqthva5SYQRTqest/wnviMtZ9rKqLtJ3TMSdACJyozTVPk2MTi33qMVdvDBuscU7T+krZ17Su6o6I9hm6kYMddKgCsPVY9fqhNdDywvgjtwfbu89v0eL5A2c4z0+mrovm9Xg+z2au0vOsmiuICVR0P9J75wzmFf8f5nOq/2LlGx27apd/vu3m2Vqu5a7gugsQXqwCnU9ntZzQt1ZLT/Jz9sYS1LkZwPNEUVqan6fx7nfDZw96njWN8sQ7blu2D6udp3TjOL7THZDJBtVpFv98HAJfKeN04K5a1RKIllH3H07ahCzzsZyyLoPbg5grdbhfT6RS5XG7lhKIvJrGvxZGJCrvoouNJOp1GLpfDaDRy9uh2u+j3+2i1Wmi32+h2uwtfcyDPVgDfgOsbVC4ToC8yqN8U+AZL64xcJtCIOz6PG3fMVTlp+rc6Dva6rSO5yLONs4VVE/hIllU48moPHRhtWogGterIXcQmNvVCjw/4a1lcF/RaeY06adoUFw1q9Nrn9aVFyCJ+lwESJ+tVwDrbSmhw1yVLnllVkbUP7886sEC0CLh+VgmGVcvh1R7aNix5ZoNcpr/oe7y/RCIR6RtKnjGIVjJOicpVtg/CthNVFFnHU8cVOuUATv3WAulUGJE8YxukTdnm2JfinOLrwLw51xeo8vr5WRIZNtgh2WELx1uygMfi8W9KoXxFnA8V9xl9TfucXQEH/PPsvPn+OuHzv3jN9tpZv0rnXt/ilbZ5n++l46ddqLGpwNeJuPNZf8CmZio54mvbPr/f58sp4WDHLKsMvW745gcgSgzps7YpqIR9bd57CvYzLt5wHFkV1Ee2vqP1B6yN7HMmrP8RFy8S1h5KsF03fDGDJdB87SfuWceNj/bz2hd5/2qTm2QP+/4i8M3Zce3EHtum3q/SHvbafK8tGvPbe4+bL+ycy1ReXUhdFIE8u0L4Bjsb1PA3HRD+ZLPZyM4z5yEAfGk6DIbIumvASFz1BOybALSxM3WBA51eF7de5krKWeQiz6GrElaRAsCx7lZtAVy9SuIse+hW5yQB+Bzz+bxLfaFiZN4Kk88eGjhydZfHYjFSOsj6+6rtYW3BZ8egjOoGXfnmc6Qkl8WGrdrKTtDaX0gocBcW/TzbnxZy1tSjq7aJPj9eM23Q6/VcYWqurrHt8jmmUikUi8VTKhrbxnV8UlJA2x/wSj3B4qyFQuHa1Fa+8ZTXyvZBif5gMHCra/wc+3k6nXYKIA3cbOqiHZ+sPRgUsn1ks1ln53w+f22LFdYe7BscP6ie4Tb3vBdem44jSsxbBZqvfZA80/GJ7SOXy6FcLkeUVzzedUCfH8d+tQttQ7twzmT/tvMkg3vtj3HzuQZGVFoVCgXMZrNIofzrVNNYP8Sn7rB+g1XGWAdV2xj7IduOztW0fSKRiMz1/LxNAbxue/BvfeZsC6pSVV8NwCmiQNsT21gmk0GpVIqo7jj3WnvSRiQDVtE+aAfg9K53mUwGhULh1CITyRGm0PF4qtjjM+YxrEqNChr2Uc73tKsl+6/TJmwXHMMIO1foZ/k8dR5nu1AFVTqdRjabdefjGJHP5509ZrOZ27hiOp2iUqkAOF076Sph24fO99peLGGoBLpVXGmauI6/9r40HQ941Tc7nQ4GgwESiYRTXV2HX6Zg+9c+APhLHRA6Jur9ACcEmM6xdowGTuzBvjIej9Fut9180+l0nLLIttmrgs555xnH4/xzAJHYUGMWSyLruK0+0Gw2Q7vdRqfTwWw2c5uyXAdsW7BEYhzse7w/9e98PpjOJ9Z3VbKs0+mg3W5jNpuhVqtdwZ374ZtjLeaRabYf8TVd8NOFYt1lVf1AJcs4jnQ6naA8uwnwkQBA1Nm26TQ6GWkQYzvgWeeyCgx2NuvwzWuky4Zem/6vDZ8Olkr17SCszqTvHny28K0+0GEnGacDvh7rusgzaw8liygttfazBKtPNWPtYpUSDHb6/b6bdON2O7kOJ81nC+twdjodt70wHadCoeDIHNpFV/t08lLbWFKEznq323WOHu2mhKU6iFfdZ3x9hc+NKVaUY/O6tdaB2kO3+laySM/J/qL2YKoInf1CoYB8Pu9IEjqt1wU7nlpydTgcotfrodVqRcZfBj8M0nSc5Xva7tXmlry19mBASHsoyXJdhKJtI7oSTfJM74U28d27Bis2QLTjCJ1UHjOfz7uixblczj2rqx5TrV30h46VqqpoG63VxXZhSSN14HwqNR1j9RkwSNKC8HZ8vk7EzTu2zcb9tqv+7BPqkKriVQNFPQ8JIks2rtIuPtigjK/pM1Tbcb5iQDOZTCLzEklTJaXo/9m2tQp72PNZcpDzit7zPHvw+Wr/0l3grI/H++dxNMi5TlvoPVsfVK9D5z073vv8fh1/dLyxhEoi8WrxS0lWLvpms9lrV2zqeaw9FD7SxBJJbDMa8FqllG9xn/M2j8V+VigUMBqNnC9/HbB9U2Mr32ctrE20n1kywHcc9cv5HfYTLiCyn64CPsLoLPj6jx1L7CJP3PcYU9L3GQ6Hzie5blyGNLOwcaJtK755WkkjjbGz2exK7EEsahcLG9vaNqHjq29OUs6Bv+3O2GchkGdLgk4KOtnzAfb7/VNblmsjZ3oHnYnhcOiK21HBoDtF2OMoycA8b9tw1GE7LxN+GXvo5KiDOx0CHRjV2eI1JRKvCvupYkSDYH7OFwiMRqNI/RbtXLRlNpt1joqec9lBnp0Y7WRnHSpNf6HTxKCj1Wo5e7CGiiqt9Jz8Hp102oOOPVU6yWQSlUrF2YMroYumP17EHnptlsjSQZABGq+Xgx5tSsKEbTyVSrlCsr62rn1VVWw8D8lE3QUtm826fnSVNrHjAp+b2kPrNGmRSyXb9btMr9H2YVUvDGbjyFUNkgBEdvK5SsVZXEDG58d+TmKIfYXPzDpaGtTqc7SLF7QZv6sEgVWCTqdTlMvlU+P4dZFm1rlku+Z7tIc6j+pUzWYzt6Cg0AUGTenUvqpthrbXQPiqxtOL2EVtQRKAAWicw2XnMYUe07cwpaSLBo3zVlKvCnZ+1IBDlZcAnOLFKh+sLdneSQxxrLFKRvVfOIbqeZWovu7UK30uGsQS9Dm07Vt78Pd4PI6Q6KzrxroznLM13VHnPw2E9VzXaQdC5wV9j2SRbUd8jeME2wlrzVBtR/LMN4f6FMw2DXpVBa6VILR+c1x/VmKE9659g/ek7d8ShZa8ZeDLvrYqMmBeloO1j41D1E46X9pYRuddXfzmcfka7bEqsuis+S3uPUuY0XbWtjrPdrtdlx2hWSnAyeI4yQD6rNeNy8SVdmHJLtyxj/Ae2+02hsMhOp0Oer2ei7N931El0nUjjlBe9LtxRJq2jcFg4OzR6/VcVop+HjhpJ6uyx3nJRB0Lda72jbfqn7J9cOFYd29W8pkxRCDPVgAO9rPZDN1u1wXkfFj1eh3dbjeiELKrbgxSNIgrFAqoVCoRkkRhCafRaIRGoxFpBEooqNNCXEVQo04lV0HYucfjMRqNhgvIbQfwOVX8TDabRalUQiqVQqFQiKSF+OzR7/dxdHQUkc4TdOZtmtVVpEno5GhJq/F4jFar5dqMrjLOZrNTaRM6QGiaos8edKx43H6/j3q9HnFGeS0MfngcypuvIrXIF4xxMhyPx+h0OhEpsiqLeI/8LoBTu8Mlk0mXTuhzbPjZwWCAVqsVIc/okKRSKUcmMu1Gi4hfJbnKe1NCT8cTPksGXHw+TJmhTfn5RCKBTqcTS47wh32UTquuUnFcYvDHdIDrIhM1aNc+xB+q45QIIHmmJBudTar0LEiaMvAlcUmykq/x+nTsvo5UvHnEDtsGU3j1+vjMOG7QHrStJdt4vETiJE2cr+n4btsbbQggMqZeJ/Qe1LnUa1MSgIoFLfrPdqIphrQX2z3toPeof3N8Ismq7dNHPlwVfG1GHVLgxB9hH+f1a5+jHbQPJpNJV+yffUZTHdkX2O50jLOKm1WQRXGEkfYbBuU6RtuFDSXtmZ7LuYspuzZNUclXS6atkixSOxC0E+2hr+mzYzCii35M89R7UsKE45TWBeTn1TfxpU1eB+LmNksU6es6lvJzVGVyXqLikESajkF6btqFvnQ2m3XkGZW914lF5nob+PrGHuCkLqv2KSXQut2uswk/w+NznuPiqaYMXzX0/ny2OMs+Ov4qKaAxIl9XgpCxgi4C8rPqv6rvcp3wjR1xnyF8Y7Dv80qEDQYD9Pt9F0vqZjX8jn5+lUqrOFvMs5GSRHHvW6JI7cGMFK1Hy++xneRyuVtBJsYtTiisPTg2NJtNRyTqjpocV3XxOOy2eY2wziWDLFWFaBCrgbdNs1MmlL91EmagrLBOMIM4/s/fWrzZqi2WCXWidOWI929JAAudNPT61MGyJIO+bidf4LTMnsdX4umqg3+r8NDBjhMB248NILRdEDYQ5L2r/TTQ1WvQ++fgQRVRLpeLpPktu634CEAlx9hvlEhUxYeqGHyTixJqGrAqwaDXoOla2neUfNF6Z1ehKNIAxEcm6jiiq/BAVDXCa1cljJInSkKxLSrZyDZjiWZNwaId2F6uqiaPbScaiOpYa9sHcEL28jppA1V46Nih/UIDWQa3ViFrx1jaXgPCOHXvMuziC1h10UCvk/Zgn+H3tF9oYKeKF7YTABGlp9pa79WOuXwOVzW2+myjNrJzhIJzq84Ndh61trDnUjvbMVKPT3toX71qW9hr1d8W2k553TpeqGpG25qSgATtadWXOofp9Vh7+J7VVWDeOfTZ6JxrfS0dO/lZ/q1BPMcLXz/w+X0813WTiRZ2bl2EIPDZQ1/TNkXY8coeW8l5tr3rRlwQe9YYz+fKMVf/tn6dnY/sHKL20MXP67THvGBeP+P7jv7Wz+m96XftwodvbNB+EjfWXzXOItH0M4S1Q9w8op9XW+h4bP3fefPeTcBZc58lSuLaBtu/zwdU3EQbAIv7hXHjcJw9tL/42pTOS9fph/iwzPP77OFL+bd+CHFevyyQZxcEH0av10On04kE/EdHR2g2m97JXgv2K9lF54rFyPU9O6nqA1YHTtP4bMfhOTXAu4qgjsyuEmTHx8dOSaRqCOAkMOe1WXuoykjv067s830GeZpqt7GxAQARQkjrz2j6zjJJIg34VUXUarXcFvbtdvvUYMZ7040AeL28RiVQbCDD96jgIhHA4xYKBQBAqVSKkIdcMecqOdviMoI9JW4s2cyVxU6n4/qNnSz4LNUeSgppiitXD2gPrlANh0M0Gg23+st+wTZYq9XcPdMmtEelUnGFzzUQuqxN1NGhbUiodrtdV9RTHSElcBKJxCk1Kcl6tjmtl8fjU/rPorJKsDDdqFQqOfUef5h+U61WUS6X3f/L2g7dEol6L1xdVHuoXXT8UIWujgs+FWy73Y4U+LZkANuD3quq75LJJMrlMvL5PIrFYqQW4bKg96oqM1uM2ipA+EwtCaAqBx4nlUq5MUM3X+A8B8C1Dauys8+eKulCoXAl9lBw/LSEqNoDOK2yZBuxfZDjCFVU/AzTzmg3vmbVqLxPLs4QicTJRgp2XrsKWNLM9hfrhNs2ojblnEpbUjHDz7B/cZMItYOej+Qaj6vzj5Ik14k4AsT3XNQuvGYgmp7MeXkymURKQdC+bJP6GttWInFSB0pVjlcNSwqeRQpZKDHE56v+DPuVkrNAlAjSzAgu6nEMSiQSLi0/l8tdm9rKR4ycxyY+ogiAGz90DOK4w3mJfYmf47PR+Yvt5Tpg28ZZn/XBkqj6t20vVFZx3vdtBMCxR3+uc/xQYkPveRGCiLa0gbwlV/mMmaZJhZWPaGN/WhWZaMd8fW2R7/mOw7FWY1r1B2kXfs76wrrYc5XlRRa5r/N+N25RQfsKn7nag3MH+QPbbxhPXaVfFndPy/6+jyBkPNntdl2sQ/8LONllU+3E0gyLIpBnFwQ7tabe8Td3slAniU4BcLrx6w+DVH7OrkpZJ4fQz6oTryo2e+5l24MOgKa/sTYTyTPuYmgVXwBO2YBKF04eShLp/VtykZ+jLThAMKBTBZFPjbdMe6hzSKeHBdhpFwYRStro31qk3ipefCvTagsSmNx1UY9XKBQcOaLKIg6syyZZ9bqs4owqPC3Uz3tU9YaqfKzjwUDXqkRoe5JFrI1BZz2fzwNAZKdEvs8dGVkAfVltxQanumpEJ5COknXctV/b9mwDOrYtjlXsS7Q569/xeOxvSqRx0wHagRONKhSX0UYsQcjxU+uMcfyw8NnEtg+7+qT1Hngeu+tXNpt1E67ahPfO/mMVm1cxlliCzKaPWhta8ozXxP7FdsL3tFYIbaKr//y8qj597U/PaRWsy4ZvDuBvaw+dZ7Q/2f7F9zmOqO1oN/7Y8dreoyUVLdl41YGNj0Aj4gJ7/ZzOs1Y9p/MsoffH49k5WY9r5/PrCPTOOodtG/Y9vRe2E167Bnm+dq/92I7p9nOrUp75fMt50HuxbZv9xd6jXQywi8L6OZ0br1NpFUeMxH0WOK2W4d8+O+iYokoiju22XiuvZ1X2mIdF7KPkB1/zjT1A9LnTT+QYa4kmJYlWYYvz9hf7vbhxwI5D9rnb+cb6Cauyh177Rb97lj3VL7Rpzgo73l6FD3KV0DYyj8BXe/gydezYGzc/fadAYwZdnFF/zdpT4+tFcOPIs1//9V/Hr//6r+Px48cAgI997GP4J//kn+Anf/InvZ//z//5P+Pnfu7nIq/lcjm3vfVVQNUhBwcH2NnZiTyIVquFdruNXC7n1CqlUulUwVhbH0dJLg6Q7BT2c3ZytpOxb5LmZ/X3suxB1V29Xsfx8XGEHKnX62i1Wi7oTqVSEdUKA3afPXidVEL4Jlm1A5l2q16ziiUlZ3w2vaw9GIRzi2SulEwmExwfH6Pb7bpzUtnE4JskjU/5xUGUK0++YFltks/nMR6PI4oHEkRUydA2GvQukzjTtsB6gKxRRbKZK0dcPaLii+QNiRsNzpT40Pung6UBI++R52T7KBQKqNVqSKfTWFtbc7Zhm6F9lkmMKBlBRRzJMtpIay8lk0nXb/gMfeMH75X3zf5CxYgSQ8lkMrJJBe+pWCyiWq0im81ibW3N9VGei9dBssiqmi4CJT20lpnuNqvya30uPpWqdQisGoIKKwDumJlMxs0ZtPt0OkU+n3djeKVSccSZJc/Yv3w1JS9qEw2gNYiwm4twDNH+6xvj9NjAaSJWC1Cn02lHVPKcJIvYJthHldznZiNW2bssQtESobPZSU0yH9Fgx3jAv4sbj62LLlrUO5VKRTYx4d/8rB0zeV7ag7DK8mU6r3FEmS+AmucHqC+jjjbvj/M1+6ouiihRYM/HxRng5PmxvS17Do5DXDAZd15fv7Hvsc3oPetCnga/2q9VratEEufrVRBnxGWDXzsfWVKbfQhAZF5S/2YymaDX67kFtVXa4zJQn8w3rtN/pn/I2IJz2mw2i8yFvV4vkl1y3ffC+7CvnRc+AlXVd+122/mJ2kbYPujTaO3FVZEBlz2n+vJsF7rgzp3DB4OB8w/pH5MksD6B+iO3BTZ+UXto3bdut4tGo+EKwdMenE/sQilL0tw2e1hYe7CmWbvdxvHxMXq9HtrtthNM2BJOnMe1RM9tJ890wYGxZafTcRlvjB+05qgu/umC+K1Wnj18+BC//Mu/jHfeeQez2Qz/5b/8F/y1v/bX8MUvfhEf+9jHvN+pVqv42te+5v6/ysbAB0Wp6OHhIZ49e4ZEIuEeDtOASFDk83kXmKuiiMGnBgR0sDiB8mEycLFOt/5W8iCONLsqe1DJ0mg0sLu7G5kIjo+P0W63US6XUalUkMvlUKvVUCwWI8EXA2Ie1wZGtEUcgQic7Nakx7Wky1XahtdK9VCz2cTx8XFEmchOTaIik8mgXC67Hbp090y1hzpbOjnY1U4G0olEwk0Y/KHtSYioMgTwr1Qsyx5MkWu1Wm4XFA50LF5p00b5Q+LVkma6Ysu+pWouG+AWi0UXnKTTrzZFuHPnjiO6aXObSmzbzmVtQiKEOwTRWWS6Jgk+Pjc+r3w+7wgJtYc6obx/pqdSecZUGBLVdEpZiBl4NZbeuXMH2WwW1Wo1kqqobdKqjYDLOdEaRFBhRieRsmueU/uI7mLHoJ7H1ICLf/PZcpxlQXySX7p713g8Rj6fd6RZrVY7RZ6RbNVVLVUOX8Qmet2cA2gTbR92zLPkqqYG8rhqGzuX5HI5t4LL46g9eA6OKVQhaionyURVYy2DiPcFn2wzduddvSe9ljin2a5K6zjK/qWEEaGkvc7rPHcmk3FzvjqvV7FgY+1zEeJM5xH7t9pU7WILeev4bElath3azvZL/ewyMY9wmXcuH1lm51ogWqfVkiN8nYGwHtO3AMSA6KzrvonQdmX9OLUJySASIJwLOYfzfZIG3GjrPIHNsu9JcZHnYuclO45xniOpSMKebYZkIkm286YYLRsX6aM6lhA+MpH3ySwBLnjS7iQYOS/qotp1p+UtG5ZMZNxAUoQZGqPRyKXHq/pKxxz1AW4ztF3w/judjiMT2T7oH6syXBd+biOZ6IO2D46jJM/oN4/HY+d72HmYPjD92NtmD51ngdOZVmoPZjNNJhPn4wMn2RP8TX/2VpNnf/Wv/tXI///8n/9z/Pqv/zr+8A//MJY8SyQSuHfv3pVfmxI6rVbLBXUMHCqViuukpVIJpVLJERUkAzQQVycUOCEuGOj6grC41SZ1bq+TOFN7aEOlSoXnZoogVS0kFX2qJz02gLn2iLOLqoeukzijPbg9LskR3l8qdbKDY6FQQLlcdn8zGFUlhx38gOjqgdrJXova0wb9VsLqazfLtAcdIa4EMEgnKUZir1gsIpPJuFpJHPA0COex9RmqgoEOuv49m52oEWezmTt2Lpdz5ycJoE7YMgNdtQdXy3RlhM4P+4MlDpWosPJjAKccJw16eWwGIQxQ7FhEu+iPreu0bCJR04vZb+g00kkA4JQr+qxsH7dBio6ntIWuzFp78LtqR/YdTrBK3vnswu9eFAwoSSbSOdY6ZGwnvvRISxZZm9CWtA9f4zHYjqg80/FF+4KSu3weNrXZtpOLkokaVKjzqOSZPY/vJw66Eqn9iX1HP8Nrsk66kpl8JlaZeVXEkA3ILaz99bePELLf5T0C8LZxJc/scThv89p0XOb3eIy4+eyimEci2ntYFPY7tn2xfeqGSAz0lajVdqZ9WxWgV02gLeP4ei++43M8U/Ww7o6sQT+fv9ag5ALPTSET9Tmf5z0dw+wiDesV8T3NsuA8oO0jrq/dJlh7kBRj2+DfSpCRRFPyTH2b20YEKHztgwucag++B5xkKOkGWxxjNNPmNkLnWI4BtAPL3uiOo8lkMrIhncYBao/bCku2swwNCTPdmI+fUXLVkom3vX0A0bmW9iAPQVGC+on0PWzmgPqyi+LGkWeKyWSC3/7t30an08GnP/3p2M+122288cYbmE6n+P7v/378i3/xL2KJNgBONUY0m82FrocPqt/v4+nTpzg6OkIymUSlUkGhUMCDBw8iKidVU2nH1Q6tjgc7hwY4uoLJz/hWRDXgv4rV2zh7cIB/+vSpK8Y+m81QLBaxtbUVSduhVJRBsJJhvF97fF2tVJWNfo/f1YCZZIwGlldNJnJg63a7eP78uSMUB4MBisUitre3kU6n3W8G4yQtfGk/cfbwrfJr8ESVEQfNYrEYIaaUPFObLNM2vM5er4ednR0nPWfaAcnmtbU1pFKvarBRyaMpgUo421VLlWnzXqxqR4lXtolKpeJsUq1WIwSV2n6ZgS+vs9/vY39/H/1+36kQtW9QfVcsFlEulyP2sAqnuFVcXVXha1Rc8Rj8ezabuXsvl8uo1Wru+djnMI/Avqg9BoMBjo+PMRwOcXh4iE6n423/2WwW5XLZKXpUaUXniNDVKToNto+QGGHbYnDLsSaRSESIbaax6gqm7bOXsYuSqyRUm83mKceYfZqlADjW0QnQxQjfOYDThZutPZi2ackYPhe2TxLQNv1bbXCZMUYdRg2WNI2VjhBtoaSVVWvr+XUetfMq7cHXGKAocaepNTwuV3SVTLTns332ItC2rH2e7YfnUd+AiCPSFPY1JZmtfeiYqmJGz8/+QvIEOEmXpv2y2SxKpVJEiX9Ru9i/zyI55pGG877H/y1pTx9RA3u2Uy7iaPvUdq3BIO2yTIXRsgmos2xEe1BFTFKMhID2O10s1N3qWaOUJOtVY1Gidd44xvnGR6qqmpplLHq93qlNxjqdjrtvZqLQHqVS6VTbu20gGaa1aJvNpttIq16vRxaLdOyxr3Hc0VTo2wBtGzpOcNOew8ND9Ho9NBoNHB4eRuqy6r3rBhS8f85Dt8keCtqDSqLBYID9/X10u10cHh7i8PAwcu8sZcPvAHCLv/RTNJvntkGJRIoy9vf30el0sLe3h4ODg1NzLOdt+igqGtBN4W4jrD263S52dnbQ6XSws7OD/f39yL2TaKTvSP+e4qZCoXCu+fFGkmdf/vKX8elPfxr9fh/lchn/7b/9N3zXd32X97Pvvfce/tN/+k/4xCc+gUajgX/9r/81fviHfxhf+cpX8PDhQ+93PvvZz+IXf/EXL3RtHOQ48ZVKJScXzefzLvXO1t+xKhGFdcgYvFmnzF6H/fuqySELdY7I9mr9Iap6dBDXwC7OGdF7UxKDjnWcM6nHU5tfB3FG8Pq4OmJXgthO2EaoRvRN+pZcBU7soSvT6lT4AkB+3irOlkGAnGUL2z50AwOSHwy+OaDbIDyOTFR7aPtQooQrDUqiMYCxCiYl2ZahIIqziW4awZV1fQ5apF/JZqsqss9PSSEl6mkH9jlOqtYeGvTrjz2f7WeXsQXbh+4k1ev1IsRDXFqiJVfj2rKOvTpW0h52FY7HY5vRNEhtM3reZbQTu/JsN41QtQ6fqU9ttsgCiirPCLUzSTS1p53LlKzz1Zu7bDvR+ZAkhBbFVWLCLjL5CM15842vzSiR6iNgLWnF79E2+jyWSVr4zq+LTEqeqx3tvcc9k7M+b8k/PT9f035k5yj+5rPjz2VtFEec2ePa+55HoMVhnl/GdkoSTMlenZ8Y6JEQ52c0jXHZ7WZZWMReSgjQHiRZ+bfPX1Ey0RbAvmos20a+8cKO7/QDuCii/UgJBNpDP3Odvv6yzhdnD6Zc6Y6BOs5zXFPCxI5Lt5FIVHtoqmacPVTxrPYDov5wnM98W8D7oz3sbqN2nGSfoI10DvLFgrcJeo9qDyrw2D503rPqbl0At5kStwl2TNXNxNQemuoNRNN/rQpPfy+KG0mevffee/jSl76ERqOB//pf/yv+1t/6W/if//N/egm0T3/60xFV2g//8A/jox/9KH7jN34Dv/RLv+Q9/mc+8xn8wi/8gvu/2Wzi0aNHp5wVXyfTBpdIJFCpVPDgwYOIKsIqes5DUvB7usukXXFjg9GgRgOqiziDFmc5nHyNHZKNcn193SnOWM9LU+6sXXznsCuXZIhVieebgPW4iwSQl7HHPJtMp1PXidfW1lCr1ZDP57G5uRkhapQk8gWdi9jDTrx0xOmIcqdAJUaWYZuz7KGD+Gg0Qr1eR7vdRqVSQbVaRbFYxPr6uiMklJxQYsM6Rr7AjfZQpRWDRw3WWMdrOp26a7CF75fVb3wBGie+Xq+H3d1ddLtdl8JcLBZd+9ANI+ymEfZvey7N4bfKMx1PJpOJq383mUzcKlS5XHa1CH074i6TOKOj2G638eLFC5e6MhqNXDvRiZ52UjLxLCKY46FNcVbnM51OO0K3VCq5sTWZTKJarbrUatabs4qmOHucN+Dgc2m329jZ2XF1AYfDIQqFglMbUK1aLBYjKlJLJvrOTXtY5RkQ3U2Rv6nmYxviYggXRlTttci4ch6bqFKz1Wo5RR7T2rQYriWtzgqqlNDSz8XN/7x/DWD4+clkElkE0MUiaxPekwbWi4Kf1SCaQbUGDzwf++95fQLf56wTSltQYUWHldCdi3X+4qq4dey1P56XwIgjM3UOAk7vmhp3r2dB2wmfPxeI2u02+v0+Go2GUwtp7clkMulsoNdr05G1jt9FYO/d/u27p3n/n+e8fJ7st71eD4eHhy7w5WIRyV1rAz3GVZFmF7Fr3HfmkdB6L91u120gtbe358p6qOJZz8EgWW1jfYCrJIx89+sbv88zpmuf73a76HQ6aDab2NnZwWAwcHWs+Nw519OPZOoV06toCzveXjWWEWPxOGzn3W4X3W4X9XodT58+dTWkSQQAiIynJJjp5ycSiYgS/aoWgK8Sag+maB4cHODJkycYDAbOHlSZabYB50T1YShmua0KKx1DOMfu7+/j+fPn6Pf7ODw8dH6zLgYDJ/6kEodWzHIbyUS2EcYK+/v7ePnyJbrdLnZ3d13szftj31DfnwIC3bTwvGTijSTPstksPvzhDwMAPvnJT+Jzn/scfvVXfxW/8Ru/ceZ3M5kMvu/7vg/f+MY3Yj/DoNRCg3EffANzsVjEnTt3nHLDNsZ5Drzv+Br485pIkqhjyJoIviBoWVBbxNlFg4LJZOLSNZke6JvQfJN+3LF5vwzOVNbuc5Tjguhl2GLetVonlQN8LpfD1taWI1fj0rx8E11cwEd7WDJR7cPP08mw6UyXsZM65j4nyv6vGwWQTCwWi6jVaqcCfl/q8TziRskRSybSHrpzVaFQAABHPNhNEy5rE/1f+w4QTVOs1+vodru4c+fOqfqIvA4fKWF/rD34t6bAWNKI7YCpUtPp1BGJJNGUkPHZ4zz2iRs72Fb7/T6Ojo7Q6/Uix1cST8lE3p8vkPBdo22jvB5NY2X7yOfzkddKpVLE4biqFHANKvr9Pur1emQnqWQy6dKcdcMIzjnz+o3vb+3DnGN8Cz4kYLm7m01J1HRi37mWYRMlEfmbCl46R/PUd/PsMA863up8owG9vu5TJsadf1FSI84mXHXXjYXYrnVVmWPAMqD2UDURV32VPAOAcrkcUd5Zu2mgdFHijMeyBIwei3bRdq6v6e959x4HVX9QOcvaK6xPxHkGQIQo86mvrJrxIvaw5Jmvvdk59Kz7XBS0hy3uTcXIcDh0qfeJRMIpBNie9Dr0ui8b6M2z53mJsfOcU+1BAo3FrFnTinOPQtPPrK941STRWW1P+4197SywjTPdqtVqOXJV60jbeErVqexLOndfNeL8W3vP5yUT2UZ4/61WCwcHB5FNE3SxiL81PZ928C2SXweWRSbyWGoPbkKnm0hZH4XnVpKR9uDYe532WCbYRugPHh8fO3s0m01Xq5dzG31kvs5jqD2WtSv8dUPnMyp3G40GdnZ2XByhYyZjvkTiROCjBCvHGd9i+Fm4keSZBTvSIphMJvjyl7+Mn/qpnzr3efr9vpvMtQYRjaoSauag37lzJ1KUTlfAgaiM1rKa1kFQR52OldZa0aKZ2mESiYSrF6WTq6+mldqUx2o0GhiNRm43TB2QtG6U3dZW7dFut9FsNl2qIoBTTrzPASB8ZIPaRFMaaA+uzrITKcrlsmPjbVFvn9PI85DoIRHITQ9oRz5nriRrh9MaPLoLjKZt8LtWIeJz4uMcFHXIdJWatRC4EkG78drUSePAEdc+1O69Xg/T6TSytbFeIwdmm4rL9qUpG1axwWNoP/Fdj4UvOLCBGPsli0dq21Fije1d6/DFQQMem+qn18Nj6vVa2TBtoUSXrrhqALioPfi3DfpVNaMKALYTkiSpVCpyf3ZC8TmQfI4+VZy2Dx+JZYNmWyvKEhh8dhd1hOL6D1OJ2F/1mdnvzXseGrja8U7tN49MZF+lQkMVREpE6LOwZNE8kiguoNY5QRVW9t6VgGAbXsQeliSfB7YrrQGjxaM1lcsqr+Lsu2h7sW1Tn4e2V0vQ6Dgf9yz0ffa5RVc7Nejkpiv8re1KSyNQcXleG/hsogorznHsM7Y9qv2UwLMLXr7U20XVRtY34Pyt59b75pjis8d5xlfeB+3BWirtdtvVsGL/seMVn7VVH+o4Y3+fRWT4bKI/9ji+MfQygaV9DlSHNBoN5xOyzXCOYdDC89JW+vzYN+KUvue5vnmvxfWPRc4V9xklVOv1OobDIY6OjlCv190OolwUYRkPBnmcf+njavtQhb7P57ooztPG9L61P827Dh27uDC0v7+Po6MjRygy7uKiDMlEtglrD45xdiOsZRMCcba5zHl4D6ou29nZwdHREVqtFlqtFqbTV0rvUqnkbKJjps7B/OHi2lXaw4fLnoPPVxfInj9/jnq97rJWZrOZq4upcxt/WDSfdgXg4nhd5LsthBHbOxVnrCt+dHTk6rSXSiVUKpXIs2a7oD2UL9DNr86bpngToCmrT58+RbPZxMHBAY6PjzGdTh2HoYv/nGe4EE0SFvBvLLgobhx59pnPfAY/+ZM/iddffx2tVgu/+Zu/id/7vd/D7/zO7wAAfvZnfxYPHjzAZz/7WQDAP/2n/xQ/9EM/hA9/+MM4Pj7Gv/pX/woffPAB/vbf/tvnPner1UKz2USn00GhUMCdO3cicj4SAc1mE8+fP8eTJ0+wvr6ON954I6LqYePUwFgVHPNIMzoNmuPNgZRkAFes1GmuVquoVquRc3FSVqeN59NCnV/96lfRbDbx9ttv4+2333argslk0jmDTPFSJ4ZBVqfTwf7+PnZ3d7G1teVqFlEyqooN20B99vDZhOSLpvBQzkx7aGBTrVbdoKJKDWsPdfwYjDx+/Bi9Xg8PHjzA3bt3naMHwK2c5vP5yMo6nR4Odo1Gw6mLGCz1+31nD20X1omlc2vbiF4vA0jdmpgEEYsnMvBj+2B9vlKp5OxiC+Rbu/d6Pbx8+RLD4RBbW1tYX193RBMAFyTQ2dFny4BTc9GVmBgOh7HkZpw9FL4gTHew6nQ6jgylc0byjKlGLBKpGwYobFDD1Z7JZIJyuYx8Ph+xB/ukLRYOIBKE026qJLJEjVWNLBI82HaiduFEytVeOir8HNs4+4klOCxBwe9pcVZOWLQH+6NVJ9FWSiYCJ7vyMuVLg01ri/OunNm2zfHc7s7D9znmq6qFpKYljwlVfmof1/RHPltLJmr7ZXClO8HyeJa8oS189likvfiIIo77+ox4n0r2an+OO7aSRSTtz2rL/B7nl6Ojo0gNCzpFGmTn8/lIIHcehaDtN0qO2DoalgDXQEiPZccxAJHUI13AmLfLE4/Htsj5Rcd8q7zTVVW7IHGRPqNKs1ar5QgjW4uHsAsZXKywJBrtof7VIuSZtn86xPQTtD3rsyiVSs4WZ5G3hG/xCjhZRBkMBjg8PES73XaKM/opSqKyvSaTSZc1oOM971uVehclzvTerb35Q5LVt1g1r334fDUArm3QXyAB0Gw2Xbq1LsDl83m32Etb0S5Kkvg2ATlv+/Vdr9rGkj9xY5O99zifRO3R6XTw5MkTp646PDx07TSRSDgVPv1JAJFauVzc4v/0U2y6/EUwb8y29rA2OO852F+azSa+/e1vo9Vq4dmzZ9jd3QVwUu/u/v37qFaryOfzqFQqmE6n6HQ6bp7RXTmBV+RIqVRyinkd75aBqyDOgBPfp9Vq4fHjx2i32/jGN76Bly9fuj6cy+Xw5ptvYn193fUXxigkZQG4dgacpMszq8L6oKvAecjVbreLFy9eoN1u44//+I/x4sULN3blcjncv38f6+vrLguB8/NkMkG9XncbLDHuYb/SLJNV22MR8J65KUCr1cIXv/hFPHv2DMArmxaLRbzzzjuuvxQKBeeHTCYTHB0duQWder2ORCLhSrMw1rkt9uC4xM3Fms0mvvjFL+L58+fOZy2Xy3jnnXdQqVRQKpVQLBYBnPjk3Jyt2Wyi2+1iNptFakvTHovixpFne3t7+Nmf/Vm8fPkStVoNn/jEJ/A7v/M7+It/8S8CAJ48eRIZHOv1Ov7O3/k72NnZwfr6Oj75yU/i93//92M3GJgHTnhUHtGgdkI8Pj5Gq9VyqWiNRiPCaFtZpBImlizyOUnsNBwESAyxU1AKr2ojkigaSHGCteQZcDKZsf5Cs9nE1taWc/j4m3UJyN5qQE/Hl6sltEez2YwEy5ak4SqwVebo3/Z/klYM+NlhlECiPfj5TqfjyAkGV1Y5xeOzg2nedKVSwfr6esSZp5NMZ12PQ2XE8fGxG7Rok1Qq5a5HyUS2CbaXeQ6NOntsGySmOImwvbDNkAzgyjhXOC1ZpO1DnXo6w0w94Xd5PazZkcvlnFKGNuHzYrBFkoLfGQwGp4r1s71qGibhI1L4t92tjA67kom0DT/PNEUqFHlv2h5tW+SK+nQ6xebmJmq1mqvJoc+FdRZ0hZ8r8Krc0ILwllDlwO4jHOYRnnS2lThTp4tkopJn/X4f2WzWESZ0SjWot4QNAEc+AXC7DtMe7BPT6TRCJvK6VZGoaidNgbLqWQaiShrxdQ08tW0w+LdkIvtLo9FwtYparRYmk0lk0YTjOZ8rr0X7ivYdBka0hdpQVXq2HpQql6yih89U75ef598afPvGfDvf2PbCbd5Zl4eEopJnuVzO2c2Sej7wWSYSiVPjzbygzBJ6tAe/y/Fa7RenkpsHH2lGe7AvcDxlipW2VV2sov2UMNIfAI5wYZ8G4PrLWWQir4/Xpn1b39eSDz6SwGdv37mAqEKdJIdudGLPr9+ztb34ul6LtnlVOi4CvWefgo19jfbXY1tbxNnffl4JOxLMrFVEe/AerY+hP1bV6Xsm9v1F7MHfPvLM2ta3OLIoyWzvifbQul5KitlsiLNW+XWR4ryEmc8e1ob2eZxnYWre6zyepmiSSNQFbyXNNdVuNjtZWFGFL+2h6hk7tpzXLvNsddmA2h6PfipTVukfkzinDZiOT1+dczEQXbThb/UdL2KLs65f/17GsbV9MEZpNBpotVpuPNHN1ljnlYQzx0oA7t51HtQFmYu2j0XuATifPeI+y2NxTmWapsYM9KVpC4oA2D441zCWoL8BnPhZV2mPZUN9QdbPpD16vZ6LW9Qe7C/su/TPrG9mF9iA21ETj/NXv99Hs9mM2ISxLOsC86dYLEZ8JPqrVrxjBRuL4saRZ//xP/7Hue//3u/9XuT/X/mVX8Gv/MqvLOXc/X4fu7u7ePr0qVspBOAYXN397NmzZy7wbDQamEwmbpWNnVhX08j2qmNjtzLPZDKuLhaDSq7AqANB8qzf72NnZ8c5bpreOZvNvLne2nF4nv39fYxGIxQKBbz33nsA4Fa2v/Wtb+H58+duFXs2m7ntpHUCePr0qQu49vb2HGlBRQsDXgZ4DMw5aLKRqwNMQiOZTDq1jq/Ta+rV/v5+pFCvOu7sPHZFTR07kl/T6RQ/8RM/gbW1tYit3n//fezs7DgSisQD74NO05MnT5xC4NmzZy4I8z2XZDLpiBsSTurw0SnXgIvPXO1F6Peo2FDVBu993iodJ2CSX4lEAn/+z/95fOpTn3IT+Wg0wje+8Q3s7++713QAUqXCN7/5TTfwPX78OBJckVxVFRqJJz5bPicAp3amYuqM7tClhAn/pmpUj6dOKoN7a0/aixNzu91GOp3Gpz/9aXz0ox9FoVDA2toaxuMxnjx5gkaj4QZzDuypVMoFnfV6HY8fP3aqUqZK83lw0qODwLZpgx3aQ9sfA36OVxro03nnuDQcDtFsNl2fBKIyZm744Qv0NK2bpOz3fd/34fXXX0elUsHW1ham06nbar1SqbgNVdin6QwcHBxgd3fXKWFJ+lMpwnvX1HRNTbPqXr0/prWR8NEd3+r1ultA4LNpt9sR4oMObDqdRrVaPZW6rvZIJpPumabTabz33nvY2trC2toa7ty5AwDuGdh7AeACrGaz6eaS8XjsiGkWQeXz4b1Y9SafDX9rgKukC4k+EpVMp+EKHclEDbrL5TLW1taQyWRQqVQiqhA7piaTSTcGZjIZvP76604hzXGVsO2bxD8Jdy5o6aILlZt8jYoMJRI1lcE3byg5xCCPChqmWx0fHzvijIsStJ/WONvf33ftVMdC9u1UKuVq2qTTaTx8+NCpTZRo12tUgoj9mW3Et4jAcUPHMfYFVSfGBRJK0NFZZb88ODiIpNWwjfHaOLaQ3LPKYr03thk+43w+j1qthmTy1UYY8wJ4S0CxnapvxefIwDyVSrl74rxiHWdfUOg7F1Uf3OSEmwPoeE1fT9Wb7L/W7wOiG0TpvS9CJlrSjOOckkPWf7Jtwd63hb6nRBwXi/b29vDBBx+4zXD4TNknmRXB6yEhQttyPgfg5mKOdRr0nCfIsX1DX2N71X6g45jvvufZXe08mUzw/PlzfPDBB2i323j69KlTudMmVPBzruO9kmgkOK/QXnqM86ag+QghJbGtf6jknY5Hix5f7fH06VPnG339619Ht9t191Gr1fDw4UPXTliXlmpUtmWSKGojKtWp3r8s0Ur4+t1Zxz6LXGVsNplM8OLFC7x48QIHBwf4yle+gm6360izra0tfOhDH0KhUMDm5qazBwA3B7CP2PpWJCGXnZbnW3QALp7arPPaZDLB7u4uDg8Psbu7iy996UtOGZROp3H//n28++67rr444y76NAAc8Ub/iv1Y0/fOIuwvAttnLnssjof1eh2tVgvPnz/HF77wBecDzWYzvPbaa/iu7/ouZw+mN7N9MVZtt9tuQVxjTe0ny7bHssE2wpqZH3zwAf7oj/4I3W7XbZbwoQ99CB/72MdcvXXOHZznVYREf1nn+ova48aRZ6sEG9zh4SGAV4YdjUZ4/vw5jo+PI6utXDXh4DUYDJxzyc7KoAQA1tfXnVNIx4kBnZJnm5ubLmCdTCaoVCq4d+9eRK3EXZ263S6ePXvmgq3j42PXWFTtwXsBTgYTBvXT6dR1ynq9HhngR6MRDg4O8Pz5czfwTCYT7O/vu7QNOpMk23K5nAt86vW6l0xkYM6gkCv2JIP4uWw26/KXaXeqn5RsoE17vR6ePXvm0tIYOJOMsrJMdZ75Hp9LMpnE937v97pUS+AVGbWzs4PHjx9HbMsUOA3MSVrRaVfFkhYP5ioaU0y5kq2kHwMYkkoAHFmk96KpsQxMuKuTpmHRHnaHSh6HAwrJzV6vh2w2i3feeQfvvfceMpmMu9/nz5/j6dOnp8gzTmx8LgcHB26iY2oLpebqQGrb1OCK1zSbnagyNQChXFtJObVLKpVCv9/H8fGxUy3SYacTzXMyGCT0utQe9+7dw9bWVoTwfvHiBfb391EoFFAul5FOp937VJ01Gg03npDoIuhQa+2PRCIRIX3pzLJdsi+SLKKaSscrKkf0OZPoUZKZ9kilUo7wV/KV36dzxmA6k8k4colpzZPJBHt7exEVAlcLU6mUU3FSqaA1+9LptOuHbKcsOK2BH/utkmdsdyQqOK6zb3LM4Xit9d+o6CV4fL0/H3nGz3U6HdTrdUee0malUgmz2czZm+QOxy+OL2wjDP45TvC5MJBisEUSke1D+5EqkDiOcExk2+e9c9GDfYRtytqDzyqdTkfIM14nbcNnwvmU6SR8T1PotK/yejkPMXhi2+VzVxUav2MXCajWiCMLVO3Etkd1qJJFJM84bugcrvMylcVMm9Hxg8R8u91GvV5HLpfD2tqaI+R9gZePQOOz41inTiL7r6b3KlnE48QRaHahgSvfJEBpDzqhTHcATohIJeuVwFRyVcdaHd9t+qcvMFGiQskiXXBi0E4Vh5I2uoBnz+GD2p1zJ1P3WbSZfZrjvS5y0Za8Tt6nqvJs+yShpuPtWbD3Z9WAHPuUfPeRSkoiWrvb87Et0v97+fIler0ejo6OMBwOsbGx4XYD5gKEBv+Ektc8p45nuiCwKHzElr7G56I+oAZVaos4m9jzaftvNpt48eJFZGfN7e1tpxJZW1vzZkHY46s/RntofaOLEkU+oksVTLSLEmfnPT7bIf2RFy9euOLv3W4Xd+/edeqZ7e3tyIKj+nG6OGbbwWVSevV67d/WRr5FBp8fcJZNdBF3Z2fHxVe9Xg937tzB+vo6yuUyHjx44JQ02WzWtSu2AfpQtJUli+wYfxnMG4cu2j4IXfwmefbkyRP0+31ni0qlgkePHjl7qOhCiWX6aXwdOK20WoY9fPexLHDO5gIZdxrt9XrOh6hUKnj99dddSirjEo7FjF18/UJJ8WXZ4aqg4wh91MPDQzx+/DgSy1QqFbzxxhtOaMQ+oSpN9Zd1gWTeQuJZCOSZYH193a2o88GMx2O8+eabjtG2KqlKpYJarYbxeOycKHZcDcJtsXUlqQA4codBBRsOV2N04tAg8GMf+5hbebVkkZI06iCw8zBdhDWLPvnJT2Jzc9OtgI7HY7z77rvY2Nhw10iyjYG5JWRqtRpqtZpTHOnqnjrzPuJGMZvNIsozXVm3xVLVYaZ6glJ5BgB8BlqLTgkn2peOZiKRwCc/+Uncu3cvEmyx9pc6lVqUkUQgOzcVNyQZOOlZB8k6tBoIa9DDNqQrp4SmxlKZws0gWHSTRMJsNnOOik64JIPptLJ9pNNpfOpTn8KjR49OEWtU1eiz4/dIrq6vr2MyOdmEgfbQYE8JENojn8+79j9vu2lNcbNQMpu707C2IdsKgEjaJr/HIE8l8oPBAJlMBt/7vd+Lt956C7lcDqVSCePxGA8fPkSpVIqQ1TaFO5fLYXNz0ylL6QyRDGXgow6TqoloKz4rrkDOZjNsbGxEVGLsc0oQ0B5UFbKvkrih0pB1Imz749hBm5JM/NCHPuTuv1gsuoUEAI6UIWmWSCSc/flMeL8AXPuw987noGmVfI99Q0lA2oLXrMehM8s+qCnhmobFa+L4z4nYklXJZNKRZKwtwQK3JF8YYFYqFVSrVXfu2WzmyMTDw0Ps7Ow44lkJO20DJGnYN3Qs1GskGUECgGOcqpnYJ1QNqvMU+zELgKdSKTSbzchzUGj7oMqA9lRFG+cs1q3h+abTKRqNBnq9Hvb29rC/v4/pdOrGcIL9IJlMotFouLqcNjDV+YJQkojzO4lLjgs65yupoyUUSMYocaJzG/sSFx16vR6KxaKzKcdJXhPHPxL5tAcJZpLvnEs5/g2HJ7sYsn1zpVXLLugcoVByTscFLrxQ3cVxkWlW7GOcj1TNR3tpG2TbpT1syr0SG4T1IbhAR4U7F6Z4HUwToz00fZrjh/YlnoPgNXMeo2KZWQidTgedTgez2cypqtin1bZUQ1gb84f3yTZEu6lyUP0mtYe9TlULcgGOpBQXnDhWKKHpIyV8pBnPQyUilf7tdtuV7gCAO3fuIJVKYWNjAxsbGxG1sS5a6XOknTnWst+wPyyiwNNnp3bhGKc24rlUmaJjhbYJH3Gov9mHWfS93W7jxYsXODo6AgC89tprSKVS2N7edkoRKs+UVOF10h9X1T3bPwkCS5AsahP1CXhe2kh9dfpeVr101rn0XgaDAZ4/f452u43Hjx/j5cuXmE6nuH//PlKpFF577TW3+Li9vR1ZiFCyl8qawWDg6lzymqgMv4jyzEewql20z+lcrzGcvh/XTrSdv3z5Ep1OB9/61rfw+PFjTCYTvPbaa0gmk3j48KEj0DY2NpyS1cY5XLDQ3cfp/5GAtDuVngc+AtEuaKhfdhECjfY4ODhAr9fD+++/77Ixtra2kEwm8ejRI2xsbODu3buo1WoRe/BZUa0HwL0/Go3cWK/1rJZFJOpv/u0bO897TC7U9ft9fPWrX8WTJ0/Q6XRQLBYdobq2toZHjx65rBCNEdl2ee/0lTTTybapZRJotv1f5tgcq7nw/qd/+qd4/vw5jo6OXOz68OFDVCoVvP3226fswWOor8/3tYQWx9PzKM6IQJ4Jtra28Prrr+Pdd9+NTCxslOrE2MnLfk4HZP1RtYBvBdiyxNrArUOj18TAl84ZcCLh9TnNelweTx1MXu+dO3ciDq11Shjwa2pGMpk8pSTTgVgnJ04A1qnTxm1tZO1B2MCLwSDTJbnqp+oNDiTqMPE6mUeutubuqnRy7DNg3Tk7WHMgUKeR96DBGKXsmhbFAU8DYlvXQO2hgQYdst3dXbez0dHRkSN+tYAvVVLWuaZTVa1WXZoR77tWq7mAk3Xn+KMBBsFrZAqnEhxsO3yOwImDoPYgOaNthdfvCwr5fKlGomLu4OAArVYLu7u7mM1mrrYEB9xMJoP19fVITRK2Z07u29vb7r4YCFEVqqodDt5Mj757925EOcK+qysmGnTyc7rVNCcBrsYxSGGKoaaCKVHEz2oKFp394+Nj7OzsYDqdOpvyuWQyGVfjjedmP89kMviu7/ouPHjwwD0D1ixLJBKumLb2VRLwujssA0hVPXHsoLIonU6fqr3H1/TZ07EmwcK+xGOWSiUAcMSNBoU7OztoNptotVquMC+fCRcdVCXINsZnww1WVHXYbrfxwQcf4Pj4GLVaDdVq1fVREkkM1F+8eIHZbOb6qAZVbA9skyQISNIx6LBjuaplbWCu7YNqAN4XV/24WMKUPZJWPoeSdmG75e7HJNOAV8EQ03U3NjYcwc7FiOPjY3S7XRwcHODZs2cuOOBKK/sh+2ytVnMrj1TBcj5gn9YxiMegEkDTDXWuVxJZ264uILGPAIiQAyRbqSAgarUaOp2OswvHSS5C8Zy8psnkVXHpwWCAo6MjHB4eRhbeeD0s/cDFDSqnaQ/1M3QFVvsXCUtVIerK7fr6uiMDqTSnP6Bti3bQTQXYdtiuOdbxPrkIYckzVWUp4UmCr16vO0KKfYnEc6VScf0SONmBLW4eVTJqPH6Vlk7Smw4821M2m8X29rZbJKtWq5HrJvnIds95jWRnr9dzc7UqKvi3jn8+aB+2ilvam6+xfpDWYmQ70ADCF/Soz8YNorrdLt5//30cHh46X7BQKOCNN95AtVrF5uYmNjY2In3PlvsgyaLjj4/ood2URPBdq36X/rsu8modw+Fw6NqC+uWLEIn8n4tSXIz72te+ht3dXbRaLRwfH6NSqeBDH/oQ1tfXcffuXWxtbUXIW7ZltQfHDF34JTQA9Pk6PtgYhOdUH52kpvpUOj4sQsTo8enffe1rX8Pe3h52d3fx8uVLrK+v43u+53uwvr6O119/Hffu3Yv0RyWsufEYF+F0cZrXRmKBi0iLEkbahjTOs2OXjpeqZvKdw9cWgRNlJUmzw8NDfPOb38S3v/1trK+v47u/+7uxtraGD3/4w7h//75blNB2x3n2/2fvT35sS5L8PtzujbjzEDemFy9fzllZVVljs7sJgS0SEEBAEAcJ5IYLbsg/QQIBLkiQBAiCaHLBBQECTRLQQpuGAAoQtwQhgNpobEndLHZXdXUN2Zn15hfzncff4v0+Ht9j4efGjTmy2g0IRMQdznG3Y+5u9vWvmRcKhfBerVYL7Hx8A9hZxDmXBdDy4lYfs8Ti1cvcg3jpiy++sKOjI/tP/+k/2Y9+9CPb3t62b37zm7axsWHf+c537N13381kG/lrLBaLTKo8GQ96+JUeFHcV8UCZ6klfvw6ba7FYhLJRJycn9ru/+7v2gx/8wDqdjr333nvWbrft137t1+y9994LNr9MH/i89Xo9sMTNsvHUTUlMPypX1QkZXCcnJ/Y7v/M79h//438M7LJWq2Xf//73QymQTqeTex9lMdN35njAVZ3rVpUEnono7rEHwczODFTBM8Sj9Drx6Gs4EjHwzOw8YMZrecI9FGFlkvNAnZllHAN/XQ+oESjqjqjqgjQsBYu4znw+D4GqphAgGohivB7I8kBfDCn3EwiBLYDPdDoNO1e6I8Nz1oHkr60OBJMjASMpmfqcCWbNLLMjQH9LpVImWNV24/gyuQFk4aAzAaiDtww8U33MZjPb2NgIQRl2AlgEqAAwpU61PjcCV14jKFN9qjNP21n0VXQXUcEzPofNaPtgEMBe0/tqsO4dSl7D6SJAxAGhn8rEY+yQqqdsEoJ2LahP2zU1zdsHIKUfS4XC2xRKClzG0na4Po4zYBHjRkEbqN2efaOsFgAIUmlYYNEx7WVsoOtms5k5VRNHE11pvZLFYhHYVd7uCWoIItEL7Vcw1jv9ykhVYAgHnOdP0V10pOA41zOzYE+TySQ4G4DFvV7PNjY2MmNad6sA59ATz7ZcLlun0wkn8qIr6jo1Gg1rNpsZR51AAZBWxyjBqY4TtVPsrlKphCCIuQid6+aIT4/TtU2BG4CsarUa2Cs46p4Zy7WwUx2P9Xo9c+IvfWR+8AGr6pn0BD4Po41r+w0i7TOvxcAz7AKgRlMf6JMHz3i+gM8USdfrch1AO9UHbWGe19IDOi/wrAGVeBaa0sscaXZWC0dBfIAJv7FF371vooChprCzRmJrnU4nzJWkYav+aK/OHX7+94w+dM1nY/4T4JmWAyCgBhRRZhF2yngGRGHtQu9+E5Tnr0wgXf+Z93l+bCoxj2j7Gbt6T+yT8Uf/FNRgY0X9j5h4sAgdKMuTQJV+YIdq69hDzM/i+QCwcHgGwA5rAUxY6hrCCNJ+8HxgIMZ8PMZSnn/qfT4de14n6BV9eIapspUBS3XeWAZO8ZyolQlzmDmctDM2SpjLmdu0/d7v5X99Ll4HeT5xnugmidq2AtwAe/gHqoeYH6eCzmG0c3jY8fFx8AU2Njas0+lYp9OxRqNxzj64jrcN/V/HrP/cZUTnFg+aKRMP+1Zm3mUEu4MhC2u40WhYu922zc3NjD7Ut1f71j7H7IVx7OOCy+pDxw5rjDLxFDgzWw1Y1Xtgf4PBwI6Ojuzo6ChsGNRqNdva2gobj34TzvvD3ga8PvR9vncVielG5+TLxOxeWAOVVc6GXLlcDgeTARLj76ivs0wXeXH0VXXhdaJ60fZcVg96LdUHNUWJjx89emSdTifjT/p5OjZfqj+iY+mieT5PEnjmREEx77D4wZInMUfHD/q861zW2LiepmhyPz+pXcagNVhXwMT3SSdULxqc+e/5NnonO9bWi9qt7WBgqZPqJ9GYw6bt8+8tFovMqSZeJ353JqarmD74rjoNfrDntfUivbCI7O3t2fb2diZA04XW31ODCb2WAoJmFo4T177zvgbosf5q8OfFB78KUKiztcx2VPT5LRYLazabwUGCMRFbYDzzUdumbAb9n34rCEaf85gEsc/HRNuozyr2HL3D4O0aR2axWNj7778fggcN9lSX+gz0GiyWAG98Zz6fW7vdPsei0z5r4Kf3VLaB2gTzjc519EltQturelM9+MBF26GFvpX14H+8o0obAciUsTSbzWxvby8AP4xNdVCVEUDbCoVC5rl4xwAACfDaP6tlAJLqFkEfGlRoaroy4HiO/jqx+1L8mGeOw8xvNhcA1niv3W6HdGTuATNBny2AlILqrF8Kriqg5Rm9fuzpWNJnRFrj/v6+7e/vh+dC23w5A4R+ttvtMCdzbQ3uAfcJ9DVllqPWlbXL2AVgpI0AfX6zgWeigSJgEIWI1Q/SgI2ABpnNZoE18+zZs0wwQMBZLGY3nJRdRv/ZXOCzXEODAwL+yWQSaq9yoqGy9GAFcj3mZoBtymP4wGI6nYZnq/W5aBtAOiBabEPBA5GFQiEwrnScqD/CvXQO1o1F9Td0DlCbxE5gPVGiQQFY2H48azYsAHqZu3R+h51EEWuC3ul0GgrYdzode/TokVUqFdvc3MzU7fRzA3MybGOdx/wcruuGT1Py85euRwqGoQ9NywdMq1QqgdGOfbDZqvOCn+MZ56Su/uQnPwk1efr9vr3//vv2ta99zer1uj158iQA8Br46lw5m82Cn03KLvOTn5tVV37TwYvXB2MVkK/X62XGFAAG8yK2ssz/1OeEnfzkJz+xo6OjwEz85JNPAsPqm9/8ZqinGqv7hm+q4P1iscg8fz6vZUfQy0WiOgE4VGBY2c8+7Y3/fZtjz4D7dLtde/nypb1588Z++MMf2uvXr+3x48f2/e9/33Z3d+1XfuVXwknl/uAYvb4+c8YW9sE4083VvLhsmU6Ym2PMRAW8mf+VDJKnB72HmYU17OXLl/YHf/AHoUbwxx9/bO+//7792q/9WtiQ8BuiXMfrg3GjzEz0cRPgah6YqHEKvocHgy8SNpzevHljP/jBD8IhW7u7u/bpp5/an/2zfzYAzzDwdG3W+ZOxgz4YHzDPPLh6GRvxelGbUV+eNcSThFYVfO6DgwP7wQ9+YIeHh3ZycmLVatU++ugj+/N//s9bu922nZ2dkHHhfXuzsw18D6p6X9DHwatKAs8isspE8NBEHbGblKsMrvsUXVR9gH3Za8Rev+wAu2+hL1ehpV50TTO7so7vS9CDplDdxvWTvBXqUcQAw4tk2edjc3TM4byqeIBtWTvyNgd8sAV4G2N8+eDYCwF17L4xUNODZz7YypvXfRCjgRdACwyWWJt929VxYdeUoHZt7W3KMWAioKnZGdOIeRxgDeeVQyW03Z7ttrZ2VptLgTIFgWBv8tsDk/SBvhFUUMfSg27KeiJI180FQBhSz7VmGN/XXX4Yh5pSqmUQltmMAtAaTOFw0yaCJU1v8CepKuioYKKyiGBukjpDG2BzoEffRwVYVZ/+c4wDxsJgMAipzlq7j98waQDAsF30GtuB5roKngEo4nTzDEnJhqWn44Z2KyjjwTpsywchjAENTGPjjGeoGxDohlpyesqwMhPRByneBOE+4NANBABrgEDseX193TY2NuzRo0cBmPT2xo/OQ7GgdtmcfZHv5fWDLieTSeZgFNUHoC1gGDa4bKNT9c21OYGea9brddvb27NarWYbGxvnQBEFAHwA7P/W/sd+fNvy9KjjnU0Q7IMxxDhlcwN9eLtTAFevD/B0dHRkx8fHAagrlUr26NGjwDyDse3XGz//enDb6+s6IAD60HED+A4QrVkzjBu1jbx7qs0D2p6enoZyMu+++65tb2/b9vZ2YCjGQIZYX2M60fnEb+itKn4OUgY186qCVWyMeED/onvAiO31eoF5xjjpdDq2vb0dDoq7KBbL04tuHF/k81xWL+oP6YaAblxeRh+AlBy2cnh4GNacdrsdygJoav0q+lA/kO9d1TaW6ST228wyc8ll7od+VR+A+O122548eRLKPuTFnz4+8DbiN9WvopOvVuSbJEmSJEm+MrJqYBSTVcCzi167qlx0Ld8vbWsMxMsD2PKAJ/95DapjbVFnkd95zlRe//Je0yCYtB7fh1ib/fd9jSVlmWlQqelF6qzynpllgl8kxrZTZoJnJxAYKiMrpgv9W3dUqa1CSjztVxaYAl1mZ4AI6Rgw8ebzeQD6lL2sjvrOzk4IerW+pIJ6ugOu6ea8RgqmOpA+RZ4UPB+IxQJVbILrPHnyxBqNRiYtk3RfnwKpzmyj0QhBggcrF4tF6Ic6vwScgJHUFeI+o9Eok2apDAn/bBW8I0DWFH5l7inzQ+3BC8+CVHOAHLO3mwrUucIWVbekfHsmHt+nHQoQ6Umx1G6k3hpgIml6PGfPNFbGJixqUmZKpZJ1Oh0zM9vb28uMadLQ0U3ePBP7H1sAsKF/tEfrFqEnD27pHKXMR5h4+/v7Np1Ow6FNgCOVSiUcaIKelZmvzBX0zVgDHJpMJtbpdGw+n4cDlR49ehQOS/BpVioeOFXWOs9PxY8DHYf8zltvAIk44ZpDQACKAQL7/X6YOzT9nHHhnxnXPjg4sF6vZ0+fPrVnz57ZZDKxDz/80D7++GP75je/GU4IZC5atsbqc/TpyPzN9zWtb1UfQPVNn0m/VeYZdVthlsJK9BstsfUaHX/55Zf2+7//+zYYDGxjY8Pq9bp97Wtfs2984xuZMX4ZsEXZYcyRPBfG9mVE113mTuYUbEYZ87DvlNHEHIKoXgARp9OpPXv2zH7yk5/YycmJra2tWafTsU8++cQ+/fRT63Q6QR8XtVfbrTpRP4H56Cqb2gp+sp5pyQDNSIBNrow33su7NmP9xYsX9uWXX9qrV6/CePzkk0/so48+CgB83hrj26r60L815dj7OpfRh1k29Z6/WSNoAyWA1FYusm/a+/r1a3vz5o19+eWX9vz5c+v3+/bRRx/Z7u6uffjhh5nSQl68zalO9D46f1w1bkjgWZIkSZIkuVW5ygJ1k2DYVWXVNqwKtn0VWasKON1koVkzCzXyYrIMlNPXFWzS32arF3deVZS5uli8reMTAxG906bOowI2GoDCWImxRwAWNB3NA404yHo/gmwCeE1B0s/o76vohh3garVqOzs7GSAAoIJgzMwytX1oX6fTsXK5HEAPszPQWMtHAITinKsjX61WQ7AHO5HUjmUglzr5nJbMwRmFwvmU8FVksTg7GQ/9KNsJYGQ+nwfmI8Bqq9UKhb8VPKDOGEG8gsvD4TCw8QB1AM9gLWpKIPXZNNDEJgE5ZrNZAGprtVpIUQW4XAW48EB07Ifgm+fOuKBupYJn6NYHyfo6wS4AJWmmpOVxAArgHPdBn2oT9BPdAQJwoIyZhcCZ4t6wE5fpxM8XChYB/lGzjvEJEKtjh2vobwXVVCfYCcCOprHCFmWeqNVqAThT8F3nFdX1wcGBHRwc2LNnz+z58+dWLpftu9/9rm1vb9sHH3xg7733XqbNeXbi509AEUBgXuM66EPFrxn+OSiwgI14fWjZCFjKgOoKAHrbJzinDt7Tp0/tRz/6kRWLRXv06JE1Gg376KOP7NNPP80we1e1EwXNdAPF7Gxz56J03phwbRiJ6IW+wFLFHkj3Zs6irR7QNTtjZI/HY3v58qX98Ic/DM+w3W7bhx9+aN///vfPHZaQpxPfZgWdla2sYOJl525sRJm8gKqAXDx7TYPX8hi+vb7d0+nbw9x+9KMf2fHxcTiF/L333rNf//VfD6enruo36jyirGTVh87ZlxVsW8cj9qGZEZq2r2zFZWAiz29/f99+9rOf2fPnz+3ly5c2m709kfZXf/VXA/h8ERjqwVX1w9C9+uRX8nku/Y0kSZIkSZIkSZJryipOS2xnX7/rnXb/3m2BsDEWjWd+eMAsBiSoXJSWpoG9DzI9M1GDO4AjDay883gdXem1YBNqipM60maWCWg0lU+BFLMzkFK/C8OBHWgNmih0Xq/Xwyl9WgcPQMTXgCOtV/Wh9ZUuqxcFSAH9APZIa/T6oB3r6+vhMwAmClLAxMPONFDSgAm967PRFB5AAliKADPoRdklAFl6Wtl1UsRiYLK3SWWMepaVr0dJm3xqop4QrIxQHxwXCm/r0sG+5FRYPU1+bW0tw8TTg1mwH0C+qwTrGvTGgJG8se6fuwLhno2ieuNH78X1YCXqZ5VNyM9kMgksx1evXoWTV3d2dqxSqYQTVwGhV9WJ72fehoL+6OuXub6mgusPYKLXh2d7aZsUtH3+/Hmo1wS4sre3Fw7U8PPwRe3V3zEWuj5r1Ylfk/L0iI3Qfl9+gHGiY0FtJ9YXZVG+fPnSut2uHRwchLl6Z2fHarWadTqdSzPm/POP2UBMH6teWxmspH3DOGNDSMca84GOWa932gHYPBgMbH9/346Pj202m9njx4+tVCrZ1tZWmGsvM2by9KHrsZ8rLnNtnqUCimxKKNhsZpk059j45bp8FkD/9evX9uLFC+v3+7a7u2vFYtG2trYyNfAuI7HnrmPiMnahksCzJEmSJEmSJMmDkhgY9hBlWTuXpcnqdxQ0yBNfe0h/+799e5aBiTehW67hTxHMc+hj7dJgkpQ5ioXHABROJ9YfD44QBOm9NB1PD1BQdhk/V2WKci/uoyctN5vNTBqaBjEKxlBLTVM2T05Ogg5hn5mdFVnWgwfMLJzCq0Eu6Vek0PJZBddIh11bWwuBPgXelT10FdAsD6xVGyCQ1gLo3Ffr25H2CiNOg3XqkHFimwaOsDhh2gBYqu4Wi0UAyrg3qcFmFmpVUZeItl6F9YPtKnjDc0d4Vp4VpcApjAp/ErKCiaQpkqapxc815YvTSAFRYoDLycmJ/eIXv7B+v28///nP7c2bN/bee+/Zr/7qr1qz2bQPP/ww1GtalS3C3wpUKStOx6QCjb5tek0/dzAONFWVlGdNOdd5BCYr4AH6VYBkMBgEwOz//D//T/viiy+sXq/b1taWbW5u2q//+q/b7u5uqKF4kZ3EQCAPnOk1YvrwOondA31g34wdn8aq6cvD4TCkpuvJ7KoP7O3k5MT+r//r/7Jnz54FO9zZ2bE/82f+jO3s7ETrAl4ky4Az+s+Ywn7y9BuzbeaCk5OTAOxQMxEGK/bIwUZmbzd89ATIGLh6enpqP/jBD+z169f2xRdf2BdffGF7e3v25/7cn7Pt7W178uSJbWxsXKgP1bUHT7U/HjSPga8X6Zrvnp6ehjRnQDMOMEIajYY1Go3AGgcE9DbInMz8cXJyYr/3e79n/+k//Sfb2dmxX/mVX7FOp2Pf+MY3bG9vbylzNdZmndP8pol/77KSwLMkSZIkSZIkSZIblqsylq57vcvsKt+kxBh2yLIdXg+i+GA3BtjAUFNQhMBf7xmrjaen53HtqwJCy/rk2To8F5x2wEHaB4h3UepVHlDK90mvVrYe96RNsXQVBQ0JlAE+9ECHq+rDA5O0WQ8G4bnwv9aioy/KgigUCqGYuU/f8oW99bmo7Sh4pbWTAFgAFfmf6yjj7DrpUCoeZL5oLNM/Bf7Qq+pKAVZNh9Tg0bPTFMzT4Jd7Uj+t1+sFdg4HSDSbTavX60tT81Xy5gwPkMTAkth7yohSu/XPXUEFgBYPwisLL8Y847MAThwQcHp6atVq1er1egBalXV2GVnGLIp9Jk8/ZtlNGg8yAPCoPvjNuImx8FTfyigClOTUW90c2NjYsM3NzQzYdFVdxMbJMsDwov9VJzCtOFBCT2JWQN+DNHpt9KaHjBwdHYVTh6n/tr29vVJqor92TDfL+nYZ0Wt6Vm8s7ZvxBAtd26LjEB1zqMbx8bF1u10bDAa2WCyCPji5/rIS6+tVgLKYJPAsSZIkSZIkSZLkl0QeIlNv1TZ5oCnv+3xGGTbKzuP9GFPDA0iXYTxcRhSIoo0KasTapt8pFAqB1cEOvtlZmiLXIficTqe2vb0dasvFAkwFEwuFQjhUQYGycrl8rs7VVQJ+7RfPR/s4m82sVqtlWFEKapJGCetNGYiwX7ATWHzKQCwWi7axsWFmZ2mqHlzjnovFIgTH6B82CUCiPhtOjaS+z1WAM62tRt07AsdarRYOFOGzgDAE1/Sb+lQHBwdWKBSs3W5bpVLJPHPYZoA7sPIAPMzOGHDU1iP1ElAOcACggDS8+XxuX/va1+x73/ue7e3t2XvvvXdh3bdltqJ6NsuCv4APtMezUqlnBzOmWCxas9nM1OvUeoDUrhsMBnZychJl54xGI6tWq6FOob8nwOHr16/tpz/9qQ2HQ6tUKvbxxx/b+++/b9/4xjes0WjYxsbGpQBonQf5jgf30As24oF3Dgnhe7DFPDORVETqRfb7/VADjgMDALInk4k1Go1MajyMNGxyOp3aq1ev7PPPP7dut2snJydmZvbkyRP75JNPrN1u2+bmZvjuqhLbHGFce6BE0+NVf2ZnALAC+Qr66SErpGyenp5mmGeals97pLdrnxg3h4eH9uLFCzs5ObFnz57Z4eGhbWxs2HvvvWe7u7v2+PFj29jYyLCKVxUdH34TAGGO92Cy6jMGQKr9oJd+vx/STWGe6ZiFtahzNzrmBxs7PDy0P/qjP7L9/X2bzWb23nvv2fvvv28fffSRbW1tWavVupQuPPipKepmZ+symx+6Lq0qCTxLkiRJkiRJkiRJ8mBkFWd2VabBRd+7LYn1YZU26ncIhgGRPMuGIJDaZJ6Jp3Wj9Ae2QKVSCWAMQV+MNXcTuiBI1bp9pVIpc4KbAnXKxPM16GAszOfzTL0z+k0gSN806OWHmm8+nVNZdwSEtIGUu0ajEVLNrpLeqyCRP8FwOp1aqVTKAGAAnbVaLfOclMny6tUrKxQKAZTEVjT1bjAYZH4AAfgez4C6VIAtZmcn7WkA3e12bW1tzR4/fhwOTNje3r422Kqgs7LEeG5mFsAaBT9IryP9EBCDPtAPTcHr9/vhtwfPYNJQJB4AEwE4GQwG9uLFC/vZz35m8/ncnjx5Ytvb2/b+++/bp59+GsbvVVPBuVdeGhr2pMCesp34rYxPzyZSpiFgNoCagmeLxcJ6vZ4tFgtrNpth3CCAiRR/R7dmZltbW/b1r3/darVaqFt5FT14XfjUXezCg4kKOnpgUucPz0gEjMXu5/N5hi3LhoWysLS+5Gw2s5OTE3v+/LkdHx+H9N69vT375JNPbHNz0zY3N0N9wOvoI1a+QOdSz+xWUMss//AOZSaqPphb9DRqNiWwDZ0neV6c+Ht0dGTPnz+3169fW6vVsu3tbdvd3bVHjx5Zp9PJHMBwFZ14NqDOvVc9YCOBZ0mSJEmSJEmSJEm+0rLMAfaBwX1JXnpa3nv+dWWj6G9lkvATS2Plfw5bYPdda55pQHmT+uJaCp7BSvAggAIoGtzwWdK+5vN5uIb2kdNCNQCGIaFBMocwoJdOp2PNZjMD2GngCWvnMgXfl+kDIINnAAuQ+6teaBsn8BUKhfA5PZF2Op1mGEdmZ+lKpVIpnJZKzTOeO/pQEAbgzcyCPRWLxQDicdLozs6OtVqtawFEah+kfAEgcvIgp54qk1FFGYUnJydhXJTL5QAMKRBwcHBgx8fH4fM6ZtA9+qXuGfYDeEvNtNPT0wBsPn782HZ2dmx7e/sc2+cqesHmlE3lx6qmWGLTw+Ew/PT7fVtbWwvptQBmAJLT6TSkzvX7/QAmjkajTMryeDwOjFFAXxVOL33x4oUdHx/bYrGw3d1dq9Vqtre3F9LwrmMn2CjPAxCE1xQQU8CMVEPshHqO2Dr13xQYQk+amsm8whg6PT212WwWCtszpmFYcajG06dPbTweW6PRCPpAJ1dhQKk+dL7UjQo9JRfxmy8K0jOX6qbCYDDIHJ6g+vDpzmZnzLNWqxXYuYgy8f74j/84sBJrtZo9fvzY3n33Xdvd3Q3P5SrjRtcRr1PdkAJMXHXjLVzj0i1KkiRJkiRJkiRJkuQrIvcNmi2TVdqWF1R5p9+DZctEmRc3xTBbJnoPAjkAorzP++9pHbRKpRJNfVUwDKGuDswq2kCgSEBXqVRC0KYHS9wGI08DVRhwgEOwfwD5zN4Gl/5ET2oB9ft9K5VKGSCEawB2FQqFENyXy+XAGCHYhj0CQGZmIbXR7MxeOp2OtVotazQa9ujRIyuXy9ZsNoPergueEdgWCoXATlLWiwJiKgocnp6e2suXL22xWNjh4aEVi8VQiww2XaFQsMPDQ+t2u8E+AOXQBzXvOEDh9PTUXr9+bZPJxI6PjzOHOFSrVWu1WtZqtewb3/iGffDBB8GermMvChTRboAwnp32XQ88oPbaycmJHRwc2Pr6unU6ndAXGGQAKaenpwFsOz09zaRBY0+AQtVqNZy4quxGmHjHx8f28uVLazQa9qf/9J+2Dz74wLa2tmxra+vKdqLAGeMVIHg0GmVOTjazc2D56elpSMUcj8dWKpWs3W6HdFSeOSmr9AUWnrL0SA+u1WpWKpUCuIsNMz8dHBxYv9+3n/zkJ/Yf/+N/tGq1at/+9rcDC+/TTz+9dk1JZcgq00yBeWwFgUWqOiJdHvbpfD4PKc2MEcDimD74DUuWdHSYn4VCIdzzyy+/tP/n//l/wpy8sbFh3/72t+1Xf/VXA8v3OjairFREQTMOd7hM2jCSwLMkSZIkSZIkSZIkSb5i4oMt/T8GSvn37wtU9Gy6iz7jXwPcUuaEAhTad16HKeHTdszOgmxlnPnTWG8aYPSsQbOzE1ppn0/NVeBMGUmkBQKAqRAQk75KgN1qtQJ4RrBMSiRSrVYzNZgKhUIIiuv1utXr9UwQehP68UwrmIQczACzqlKpnKtppfUBYa3pKbL+eVLfD/vABjTo9jXOfAoYwXi9XreNjY0ALAKmXCdVk3soaOR/FPCMzQf+dZ/iZ5ZlaPE9QAV/TU0H1VMXSQMGvFtbWwtprvxcF2DV9uQB/8tskH7DoiJ1XeuF8R7AEGw1PVxED9TQWoW9Xi8wrWAm9nq9UGMP+6MGHuPnqgyrmG5Wnad4jvqjteuYL2EtohfYZ8rsVXtAH2ZvQf1arZY5IRiwmfqLxWLRNjc3rVarnavpeBPi14TYpsxlJYFnSZIkSZIkSZIkSZL8EslFgcFDYONdNSXHB1cXAYEwUnwApUXpASB4TdPibktXCtDwo4CZ2VnKpQeB6BfMuHq9fo556OuCaSrWRx99dK52lqb8LRaLoDd0XiwWQxHw9fX1AIbcRLDL92HgUH9uPp9bvV63Tqdjs9nMRqNRqLdVq9UywN3m5qY1m03b2NiwR48eBbDD7G3xfNJZ0Q/sGU3B01MVta5eoVDInCD65MmTwJip1+tWrVat2WxauVy27e3taErjVXSiIC9Mq3q9brPZLGPTgHbVajW0l4MtYC2aWaYvZhbAJPRcqVRCfbfpdBpYR+VyOVOTizRPQLPRaGRmZtvb24GRCND68ccfW6fTCeDwVSVWt0pBZkDwPGANezg9PQ1MPFh8sNdg8NE/7AKbODk5CTYCuMbhCYeHhyEt2qc/zmYz++ijj6zVatm3vvUte/TokbVarWsBZ36TQPWhtST9Z2kPJ35ycAYgcKFQCP3iQBLtu5YG6Ha7ga3HCbyAkv1+316+fBnmisViEXT7+eef2+vXr21ra8u++93v2uPHj21vb+/K6au+bIGZZfSh9S51/r+K7hN4liRJkiRJkiRJkiRJkq+EKDNmFYGhs+x69yU+nXVZuq1vJzqgdlPed30qKyCC1sbz9aFgbcGe8mmssfZcV2JsL1Ipq9VqSDWDeeZPYQUkqlar1mg0AqhD2qGmINJPM8uAZr1eL8M8Qi/z+TzUeqM96+vrobA54NJNgYmqE03LM3sLoo3H45AGp8xEwAeATlKjtbg+tdwqlco5Ribsu/X19QAqAkip6OERAEmkCW5sbFi73bbd3V2rVCq2tbV1pdNXV9FNjG3qQXJ9nXb3er0Mu5R0RPqitoDoCZwwr7RWIN9RcA92ZKVSsU6nY51Ox3Z3d213d/dadqK1+Tyo6IGk2Gmk1IDr9/uZtN7hcGjFYtEGg0HoK/XvSHvFPtAV9eGoKwn7ExAOuzCzkPJ5cHBgvV7POp2OPXr0yD744INr1TlTvXh90F9f3+2qGyMJPEuSJEmSJEmSJEmSJMkvrTwEpt0qEgv4Y6/HvkPgnPd+LMgm7S/2o0BQrO7bbYj2hTZzf20vIJ4PtvlsuVwOrDEFjxQw5Ppa20uLyiuwaHbG9FMwsdVqhVSzm0zv5fko+4xU1UKhEICvdrttZhbSImGnkVIKK9GnAZN2qKmW+oMOHj9+fC6dFzaTAm6z2cyKxaLt7e0FnVBP7Dr1vLxOFDgHPN3Y2LBSqWSj0cgajYaZvWXA+TRAPeGTdEl+t1qtAJail3a7HRh16GVrayu8r4cMmFnmFF6eGwdpaFpio9G4NkiEfSjLDT2TKrlYLGwwGAS2IgCrgqtmFlh3Oi+gZ1LCGQMwG9fW1sIzBzzU+QIb4+RN2oGNfvDBB7a7u2vb29u2ubkZQOmbYmsqk1iZcjwrfwrnZSSBZ0mSJEmSJEmSJEmSJEnywGTVYNKDTleRi+rk3ZUoA03Ft8+3TVM/YWnF+uRf0yDa/x1rm6+bdFuAomfioQ9SdBXY01p5ehAF6bfNZvNc//hfGYceYNRUXjPLMPd8nwGoAFiUBXcTugAQ4f9arRZYdO12O1O3j0L+gGPFYtHa7bbN53NrNBq2s7OT0Z8CLACH3W43gGe8D0MRwJCURQ4w0AMLOHm13W6HOmcAu1cpVB/Tieq3XC7bbDYLKbkAXIVCIQB3eoow/1OHTE/N1LqPANYc3sH3SR2mXho109APrE/SSEulkrVaLWu327axsWGbm5tWr9fD6Zo3CbDyzJV55lmCCTxLkiRJkiRJkiRJkiRJkiSXlofOzrtK+2LfyWP3xVL/LvruTTHN8kSZQP41bU9eGlqMyafXA5BSEI2UXZ/yx3vr6+vRVE6YXIAuNwGa+b4oOEI/lClFm7QeoK9xRSqrB8/MzlKa6TdMNT7PAQPK0ANAIpUXWV9fD7X5YA3etF4UPFNGHm2Edai1CtEFfavVaoFNp7XSlHkJkwzwjBNpS6VSOIgEhhrsLvTB9UqlUjhUgx+t0XcTrDNvI4CV1Wo1w4ZUfVz2vgk8S5IkSZIkSZIkSZIkSZIkf+LkJlh7tymx9sXAM/8Z//2895eBh8tYerH7KDh0G/rUWnjcR1OPSSlVAM8zGbUGV6x/WgsvxkzzeiJFEoagPhvSEZWJd1MMK9WHHjgCaDeZTGxra8vMLLDM9NCGRqNhi8UisL9iddL0IBGvI60VGEtjJW2Y76ytrVm73Q4MPWqc3dThGmoT6GV9fT2k8MJ2KxaL9ujRo3Aq7mVTaBN4liRJkiRJkiRJkiRJkiRJknwFJI9hdp1r5V3DM9/uW7Q2F/+b2TnwxDO8tJ957K88INH/aBu0RqC2y8wyrKrb0KG2Q0FLPfihUCicO1zDzAILDfAx1l89sZbvKlhGnThE03r1cBG+D4hHPTXae5P6iAGY2m/aoXXWEniWJEmSJEmSJEmSJEmSJEmS/JLKXYBaDwk4U1mWQntVsCqPuRcD1TxQFnvtrg7Y0L+VAahsuzyGVUyP9CHGJKS22WLx9pRXD7zB/osd5gFwdhtgoqbw+npw1L/jQAdSSq9Sey6BZ0mSJEmSJEmSJEmSJEmSJEmSr5RclJZ63Wve5HVvS2I6uAwwtKy/lwWYlhXhv209LtPDYrEIp7FeB7xL4FmSJEmSJEmSJEmSJEmSJEmSJEmSK8tDBhpvor5hAs+SJEmSJEmSJEmSJEmSJEmSJEmSfKVF02xv+kCQBJ4lSZIkSZIkSZIkSZIkSZIkSZJ8BcXXY/uTJKucFGt2M3pJ4FmSJEmSJEmSJEmSJEmSJEmS5MFLXl2trypo5E8O1deWfd6fAso1tGD+V0EnyhDLO4RB++h/c+LnfD4PhxnwHgcU3NQJnwk8S5IkSZIkSZIkSZIkSZIkSZI8WIkxjJCvAkhktvzETkAkBX/yrsGPAkdcU0/cVGDqIYnvX+zZqi7oXwxIm81m4TenffL++vp6OHVzfX392rpI4FmSJEmSJEmSJEmSJEmSJEnygMQzjMyyRc8fIihiFm/vqp/X78QYRgqOLBYLW1tbCwyr9fX1le95F6J9UnDLv++BJO0n31Edwa6aTqc2nU4z3y+VSra2thZAo5uu+XUViQFleWmVCpTx2fl8HvqpYBp6mM1mNp/PbTKZ2HQ6NTMLfa9UKoFxViqVApCWTttMkiRJkiRJkiRJkiRJkiS/FHIZAOa+5bJtXcYs4v0Yw0jT8tbW1i51z9sUzxzyYBFtzqtPBVjkwSWutVgsbDKZ2GQyyVy/XC7b+vp6YBVdFxy5CYmBfsv04VlVs9nMxuNxYI3p55RpNRgMbDAYhPsWCgVrNBpWqVSsUqnY2tpaSFu8L/FAmQJfiOrE9xPgbDgcnnsPW5hMJjafz204HNp4PLZisWjlctmKxaK1222rVqtmZlapVMzMwri5iiTwLEmSJEmSJEmSJEmSJEmS3LssK/4NMPKQJQ9EW5am5l/jN+CBggYKnCn77CEAaGbnQT8Ff2hjLAUPZlEMPFNm0Wg0OsfCKpfLtlgsAvPsPmt95bGsloFFgGGASjHwjPcAk+bzeQY8U7sgZXM+n2fA1vsWDwbr81bbQB/T6TSAZDx3D6RiF/P53EajkY1GI1tbW7PZbGZra2tWLpdDvTP0cZ1U1gSeJUmSJEmSJEmSJEmSJMkDkYdap+imJA848j/6Oml5DwkMQGJpaHkgoAcPYu8DkozHYxsOhxlAAXZVuVy2jY2NwLq6T4aRbz+AB+IBMcAf0g4VAPFMLBhFsI8806rValmj0bB6vW7b29tWKpWsXC7fO6jogR4Fw3jf7C1AOhqNwu/JZJJhVfE5dDWbzazf79tsNrPhcGjD4TCAZWtra7a7u2udTseazaaVSiUrlUpWqVTuZczkMc6UQaigGXY+GAzC79FolLF/7GQ8Htt4PA52AcAKQAZgtre3F75Tq9WuPYck8CxJkiRJkiRJkiRJkiRJ7lFi4MtDAoiuI5dJUdTT8vQ1AIKHdoKgB8DyPpNXrykGFgIoDYdD6/f7mZpPBP21Ws3q9bqZnaWh3bfNxPrn2wN4AkDE3+PxOIAkHjzr9Xo2mUxsMBhYv983s2zaI7rb2NgIjKvrpOZdV/RZKltMWYnKuAMs6vf7ASzi855pNZ1Ordvt2nQ6tfF4bKPRKIBFa2trVqvVQirrdDrN6OMh2YdnGlLsfzKZWK/Xs9lsZqenpwF05Hvj8TjYy2g0yuhP9Quo3Gq1rFKpWLVatel0ei51+LKSwLMkSZIkSZIkSZIkSZLcm+Sluv0yiWdh+HQuD6YQACpo9JBkFbBIaxvF2Ff8D4Aym83OgQbj8dgmk4mVSiXrdDpWLpetWq1auVw2s4dR20rBoth7BPyAHx4k9H8DCoxGowzzTIuit1otWywWVqvVbGNjwxqNxoMYP8o+U30oCAT4MxgMQv+Udeb10e/3A3sI/VEjbTKZ2NHRkW1ublqtVrNarWbFYvFGTla8qig4Rh+8PrD18Xhsx8fHQS/9fj/DilLmmaYpAgRVq9VMiuPR0VFgZTUaDatWq5macPehB0SfrzIpaf9kMrHhcGhHR0c2mUzs5OTEBoNBYJGZWQaMVKDVzMLhAJraenJyEuYXgLRSqWTr6+tXAhMTeJYkSZIkSZIkSZIkSZI7lWWMnYcAAlxVfLDog2AzC4EjgJGCIwSYa2troei3pho9JIk9OwWDSDUzs0zfPLg2GAwCs4baRoAk/X7fer2eNRqNkHpVKBSsVCo9CH3EwCIFTmAKwZyi8Lmm7XngiIBf0/34XLfbtV6vZ1tbW1YulwMgAAvtvsFE2qqnI9JPAMGDgwMbDod2enoamGSAw6oL+kzaJmmIpPQBxqHjdrttzWbTqtVqKBJ/n4CR74cCrABcg8Eg6OP4+Ni63W4Y+8qyRH96PQ4GYJxNp1M7ODiwg4MDm0wm1ul0bDqdWr1eD8Xy79M+FDjzYCJMsl6vZ4eHhzYcDu3w8NB6vZ5VKhVrNpsZ5qkHz4rFolWrVavX6wGIBEw8OjoyM7OdnR2bz+dWr9evzMJL4FmSJEmSJEmSJEmSJEmuJKuAXzFGjk9Z0zo0emreQxTf57w++c8ouOCLfxMM8lnSzgDOHsrJisqo0v89YESfqG2kgKEG0YAjgCD6eYA16jpR76rRaNw7W9EDgPTPvw5oNhqNMjXMuEZMH9S+wia8/mCxDQaDkJ53nVS029CHZ5DxbAFJYOMp85Lfno0Jk4zURDPL9BtgaTgc2vr6+jlg5q71wG/PqNPnCDiKTuiLAmZq4+hAX19fXw8g22QysUKhkEmJHQ6HoXj+QxA/PvQ39q613eizZ+ACnsMeQ6e1Wi3Ud2PeVH3oYQIJPEuSJEmSJEmSJEmS5IHKsmDuvgGRVcWzxWJAUR5DygNLACxaG4mi5zBMuN5DEN9nfU0DYw8WIbynIAlBP8W/Z7NZ0N/6+ro1Go2Qrqin6N2HTvzz82CAL/gNmAFYRE0rDZJ5TUEir1PAFtK36vW6VatVa7fb93Z4gNqwpt95MBRgZH9/P7CnNP1SwbCY7Wi6rre70Whkr169sn6/b7u7u7a9vW3FYvHKoMBN6UP7rfXNYFqNRiM7Pj4Otb3Mzorh580lpB5SFB9gBX2S3vrq1Svr9Xq2vb0d6p/dpz6wDdpJW7VeGYcgTCYTKxaL1mg0wjXQbuuGKwABAABJREFUgdnblEROjoSRiozHY1tfX7fxeGwnJyc2Ho+t3+/bmzdvbDAY2Pb2trVarXvTB/3J04fax2AwCGBivV63RqORYd+yRsC60xRd9D4cDoNejo+PbTweW6/XC+Nwc3PzyuyzBJ4lSZIkSZIkSZIkSXKBePDrKgFIHkvrvgKaVcUzxzzAEQt4/Ql7HnRRwIQT0gAMHkJxa5U8sNCzbfT0QM8GIlD09XoUPKPAtzIu9FoPhV3kmSM+HQvmFMCAgksExqTwKfPK7GxccR/YOcVi0YbDYUjZegj24UFDBc/ovzLPtK++QL4WzUdITY0BhFwDu7kv8XODtwcFGLXoPTW79Hlr35WBSgF8gGPAZTMLrzGG1tbWzo2X+wSM/DhRfWjaNqnaAFw8U/oHy2x9fd1qtVpIXwVwBzDi++hDmXj3PX+YnQfhY4AaArtMQTPmx0qlYo1GI9gH7DvGH3OnmQW934Q+EniWJEmSJEmSJEmSJMn/X9Sh9qlp+jfBmAZlPvDXz/vTwHyKIgyT+wYEEA8UKUvMp5Dp5z1bxswC+0QDa15DOCmOoPi+mVa0P8Yuy0u59EW9tX96Khzgkp4YCNgASAD7DgAJW7yPUwTVlhUU8X0HIKLGl56mqOCR1vkyO0tLi40pBRIVdEW3932qogdQVT/8wJzBtgE8AI25lj5j1YVnMjIuSEVDz6Q23qf4+ZC5gPFcKpWs1WqF2nUAX9S6AyyhLwAlmm6ndeQATNbW1kJaLzpRnd+HqF0rEMjzx7Y5EZPnyriChUvB/Gq1mgGLSH0dDoc2Ho+DfgGITk9PQ+rzaDQK17ovMFHXOuxCC/hPp9PAKAMA03WxUCiEvnOCpqa0c7hIoVCwbrdrZmd2Nx6P7eDgwKbTqfX7/cDqvWx5gASeJUmSJEmSJEmSJDGzm2FXfVXFg13KGoi9r8GtD/qVSaMpTQTLBFQEERrMPASdayCvzAnSyhQ4UZbHYrEIwYp+lxpHyqICVFEmyXw+DywTClzfd+0zZUj4VD2YZABDgGfKItLUNIpY9/t9G4/HIShWZsVsNrO1tTWbz+chddWDlPcJJgIO+ZP/SLlSYEPBJNVHHsvIzDJjA4AJYMG34aGwNj14pmmbgCDKnFLmC0xLBdMBOTyjTQE0mGda1+k+9ME9/WuIgh/0s9lshmeq4JnZGZiiY0PregGQLBaLwLzjUAXYVwpO36d9xMAzQEEFg2q1Wvg8No/dsKFQKpWsXC5nAElSP9fW1sLBCwqQ9Xq9oBfAtfvQhwfJdVOENgGemZm1Wi0zO5sLGCuawqup/Vx/NBqFORkADl1PJhM7PT21xWIRUkP9Js8qksCzJEmSJEmSJEmSP6GSl46nbAj9/7LXznNK76tWUZ7EUvE0dSYvbc/sPGvGzDLF3/keAa4GDsoy0kDhPsERfntGTey0N15TcImi3ryvwUqMvab603QmbcN9pVx5PXh9eDadB4c8+AqrBB0pu8anJXmwyI/V+7aRvP81pU6BL545rxMw+7Hk5wVNTeN+Cp7x2n3OJQpo8DfPl74DFirLSFP1FDwHAFEb0+squ4x5CvDpPseMB4k0FRcWpT53BYt4DZYZPzo/6ljQ9wHWtDA8LDTYSfehC33G2mc/nlV3ChibWUjV5BpmZ4CkZyzrD3YBqD0YDMKJlHetD9rDMwQY1efpx5DvC9+n7ptu0sT8FB1z6BT23WAwsH6/H/RxGUngWZIkSZIkSZLkT5T4INTsPDh0Hecy7/oPBShCPBCkjmwe22cZO8oHA3qSmtdDjG1xH+L7bmYZEARGA21X5pQGcXoKmjKt+J6ZhULRmqoDy6pWq51LUbxvwGgZ00oBJBhGgGMKnpFW1Ov1QloWwIEycYrFos1ms1DHp1arZZhJdw0GKLtH+6pMK4L0WPqmgoAaANLvarUaAAEFz3Tc8bcH6O4bTMwTmEUe9PNjScca1/MgAHaHvn0hfXQP2HJfqb06l5VKpYytkF62WCzC6aDKTNW6bXyOazI29DCBXq+XOa0S/U0mE+v3+3ZycmLNZjOTDnmXejCzoAtE5wB0xOfywCKfqsdr2Bc/MFMBGqktN51O7ejoyBqNhm1ublqz2bxTfXjWHW3XdEwdF8rI03ZiGx5c1Xv4VG++v7a2ZqPRyHq9nk2nUzs4OLByuWzz+fze9OHXfNhxWvdS+xzzDWLvxTZZdOOG76l9vHnzJthYs9lMzLMkSZIkSZIkSVz8Lv9t3eOhAUVmcVBLfy9r8yr98cHlMtbVfUsecIYDu0wfeY6377tPNdPveif6PsW3W5lD3gGnTwT3eawgAlzVFYXSAZaUaUbgbXZ/NZzUFhTkiAFIno2mYAfXAVjTdEa9lwaEefe7byaeb1uMgebHjR9bKsosM8sG1x54UiDN29l96iTGmOE3f2tdJX6UaaLAqFkcPDM7DxxqoO3rpt236MYAIHLeeott6/fMznTrwRCzMx1hK8psZaz5QyruWvR5q417Pej8b5ZdO7XeG+JTeWM/XAddaHrnfekkTx/6nmed+u9rav+y++jnPYikB0vcpz5oo4Jn6m8w73n7yOvfRaJrt/ok6OMq9pHAsyRJkiT5JZT7DjbuU/wiqAvzbTE6HqK+Y+CQ393zTl1sZ3PVe8Scj9h170OURcJvdKG7/6oP75THbMfr2AfRKj5Ivs/AVwPTGDtEAzuz7C63H0ta28qn2gGc4LQqQFCpVKxWq9na2ppVq9V704mOC18En9O5fNCOHtCVsi34DLVXVDTQx85IQYGZQdB8X/rQvvrC97B9lG2mP8PhMMOk8YwsTV8qFAqh7wjgZKFQCGAbwOJ9zbEK0sTYZV4HZmdjwjMklClBShu1e3RewAa5FnoBfFRG013rxI8Bsyz7CnYL7dO5hrS1ZeuGAgWa3ogO0PFkMgn1nOr1epSlclcS04M+5xiAhh71df+amWV0oaneFISH8ToYDOzw8NAKhYJ1Oh0zyzK47kr0maIPUg49QMZn/DOLAWoxYNqPOQWfu92uvX792tbX1213dzeMsbvWB22nX+jDg+DLwCJ+63e8r6E+jVkWaJ3P53Z8fGxmb1NAHz16dO/60L7GxogHjr2dqD7M4r6X6l2vM5vN7PDwMDCcHz16lNnYuUgSeJYkSZIkv0Sii8lDBHRuW/yiaWbnnFHkJnTzUPW9zOEELMpLEfM74DGwKO8+/nuxa9yXxJxugAHAotgucB6I5q9pdlabJxYU+hQ1f627Fu9w646sD4w1oM8DGrVwvIIvWiOLwM/XgQEMuC+deCaRPzlRU/AUgCUdSQN+fobD4TnwTIUxOJlMQgoSDrwPrO5C/FhWcEhPDtRi+GrrakPeZjzYQpCrwT191Xuj2/vQh+oij3XnA1fa6RkmiDIN+U6pVLJKpZIZS9pv7Tspv35uuUvxc14MONKgneelJyXqmuyvxzViLL9CoRDGCMA2IKSCbHcpMWBMwbMYOOEDfw+KmJ2BAR54VeaZglLj8dj6/b7V6/UAxN+3qD5iIOlFgKfqQ1mGOkfFwCIzs+FwaKenp9bpdMK4IWX0PkT9B7UJ3YRa5muYxcHmmI/nbWY+n1u/37dCoWD9fv9B6APJAwxjr8Xqmy3TR+xeZm/HFsA7px9T23QVSeBZkgctDynwui+JLbB5E+t17/HQ9RwDBMyWT7hXvcdFct+6op2xVBHeV2fisrqJ2Z3/P29H6D7EBzkawPO/37ldRS95C3PsPe+w3JdOYs6lBsKARQrkKPMhtuOn19bfeTWtzLJMK/6/D1Eb0PQywBCYRegsTx8+II5d1xe21mBHa734ujD3pQ8FBZRppSAg/TA7Awdj9UhIkVGGjgY/OPXUp4Glou25j8DXgz/aHgWJAAL1u/4AAJ13YswzzwRRUACbVNDkPuaQGFikc50CSAqU5QHDvAZDJlYInGuZWWZMcdrcfQEjZucZuzomYu1RPaiOuJYCPYvF4tycqwGejh+tc6V6v0twNW/90+dOe/3mgwJqykKiL2pnOmf4tVxZn4PBwEqlUrCTu5xTl/lI9HcZyBh7j7nAz0s6R+u8zPXM3tpHr9ezRqMRTuC8D+aZlzw7vchX8gCJgtasVWoPXEfBRIrkM250k+Y+JKYDfi+LY2JxideFruHq7zLuqPc1HA4DQ/iroo/YZ83yN0T9hg12oQdtoA9vI6tIAs8emHxVQIzblIsWpJu8x0PWsweKzM4cCp8vf12gaBXA6L51FQNHPOVdA9LYzk7edVV8oBD77k2Dl5cVXTDUgfC1DHwKkO5657U9pg/P3PJOoFm2Xsldi9qFMkYoTuzThQja9ZSmvLGk+jQ7Aw9iooyl+07LQx/UWNJ0Kwpc0z6KVxPI+tRCfnTMMU48oIBNKHtAwaj7BgOUNQPYQ0FdbAf70JQ6Dcz4X5lIOKPKlkGPgEWVSsUWi0XmdD10dpe60LlU09AYM91uN/xNUMrzp79+vM/n83C6GX9rX9WOODnMzDLAiZ5Edle64Ld3ujVNjzoxo9HIJpNJxo49EM2YWCzeMs84MIDxVqvVrFwum5md0ynjVIGEuwbQFKzQQIx2+Pem02mG/eJtWnWsAQzzAafq6cmk/GbOQn93qQ8dJz4w41kyvyEavPu0LH8tv0779UIBI+bX4XAYngHj8q7W3JhfoK/rc/frBP2j3V4fAEnMRXpP1ZdPk+33+2GuVbDoLgC0vGeLDnyKouqEuV9f836G+ri+bqDf1ACkpX5TrVYLp0xSUP+uhXGqAHGe6FoSi0k0/lE2sDJh9X4wEZl/O52O9Xo9m8/nVqvVwtpzVxKLJ2IgkX7mopjFz8McqMF6ZHbmj7LGwoQ+PT2109NTm81mVq/X71wfSF5stQxQi4lfv719sD5rmvNisQiA2enpqXW7Xev3+yu3PYFndyQxcGIZcHHdHTZ/TZ1o7xsEMYtPjLHFCNHJ9bLtj4FQsQXfy105aLHX8hwtbbfubvrnumy3wl9LwSIPyum1/N+3IXl2u8yB0vZqgVp+8/eye3p947z7nTH9uatd8LyxEkuLwolAcCIALy6qIeDHiOpb7686yCtyepvidaKMET0FjfQz9LO+vh6KdZtZBjzzcwx248eLpqYhan/8j9N4X8CIBuSqD2XS0Db+VqZELHVRx6GCUaoPDZB9Sha/7wMc8UGwT0NT8EydTxz/2JyrwQxOqzLPVMcEkbx2l0CA14fXSWy98cwiRJlIHkhV5hnj0QPTAEMxZtOyefo25aL7LvObYnNoDGhRQNkHkrpex9b7u5KYT+o3W3Sd9fNoLEjmefvXYnMv11W7WpYGfR/i1zqdJ3neChZpn3SMxa4b81X8ms98FdvUum3Jsws/NtQ30ueLPrwuYutszIeN+SbMOYC492EjqgP6yeuxeV7nQu2P/9/rJBbLIIvFIrMWeZDtLsQ/v1XXN7X9vDHgbUY30fP6yNxxX/pAloE/q4BnsXXb62OVdRQ/Hl/nvg+WMIszz1aNx5f5LrGMCC/eR05pmw9Alk1+3uFUZ5tFWHf/VwlKl11fJ+ZYSo7KbTjysbb5SZCJX50l2lMovN2dJPjXdKuL7od+NZjUgABGgDpAyG2BI14fah+6KBD44xzwHfTBDpvqJc9WYpOsr+lSKJwV79UCtugh5vTflT5gy5BipUfDm1lod6lUCs+UAtRm+YsX1yDwwxljhxenr1wuh6PQ+X2bTBrvZOtv9EFqVb/ft9FoFBgSZme2yzyyvr5u9Xr9XMDi9aPjBfsj9UjbU6lUrFwuZ65brVZDWtpt6iS2WCqrqt/vh2fIzjTfV9o27dbx721e76OMJdUHeqZuTbPZzDCObksf9El1o3MpY2QwGAR6eq/Xy4wlBBsvFM527nVuUZYU98E+2O3EdszMqtWqra+vW61Ws3a7nWFa3QXIqvMH7SLghE01HA6DbtCLps154DC2gaM69+sLoutXvV43s7fzFTpaNcC4CZ34dWDZa/47Hjxl7mWOQMfj8TizHimQoOu/MioAFQH670Ji88licb4+0fr6emBH6ZjmGrRdr+l9mXK5bK1WKzNP5gWBMGiww7scLz74ZZ3T99UO6KeCoqVS6dxY8AcLFIvFwHTVcQZ4r2zIfr8f5njdtLltfaitm2VTMXXMssb6sYI+2MBSv4u5k3upb6VBH8+BdrDWz2Yz29jYsMVicSdMKz9GNJbwPgQ2wPd8P3St8JsvyhD366/aIOMKZnmxWLRut2vz+fxOmFZ+vMRs0oN/PoCnfz7Ix9Z1jdV0TQUIdB7FJ5zP59ZsNq3b7dpisbBms3lnOvFzh9dFnvj1VAE0v3bzm7jIzzV+3pnNZtbr9YI+Njc3b0kDWfHjJUbUWLYhwzX8NTV2i7HoWcPVLnxMiT7Y4LsLuUl9+BjRH+KCT4oPnPfDXNTv9xPz7CFILLiLvaaUbMAcBcx0t+YioMjfVx0zP6mZZYEh/95t6sQDezrh6alOSklXfbBQ6nsxPfBbwRFlFfhUFBx91fVtBjWx56NOgQYkWjcFx3OxWISA3etimf5jQSSTDI4rjqBe87YdVrUF+mmW3RkAIOr1egE44jkCJgJgaDFiBbj87q7qg5Sc0WgUJlHsolarhf+VVXNbuuB3bM7w+uj3+4GeDlWfdqMT9OBBDPqgzj4LkYKVpGLh2AAyAKLxzG5rzOTNodgM+pjNZoGKPRgMgkONaL9x0jXIBxjV+YZ+Y3MK3nJtUrEWi0VwVPW+tyE6r/s53ztW2DWFUX37SXtRoEz14YF51UcMPJtOp8EuGDsaINz2WqM68euMT3XwmwiAQrqZ4oN2zxAwy+7q6n2Zb2A8TiaTMNd65/i2daL/L/vJu0ZsHOrOvk/jU3tCFyrq2N+VLnyfYqLPWwECfZ4+GND5kc8qWFQul8P6xBqrGxW0Bf153+0uxN8PkMTPNZym6N/T+UQD/di1deMCnTHm8IdZjzwj9C5F/eM8loh+Tr+n6xT98izuPNuPXQ9dlMvle2VamZ1niGhskfecVB/6PV270JXalrcdPs+8g++mKWu3Lb5deWDARXOq+vS6lsQAIR1Lvg26hgGmME7vUvx44e9VRf1zruf1oWu5H0e6NnnW/V3rw8+lMX0si+29Lnjd+zL6N5/xduf9HvXb7lpi/Y/pIW9uVfFzh+rC24POPx57UJLKKpLAsxsQ/3B8cMVrvkYBhoFB42Cpo1UqlaxWq2VSRrin2fmimgpCqWNnlk3184Naf9+EPugXjqEWMyTAVcpoDCBQXQ0Gg1CHpl6vhx1RDei8s8LkqYG/6oXvKuNCHaSbDPC0bQS1CtxogWZtOw6TTgSFQsGGw2FghgAWaR0Z7+DrJMEJI5peM5lMbH19PbNLhV6WMRWvqw+zLECmQBavoRdeU3viGgS8gEVra2s2GAzOgWd+oZ1MJmG3juvCWlJ2Eowz7Oam61n5AEQdZdrGPMHvwWBgi8UiOI66cLJLr4DIeDw+xzz1O9bYCKCLgqtmZ+k56BrHz89PN6UT1Y0udpqmip4AhvTkRD2FS6+BHr0uPMioCzFjlEVWnUTaGDuE4KYlb87UuUXBROyCdYV1SJ0pbAzheQ4Ggww4rffU63N/7oVOtLbTbUteQKFOtM6hnPCoz9kDgd758qwq77CjO12Xzc7SYmOO8F05r/rs9Ic5nmDVzKzRaATGlLKomJd0HGEfFO1Gp8osUkYROvKsKm3fXejC24tZNt2a/83M6vW6zedvWS26Rqu/paxFTrurVCphk4G1BL9FbQT2GnanP3dVj8b7hMo0VV2pjry/pX1h7TB7y1TWz2iRau/D6r10ngZ8vuvT4bwu/Hv02Qf86uNowA4THBvQlE8zy8yrOtbUHyqVSmE9vw9A0W+magwR04fZme0oAI3/4HWgaxnsYH50/QYkwge6jzQ0P2fo6/rbi8Yh6CK2ycucQIDf6/WC38oGqs7NsVpgdy1XAYpin/FjSudd+kemAYXwGTM+DrzPNMU8oNn/7SU2p+T5OdgIm8dsqMcAZfWd72O8XPT3su/k6cQ/b9WHsvKUaadrEHPJqpLAs2uKd6xns5kdHR3ZyclJZvE/Pj4Op8LgOLDzxgPVVDOAs2q1Ghx9LcrKvTF+DaIAAxDPJvCT9E3rw8wyBtzr9UJgS0B+eHhog8Eg40ATyKtTryAFDKBOpxNSKdSxVH3o4npycpLJZWYi80Vu9ajwm9KN18d8Pg+DWdlDx8fH59ggedfTSaJcLocCmKSD6GLug8fhcGjHx8dRZJ70jOl0mknViAU619WJ9kFPMmPx63a753ZHdJeJ6yjQhJONrddqtXMgl4JtgHTdbjfjqAKgra+v2+bmplUqFatUKtZoNDLMs5sEi/Q5KDCk7DLapeCW6kOfJ+OA51woFM6BzbGggAUEQFeDZMaIzk06l93knOIXRPrCc6ZtFMhFVx6MADxDHzigi8UisAs1UEYnALA6jwH4q051jkI/ZreT8q3zvlmW2aJs0jx9ALCXSqUMSI0zwfzjnTPAAIrO8iywE31OCp7N5/PAOrsL8Ezb7OcF7zjz3AjqsZPRaJRh6vnAFVCalMu8+dqn8ul1tK13qRM/73qACFAQENnrT9N0ma+xD9ZhPqusRQ2MFcDku555ctt68QEIz0T1wG/ADVilPkhVfSh7WwFZ1lbAM+YNgEcFUDRQviuwKBaQqR78Z30go+sMfWF+UL3q89UMC33dB4i6rgNc33YKWsz+lvmFeZtzOjf4/pXL5QwIy2YGc5CmuaofRxYC4Blz0G1KDBSK2cay9V+BMp2feY1C3vo6Y6zX6wU/SP0a1jtAE639elfCmI1tll2kD50D+Y0teJtSoLDb7YZ1Cl/Gr1EKNN7FOqP3yNs4XAaU6Jhf9p63jdFoFDJRAIt0rdVNMWKuuwSLsI+82GkZmOjnFP++rpm6WUEmim6qa2xgdgaePQRwVV/zf/t4T8X7w973o3+AiZplgKj/ETsZe5kk8OyKwgPTotSAAJpfrZO8poPo4Mib7H1Q4neZ/IRlduYA54Fnt8Ei0rYoIwh99Pv9UHvIs1rUufa7FRrMegBEf3SgeWfYpxzpNXFM9TQwr8/r6sNP4AT8miKo+qAPMV34a8d2h9GHTiBqh2ZnIKXf0YaJoTujN2kvsQlfx4ZPK1PmlYruyunuHO8hfqwogKn64W+CRn4DSJbL5aCXmwTN/GKmQAg6AEzUNFUPAiB+99YH9tpv78wj3AOhr4wXQAOtLXfTwCq/FQDRxV6BGw1itc1mlgno0YsCJdifjg1sijpM3l55H11rbTCtp3Yb8yu68QwVtWvdhUZoSyzFih/siutzDZ0z1OnwQIfaCXrxjMTbANC846TBfB4go6AnfeEaunb4YE4lD4DSvzXdT3UQY5DfhuTpJhYM00Y+z7yq7/txEGOO8XlNd/RruQ8cfaB41858rK9IbF4DIFLfDEBI5xrtL2ARovfzP2pzdwEmqlw0Rj0g4P0vs7OC6WoDmnXhfV8//6ronKbz0l3LRYFeHqCmYySPne114VmyuhaqHnQNv03x4yNvftC/YwCIvqfjPg9cUjaNBwF0LlJd3KXEdMHr/m8/9nXMxGzJ60R9HexD/QBdy5cBUbclebqItSGvTXl6jK0P6rPEfB7v45rd32nwy/q77DurPsNV9OE/b3Z/+riMLPOT1Oa8aMztQXU/Frm21p1cRRJ4dgXRCevw8NAODg5CsDubzezNmzd2dHQUnQRJadAF1S+0CvQALvhitWo4OsksFotzRaq983rTwYwGK71ez3q9Xgj4J5OJHR0dhWNxfdCex4bRmlWqDw18leVA3zXABQAhdcgHdMow0aKrNwGc0U/QbGWZHR0dZXSkE4Pu4qvzqcGpWba+lKLnusMAW2Y2m2XqOrXbbTM7K+qtLEgt9O2ZA9fRBz+K/gOanZ6eZmpU+cWfPqIXn3poZhnnyjM+NJ/95OQkANEa6K+vr1ur1Qp9xn44xrnVaoVC8DGw9Sr6MLNMmwGB+v1+2HFl3Hgn2QPiOkYWi7PDD7A/DU76/X6mULrudmqNtGazmQFT19bWAsux1WoFffk57ao6McvWRGHBA0Ck4L13jGg/4zf2bHSDQ2ujcV3ASdhaahuwOfVgDn8oRbPZtFqtFmqf+XntOnrRftIHZSEouKOAqYJE3mEgONMdbDMLO5dKe18sFplaenqIgM6zft5m7kUfN+nIKzDkA0udB31gpWuhMp35PGmKgKfT6TQcJqDjDP1oqm/M2ddDRQqFQtAF37mN4HcZaKbjxgd2fiPGzDIMNABUD3So/cUCY96LgYY6tygQdRvir+sDtWXOOKLMGdqMfriGAmi6bvO3+ijq73B/9MDBAXdR7FslDwDx7+vf9A99KEiqwLwKemCtwgfR58J8VCgUwiE+CuLftuQF/he9rvbkN2sUcNRnrsXNtcSCWVZXg8HAarXanTNHYvYQs4XYZ9UeeMY65hH1E0nHg3nGdf3Gq2fq3aVcRif6mvruXi+6fjCeYJyhDw6G4jPKEEYXN50dsapcpBP/v4Juugbp/OnjVfQwGAyCneh1vX9dLBZv1C9bVa4KJsbWoTxmopkF+1B9qH3xXcZNsfj2wBbinbsQ/8xjr8f+j73OPKDjRd8fjUZ2enoa8Aj8OY816FpOlsSqksCzKwqGqGlfLH4wrXDQPQjknVt1rDQY9sGh/u1FHTF9Td/Tv296QqVtLO4anKIPdRxiTC8FizTNNM/gmQS0DTGdAroomyrGkFCd3ZQ+SHdR8GwwGATd4BQoYOaDuxhIEmNT+CCJxVR3wfUHVpUGgPr/TS68GuAqeKYMK05HRB9qJ94+dLz4YFD1orrQNEhlChG8VSqVkOrJa4AjpAjflF4U4OQnVseDumaIzg3KflJ96Djjuhq08Zoy/fg+aZjoGYaZ1jEiZRoQIG9H/bK6MDt/ArGCrAoWxQJfHdP6mgefFHTX4ERTOnkf8EMZRAowYheesXndedavEbqzrGArTmMMhNHA1usD50PBFD35MXZP7uNBSp6/B9Z03bvJuSSmGx3nCobFAip9NhrI6HNHH6o/fU8DHn+92Lqrm2W3uePr5z79W39i4gEAr2evD52L+FwsYFMd+2vnrd+3KXlj5SLgzMwy/fX2r/rQ563zjO9jDGzRcXfbjJplevBt1M/ExM8xsY0dFT/Xx+ZrZWIpy+guxdvGReCIfy9vfjDLbhp5X0DlPplnXpbpI/Z/3vdin1V9aN0uDllR8DpvjNy1PsxW61vs8/5zMZ9BfTZl4cXmDJ1fbjrGW0ViPvhF7cibc2J60LlBN+JVH/p5vYffcL9tWWUuvcy18r6vsabqJG9DmzbdVpbEZWTVucN/5iJ9aszHPKK6KBaLGR9RcYdV5cGBZ7/1W79lv/Vbv2Wff/65mZl95zvfsX/wD/6B/cW/+Bdzv/Nv/s2/sb//9/++ff755/b1r3/d/uk//af2l/7SX7qV9i0Wb3fSTk5ObDQa2bNnz+zzzz+3YrEYalosFotQyB22CkEWYE6xWAyF3lUwZk1Z04BFg1t1ypY58Prb/30T+mC3bDKZ2MuXL+3Vq1eZSeP09NT6/X4o9g/K61lfBOixSVN3L9mVU6aYOqvoUfWtTq7//HUD3Zg+AMcODg5CjTEWvaOjI+v3+xlQotFoRPWh7dOFQ9OA0YEKfeR0GRhC2CL2p4wRtc0Yu+squjCzDCsTW6C+2Wx2Vg+Q+6ytrYUaS8pMUFYY19fJT9OA1cHW+m30GfCnUqlYu922UqlkrVYrgGX0n3vCoPGB9FX1oUdGw/7BZmAl6q4Z7UIfpJTG9MHY01QZnA1lBqyvrwcAEx3X63Xb3Ny0UqlknU4nk6apYCK7VtcFi3Thh2UGKIR9YC9+F7FYzDJHOeDCO1Cqd5wGduy57/r6egCydSe8VqtZq9Wy9fX1UPNO03iZzxhf6ETnscvqRB1hravkGXMKjAPyaWoxYMeygE3fZz1SfZBuj150LePzyqbicBvGEMzN6+hDn6MPrNWulXWK+Dn/IidU2WjYGOOMMYq9Aigp2KzjIDaHo5+8YPoqouCVWbwAex5gs+x6vK/OpdnZQTLMHTqOFGTzQazqSOdn5qnbCnq9frws078PQhUE1OesgC1/6864ptLwgz4Y55pmUq1Wrd1u3ypQdBV98L3YZ2I2nQfA6xpI31lnFouzw0hgDqDDh8AsUlkGUnibVpAD++A3tZuY31UnOsfBkr5MYevbkMuMmbzvKRioQBkbzJqRAHOE9UnHCzahftttiwfLrgpWeX3ENtxhWZ2cnGT8RPwe3XhVYETra9+FeFDjOvO5zpM6L1Iv+vT0NNSJxj/EJ0OPukGDv0Jd67uWm4ot1ffRQyNOT0/t5OQkc2gCfdX1D1+FmsV3yTxTuQ6IuGxO1fFCrMlaEiPi8D++/GXa9eDAs/fee8/+yT/5J/b1r3/dFouF/Q//w/9gf+Wv/BX7//6//8++853vnPv8//a//W/21//6X7ff/M3ftP/6v/6v7bd/+7ftr/7Vv2r/7//7/9p3v/vdG22bDmYezsuXL+2LL76wcrls77zzTqDYY5ydTieARhSdVdokg90HBCwkLC5MlGZnwFAegOb/vy1RfTBo9/f37enTp1Ysvi3YXigUQgFDDTI3NjbCYQgMaFg/fndBGQXKMtCdcPqr7BN+YEN4MOg6wdxF+mAQHx0d2evXrzNOJJNco9EIaV6kyCmbh6CNa+si6dORYv3QAJqFo1wuW6PRCHrR3XP9fZNgIs4haZMnJydhIZxO3x6WMBwOrVqtWrPZDOAq7UUn6CNmHzhQgGhm52ueERDPZrOwcDQaDdva2so8Aw3y1Hb8eLuOPjRlFQCt2+0GpuZkMgnOD+wv/mfe4NRZP38oNZu+ADopeFYoFII+cDxarZZtb29buVy2drsd7uUBTJ+qd1Vd6HNkXsVhBpD3zrOCzpoWiH3oDqyOO32OpOTpZkexWAwLLeMK8Axw1T8TPUEPHSmIclWdaFoKwBnplICrZhbmOn4roAjIocCJzqF+/sP2FRSC/k/gqyxMgDHVB+OX72tdvOvqRJ+nslF4Zn4e4P48b1/jkWvH/mZ9KRQKATA2swzTD5148Eyfgz8pm/bc5Pwa0xF9iAFHfn73QY4PgjybirIQzOtqr4w/3tf7mWUZ1twDW75p8CwPNMt73T+PWECsQbNuwPl1Wu2RXW7Aee6LTS4WZ6mLMI7NsgfA3KTk6cNLTB/LRO1K9aE+G/3RDAXdwKDPvAd4ViqVbk0fq/QxD2y/SC4CE3WeZ36HHa9+L3Oc1stVIPeuJG/OuOw1/HzlwbPhcBj8IcAAPbCG8aI2cZ9MmhhYdBGgtgwIQA+w7SlpotkTrNcaN+rchI92H/qgf3mi68uyz6h/SN+Hw2GIv7UMh6Z96wYFtoGPch9g0TK5CgDPvMl80O/3A7ga04euxQom3iW4uork6SJvfPFbwTPGi5anmc1mwReN+UIcvHeZee3BgWf/zX/z32T+/8f/+B/bb/3Wb9n/8X/8H1Hw7J//839uf+Ev/AX723/7b5uZ2T/6R//I/v2///f2L/7Fv7B/+S//5Y23j4cE0rtYLAJjhZP5mAArlYptbGwEhgu7arAF1HA9eObp6bro+oDI7PwifRcTpk5sJycnoVYDO4itVisAIZPJJHNSJkAFbdVAJxYE6A4TAyzmSKnzpumOefq5ST3hOI/H48Cm0nzrarVqZm+dbWokwXpqNBoZ4IYJToMMbTM7ktxX+666IejToF+D/DwA9iYEex2NRoGpCVhE2wqFgjWbTatWq1atVgMDD31oW2kvfaOfON6MDX3d/8bGqtVqqFEFC1KBy1hKznV1gz60fsXJyUlg9+AIKlDFCarUGvPP0Ae6iF8k0Nt0Og26wrkyszA/1Wq1kM4LsKvPIMZM9PdeVXT+ADA8PT0NCx4navKstf+aJqlsK9qkNoI+aKeCRbpjqyAg19F76uERPANAPP25LkiE00zwqCm8BFCwEjS9WceI6kKvreNGx/5iscgwz8yyQJGOBWX66Y+CmrTjJoAzDSKViacHa3jnMPYTa4N3srmGmQUmKywzD8zqOsW19TncZBpvTC+6/ilbURk+2h+zeAH8ZW3S+VbBQfqM8Iz8a/6eurHhQSwFP68j/rpXBVzy5lZ9X/0N/bxnQTKmPSjJPK01GWHW+82xmxAfiMX+zhMFDvU1vYYHZXWO140/NkV0bAOeLBaLAJiwyeQZpbchV9XHqu8paIY+FCxizvepV/hQ+t5dAmergq3LJC/49emIbDr70/EA2NSHUjajjqf70ElMLtsOBUXYNOOkQHwif1CAkgt07kQXdwkm3sZcpUw8AGY9WVMZz55cwBhhLdZaow9NYvOqn4+8PgDNKAOkc4PZ+cNWWLO/CvpYRdQ31JNXAc50k8Esmxqvm8/4acSAq8qDA89UZrOZ/Zt/82+s1+vZb/zGb0Q/87//7/+7/a2/9bcyr/1X/9V/Zf/23/7b3Ov6I0lPTk4y7+ehnyh/OBzay5cv7fXr11Yul+3999+3RqNh77//fghycdh96qBHgfWeOBBq5BiG2Vl6Awiqfk8duJseDMv0wYT2i1/8wg4PD61YfJu+2mg07J133gn68CwwXlPHVoEPrq9UfYIXTVeMfZ/rKxil79+0Prg/TkC327U//uM/DsXpp9OpNRoN29zczATeyqaK7QAs04fu8sfsSQNkMwvPBBAP+7oumOgBXH0N2+12u/bll1+GiW04HFq9XretrS0rlUq2tbUVdkJgH2pKswYpXh84lwRuCpZp0Etfq9WqLRYL63Q6AcDc2NjIpKH5+11WN3lOBLur3W7Xnj59asPhMIBnAFdra2sBdG40GtZqtaxYPEsf1R+/8OFAYBOMN2WFwEDjb0CzVqsVwFzYsu12+xwTz+tH9XJZ/TA2er2evXr1ykajkR0cHIQ0HTPLsJdggWHDClDwt7ZL9aD/Yxu0gTljMpmE73LNarVq9Xo9szmi6RCaEo4OrjIPqyMwGo3s+PjYxuOxHRwcBMfIs3BJI9VdVT0F1etDx4aCIgC26AMGHuuOzq8KnLXb7QDw+nlMn99VAUV9VjANYKvqDivgGeCmguB5aazaLw+G8fwZI4VCIXOoQow9orrReoA+TUSBXQ/yrGonHrhj3DPOlZUSmyt0nVzlfmbZgvD4J6oPZcoz77IuMUb1NWWSMw+RLn4VAC0PMNN7IrH5apl9xsAiBS/UrtAF4I8664BFfg7VzUEFkNDnTQSlMf3E3vf9zdNFHpiIbWBbCpQp2xy/UZ+NruuMadbMer1+K4BRnh786xfZRt776ivynGHd8Zt4hMOBlEXkwSJsWrNRbiv4vSyYiPj2KOiq11GmJZtEp6enofYthxkxNtABf5tla0jeFbMopotV9ePXHv2+puLBqjo8PAwprOiDOYE1Sed8BQHuMi3vunNUDFxlLoSFOBgMbH9/3/r9fjh0TQFUzdTCd9FNzrtOU7ysTi4C0FhHlIzw+vVr6/V6tr+/b6enp7n6IINAN4Lxax8S80z7nDePIOov93o96/f79urVq6CP4+PjzAaU6gP/n/JAtVrNGo3Gpdr6IMGzH/zgB/Ybv/EbNhwOrdls2v/8P//P9u1vfzv62RcvXtje3l7mtb29PXvx4kXu9X/zN3/T/uE//IfnXvcObWxR0p208XgcjLBerwcWizI6PLU/trvqHT4ccc8e0c8o60jbfVMSu6/Xhzo7THKkpwKEENAooOjBxGWOnAbt/B1zuPx1YgH+dZ2MVZwJng30Ys/UIH2SSV3BRA1oVbTdAAGe5ZLXHm9/nglyVZ2s4kB4QIB6VtgS/YddxQKnLMSYHmLApe7iq10BGulzgHXlWVwxhsplgKFlY9ADoMPhMDjQsIhoo0/TVMaXtk8BG67Na6qLQqEQnG10pbR+KM3KIFKAV++7jG22bM6MCXMh+mD3HeaFzqEeKIsxrWKAJ6K68oCRHxO6a6spmeqYKuPLzzFXHVMKFqEH9KK7qZ5lFfudpwsPmvGj+vZzi9qaH0u6g6nP4yb0YZbdfdYdeWWeKViTtwassg6obdBP+uy/p/dTZ0/tR5/Jsv5dRhf+3spUZ2MFfSiT8qL75K0hqjf/XLmuBvy8pr5MDMDyAKQC25eVmA8Qs/FYYHKRbV7mfQU7CODUWVcWjdoEQJlnCuQBOavKRcDQMh9mFQDN/+/9I7/TDzOCoN/XMNM1W9MW1S7uAji7adF+eaaVzmd+HOi4Wgai3gZ4dlXgzEueP6D9U5tAH7pJrN9T/TBPMzepb3Jbcps241lWMX3oOFCAVV+/iG1903KRDlaZZ2Pf0c0EPRXcM878HOzXZPXn7sJGaMdNX0/XFYB3/EPVh7Lo/Zrox8tDAs4uIzoX4C8TU7FRo/YR899itqE+00XyIMGzb37zm/a7v/u7dnx8bP/T//Q/2d/8m3/T/tf/9X/NBdAuK3/n7/ydDFvt5OTE3n///Qw9PM/xR+EAIZ1OJ9Q60yL4PrDV3zFQzCzr1JDSqAwtHizt1KBYi6n7e19GNMj34vXhg5P19XXrdDq2u7tr1Wo11AjCOGPfiQEhiKZCoA9lkiAswICTyjxTR/Wqk7hvmw5I/zndcZ1Op7a7u2tbW1tWrVYDw0oBiVjQmycauKIHdbT1t7LzboN5FwMrY8Iiz6S2sbERwGb0oQCiTwv01/L6QBcAYhqUwRxBJ7CXzCywZbTA+2WdjZiDmefk62RPLbx+vx9SmRuNhnU6HVtbOzs4AzDR20cekMWiyaLh9WFmmRQIDktYLN4y8Xgu1LKK1cS7CExc5lxqkMUzmUwm1uv17MWLF5m0JuZW1QeptmofFwFo6kio083YWVtbC84pB7xMp9OwCdJut63RaIT5XdNYl4F19NMH6csCVoKok5MTe/78eaiDNx6Pw/0VaGfnUHfc/U9sntJ26ThWlvRkMglzqLadDSI2jXQz4CKHfdUAmM8RUHa7XTs8PAwsVhiC3hFUm70IRNR2KHCkOlHb8e+pTQF+KwDtD/bR+/ggcFXhuxpsA6wSZKjENgeWPYOLABMdt8oKgEXEc8HHYdwy96hP4ZlngPiX0UlsXOt878FNtZdV18S8+U7vrcFMt9vNMEc1fVPbyHc9CKpBo19jVxUfMOW9FuvnRa/x/ZheaDvBbb/fD2n4R0dHGTCAz6oeFAiPBcDXCXyXrUur6OWywJWOc/TR6/Xs+PjY+v2+HRwcBNaVFv/H51F9mNk5n9eziq8rF8UjKqvM33nzP+MFfRwdHdnp6am9fv06w1BkjdYYQINhNnp0s+82wZFlNnLRd5a1RzeGut2unZyc2NHRkb148SIzr7LBqe3QOJAf4lI9+Oq2wKLYGEL8uLnM2o/dd7td6/V69ubNm+APwcjjgAC9pqZq8ppuzN8VWHSRjVxGF7oekLnz5s0be/bsmQ2HQzs8PAxziC85o2sL40L1cVdg4lXGzDJhbmSz/dWrV/b06VMbDAb2+vXrQNLgeTebzaAPszNGI/pgDrmsLh4keFYul+3TTz81M7Nf//Vft//7//6/7Z//839u/+pf/atzn338+LG9fPky89rLly/t8ePHudfH4ffCQ9HAC1EHG+eQ2kxbW1vBWbwogPBORyywUiDALx5mZwGwglakReg1LwMW5QUJvs3+Nd/fer1u29vbtr6+fq5YsupgWTDj2wQQgA5ohzrgpLTy3NQJ1zZfxhFY1fGM9YvPoQ8K9ccCqmU68e2hf+Rmr62tZXZwdbfWgx3XnSRVB3ngat73CPjK5bJtbm5mUvBiu4eXAWvQB89dA5FCoRCCSj5XKBQy7L+8RWQV2+DvWKATcyDQBTTjRqNh9Xrdms1mAIsUJOU5x4CAWGBOP5k7/C42Nc8YT4CJCpwpQORBiIskL0iJjT3aQ5rCcDjMpEVyUjHPFseQPvI7DzhT/avz7R1wTevTU1ip+6Y18ZaBRHkBg++7n5c1qCaA4CQpPVkLtpeeeMrfMdBMxduJgiH8eGaipgXRfg1WeB7KxFvFTmL9j40V3VUkTYH0Hu5dLMZTmvOex7J1WW31Ina4f3Zmdo6FF2vLsu9fpDN0gp2QCogzSGqGtwf/rPX/vGeVBxqorWqRb01rLRQKwUa03Xo9Zaops2ZVffg2eRabbipxvTxW5KrBTOy+BLGaSsy4Ja2Y4IUxoqwa1iYPGl41XdPr0I9xXlPJm8Mu6yv5eQw2AGl4yhpRAFMZBAAn3ve+aJ69SCer/K3/e/tf5n/E5lrVtaZbUY+HeUz1Eau3gx/nGc43FfjGbOwiXzc2f9OuVe6nacz9ft+63W4GFGFTyzNn2egyO8tI0Q2L2wJHVvH9Y5+/rD4ohA+AppskPHP9ns6r6ENPAr8LYIS2xF5b5g/lXUN9VfTB5hlMfGI9v7HLmqhzvAeKblMnsblllXgOydML8yPzx8nJie3v72cOGTM7yxhgw1NLQHEvrRd8EzHhTchlxws/rLcnJyeh7AvjhuesOAT60NhBgffL6uNBgmdeMJyY/MZv/Ib9L//L/2L/3X/334XX/v2///e5NdKWCbtko9EoBG+K3uMUcMrmq1evQi0cAl1l0OjAjqVxxBwcHjCFEbXQLA4VzprZWW2WRqNhzWYz059lbBoNpo+Pj20ymdjGxoZ1Op3MIsSCFjs5jHawg3RwcGCdTsd6vZ6tr69nnAINzFQfZnHQTB2xxWIRnFItNKvUfpBkrqv1opSlkndP3ek7PT216XRq7Xbbms1meKZmFiZorWfDtdAHO9DdbjcULmTQajqYOvCatpmnD9qpu90cy8tk4lkIXB+9aZ21ZQus2iO1SWCaqA1Dj1WWCtejjTjReooUwYZnDi2bxPLAKHVAuOdsdlYfCQeehUh1UqlUAjihdpqnExb1xWIRgAMNwrBXBb4QTddQRgK61HQrnCIdL8uCXQ32lW2mQS67uv1+P5zsNRwOzcxsMBiE78PGMzs7HW+ZjWh9CXVo0Dd9UsdWgQAFtZQ9pJ/TfmkQsUrg5wNHnz6jDABNndFUIxbfVRwwDdbRhTIKYm3Xdik4osCesodiqRqxFNKL2qhjyKcF6EaS6pj+6Hf0vnlC+2LU+BhIg93iRPuTpBg/uonCdZZtYOXNsaoP/yxUH9p/vY+OOQWwVS/KNspjlcTay+eZf1ijOJDGgzQKfuYFfXkAZkwfapP4JnpQg9r4sqBbx7IHdhREu0j0eWs9QJ/+qH1lXlMbXDan+vvpb00hxm+EdTYej4NtqD0yl+q1sBP6on7KZZ151aMPrmObibFNvMuK382nTiP1PAFF+JzOYzwDre3GmFBQwAPSlxHf59hvb28xMGzV+/C3ppu9efMmnER/dHQU5jAzCywh/GTsmXUIe2Yu0RpOV9WJb2+s/fp7VX0sm1eZy1Ufr169CiAAz526vPyoX0sMhn7xFxQwukmm1WVBs2XX8b4rz3c4HNrBwYGNRiN7+vSp7e/vBz/NzKzdbmf8dI0RSdubzWZh40IPNrppffg+xeSqwDZzFaxd1QfA+2KxsI2NjXM+Jj98Dl/X7EwfnBp/V4DiVe6hdsL8x+Fio9HIvvzySzs6Ogp1ks3e2ofGlRqbwQrX+rWxDb6HAKBdJDqPgNE8ffrUjo+P7fXr13Z6emqLxdvDG1nrNWPFzAIjTceXjz8vM5c+OPDs7/ydv2N/8S/+Rfvggw/s9PTUfvu3f9v+w3/4D/bv/t2/MzOzv/E3/oa9++679pu/+ZtmZvbf/rf/rf0X/8V/Yf/sn/0z+8t/+S/b//g//o/2O7/zO/av//W/vvS9X716FYoStttte/LkSaA5rq+vB+T76OjIfvazn9mzZ89sbW0tnJiI8foFEdaEFrZW0d1SFs7j4+MQMPR6vfAeNHACeIxqY2PDNjY2MgsLzmIs4NMjf3/yk5/Y6empffbZZ/bZZ59ZqVSyer1uhULBDg8PrdvtWqPRsN3d3UxqHQ7k4eGhvXjxwl69emWtVisw8QAWSHdSx1DZCr5tPoAldQen/ejoKCwY6EVP1UAfHjwD7DCzc46+AlGff/65DQYD+/jjj+2jjz4KQGqhUAgMGQrNa9CK88hOycHBgW1vb1u/3w+pUKTYxmoEeeAoFnDposvOw8HBQQgyPXiG03V0dBROsKzX62FSie1AKBg1GAzs2bNnNp1O7Z133gmsQhhALFgUm9fJG5363VaeWb/fz4BWCkAvm8h84IWTycRIatfp6WlILVIAulgs2mAwCHUKB4NBWGTVJv29WNz39/dtPp/b5uZmYM8xpnEENcVQxxwLGT/YojrN6vAo4I7zFNOH2rIG8bp4cpQ1rDcCcdpI21lgAUWxRQ9Q0ObBYGCLxcKazWY4dIFAAEePHR51ItEBY3yxWASQnnHKM1PAxO846ljxTip/e7BO62iobWqxbrUr7Jl7oA8PzNFeMwu6UH0omOh3knXs8sxglimgyWe1j3nOkNeHH+ceTNT6EZoeqSAJ9+F7Xt/++jiFjG2CHt8ubauyzkhz0jmeDQf+VzBN26kbFL5tMbAoBjpTS0P1oeAZOqfN3i71Pj4QRhfLAjQ/x52entqbN2/CWNaNEnwN5qS8DYGLHGa1De6NTVC8WuuKYOPKelZBPx7w1PsxzmOs5ljb+Cw2MpvNMqcS6kYJgTiOtN8UWLZZ4/WxWCwy7LLXr1+HAIc53CxbZ1H9IV7T/qMbPa32ssCZZxlzXX2OOl9pqlsM+IjNpV4f/OjJb8+ePQsFvlkbdH73c6LWQmXjiHVDC31fFiyKzc2qbw8wLltPYtfOW2vMLOij1+vZF198Yd1u146Pj+3k5CTYQ7FYDD4I4xVQRNch5iLW40ajEXzqyxbIzwPNPIjh+56nj7x5y19XWSJ//Md/bN1u116+fGn7+/uBLUPZF/x2UrlZmxnD6u9z2BGM+Zs6MCDPbvL0skwXsfdZ509OToJ9/OxnP7NXr14F/7pSqdju7m6IM4rFYtDHdDq1k5OTzLxDzEc2w03qI9aPmE+x7PM6Xvx3sPFer2fPnz+3brdrP/zhD+358+cZAOzRo0fB52auIO4hZgZUNHubttlsNjNx/F2CRcvmUF7P27RiLnjz5k1GH/g21WrVnjx5EvzuSqWS8V3RB+u1mQX/Wn3Tu5JV5w59X/XHOsM8+gd/8AchvZl66x999JE1m01rtVohZsf3IGWeVHEzy9S+vuxGxIMDz169emV/42/8DXv+/LltbGzY97//fft3/+7f2X/5X/6XZmb2xRdfZDr4n//n/7n99m//tv29v/f37O/+3b9rX//61+3f/tt/a9/97nevdH9POdd8YQItZajxvy68IP8KArA7oqkw6tjgXOAQAhYBUGkgysSrTiKgGr+ZSGED+Z1MgJ5erxcAMgXkWEDpI/1S4I+2cfIJFOzj4+NM32Pt0HQjP3moPvgfZ0wdZR/gqtMF8EOfPXjmnQGu0e/3w87Y48ePM4GUmYU+KvBBu3XnleeHPnQ3TRc11ZGfyHxAx2uLxSIDrB4fH2fARHW2aDef1bSvmD4Q+j0YDOzVq1c2nU6t2WyGGlk4/4wFbE+vA3jm7eP09NTW1tZsMBhkmImME/2tEyzX9uk48/k81IYAEKZmAjaqY4i2dbtdq1QqGb34xTUWJBwcHIQAGIe+XC4HfXCQyGg0yti3nqoF6Njv961arQYASYN+0gf52wOrMYCP8aKFZnGusFucC2W1UleLZ7m+vh5qn3lb1GfCmCkUCrazs2PNZjMAb4vFIrD/SLPTPmjBU8bfaDQK/ffAvwceFFhUvflnRv88qMizOjk5CWAAwR7PDptm88QDgN6RVCYWp1FqrRJlaurY06CA58ZPoVDI/E2b+BzX9cCiD4JUH8rWYi5lvPR6vTC/wPLleeJsEMzETjSOzV3FYjGAojGnyK8DyvxSxqbZWVoyfdBxoACCH8N+HvEBkq6xChYBvgMu0yb0TdthYs1ms3PzCJ9RIJg1kX54QMXbsm4oMX6xAe5FQKHfVT8D+/G6UFH7oJ+6Y6ssTd9e3fBRGwPc9KAOohtmtDuvbfrM/Kajgg2x9EDVJ9eJ6d3fi+8q+6/X62VY1TreFPyK2bvvv85jl90Bj9mxPnOep44Js7PMhLxgeFnAp/MIASwbi4BmapfK+Itt5nJf/fGsgBgIvkwnMb3wfwxMvAgw02vnvab6oGaTMr3pF/4esQJrDHOltwNsK5a5sKpou/3f/ge5CtCg30fPbPTyw/pCn1gbqKepazt6od/KdI4xNa8Kjvjn6vWx7LqrAAHoA38EcBX/A9YUG9x6GB33JwvIzDL+EaJj7Dq6uKgfF/V31evwt5IX0AfrL+UztLSIgomsiX4DkXn3KvPHdfpzE9fSbJHj4+MQ/wISoQ+AUmJs5g98DD/H+zmW125TrnN9P6+iDwBBYkjGSrPZtGazGTYYEHxuHS9+rrtsWx8cePbf//f//dL3/8N/+A/nXvtrf+2v2V/7a3/t2veu1+s2Ho+tWCzacDi0L7/80ubzeSjuDXAzHo8DS+3LL78MAQagDoOY4NTMMqwMdlDYJdVdx0ajEXZcZrOZ1et129nZyeyU4iQOh0N7+fJlaBvOfbfbtdlsllmY+dGdzbW1tzUE2MX+7LPPAg2UAXxycmIvX760YrFoz549s9lsZkdHR5mAdzgc2osXLwLY+Pr162Doi8XZSW4aAKIP75iy2LJYwoDDaWWB1T5pCuObN2+CLnBoAQjY3TI7c2h1QKGPo6MjWywWtrOzY9/61rdssViEwPLzzz+3ly9fhuAHYA+wgoCTgo79ft+ePn2aATd9Who7kKVSKZqCgn2wAwOQq7Zjlt3pRi/UClAAic8T+Kp4Vg/2VCgU7M//+T+foQlPJhP78Y9/bPv7+wHoYSHUoLff79uzZ8/CThvjyqceqyMEwKe7aj6g4/kB0mjgpP3k2goQKEPAjw1skufDNdDpcDi09fV1+3N/7s/Zd77zncDUHI/H9tOf/tQODg4C+1TtlDHd7Xbtiy++sOl0GhiB2g5Nu+IZARZxDZ309fQhBT0VgFGwGX0AIMWCKhx7BSo06MZOmOPK5bL96T/9p+2jjz6yRqNhm5ubNplM7Pnz59br9QITj8CBOXY0GgXmKvbBOOVz3Itr6MLvd4s8AOJTeHm20+lZuroCVszliJ6uqcBgzD6KxTM2brlctm9/+9u2t7dn7XbbNjc3bT6f28nJiU2n04wTSOFb6PgHBwd2dHQUQBJ0AUjJvZrNZliv2LCIMVnVTpgTsQXsCUYv4x2ABH3w/HHayuWydTqdTCqEAroI+lhfX7cPP/zQNjY2rNFoWLvdNrMzIBw9Mw5YTweDQQDzWFvV+WFsAH579pOfW9R2GBPYDGsyeoK5iuPq2d84ZPywSaLpMgoeMOao7ffee++F3VGAZYTv6nrImtbtdgP72s8FGlgrcALDVPXhA079POOGIIY0PAXuYA+ha+yfdlGDjXvpuKIdutEDgO/7pKLgEGOWDUC9FmNaGdbVajWsG7AIWT80kOBHHXd8NQAi6qwAJirb2MwCM5sNP9ZFbEznIjbPFDBaNaUmBmT5tZ57TiaTc2ADcxeir/vfCgBoRgBFm7/88ssACkyn01BKROd85h8PYHlwiE0KWGfKPFsV3PKgs+pKNx7oI+u/io7hGLjIuEH3xAfPnj2zzz//PMyrk8kk1DXlkCAN9rFZxir+XqVSCfPMYrEI+rhswe9lQKLajo47nWuXXVN15e2ROOHp06f25ZdfWq/Xs2fPntloNAp6aLVa9t5771mlUglri26YsGmim4nMw7EDA1aVGFiGeHtRn1jni2XX09exQ+bVZ8+e2fPnz+3o6Mh++tOfBhCg1WrZo0eP7NNPPw36qVarwZdhvQK0R1dsmnjAeVX7uEhPMdDsMiCz/yzXZB55/fq17e/v25s3b+yHP/xh8OfL5bLt7e3Zt771LavVara5uRlKrWAbxEOVSsWGw2FmI4/57ipg80WiOold9yIb0fc9SHR4eGinp6f2/Plz+73f+70AtM7nc9vZ2bFvf/vb4dA1jaMpq8BvZWxyzxiAdpNyFbA5T1f0Cz/kj//4j+13f/d3w0ESw+HQPv74Y/vGN75h9XrdHj9+nCHmMOZULwq66tpwWX08OPDsPkUdS534X716FfKwYbWw0EGHJBDFQcFR7na7ZvY2N1lrTcUCukqlYltbWxmWSafTsY2NjeBYISxO0DKhIo7H48BEIphQJxlHEjo8DiEOL2AbkzQBlA7OFy9e2MnJSQgmCDoB1nid62LIAA+FQiHoQ43Ys0M4DVAHf61WC2mhPC8WluFwGKiZJycndnx8HJxrwDMNvHCYCGCZlGGsQf3V9p2entrBwUEGEKFugy723JtgbjKZZAJAFjuc50ajYaVSKfSDYAmd035qQqA3DQp9Kih1NnD2AVVhGOJwqIOgrCdA1NFoZOvr6+HELGVaHB4eBjCRQEqBLPSBXTAuFKjQAJz2A7SQqou9e9YHTiVjVR1A+gLrUx1ZnH6CPLMzMFGBN7MsK4DnUq1W7dNPP7UPPvggLF4EEa9evco4eso6MbPAViXQwz51Z5q+ado34xJ7YExqLTl05MFEM8uApqVSKQAEymDBiSegxyaVHYNudYMACnm73Q52DzB/cnKSKbxPOitABbYJ0Kfp7ReBZ+rQamDEc2VeYt7GNtQm9XsKFnlQggMMYoEGbSTQ5nRdmFbMdRS+x1Z1Jx3GhtYHNLMMMKrrwEW1Nb0zACsE3WgQzMlN6ID783n6DIBfKpVCurMG2Z6BxvWq1WpYxwDHFbTyzp0CIAQN2K+uJ7qTSF8QxmsMPGMsoQeeB0AR6QGsH7ohgK34YAWwxgOKjDk2A2Cbbm9vW6lUCs/Xg2fMRbomMla1bpL6BLpe6RyB04j+VOfKzOKzPH+YM5yYqLagmw2IOqR+80L7xn3pD+ukjrtlgQb9wpZZMz14pmNEgRrWIkAbtWHdqWctUD8Htvf+/n6mvehDQWSeldkZUMxz1D7pOPb68rrw+lCd6PX1WQAIs5Yw7yjQGtNxDEBDzwCp/X4/1J5hXJhZ2BDUMiAeQNN7YStqMzy/ywBFXh8epPPgGeNU687GgLJl98GmALhPTk7s9evXYQ2Cuc/mA6VedD1SHWjgr6JlUy4LjMT07dvPa7qmqh78tfLuo3bHGv/69etgK5PJJKTiUepFQUF8MrOztVX9Al7zQPNVAQE/53j71N8x0COmDx0/ChYRG1EDj5pnnHhOiRxsZX193UajUcZONa7SNVfnkOuAI3n9ydPDsu/nfU7nKjaEDg8PQ/F3gNRGo2GPHj3K6IM5nzhnsVicswMFRG4aMIoBr379vug7/nUdhzBXia8o/QPRYm9vz2q1WtjQVTDRkxJ8W647VpbJsnkhTy6yI2IrWGfPnj3LHMhTrVZtb28vgIlkATHeuIfOG7r5fZU2myXwLCMsbq1WKzhys9nM3n///eBMsqPH5MrpFRi87q4S2JqdOVa6OxIL9gFHMGzdpfJO/2QysU8//fQcVV7BEZhWDBgFWAA7cGa+9a1vhbpV2v+tra2MI/bRRx8Fw1WHEICH3WOuy+DACQXQ8LXf/ILFbjH6AtRRR4yBwLWp60TapLZDdxbRJeAEi7KCB9/73vdsd3c3tJ2fR48eZRwELVSpgftisQg0dAAN7APHnUlXwao8R1n1oQuYOlv6gz4A8wAoSMPVAsp8X2uSKJBULBbt+9//vr377ruhXQSrT548yTirBJrKdOE3+fYEFX6R1b7wbBUkVFvmmWlg5PWGzcN8JHXx6OgoMAYBuDWNlftoei32AQD6q7/6q/bRRx9lUtnG47Ht7e0FG9bfjFsOolAgVecWDS413QUboG8+UFu2GOqcpeAZ+jg5OQkLEhsCsAXUBgAYNdAg1eCzzz6zDz/8MNSZGI1G4TAV2oUtFAqFUNCU76tjjB3ps8ShUOcwxpRQO6DGkaY+wJBhXuOesCSxEwBZavP51GrGrQZezEMcJLOxsRHYA9SH1HQN+rJYLDI1Hamrp6nyOl8WCgXb39/P1NZk3vZAFH97QMAHk8xPMH7Z8QdEUSYpAY6fw71jpsE2cwC77NPpNAB2SrNnzPMMXr9+ba9fvw6bOxo0KBhwcnIS1k+t9aLzm+oEAEA3bnA+0YdubinIhp3wnrJEfXCl6x1rSKPRsHfeecfq9XoA1HgOunZjT8p6Ojo6ChtkOu9iI6PRKATmpEHrOucBGnSCPpgT0YEvSq0BvAdTYB7FgFH+LhaLYe1B/zwPDah0LCuoyrpDqj6lEWLMMwIL9EmQpZsS/plhtzwrgGVKEGgBa8ZKqVQKTCs/1tAF/qE+M/SnfcTHy5vTVNQvw06o+6mvMdcyj+m6qfpgrVXRuRuA+eTkxIbDob1588ZOT0/DRun6+npIV9/c3AwnSLORRJaEji/6qsCbtkH1cxFgpHMaIC+2wFiiD/h5+DtmllmHYutK7Nli8xSxBijqdru2trZme3t7VqlUbGdnJwR31G2ijayJzJP0m81KPqdM11UBNG9nCqwy5liHVc+sPX5DZNl9uD7MqC+//NJOTk7s2bNnYZN1b28vMIo2Nzet2WyeIw3QZ54JbWReI3ZRZvhVwFX0rDpivGqA7X1BnTsvuo/OI0+fPg11lb/44gsrFAq2u7tra2tr9vjxY9vc3Aw/yqjDjvE1dY1gc9jr4yZARD9X8aPg1FVAXMYgGVw//elPQzYGhwI8fvzY2u227e3tWafTCX1jnkIv+Oy8r7Gl6vC6QJHOwV4/sfXD3++ieYv1ZTgc2h/+4R/al19+GXytdrtt7777bvjd6XQypaA8JmGWreeFvao+blJiulml38sEvxN9PHv2LBwgUSgUQn2zTz75xHZ2dgL2oBvcSrDw5BLm06vqI4FnIqSUeKc0NkBiE8ZFEw6TcGwXVhcN/Z97xUSvqw6nOiA+YMib6HAEMSL6srGxkVlsdZCqXvzklOcg6m/u6dkT+uMBk4v0wXX1hEX0oosK9/O7FSo4KdreTqcTHDACHX4AR1QfukBrqpSCrH7i01NCaCPtVDAltnvgg2UCDfLENUhmZ0f1oJRXbysAX/RnPp9bp9MJzrAW5TezAOiqvtWBI5jgRwNupeWzGLLrpDUFcbh8jUHVB6/hpE6nU3v16lUIhEjTJQhSMBW2lDqRjOOdnR3b2NgI92F3mYATEEpBVgJLDzrjgGMffq7Q4JjJnmfVaDQyhfp5jb+xYZ4LC6gGyS9evAg2sr+/b4vF4hxYtL6+HtLKdWxgt1/72tdsd3c3tBumZqlUCuNR2TsEdNDzCdwIHvWEVJ1HeO5m2UM2GBs8w0qlEhiM2A768AB3pVIJz2A8HtvLly9DUHh4eGhmZ2CigjcEGAomwJrd3t4OjiC2d3BwYMfHx8GuFWRgHMFuVfBM519l9DA3ABLqyUrYJWOYuhAxp475ycxCDQ3mMrUTdgCLxWJw7HQuU1vBDkgt4Vkz/vv9vn3xxRc2GAys3W5bu90+B1ABOL58+TLoVce3Aq5sVGiwzhyt64vOyYw3wDMfQOl4USDr+Pg4bA4Q4DLePOCG7nVu2djYCOxQUnOVJU1BcGWBAZ4dHh6GFFs/NhijgEY8K605qsCzCuA/jGLWM9KCsPNWq3UOPNPUCM9u1E02xq/Wv2PuR7fomWek4xw7AjxjjtFDhBQwQYcEETjR2AxznI4J7smz7Xa7Ybeb1GpNMYMxArtWbYvnw7XUR0Q32KQ+D2UieYCN1xi36IxnADDPGkvgDqjKXKhBBfePgSW0Q0HcFy9ehLIlR0dHYZ6BFcF41mLnjAPWAq6pffUMZz9PXQQm6lhQYIpUY91gVmBZ7TlWX1Svr5sCgADUdf3pT38a0on6/b6122175513bHNz07a3t8NmEuuXMhp1k4GNEEAixoAPiFcFzlQvAN2MJQ8m6lqqPv5FQIn6wYPBwE5PT0MR/IODA9vf37fNzU37xje+YZ1Ox548eRJK0qhfyf2UAV8oFMI8qeAZAfOq+lDb8euAgonKdGZsaDwS87u5nrdR5iMOjzg4OLAvvvjCvvzyS9vc3LRvf/vbtrGxYR9//HEAFmHna3zH/EGZB1J4AZB4D385FtOsqhe1l7yYTwE6DybG9MG1GZvD4TCkrv7oRz+yH//4x7a1tWWffvqptVot++yzz+ydd94Jm7FKGoB5R5/x9yqVSpjnzOwcmHYdQDFPR/zv54y8eSzvHqPR25Noj4+P7fd///ft93//9wPrrtls2meffWbvvvuutVot63Q6mdgAnTK3MG40rZm5/qbBMz+e/Otm5/W+TD86jxCT/OAHP7A/+IM/CJ9ptVr2ta99zd5//33b2dmxR48endtIVwYevz1rlQyhq4DNCTwT8Q62Do5ln/PiB5WfdGK7FnmTkP87di+zszQqfc2DQhdNprHFQGmOuhPjdaMOqB9MXgdmWfDMA0HLfi7Sh98t0mBTB46CczG9qLOg19LaU0ze9IlJyoNnOrkpYKL64zXdXSFQJODS6160+6UOOROR2duglQW3Vqtlglx/T68X3eWgDXxed/b5YWIyyx6sgA7q9XrGceFz6vjqThqTnJ4i6wGTWFCo4BnPDoYlQMFicQYW6Q/gizJG0as/QKNQKASnR4MTbB0wR4MhnjtBtAZc2hdsRXdP0D2BNs61BqfYjo4NrsH7BDCVSsWazabV6/Ww0OoiCwjlGWJckzqGajukXROUa9BBcA47VB0QTXfygHsM9NaxgQ5ITVegURmVBG04GdPp21pkgAWkrG1ubobxrWNFn4FeF7tlV10X9e3t7eDMYR+0g0BKbZLnimPv9aDtAOhS8Ex1FEt75W+uz+fK5XKwyclkYvV6PbArBoNBRqc6l3Fd7AZnjdN40QesC8A8DxLyHBeLRXCe2UlUEJ7nomuyzlm0L7YZwGd1jPo5inkPcAt7XV9fD4zvfr+fAag0tRFwhGuoXRLo0B/GBPcFRCLwZxeWQz2U2aV9wJ4AB3TO9jaBPemPMvwAeBVYabVamVqqyvDBPnRcxgINTTml7breKlDMbxxi+g74DmCsYIDqEbum/ACBBNfWOW6xOGOdkILHvMy8yhrE6dXMmTxXrs08gO2w9vhgVCXPV4wFKOqXeRBNwSLmV2U1LhaLwBz148MHgrRHT/jmsATGH30nc0NPhNRroX/0oT5MzNfzvshFAY4fDzqGYM16Jp4C6NiC+oXez9L5AR3rSX+MO+p5aQFrf3CWT7+D4e3nM9oQ09kqojap6y6gHfbCvdio0LVVwQvVh94DIP309NROTk7s5OTETk9PbbFYhAOn+EEffsOTseb9OV171Qe+yBe+yE40q4SNG/TDNZXB4n1MjQNjOsHuALUB+klD7HQ61ul0wiZojEWnduB/88M4XnWs+HbqM1Q/jTlRdebbkSf6HvdgrFEKgHIwlITY3NwMvkIMGNVn4MeJt9VV48bL6Ef9d++re53oupsnOv8cHx/b0dFRGJelUsl2dnas1WplTpX1czX9i+njJuxjmU5UL7p2XaT3vNf9PHJ8fBzm1WazaZubmwFA5CRV7eOye6EPneevykpM4JkT76zkyTJlx76bN7mues2LvqPB/U1cl+/FQDlk2UKa9zn/Wt4Au+j/PKGt7MrE2ugXpYvu4505Hwxon2LP2Tu+F+kj5kTm/Y6JTtwETp1OJ5yUqUCVv17eYujbQ3sbjca5BQVRUMzrwwdTeh+vx9ii4J0lvxjk6QebqNfrmQA31kd/Ty84OdpudkQ92Oz1EdOF/3ysH94WY4ulX8DzbFwdpXfeeSfow9eC0e/l6aNQKJzb4ZvP59ZoNDJgqPbNs2ZU8nTl2+Wff8xpMMuC+/z240AdRmXBePvQv2NOO86DsmvM3jqNu7u75xirChBowKcSew3R3Ub6oEEGADNgTcw+dMzphglAgqZYaSH4VeZtgBeKH6NTDpqAaUHQRnpntVq1+XweHCVtj6Z7oW9lACpwzDrmWbswhWCYKuNWbZVrAjJPJhM7ODiw4XBoBwcH9ubNm6DfQiFbl5CxhJ0RILRaLdvZ2bFOpxOePSwn9Mu1SBHFiaSmZwyEUTCE4Bi2Cs9ZxxJO6nw+DyBypVKxx48fh80Pn8qOXfMcaZsyBgEYNZVS7QOwHBuiXhysCk1B1HmA5z6dTkOKCyn4ChYxjglGsQcAI79JhE40tR/wDLZztVq1R48ehb+pgQjTDxsmYKbvzB8wi5lfVHQe5EdtNhas8b+OJ62npGARP6x/AKGj0SgAgcViMWwc8MNYm83eFvWGYUVaOZsE29vb9s4774S6vehd2cn0j/4AluscqkGNB0c00In5X+hDg1Fsk7Rb0ksBRxiPjPHxeBzYgxpwev+aOZFDu/7wD/8wnNTe7/ftgw8+sK997WvWbDbDITpsBOoz96wIwDPts65jgLG6kaPj2ovqXZmJsDa1Di5pgdyDOVjLpCgrz6952MnBwYH9+Mc/tpOTE/vZz35m+/v79v7779tnn30WmEV6EnXMn6DvutGnNqnpm7y3CoCm858yE9l0UnCVOUmfDSAxbVbg3d8XvVP4/eDgwP7oj/7I9vf3rdPp2Pvvv2+PHz+2b3/729ZutwMwon6Fjnd8eZ+GxjNjTGma4mViPwXKdAwtFosMmEhcofWzl8UqXifUpn716pX9+Mc/tjdv3piZ2ebmpr377rv2/e9/3zY2NqzVamXmaX1+efrQH9rpAfhVRdfImK+mwCubYvg63rdCYnEh4P7+/r796Ec/soODAzs8PLS1tbepq3/mz/wZ29jYsK2trcxJo3odD5DpHM4zUpu5ij58u3UO9oCr+llmcVJQnrDmwFw9PDy0g4MDm0wmtrOzY3/2z/5Za7fb9v7771u73T63yc99/A/9Zj03O6v/rNlvq0oCz3LkKka17LvXud517nuT17yLPtyUXGYQXEauOuHch3gQ6DaufZP037sUZYzdlFxHzxftmNy26LHONykEC3nBjpfYwrzKfLrMcbuKw3RRe1dx0DUoN7Pg9GuAp45YDAxRhqICMRpAeoeN9z0TD8faOzZ5fdNAXsEAnxZ6kU4YFzjbAFDF4tsTQ3HsFMgGPCAgIJjDiQfEUx0psxC701qjGqgWi8VwtLmmIuqutQcTNfW0WDwrVEx6EboF3CE4Uxsg+Go0GoF9pumXuttvdpZKqaCRZ23FNnHQCzbjQQcfVKNnPguLSFP1CeK0roimgAHEaMoXgIwC/TFgXJ1bwBVlgigArSwzZZ0pWKWBIIwaZRr5DQf0Qeop4BmMXGWZsdtN+iN9RhSU16A/BrDHhPfU19DgTXXmmWfYiZZSUPvCPgmICboACpRJqjqB6UddRsZevV4PQCJ1eACKFNjxoP5FwZtuTvggSG08Fpjq/ZR5pow87ITAl3HAPAGIGNv84xmjX8Bsrm32dpMONhGsM7/ZwPPI2xTUtcz/fRk/VG1HmWewKgGLdOzwOdhwCt56wE7XC+yEkgcwRtbX121jY8M2NjYCEy8GAvjnn6cHBQr0Opdd62PjxoOJuqnIpoS3v9h90SMgJYzNfr9vW1tbgU3ET2wzNqaLPFvIG1eX1Qm2wjjxTDxAKdY7nZ9pdx5wxnpJSRf00mg0wnrMRr+vUa3Xjenkop+riF8r6atudDKHaIbHRYw8vb6yhWEmsvFDEfyNjY1QVkb1kScx2/D6u47E/AgPJl4lHtIxyYFmHIRYKLzd8Nzd3bV2u22tVivELX5e9brQv7Vdy0gGF0kCz5IkSZLknuWrAsheVi7rxK0CsOVd/zL3WeV6V73OMmAvBmDoj1m8xkaMxakOq3dSvOOkzrW+v0wIKs3O0h9jwEdev/17yvzikB3ARB/w6r0IXNRp9Z+jvfRVGWeeoclv0s101zgWoPOaMihJ793d3bUPP/ww3L9QKGTa6HVFcF6pVMKJagQqADT01ewMLJrP54GVpqmEOKsKTgBcaIo37IBYujN9hFFVKpWs2WxmGB/oQ6+hz6FarYaSALAE9YAIrYfpA71isRiYeO12O9xLmWToTXWLjmgvelJAT58bAbKCU9idsrxIWyegAzQjbV3rS2LXyoygXTwLUqBJg+NAJdrENbROESlcWhuLgEIZBJpuhn3oSeNaZ5LxBihAIAvQxpjgN4A1rNNer2fz+Vs2MSeeb2xsWK1Ws0ajEeo7xoJenrsG5oDoWn+r1+uF+wPi6iEhXEPBZh17MSYep6MStCsbUtmIgIiMP9Lhfbo/13/x4kU4IRD27CeffGL1et2ePHliT548CUzOGHjKb53jFAQGOMem+L4vPxJbO/wcxvVhVxGQwjwDHGE8Yo/Yp7K+PGCFTjg84osvvrCf//znNplMbHNzM7DNvv71rwcg0TOjPODi1wP98c/dz1GxDQV/bWVUAmgRrGPzbJIw1heLRYa56ddS7AN9c6L7L37xC/vDP/xDGwwG4eCIjz/+2L7xjW8ExlksVTMman9+LmTDSWuexXQbu6aurczXelIs+uA6MI81rX8ZgAlYP51O7fnz5/ZHf/RHdnx8HIq/v/vuu6HwuwffV2m3Apr6vq5hVwERlbGpZRv0MCH0AACqQHkMMEfQ96tXr+zp06f26tUre/PmjfV6PXv33Xdtd3c3sKt0zCAxoFLbrc/CMxivAyYqcMgYYp3BHtfX10OJl1hNsdj9aePx8bEdHx/b06dP7fPPP7dut2udTscePXpkn3zyie3u7mZYmhe1V9lw2KiuR1eVBJ4lSZIkSZJblVUX64cCIt5GO66yE3ffQntvg6lp9jbt2ywOmipAkgcsaiAd22n27AYPGF32OXN/UuDVUdU2+iDO724SoMJkwMGjJqIPiBeLRQhgYHkBMGkgyLX1fgqoeTBAAQICfbXTZTu62jbqV7JTrmlzeqw8O8jqUBeLb1NBNzc3rV6vh9paeg1lv/kfQBbSEBWkwY4UrNKAA91rrUZqqDx58sT29vYyAdEqAa7aIyAEKdNmFgBSnqXZGajKD6ARIJcCH4vFIrA4Ac5gVw0GA+v1eiGNFVYheoT5qQcoKJvSA8uksWqQXqvV7MmTJwEoJbDz6UqqDwW9PMDJs4F9wXewyRijRpkOiAd0lRmGPgB0lU2F/gFGaC+6UhAaXU4mE3v58qW9evUq2Gu1WrX33nsvnJq4s7MTtZlYkK9j2LMrdQ7B3mPXzAOMFGRABzAIYVl6Vg3prATCeniQTyWFpfbmzRvb39+3p0+f2i9+8QtbW1uzTz75xDqdjn3wwQf24YcfZlJOL5KLADSeuYKJ/vvLro0+OMWb38xZAIeFwllJiul0Gmp4+pRAvTZgc6/Xs1evXtnPf/5zWywWgXX37rvv2je+8Y1wrVX9Aq8Pb8uqj8uIXlcZppQMUPYP6wjzVKy2sRfGzXg8ttevX9tPfvKTMG4KhYK988479p3vfCdTSsGLBzvUPnQDTscC89JV/C6uA1NTwcSTk5PMafCsP9hJLB3Z2wjP8ODgwH7+85/b4eFhSC/f3d21733ve7a5uRk21WKiOlHgVtcgXuPz18mOUfAMvVAqQIF+3WBSe4xtTOq1AZ1fv35tr169smfPntlwOLTvfve79sEHH9h7771nm5ubYV24qK36o31njjdbvVSXlwSeJUmSJEmSJEnuXJYBEbqT751m/VtTEnzw7sE0/95125sXsHngK9YG77wBWngwTv9mx59DXzwTL6YDQDJlaSj7S5lqy9gDsb7qPQgycYL1RDxAHAJSX5dHTxAEMAJMJJjXAyUIoGu1WsaJpxi9Ms/oO4GeMvHQK6w7QJNi8SyleNW6ORoQcF8CSwBGnh8MMO5JwEgNJ9KJ19bWMqwz2F+wHZSlRMCr4KNncSqTkYMdeE6FQiGAUQCpfMfMMiw8AjrPCsuznZh4QIQfbYeCBFxb+0IASzCl4BMBr9avBGz2wbaZnWPBaXvoHwDmZDIJqZrr6+v2+PHjAADHDs7JEz9PKFs1Nv59m82yh2QpUxhd5QFQBMCewUTalepZ2XjYSqFQCODTaDSyV69e2evXr20wGITU5sePH4e0s1XZVb6fMVBwmT5i3/XMUGXiYSeweumvHqDg08JVH8yDqqvRaBSYiZxGWy6X7fHjx6HoOXPaKpKni1XsQ9/P+65vOxsegGfKTtWxsLa2Ft24UVCE8fj69Wvr9Xp2cHBg/X7fzMz29vbCyeSUCFjVPnx/dRz49y8rCm7pnIo+2MhSQT+MJ/Vf9LqAq8fHx+GEzTdv3th4PLbt7W0rFou2s7MTUjVXBZq9PmLj4Cq64HvMD2zEwICH3au1fFm7zd7OzV4fMdCM6+7v79uXX35pBwcHYc3e2dmxvb29cHrzMhuJ+SmxOVM3dGLfu0gSeJYkSZIkSZIkuTdZBayJyTJn8DZZjDHwa5U26ff1bxzLZYwB0gnVEVT2TN59PSMvBjD6Pq0i+j3SC0nXoD0+sPGOKvdU8E7THbWovG/f5uZmZgecdBplIwGwALIqq0rBRE6+UzBRCwmvohf9DO1GFwQBs9nMWq1Wpo6d2RmbB0CqXq+HgxkI6rvdrr148cJms1lI5VHW1v7+fjjB7vT01MzObFMBAdgeZm8PMSiXy1ar1Ww+n4fgUBkgpFFtb2+HYLfVap2r5ZanI293GlArcKFMPMYDbDRleQD+wRQyOwP2lIl3enoaAl6Cf9KdlZEBu4zaXMqq8uD0YDCw169fZ57fBx98YN/73ves0WiElKIYO0z1EQuqlYmnzBEdP5555cFE9Idd8x4sPA8UkW6lrBL+Ro98FnCSZ7NYLAKzqtfr2Q9/+EN7/vy5bWxs2LvvvmsbGxv2K7/yK7a3txfsfxXwmb8VSETokwbzylBW+4qBiQpeoA/SWKnV5tN6ARKpEQiYomUIEK7R7Xbt937v9+wXv/hFmNc7nY79qT/1p2xvby+M31XBRPqlc7/qUoFPz6pUO8oDLwDnAYU5jAV9ALLSXsoMmFnQY6zoOuBqr9ez3//937dXr17Zy5cvbX9/37a2tuxP/ak/Zbu7u/bOO+/Y5uZm2Oi5rD58fxkHCpLnXSMmzKmTySTMp8pM1BpwZm9rBrMBw2F1fs0CWAN8+/nPf27Hx8f2wx/+0H74wx9ap9Ox73//+7a5uWnf/OY37f3338/Ual1VHz6lVzdAtL+XWe/1urA0leEMeIawucK4Z0MsBmwBZFMj8Uc/+pH9zu/8jq2trVm73bZGo2Hf/OY37Vvf+lbYXLpsu1UXuomn9UAvKwk8S5IkSZIkSZJ85eQ2AbKrylXbtKozG2Ok5L3vr3tb+lIgMW/HPdY2bZ8CaQScsKJ8nTbAMNLKtB4TbCEzC0GhXkPTAWFOEfQAmikz76r64BoAi9Q6WywWmZRL9KYMPK2T5cEn1WlsV51+KRhLvwkeYteLgay0nzaRTrpKTaI8vaBXnz6sqZ96kqCCdDx7ZcmgT7MzkFBPxlVWlfbfzDLBFN8jPQ8AiWAcFgogA+lrnJ6rdequArgue39ZcKd9UGBU+62sOk0P9WCL6kdTi2EZmVlgYpmZDQYDOz09tV6vFw4dKBbf1jBst9uBpbhK6twyUM33P8bO8+9pkMz1PcCg9qLMMgUwGUd6gABzjGc7wQ6lEH6/3w82UqvVrNlsZk6RvMz48fP+sv9j31WQQMcS76k+dAwpW5Wx623JjzFE08kp/s7YKZVK1m63Q93Ey5aGiLGqYiyrvPVv2dqpc4UHkQHWsHUzC4xntR0Pkuu8RX3Hk5OTDPDUarUC42yVml7LdBJbc3Vev8p1FaTXA2nQB/fQ+cazfFUvOndxkjhgNvURm82m1ev1cOrvZYCz2N8xuYpflMCzJEmSJEmSJEmSr4AsY/jEdneXfeemJS9IuQyQAHiSB15p0KdBDiBHHgsF0TRWPZFW01kvy8KL9QNQTlloCsRooKnf0UMlYMVRNw32mh4YQJBSqVRsPB7bo0ePbDAYnEvFI6hDR/STAEX7TtqmMs8AQ1at/aai9eQ0cB+Px9ZoNGw0GgUmVKFQCH0H1ISpA0MMtsOLFy9sPp8HQEKDu36/H5hrynDQ4B5GUaFQsNevX4e01E6nY2ZnLDe1N3Tw5MkT29rask6nYzs7O4HRuIrtqK1jh9Sgo9aaphqqXfs6QhS873a7tr+/b4VCwTY2NkK6sJll2CFHR0chZazX62XADzMLacVv3rwJNqX1v8wssAGPj4/tF7/4hU0mE2u1Wra1tWVPnjwJhwN0Op1LMUVUPwoC+vpeOm58zTNS6kg/LBaLoSi/sup6vV6G2QijTME0QGdqEY5Go0wtJ9hYAKr7+/v285//PNQeLJVK9vjxY/v6179u7XY7pCf6AurLxM91Cgp7gEjbxvWxecZFoXB2MIiCq/QBxpWmKcK0YuyTcj4ejwM4qCxd5rjDw0N79uxZYM0eHBxYu922x48f2/b2dkjrZV5YVXzqNmCN14nO9Z5thz7V1pSZqD/og/ECiMZ15/N5AAZhnmmaMu3iZN7j42P76U9/Gmombm1t2d7enn3wwQe2vb1t7Xb70kCRB7aUpcq1KA1wmRqBHlxlnvYHsQCu8h10VavVAoucNGc+w7g7PT21P/zDP7SjoyN79uyZjcdj29nZsc8++8y2trZC/cib2FxknLDOsYF22TU/gWdJkiRJkiRJkiRfMYmxhx6aXCVwNjsDkrwsY7Xp7nbe+wrKLavxdh3hegpyaMCmAZ62U1lfOPQEOwTwHhQjaARYUzYIzCkFH/RUUkC9drudAfsAgjhh1J9adxl96WeVXUJbFHwgNY5gS9NYtdA8QdzJyUkIELXgPywxzyLiPfqgqY6z2SwcyECBbvSHcLBAqVSyJ0+e2LvvvmvVatUajcaVmIrKBNEUZR8oqs34E3NJ6T06OrKXL1+amYXUWwWgtF7TYDDIMGk0XRNdrK2t2Xg8DkxNszMb7vV6IUX45cuXtlgs7NNPP7Xd3V178uSJffDBBwFUWSUNz7N0VPyYUTBTmYz0lYB8MBhYt9vNsIO4XgwsUrAEgFbTyPv9vs1mM2s0GqGGI8+AeoP7+/v2i1/8wkajUXhWnU7HPvzwQ6vX66GO4mXFAz4+NRP9afo7+vAMO97TunYKEikgD3DKWNI5eTAYBLYdzCnAOXR6cnJiL1++tG63G07X3NnZCWmaGxsb1mg0LnXAgd800TlwVfAMO9JnqCCXgkX8YCvoQ8cq6bzYH3rg+jwvgKLj4+NQI7BSqVij0Qjg8/b29pVqv/m263jWceLnj9j1vK5U5womMqegD67N3KJAqjLSFcQGlHz+/Lnt7+/b8fFxAPDfeeedcALrZebWVZh3nv2s/V5FEniWJEmSJEmSJEmS5MGLd+yVxeMDBgXSYmk8+v3bbKv+vwwo0L54dpIyZ3wgDeATq+2igZUy8QjoAKc0jVVPqQO0uglGngKJjUYjsOg0aAcwpM8K5NGearVqzWbTtre3bTabBaYH/TKzwESDuTYajezo6CiAZWZnNc9ok9nbej0e9IH1R02/9fV129raCiyiq6Sw+mdLKh9gAjpXUA8Gnq+pBKOD2nDUeyPQVbCBNEvqfWntJg8wA7YoIwcQAICk3W6HQPfx48e2s7OTYd5cVh/aJwBjgFsN/jWYVyYnpyKenp7awcFBAGepHwh4jM0dHR1Zr9fLMIt8TSs9vAMQDv0DJo5GIzs4OLBer2dmZo8fP7Z2u21PnjyxdrudObH0KhsKPBP0oSnNqmcd6/P5PAClgIoKiCswpECIpmx68M3sLahMzcVerxfGAcB0t9sNh0g8f/48MNQqlYo9fvzY3nvvvXMHa1xVH6oD1ZGfq9SGlY0LIwuwCxviYBBqusXSnbnufD4PttPv961er4e5TQGko6Mj++KLL+z09NSm06mtra3Z3t6evfvuuwEkuurpoDofKBjEWFrGwtN+6PeV0a21KbENXVM0XXVtbc263a7NZm/rRLKxoXo2eztPcbAGwNnm5qbt7u7au+++a5ubm9ZqtcKYu4x9+Geva6UfS7ourSoJPEuSJEmSJEmSJEnylZFYwPWQmXdXbRuBDGCCT0tRJoUKwYJvh36X15WNogDGddvu761gCAHVxsbGuRpWniGgAS5FqJWFpqwL3y9eGwwG4VQ7D0ISIALEUcwdwIOU1UqlYu12O5NGq8/osvqAyQf7BGCPdNZmsxkC0Pl8HlK6AD9URzA5CHSLxWKovVUsFkNNv263G1I4+/2+zefzELArG4caXzDMAGI0UK7X6/bOO+9Ys9m0r3/96/bBBx+EQuEahF9WsPX5fB7sBDaiMgcBOhQgJDVuf3/fnj9/boVCIQCe6AN7MrNwsqSeZqugMyAI7M7xeGzdbtfm83lg7lFEHRZgrVazDz74wD766CPb3t627e3tcwdsrGojyqACZDWzAIRhi4ACHkDnecPEgw1XqVQyp4vybKlfp4w8rSE4Go0COKpAbqlUCjUIDw8Prdvt2tOnT+0nP/mJra2t2aeffmpbW1v2ySef2De/+c3MwS2XFa8TWE+qD50zEH1msOvYNACohrV6cnISapP5E4yVqcj/pVLJhsNhKJavwDpg7IsXL+wP/uAPgr2Vy2X7+OOP7T/7z/4zq1ar4VTay8y3ylhWAFHZ1bRDwSLPhNaxr6f1KiBNDTuAeb6HPpTpSppzs9kMtUuZt7n3mzdv7Mc//rEdHR3Z06dPrd/v26//+q/b9773PdvY2LAnT56EeesqNqI6ioFnujFzWUngWZIkSZIkSZIkSZIkD1g8c00ZBD7gUlAlDwTzqaI3CZjltZ+2cX+fzuM/59vFd9fX161arZ5LO+Qaygzimq1W61y9KE0hWiwWmQMb+E3Ban3vskFunj6UfQaQpgEwAf5isQgHNiizBrAANp4CpgS/AIGAKwT0ah/KRIqx/zTIRlqtlm1ublqj0bB6vR50c1XQTHUCGELKMIGu2dvTa3lWmhqNPvisZ4mpeNCBZ4r+FNBVVqvWACOd0euYNLxmsxlYjFdlJ3pAWUFur7eYKAuVE2U5REUBMthVADv0MZbGafYWdDR7W3MPXcNMOz09Dafc8iybzWZI09Q6U1fRhe+3Z1LFUvb4HzBQT5FljOnBIADMg8EggIm+Fho6MbOQqku9O01jBGyC9UktsFKpZK1WKxwQcFUbydNH7L2YPjR1l7FQKJylmwKa8duDiQrWonP0wefRg+r55OTEDg8Prd/vh42Rer0edHIdVq/2V7+v4/06jOoEniVJkiRJkiRJkiRJ8hWQWOAcCyw9iHFRgHBXzD3PSloljRUh4AHM0mBZr6UBtdlbhtru7m4GAPKBNmCeT3MCpPEpYdfRl2f6wQapVquZek6aalapVAJ4RjsAJFqtlu3u7maYU6RaqW6ULdPr9QJw6FPz0AdsJ2WkcLoobJlSqRQOKbiqXtAH99TDNsbjsZVKJavVauFwgsViYVtbW7axsRHYLcVi0ba2tsKploCJBPgcjqE1/zgFV2t7kbKnYAD6VlAJphX3rNfrtrm5abVazT7++GPb3NzMpIVd11b0R4EP/VwMbAa4ODo6skKhEFhrHDZhdsZUPT09DSwjbKXb7WZANlJY19bW7PDw0BqNRsY+9KTFnZ0dazab9tlnn9l7770XmJuXtZMYW1T7p2DgZDIJ7fDMVIC9o6MjOzg4CCB5sVgMABFMKwAvwEZl8/H8SQmGSTYajWx/f99KpZI1Gg0zs5DW+/z5c3v27Jk1m037tV/7NXvnnXfsyZMngUl6GdB5mT6YS9T2+Y7qfDabhcNDut1uOGCDAyU0VRXdvnr1ynq9XqZGnupN9QAgOBgMrFarWafTscViYcfHxzYcDu2HP/yh/e7v/q6Vy2X75JNPrN1u24cffmh7e3uZTYKr6kTtQ9N8mc8B5RPzLEmSJEmSJEmSJEmSP0ESCzLuCgy7ing2wGW/B4DkgTcPJCo4VqvVwt957JQYw+cmwLK8vui9zOzciXRmFkA0PYWWz3OoArXrtJ4XoBCBtKZqaaoeQAHgiAJ3MNuUiQdoxT1jtbeuIwS59M/XXSOlDLab1uXjdD8zO9dPdA7woSmZ1KBSJhl6o008E0AF2kI6b6fTsXfeeScABfV6/Vp2o7aZZ4OeWao/yq4jZVHtrdvthnp6ZmeHZnAYALajqZvoB4YiuuT+6KpQKAT7aLVatr29bbu7u5mU66vqxOtFa3Qp2zLGRCP1lEM2lDFICi8MPNJYYUyR2qljhc8poDidTq1UKgV23unpqQ2HQzs4OLB+v2/VajWcTEuq5lV0sgwsyntfBcBxOByGdGfSWM0sAz5iA7DndC7BLrgWY2k6nYZUYV5bLBahNuCrV6/s1atX1m63rdFoZNLSb4LZaxavceoBtavcJ4FnSZIkSZIkSZIkSZIk+UrJZUDDvMLQPhjn922nsfp70kYP/hEMx1L2+Fv7xjU0lcr/EDgDKOgJg7zPtQDGCPLr9XpIR7wKi2iZHrwuzN6COgoOwviKgWewnwCuCO61NpO+piw/XgMA8MX3tZ0ACoVCIRP0dzqda9XzUoFRpXpuNBqh7lm1Wg2pdGZmOzs7gRWI7mDlkdLKdc0sk36nzCzAM16DiadgCr9JJVbgjHTVer1uGxsbgZGnwNlV2Ykw3OgLfavVaoEBB0iIneqzIOWXU2djQJyeLgwwxnuAqcro5DkB1HKtXq8X7LJardo777xju7u71ul0bG9vz9rtdqjpdZUxpACppmCr3QPwAWApE83sDGCjzpuyLfm82RkQDXNPRccS99a03W63m6nXB0BpZra3t2ebm5v20Ucf2d7enm1tbQU7uck5V9NPaQ8nxWL/l5EEniVJkiRJkiRJkiRJkuSXSu4C/LoJuW47lXESkxhg6BluMTZeDKjTwPYm9Rq7PiCJto3g36e96udJ8/R95X9AAU3r8yfRKvgImKasLtpMCqsWq7+p+lUezAGoAThTEI8C/qSlmVkA0xqNhm1ubmZSVhVMBCiBJaW6Jp1Vi+RzUiupb8ja2po9fvzYNjY2rN1u26NHj6xUKl2bTaSMOWUmwoYkpZeaWjwXmIh8l3aQcqnput6WeMYAdLwGEAmohn1wLYAhmI07Ozvh1N/d3V1rtVr2+PFj63Q6F47bVfSiqbzYHc8XwKhYLGaYgwj2PhgM7PDwMPRBAVLuo0Cq2RloqOPHzEJqq5mFVFBsCUYiOgZQ/NrXvmaPHz8OteC451V14jc/YApyEu/6+nqmll0eOy9PEniWJEmSJEmSJEmSJEmSJL+EksfQ83WQYgGk/+5tpLAuu5++RnsVKMhri09f89fTa3E9Ze4pAw8gIQaeUZ9JU1dvSj8KGmm/tQ8KGPoDFPguzB+YbJyIqGl59A92Fj+w0wBUptOpNRqNAJ5p8f9isRjq0HE4wE2yE7mHgqW0GZYY/YB5Bvil7Lt6vW7tdtum02n4LkwkBVIBKJHpdGq1Wi1zuAJA1WJxdogFultbW7Pt7e1wP2riaZuuIrFURGxhsXhbH7Fer9t0OrWNjY1w8InqgxTNxWJhrVbLtra2Qr8UUFVbQFcKZmM7CrihD+xR02k5iZS6Y1tbW0EnarvXEQXP9OAT9MJ4uKp9JvAsSZIkSZIkSZIkSZIkSf4EyENn5OW1LwaCLft+3mcUWPPXjoFty1gp1zm1b5loSi7tBfxRxg/gjrKhtIYev6llFauFpdfSvxVI0s8CkvhTMwGytCj7TaXgKQAGcMihIZVKxTY3NwP4Y/Y2ZRUmHnpoNBoh5ZcDRJRx6GsF0m4FGKkRqHqgVqDei+fWarWsUqlYtVq1RqMRDsS4rl7UPswspFWXy2V79OiRNRoN6/f7trm5aYVCwd55551QX4y2bW1t2Xw+t3a7be+//37mwBFlZpHiremremBAXk1Bz1JdW1sL+mg0GuGgkd3d3VB77ro68eAyqcTKElxfX7dHjx6FtOLL3jeBZ0mSJEmSJEmSJEmSJEmS5MHKTTK68q532fpHtw1AKtsNVpyCBIBnAFkx4FA/j2g/lV3Fex5EU1GwxPdfQbzrnjQakxhAAqgGgGVmgeGkAB/MLMBEBQU1XZfURO6lKauc0Mp3KZavTCstSF+v18OhHrVa7cbSemmfMs/oa6VSCcARjC+tEcj30IGy0NAB4JnW1aN/eoAEKbyqK8AzRNNt2+22VSoVa7Vatrm5mTmU5Lq60LpvnpFXLpczAGZiniVJkiRJkiRJkiRJkiRJkiRXlK8CG09ZcpoyeZm262djwJqmynrRWlheboOF5++lICL/A/LBsIOJFUs71t/0T0/ohNFGP5SRx8EVfFfZa1rDjO/CRgNUuyndxJ671j4jvbTdboc0Vq2Hp+CSMuboEyChnr6rNdV8aqvqk7TNWFsrlUoAr2DgeQbjdXRCG7UWnNnbVN1ms2kbGxshvRgA7bL3TuBZkiRJkiRJkiRJkiRJkiRJ8sDlptNu8wCmhygX9V3r0V10jYs+t+z6F73mr39bYGIMVAT8MzsDOmMHfShDaxVZNc3ZH0qgbVYA8SZB1hgoqimtsOpIY1VwNTHPkiRJkiRJkiRJkiRJkiRJkiR/YuQu0mhV/KEbq3znpiUGaum9FRy6iTprvs/6tx5qkXeNmwbOuK//2/8mlfi6bUjgWZIkSZIkSZIkSZIkSZIkSZLkKyGx1MC7lvu6bwws0nTa2wKpuH7s79uWPIaf14WelmtmmVTOWG3Ay0oCz5IkSZIkSZIkSZIkSZIkSZIkD1JWOQX1IaecXlaWMcp4LZY+6Q9V+CqKB0Z9X/3n/MmxPp0UfdzEYQ0JPEuSJEmSJEmSJEmSJEmSJEkekKySkvdQZVktsGXgSN7nYz98/yaZRbchqwBhCPrQE0/5jLKqOKxAT7Y0OzsVk1Mmb4uBtoroM1oGfsbe84c2cEgBBxmoPjikgFNRzc6AMg4pKJVKVqlUrn1wQwLPkiRJkiRJkiRJkiRJkiRJkivKMiZULMVwWdrhMnZN3j0ekqzKmlJdaKF5L7ynJ1/yoycrar2t+wSLlr23ygmmChZpf/l7Op2G39PpNFyHEz5LpZKZ5Z86eheyCjiW956mXJqd6WM+n4cTPvncfD638Xhss9nMJpOJTSaTAKRiF5zCWi6XV6pTt0wSeJYkSZIkSZIkSZIkSZIkSe5VYsW+NdBd9WTAu5KL2rsMOPIAkr8O4ABMGgAFQIFisWjr6+sPglnk/88Dw5RVpd9RQMiDiwoaAY7o++Vy2UqlUgCK+OF+dyUXFa1XBhmCPnjG6AIgyINo/D2dTjOgEcy7YrFotVrNKpVKBjS6rVM/V5G8+mwxffC/9nk+n9t0OrXxeBz6zOsAaqqP8Xhs6+vrVqlUAhMRYNWDlOnAgCRJkiRJkiRJkiRJkiRJ8qBkGSuH92M/sRMD75NtlQeSKCDkg3PfdwVC9DN8jvcmk4mNx+PM9cvlspXL5QAMKFik97xt8UCfvhZLJ+S5KTiioBCgCH3x6Ynz+dyGw6ENBoPMNRuNRgCMSFnUe90HgOZTLQF48r6jTLLZbGbT6dQGg0EGGIJlpq9hH2tra8Em2u221et1WywWVq1WA9h6X/rwP2YW+shnVJRdNh6PQx/7/b7NZjMbjUbBZjw7bzgc2mg0slKpZK1WKzDwsKt6vW5m16t9lsCzJEmSJEmSJEmSJEmSJLlHWZb299DkohTCPMZV3v8KOijTyoNnpVIpAEb3rZsYSwxR8CwGHgCAeB0oCwsQYTQaZd4DSIJttba2ZmYWft+XaBv1OaqgD2pU0RcFzzR1UZlHHjzDJtbW1gJABAsrxuq77b7n/R3Th35GwaLJZBJAMkAi3oN9hf7087Cq1tbWrFqtWqlUsslkktHHQxC1YYAv/54y6obDoY3H46AP7ITvM4aYK0ajUdBbqVQKn4eJpvZ1VUngWZIkSZIkSZIkSZIkSZLckSxj7WhACYvG7GEAaXkggX/N98/306dsxdKzfHBdKpWs2WyG4t/r62/D2PtgFmm7Nc3OAzb0W1Pw+PGvIfP53AaDQQDOBoNB5rrNZjOwrR49emTlctmq1eqdpm/mPWetSzUcDs89dz4zGAwCsMHz9kAI4AifxzbG47GZWahrtbOzY51OJ9iG1rcyu99URX3WXh8KAKGPwWAQwFKt5wWgBnAEkMS9SOFdX1+36XQagLN6vW6lUinDPrvL/uv/CpqNx2MbDoeZ9zzrbjabWbfbDXpjPhiNRkEfCsLqNdbW1mwwGIS05tlsZsVi0ZrNZibF9yoAawLPkiRJkiRJkiRJkiRJkuSWJY9pZHY+1QuGldnDA84uej2WrqXMklgal4IuCp7pZwCJ1tbW7jwFLdZH7WssDdPsjFkEiEKAr+whBc9ms5n1er2gi36/n7muFs0fj8eBkQdQcJ+iuoAt5gFSBcNIswP4UD0qy6jf7wewhD4DnlWr1ZCySbH4h8C0UgBMWVIKFtEn+tfr9QKoBGMMsIi+w8iCVcYPLMRms2mVSsUqlUqGlXbX4yUGoC3TB/XsAM+m02kAz8ws9IO+83k9fZPrr62tBfbZcDi0arUaPsvccVVJ4FmSJEmSJEmSJEmSJEluXWJMFP42O6tFc991rZbJRYyrZUwyz8DQINIXyV5bW7NGoxGYVqQs3rdePAjGa2ZnTCxlVVHbSBlFvq96Wp4ydLjWdDq1Wq1m0+nUqtWqbWxsZGp+3ZVOfAqcPk9YMIiy6brdbkg982ARYJrqdDAYBJ2o/swsMHJarZbVajWr1Wqh5hVpabetD62f5fWhdq1AKWDYdDq1k5MTG4/HNhgMMmmYvp+askjdqmq1mknp7PV6wU7q9brVarVwiMBV2UVX1Yf/X20A++Bz1PMajUZBH71ezwaDga2trYXxruAQ18b2ee7K5gRsXSwW1mq1ArhYKpXuDEDLO1GWduq8x+cAw0ajkZ2entp4PLbT09PAICuXy+G6AGCLxcLW1tbCGCGFF3szM+v1emFcbGxs2Hw+D2BrOjAgSZIkSZIkSZIkSZIkD0o0SCLIUwYNQZ2eJGj2MBhXSAwM868rAKIBL+9rbR4CaphWAASAD6VSKQR69Xr9XsCiWB/5rcww7bsyiwiINZgFDIN1pWCR1nXiXoPBwIbDoTWbzcCsKZfLVqvV7v30Te0zQA8CQDCZTOzo6CikYAIOLgMTh8OhTafTDMsOEKXb7dp8Prd+v2/tdjukcTYajUyx/bsEjDxYFAPPxuOxjUYjGw6Hdnx8bKPRyHq9nvX7/czJoao/ZaGZWQCRSW1FH71ez2azmbXbbZtOp9ZqtULR/LuU2Emhmrqp7WHsD4dDOzk5seFwaN1u1waDgZVKJWs0Ghn2qX6XuQDwVFNh0amZWafTsdlsZq1WKzOm7lq0Dp0Hz/QQCXRycnISQLTBYGDVatXMzlJ1fS1B9F6tVgPLjAMGACTX19cDsNhoNK6c1pvAsyRJkiRJkiRJkiRJblk8kGJ2/lS+hyoXsa30tVhfYoCZD65JP9P6PWb3r5s8dlXsNR/weyYSAMhoNArAkgfPCDDL5XKod1UqlaxSqdxxz8+LZ9Po/wr89fv9TPFzTcMEZOIaWhjcB9VmlklvG41Goa6TZ/ndxymC2mefpqjgIYwz/YzaiQdctRg+7CmYV/r90WgUmDcxMOEu9cFvtQe1eU2z47mb2TnAHNHDEBCYRVxDT2yE2cf792kfiOpBdaNMK2zCzALLtFwuBzARsLxYLAb2GNeoVCpWLpeDrRUKhQyYS7F8nYvuUhcKsGq7dfzQd2xC20p/6Sd2whqhrEYzC4xDs7MDNHydteumsSbwLEmSJEmSJEmSJEmSiMQALy/qgOedNqjBgr5PwBgLHu9bYmwjfvvgR18j2FMd6Kl6gCeACfo9UtDq9brV6/VMitJ99d3/0BcfCBPQUwA9VsuKk+BgWgGsKJAEQFCpVELRb9LV7oOVp33Xfvp2E6xPp1M7OjoKDDJNzfQggp6iCBBC3+jnaDQKda4ODg5sMBjY1tZWZizdhy54xjCqYP7QJ2xhMpmEtDwFW9GHv7bZGcOK5+3BZvR9eHhow+HQHj16lLG1uxb0oX3GVpRlCWjMazAJVQ8IIJLW89L7AJLB5hsOh8HuVB93ZR8xoEhrcylQrONF58F6vW6tVivDxNOaZuhD2Wiw+rCRbrdro9HI+v2+HR4e2ng8tp2dnZC6eFeprCo6dwJ6og8OP0BHjItisWjtdtvW1tYyfWc90A0W1bmuLZPJJNRNOz09tYODAxuPx7a1tWW1Wu1KJ5Em8CxJkiRJkiRJkiRJEpEYaHaRk+2DJ/99z4bw3/NstPsUDx7p38ogIEA0O2NfaVqhB5w0OFLAZD6fB9AIpgQBFNe5r1PzfJ8VPONvrdmlfyvAo4Fzv98PQJOCUIvFIujAzDKAVMx27kMPCoQqSKigCEwrvktAq0Cr9pnAmWesAKEH75RJc19MK8Qz7vQH0ESBk7w0PN9+AAKtX0Y/9fuTyeQc0+o+55G88UL/db4ws3OgGPOH2RmACBuLfmoKJ/3k+8q00vnjrnWgf/sfD7zTB5i3CpqandWBLJfLVqlUMqmLWi9vfX09w/CFbVUqle5FHzFgytuoriHKQqOdMPCwAQXP0Af9NbPMWMNeNE10OBwGffh2rCoJPEuSJEmSJEmSJPkTLHnsKh98XSUYW+aUPgSQSMWzwjSg8z8qsVMRY+wkH0Cze046DsHBfdS0QvIAMg8WwYLRdDyfcqafgz1EQKfXos8Ef+iiUqkEQO2+gADtO2AYYJYCgZpyyHNWZhHP34NnGjCiN3TBiXGazsS17hssou9aBH48Hlu/3z8HkKhN8wNIQgpVsVgM39GURQAFgmizbC0xguq7Eg90x973UiwWrV6v22w2C32eTqdWqVQCaKz6MTsDzxSshKHDNdbW1mwymZiZBbCyXC6HWk73IT7N0MwC8MVJmLRR+85YM7MwJ66vr1ulUslcEzC5VCqFkyQBzBaLRUhz7vf7NhwOQ6H8+2KuYsf8mFk48KBUKtlkMrFarRbqs2mqquoPffBsuf54PA6sM0BDZWweHx8H9lWj0bBqtXovp7LSXrVd+lmr1YKdY+vNZjP03dd65DU2GZSViT4AzxRoHg6Hdnh4GPRBfTSfGnyRJPAsSZIkSZIkSZLkT6Dk7Qrr/xc52Xnv5wWXGlTcJwjgJcawigFD+jdCQKDBLzvg3rEn3YgAsVwuB+ddg4T7EA8Qak0mrRujbCNlD/m0MQWVKGLNd1XfyiwgYOZ792Unagvad9KMYBSRqsd7HjD04BmfHwwGNhqNMoCSpmR5UIE2PARQVcErrxfPogM8oO2+xp+yjgBSeV8BZgXIlEnykFKdY+nbZm/nBxgyzBXobbFYZAAC5gIAH9Uz39NnAVsP0ACbuSu9eHaRAsDoAIBDn78WgPfgWYxtRH+paba2thaAMgViOIwBW+T1+1prtEYXzwRQPHaCrm4U0GZOhtR+6umjZlnmLjKbzez09DSkiaOPWq12lyrICLahayZjW0F3XQsVAGMsaZ08BZb5nLL3+P54PLbj4+OweUH9xMuyeRN4liRJkiRJkiT5EyWrOEs34WjHGEoPTWIpFBpoxNq87D0VBZm8LjzgdJ+gAL9jaTUK9Oh7+h1fr0yDN2WOwCAiKCRoJBAgQFaA8T704BlnBO8KnmkReAXP9Dn7NEUtjG9mGWaAT0/LY/ndhcRswtuFMgoVGNAfDWwRDaA90xAgFRDRM+48C/K+xoz2D/uH6QF7UEFPWIj0wez8fOABae6D+PdIi6QNd60P3z/6rmwxip377xHwE7gDpKvt6LNHZwCNgCQKqlIMnc/clT7y+re2thbYZbGUVdrmU7zNLMMsUvALW/MgrNoigOpwOLR+vx/0dFl20XXEzwHKGtMxrCzCGOjItdCHAo1ebzon8T3uRT2+fr8fxuddspu9XWPzlUolM8fznNT+/WYS+ogxNXlf9cE6xeswF9FHqVSyer1+qf4k8CxJkiRJkiT5EyT3EZg/FPFAjg/O1SHPCz6W6S0GFGkgc9eFvvNEnVXPplLGSKydvi8eNNK/CeyUVcB1fQFg3rsriQEkyhSj7QBgqqdYmiJBDUBZt9u1Xq8XXtN7akpivV4P6WgESfd1yqT2D9YYv2HSAYbpZ7VAupllbKnf79t0OrVer2eDwSDcq1AoWLVazS0IHkuXvUud+OetP77gNTagdqxpqAoe8BrpUxoUc5qcgqsEibRDwaK7AEhi4KUCJGaWAQiq1Wq0XfQ5D4CO3dcfoKA2NplMrN/vm5mFgyXuWh+qB8AAAnXaDatGwQoPqiooonaOvZDmCctM7Q+mVb/ft+PjYzMza7fbd74pobpQHan9a/98TTcPhCjbyM/RHvjRFFZYkMfHx2E8dTqde9MHc7nqJnYyaqzGnQdS/XewNQWKdP0mlXo6ndrh4WGwJfRxl6L64G/AZW8by/RhdmYfzCWMEwXqAddZewH4B4OBzedzOzw8DM9kY2Mjs8FxkSTwLEmSJEmSJPklFw9q6G+/y3lT97mJ692kxMASM8sAIGYWdV5XvX4MnOO3Moq49n1ITA++plUeUOEDO/2J9V+DJg0UvRN8l7vgMVmmC4CkGHimRZjRgZ4eSFpRHvOIz5tlDxPAHu8CDFAdqC5ielB9xFI6PeilQX6s3ps+/xgLMQ9YuUvxwbufP2KSN3/4MUP/taYRv2NjQ3V7n5I3DyhAoPOCmWXAELWTvKA1b9womBgDZe5L/IaCn0PzDgDg8wqC8L0YsBQDgRhrD+FgCW8P9It26maD/o59T8eaTwmP3Zd7YBuA/vdtHzreYVepTvLAIm/zeeMl1j+dM2APYx+sWXe5vnj7Za6IzWleH/o9s7OxBHCmn8mbp/U9mJocbhJjvS6TBJ4lSZIkyS+RPGTw4i4kDyRSZ95s9bSzy9wPeQg6jwEkPvCPOasaqK3SD38ffU2Dibvc8Y21UfuvesCp1Fo7OHW0P9YHDQrNzhgEXFNfQ2Ah6G70XevE60GBED2NyjuT9Nen5ekz1vQ9BYQIenSHuFgsWqPRsGazaaVSyRqNxo2NycuKpnZgC3pCHjvV7GKr/sbjsZll9co1ut1uhmll9rbOT6lUygCJ8/lZ7Rvex07uWnjG9J06MgShyuzgPW9POr60HhYAMoxDnjv1fDyAhB3FgqS71IeCNArWIB7EMDuracQzVPaJzr08e1iIpG3qvMOczPMwe2tHMRDlNvXAbw/wKvhHKqJ+R69BmqLOwxS8100MnV8BG2DswQQdj8d2enpqZm+ZVqqruxRd+3hmMEh53ywfDFOJgdIKYuu65dvQ6/WCntCRsgPvSrxt6HNHPNDo/RC9FvrwB5SobvS6fK/b7Vqh8LZeGAcH3IU+vI8QA43y3vPAmV8D1LfwILSuQX4tnc/ndnJyYovFwmq1WsY+bnu8eKDYv6csMm23T9WMvcZ1FViMgWZ8Tufzg4MDG4/HVq/X7dGjR2EtX0USeJYkSZIkX3GJOalm2QD/JhfIvMDhvsWDNzFHP+a0XrUP/n5c6y5385aJ7lKq8607j+hDT1/yDlusLzFd604q37svQMRLDDQiEAYEUAcNffhaNPRFx5a/roJFKgoK3NfpgWbnC39rugcButqL9hfbUcFeAFwIiL1zz7W0QD5pG5y2dZ9gogfRKNQNaEaReNUfQJn+kOrY7/cDeEYgpOlIk8kkEzjACtAd8rvSh990UDAVMA09qI7QB9+LsdU886NYLAbArFqtBuBI03k8a+I+JK9fnjGlwdky1hBF830ASLpfDDzzwTCHTag+71p8YOqBEJ9WqqJ90vnHX1MZOgrC+BThwWBglUolpEjetU78OkhbfdqhXz9i6ft+vfaMOp2rYjIajUIR9Ol0eqVC6FeRZXMU78UAK884U5al9908aOSBEt+OxeJtna9isRj0wfi6S4n5mjG/3PumOmeYnZ+fl4FFsXsvFm9PmiwUCjYYDELq613qw/c75h/mvcbvmD78/HvR3Mg8QkkF9MGG3yqSwLMkD1puI/D/qomfNM1ujjWTd92HKHmAiFn+AqTvXfYeyyRv1/CuRPvud6B43yxekDtmO3k7Q3mLMu/5XbKHBAbgXPPaYnFW1NvXXVDHH9GFnnvw2+vZO87+unctGuAR3AMEsHOvQZ4yorQwrdbv8TaiDmwsbYbrxkCouxQPjqADPc683+9ndvN9GpU/BU0d4BiDS1lbagta30vBs7sGSFQfCp750wM1zY7vcTpcTMewkhSE8nMPdUcIZMbjsRUKhYzTe9f68GCPziEwp2DkwZLh+x48U6aVnpCHMCb0FDkNFhUEuA8gQMe0/pid1YxRJpYHi/z1VBhPgEXKQNP5UkGSyWQS7OOu0oxigbvOqfR3fX09gJ28Rj+1zz6I5bMKpOtJeqqHxeKMxQnrzMzCfe+SVeR14sEu7NjPjX7t4Fl6YJ7vqP5izwG7gyHLyayFQiHD+LpLvSBqA3nj17OZzbKHKOhcEEuV9mwjvgdzhoM5zOzOwSIkppPY3+oz5c0hfk7SuQfQw9ujmWX0wSYGJ3zepXhd6JiI+eQxYJXr5I0H3fzScadzBPoYDAahnEC1Wr3z8UJfzM772ctilNg8yt9eL37cmGU3sAqFQqiZiD4YM6tIAs+SPDjJAzBu0mH6qoNFOrleN0C/jJN+H4Ev4hk0OBe0S3f8loFbyyZgfvsd5ZjcBzji24hjrU6Ftl8DNL+r7wERdWD1Xho8edHrmd09gOaDX0ARAldAIoJYAre1tTWrVqsZcMQDjYju8mpQp/fXcYme/fHjdyGqD54bbBlOW1KwiM+vr69brVYLR5gTgOhJcJ5NoOCcZ5YwBkulUoZJcV9gkdcHQMhgMLDJZGKnp6eZcaRgIu1XIJAfDWQAjbiGgqjlcjmwbNC3LwZ+V+IdTMYGwNd4PLZut5upj+IDND8mcNg5XVKZZ/Qdna6trWXS9Cj07VPh7koP6MKn5Snjip1p7MXszOm/CDxjh58xQL8BjlTUfu4STIwFHnkF8c3s3Cmbyp6LXRMhna9arVqtVgtjgoLqfE8LwgOKMKZue831fleMcWaWZVgBBPG63zzx48XPg9iEgmfeprgG9kcgzNi6K3345+qBce+boB/GC89RGXR6L2XZ+XZ4fRD4rq+vB3CkUqlk7Ok2JeY/xkAg9a0ASxUg5TOIbv7l/fhNGvQxHA6t0WhYt9u1xWJhjUbj1vWg/fB/x9Lx/PONgYkxkEg3ePyPrh+Mn+FwaKPRyE5PT63b7dp8Prdms3mresiTPDAxtv77DafY2PMbPmobrL3ed1N9nJ6e2mw2C2UT7lL8uuDHih8bMdvw11HdxABn1mBdX7x99Hq9lfuQwLNblmXOYN7Ey+9fRrDI68MHnzGH66KdiavcU8GCVUCW25A84EbbqI6ItlsZNJdtb96EwzXyAty7cFrznhUTok6M/E3b2GEhwPVpUXn6UVCO3x6U83q5C1DE2wR/a4BDkKqBnupxfX09LBzs6OpYii1Knh4fozNrgODrs9ylTnzwSwCPA8HONAEugQZBHGk0Gth6pyVPH35M6g4f16KNt2krefbh0620OKrWKsKZ1/aT8qFOh7cRvq/gGYGPBtP8vmtGgI4DHS/qbDJ2NCDRoIRxkweeaYALK4Tv+zHGdTQt7y4l5oAv+4l9Rx12fR82mqZt+jU8bxfdsyjuQi95foiKPj//4z+T1zcE4BCQRIESf/+71sWydntQRPsymUwypwjGWLt54JKy7zwwr21RcM6DV7etB/2t/YqBhDpnxNhUfA5deN/Tb0LFxpyucYDad5WmGNOHbpj5z+j8puuj9ou1l8/4Z+uZWKpfrxfq8ZECfpeivrPZeX34Z8pnYsy0vOfu+543X+uGiLKQ7koH/O1jCO+Hx8Ai/zm1H68LXc+X6QMfRdf6+7IP+qdjw/sIOlbyfEavjzxbia0hjLf70kfeOuv/j8XmecBZ3pwQSwfX7+u44GCJPJJATBJ4dguiD9U/jDzH1Acd6lhdFSyKOV954Ig31JuUmD7yDJ+JjlQRHAp2k3wqke+zv6/Z+Rx5XtPrK6CgC9xt6ETb4Cc6D4ro7hOi+mD32jtfeXrRoNcX3zQ7q8mjAAPX1PSlm5DYOKAd6EgZAAT8MGl0N1aZMhxNrXTkvMVc2VpMniwsZmcMGk0tQUcwl/R6N6UPdOCBPQ38lUUEKEIQq88MO6nX65mdbc/SAwzwDjqgi9pSuVwONgiDoF6v36g+VBfowDsFXh/T6dS63W5oM9R03QFHB+gD2yGVSOdh76DDKkEfan98v9lsZoLC2wIV85xFZcvMZm/rOozHY+v3+9br9c6BZ4A6JycnGZYUxcuLxbNUTu6jzoY6YczbanMbGxsZwOA2mVZ+DGlqB30eDofBXvr9fgBZFTyLOa/owey8fXOPvDUXphUsJOzkrgNfxpCChN7xZJwwDjxooZ/VucKnKTIP69rtU3gXi7eAG0AtAP9t68PPsbymmy46J9ZqtfDsdONG5+VCoZBJ6VTgrVKpWKfTsfX1dWu322Fc0VcNcklT5H63vTERC9ixAbO3LDHVGc9OfRT9PsxDGGOwjMwszL2VSiWsG1pr0dsY69p0Og0MGvWNb1sn6AO78PcuFN4y4srlcmZ8aR+Gw2FYN3i2o9Eos84wX+qao2OUuUlr87TbbZvNZlapVG49NS8vVlE98DsG/up4U+aqX7fy1njVgQb+w+HQxuOxlUolOzk5CUyaWq12Z7rw+ojFV9pX/5oypvhfN/2UFaybPD5ND994PB5bq9Wy09NTWywWtrW1dWu60H6p/Xt95OlExYOrXE/Xbj28hL7qppgy8nT+6Ha7oVj+ZepaXUcnfj7wWQ36289//lp6Tc8WJ6sAFpXfJNSxxffQh9kZoHbbos/Vb9x7veTpw88nZpbxQbW8AmmY6td5n4dNX3zjfr+/cn8SeHbD4h0QT3f3k4OfcPhMHhiyyv39ffSayEXA002J9k//VlBAnVEmN63noE6GWfbIXr+DHwOLYrs2LHiqixiF/CaDPP9sYnbCAqBOBhMC4m1JAa3Yrqj+1oDH1w3gfZw5P6nl2dJN6MLrQ4FUfnBCB4NBAC+Y+An46RtOrn/Ovt1MvLrQshgR5KEXdG12dpLWTdlIbJHwNqv60IC/1+tlGEX01cwytXXMLANgaDDLmFIHhPo+gFC0q1AoWK1WC2M372Stm9JJzDlTR8LrA/sYjUaBhs340n7zPAlcOMlLAVIFswGjNDWNeQyAYLFYWKVSMbPszvltziNeHz7AwMnUtE11OtHLZDIJv6lHBSuP1EUNdjSQU4dN9VEsFkNa3m2uM6oX/V/HkXcml/2o8JzX1tZC8OvX0phTTnv4PEE2rL7YruhNyypjSHXF335DKWa/PshXJqPZ+Y0YD9b769y2Lrz4sYMoG4A5gnlSx5huNjCGvN+G7wKwzqaDbnipP2R2Bvjq/HIfutAAJ8+vUvaQthtWlK7BXE9ZnFoHMTavcU3AVQUablMXvh1m51OHtE8a+PNdHRu6lvgg2tuN+kI6xgh+lUF8F8yimD6WBb95LEKeJ3OAzrPe1r09xgBFfGPW4/F4bOVy+c7HjNdB3pwZ88vVP9X39Jl7G/A68XEEaz9g7V3MqbF1RMcH/6vkxaCxuUbHvtdHTA98DkBFTwq+j/lDbcKPG5VYrOV1omuQBw69Hvxvf5L0fdoH/Y3pw//2c6u+puuE2opPbfY+Bj4bv/GXV5UEnt2A8PAISA4PDwOq68XvXrOIEITChiD4IHDJy/nVv3XhzXNEY07wbQR2Cs70er3AAKFtLP46ePgehq+Mh36/H47zbjabGUdc++qdKyYKvbdOZOg2tjNyk6CIgoSAEjoBEojGgEYGtba72+2Guk2NRuOcneik4hcTdrX0PYIE6h2Z2Tlg5SZYRTF9qC6Y3AHK1EH0IJfqCHCnXC6HQL/f72eCNe+Qce/BYJCxV7U/dsfNzlhoWuz7JkFED6QyodNnv+gx3ygTj8kfx1QZZuPxOMP8iT1TnA3uqbueOh4BmJRhdVPziA9aVC8shgosMz54joDNPrjTxTJWi0hrfCnzjPt6m0RvBNGLxeLc3H5TEnM+1EmiXz5lVZ3OQqEQTiXj+8oagzUDiMbuXaFQCCxOnUu4Pv9zTWQ+n2fSaG7LSYs5VTp36s6krg9ae4t1GHtSUEQdUsAz3czxfdN5WvWiqWt56/Nt6cUHXLFAmOdLu3Us6VwE+0qZRXyX72kNPebjvDU25uTfpk5iP9ouHfs6t+l44W/AAOZh7EjBIDYbGo1GprZVTNArbC3Ap9vWh9cNNr5YLDJ2jn7YfIht+mEfOi8CFmMLfF8Bdw2IY4EgerltfehvM8vYuL6mvrjfQPIBv/o3uu6yfppZ8FNZd/m82Rkzsd/vB6bVZDIJjLe7FPoeY1rlAUbqe+tc6q+rfiu2AFta5yDmcmUg3VWKYkzQhwcA8nwA1Yeun35eUkCA/sOW9msV8zWv3xXY7PVgdv4UTX0vppPYehjTgwdI8HOUmed9edXfXevD7HzZIV5bVR+rruOMG9WFB5s1DmTc3PWYuYo+VLyt5AGG2letARe7hm6KryoJPLum6ANiYXv69Kk9f/48s8DwQCuVSkhvYkFmYSiVStbpdKxcLlutVgtAgE+f4776m7+98WAwajQ3GdTFhMmKQG5/f9+Ojo4y7SO1Sguas/jgoAIOkfawvr4egCItuOwHig4M2qFOuTJL9O9VJvnLiraNBe309DRzmtlkMrHj4+NzA1dTOnAwvdNdr9et0+mENDScUr2nOqUUg9ZdPyYz7+BS3FoDiJsAi/RZzedvGT2aIjidTu309DSAQx7kU5BIgRWC9UqlkkmrRI8K2PH50WgUCon6SXd9fd02NjYyxb513N5UiqIGEfrM1EHqdruZXTSAAe9YqLOgNl8oFAIQkjePcM3hcBgAGXVUCIhJYeW3LobXlRgA4sFEAGAAMwXSfNBC2/Qa2A4n6/hdQZ2LFOD2dcIKhUKYgxSMv2mJOU8+wKDvpLHgHOk4A8hQQEdtL+ZIoZNqtXpubuH6eevLfD63arWascObdFyXOds6lnzgxfeUVUpQDjCuaeF6PTYxmGO0z7rJwLqkwL1fl29aHxfpys8VOjcUCmcHiqADAAsdc+gKPShwoKIbgaT7a5CIPv3GWSyIukkdxPTh9UC/eIawxpgfWX9YnzQdV8FDvgtIy/qsrFbfLtXLXYBnXh/8LEsTjdk04wtmFXMTRe2Zg1gzdOwpUKbjDPtjvmbz5z4AkovYEX7TUgN4s7MaQ6PRKAPEqR/B/ARY5Nk2i8UinApXLpfvtGaRv4fahw+AY36i2jXzaewaCPqDWa/MIW0T6WqsXbcNvuu9te0xXzCmD51reK5+EyYGjigoQpkO1Yd+Rte8+wCLzPLtg9/eB9W1wb/ngTMPKPL8dc3WecTXNb1Lfeha4iU2p3hfz8913o/wwBhzro4HJSCo3rCh29ZH7PoxfSwD0GJzvq5Xfuz7GBh/JdYu/PwEnt2R8KDYnZ9Oz2rtnJ6eWq/XyzikZmcPywfgPHgeIgOezykFfpnk7exyT//eTQr68M72ZDIJJ3sg6E13itiRQgc+yPADX/sUG5zab88S8GwTBVhuCjijX7oDRPDd7/fDaXcscExktM8vNH4nR/vMAqw73jpxeF0qWKjBHvXTAItuCjTTe/tFDdYddqN1pXTC5zrohOBERXWjC4/+ZlHRxYfvAgRxLz0JDKf/Jk7IywOI6K+v66CgorITvfMeG+uqP9Wjgib++SirSllmAKroQwOh69TC87ZMOxTw4tn52hdKzUbUmaVdzC2+/9wrZkvMzd5R8WMGxprq4iZqA8YcAdpBIO9Zmcqw0r4oQD6bzaxUKmWC1EKhcI7Nyb2LxeK51HG1HT83+fnVsx1vQjwA5R0opeN7IFn1Qtv8eDCz4HBp0BfrQ17QqHaov/V12n+T4vXiHe4YQOXXGb6vwJgeIKHPlu/rtTRVMxY05QWWdxX45ulA1xh9ne/puGaMoQ904j/v50f/PBTE5v6w2W4z+PV2Ql/RQ8zO9W/fT+ZTxgo68QA732F8MXfp+FM/Ibb23ZVoH7295oEBHnz1/hvXMztL29MgGACE58/n0JnXw23qw4M9/hmuMqZj78XmSz5PP3VDVZk02m8FF29yfVlVYnrJswv/3irPTccF/o+u8bGNMF67KT/ksuLHTOw9/xqf1d953+G5axaGziGxdU/XpLvWR0zy4syYXayiQ79RiK/mr6UYhG783qb4dTXP7vN0oq8t+66fmzQ+UL/Ff17t4zK1NBN4dgUhkJvNZvb8+XN7+vRppubO69ev7ejoKGOgOJKlUskGg0HG0eKhASRoQMSOP6wBz0KLOTSxBc5/5qb1wWL//2PvXWJk25L67sisyndmVdbzPO+z+95r+oKFwUjuRsKM8CfsgScMPEFYskcNMkLyAGQPMJJbyLaQJUvYHhhGLUuWeEgMkJClBiE8MZ7QNCC6L33vueddj3w/Kiszv8HRb9V/R62dmfU8B9ghpbIqc+fea8WKFSvivyJiHR8f2/HxcSKc9uXLl9Zut0Nf+c18Pk8UpYYf6vhqPzCmBoNBYmc3ZrzwwrH13/kIk+uOrGIMe72eDQaD0O7T01NrtVrhGGmcPIwAXwfEzKK84TuiJNQI43sWGJy/XO4V6FSv1y2XyyVAMmSQqDPqslwVQFPgYT6fJ3aJmC+dTseGw2EAz9Qw1OdrHyAPgOhLnd/5fB6i7mazWcKhhwe1Wi1xChrRfGtra9ZoNKzRaIQoBFXEl+EHbdJIBgAhdlpHo5ENBoPojqoH8FiUdLdJDXGVNd217Pf7CcOT+bK2thaOsFZHmGL4GxsbVqvVrFQqJXTURXmhPFGnSSOh9GAE2quAiBrxHqxARgCLiF6YTs+K8urONVF9vLTvqsuZO6T1UqS4VqsFgDEGLFyEJ7RdgR3azTt9iDngqj90DiN38AXnBPBddyTRJxRSVbnnnfpNmjpO2YFSqZTQJZcllf3YPKdPGi2pehjeQLncGVjOOjSbzUIUkUbMKLjgjbe0jRcvjypDWg/uukjb5R0qlYuYnoz1RWsCEl1llgS1dV31UXe6ZnlwRp+lm1defq+bN77ffkx1fqQR7aTdmhJCNLzymQ0GdAEy6dujEeK6oaZr+k1QrK+Mox+zGEDgQWXdfNGaZ/6ZOq8ARvw6MJ/PQ/3KfD5v4/HYCoXCjfEjNsfT+sl3MSAN+eB/TX9V3uo81XFnEz4mr0Se+WyK26A0MMj7Hf5v+g55XqoTq2tct9tNBCVwjbefvLzdBjji++rtkBgfIG+vpAU26Lo/HA6t0+mE4Aw22r3dpxH3bHBe5zqziB/qa+rfi/gR0zFq63uin6PRKGTrYC/rRqlG5TMfq9WqVSqVW+GH729Mp6SBRR5sWiZPZq+icimPRFqvbgz6tqytrVmtVrNarXZr/IBia2waT2LX0Sc/5/hO7XsiU09PTxOZMh5bKBQKIattVcrAs0sQiz+ASKvVSqSFEC2iwosy8I6fLqgoBpxfszNwBONslR2WmJGT9v918IJFj2gzUszggxpACv7pBFGAh377a3RxNbOAJquT4vsaUz7eyfbXXQdPFADAOWcSM6nV6U1TsrqQaLu1rcgEcqOypkpGeaX1fjy4q07NVXijxqjuqgKeefngO+27PjfWHm+UwPe052tUDvdRcLpUKiWiBeARYIk6exfliY6FjzjzNcyQF1ILPQ9if6tuQKY0XNkDMZp6pEanpm8RTaWnSfK/RlpdFWBVfjBOAIuahqinXHrHXzcjPOl3sTmnz1QZ0mhEfQ4gt55MyWc+0vUifOCdv72cAIjDD+TDAyFpTo06bsg+/fWAcMx5U3BE781nqk98TbzLkvYrNod0bnvwLC1yR/WpGqoKEnmnN02+0ww/1d0xnXoTlAYUrRJ55v9XEIANh5ixanami9SBjTmM/v6x9l8nIOBlxz9Dx947ckreDlHwj9IbsUgrnSsKmMTGhzl+enoaQKKbAkg8D2LOXez/NOdNHRqve7wc+Bd6Xj/T+aug+OuKPIt9FnNq6X+MD5AHtZEZTS/XKGDuq3zRe9wmLeLHou8XtTNtHmhUkUbDx/igz74p3RqjZXpj0W+W6UDPE5+SqfrGR13xnMvYqZcltT0v8ptFukdJ+aHyAT90PVf7ifveFri6Cg+WtSHmD6aR54lGWqXdA168KZF4abSqPMV0LHzQDT9/L12vLxoA8MaBZ1/72tfsN37jN+zP//zPrVKp2Fe+8hX75V/+Zfvoo49Sf/Prv/7r9s//+T9PfFYqlc45nlclmH9ycmLPnz+3brdrn3zyif3lX/6lFYtFu3PnjpVKJdvb27Pt7e1EnSQMZ82/JYLFp7ZoxFCxWLTRaGSFQsE2NzdDlIevNbRoAtykoQ4gcnR0ZMPh0B49emSPHj0KkSs4UkT1gPxroVSMUYCLGDigRhQ74bPZLDjzPs1Q/9ZdwJhDeV380d0wdomeP39uBwcHiWv6/b6NRqMA1uTz+URRZQW3cFiU314hKPCo6VI4PwqC4PDrMz2v9D5XAUR4adTd0dGRdbvdROpdt9u18Xgc2pnL5UKxaXVSiHBRXmqElQfNlOArNZ8qlUqIAKEWDZ/pfIRHuouncrkqb7whRPRQr9cLUXea/q2596RL+hRKH72ieoP/qcGFsUa0EZ8x3vS7VqvZxsaGFQoF29jYSMyvtbW1MC7lcvnc3LssTxTEo27keDwOqc1EnvHK5XKJKDDeS6VSWGzV2VD50Pmlu5O5XC5EYCmIUqlUbGNjIxFlRiSVyg780EiTywKsPvoE/uhpsxqeT3tVNnQuqVPLM8zO15FABsxeAajIpAfP0OHoFE1ppp6nzi3lx0XJgz8eXCVaUNcHJa9TlRTU8EAa8ySXywW9ozoGZ0VPJfYbORqliqGKjF7EOE7ji3/3vEqLSPTOSmxcVF+oDjazxCEQMSfWO4Yqf8pz5j52GqDRdVAaUKYv5QGy7fmj80avVXlR3qjznzbPYmNF5KsCKNvb2wleXzdf0voa67O2O02nxYAy1bG6XsMjNpuVR9hQ8/k8bCSVy+VEmtp1U4wf2q9lv10GKunar/2HiBxR/a6/1XUMvqXN3euiNLlbBnAskg+9TuVdTwvHXsROZN3T9VQjo+ED5SReRyRNGi3ih17jgUM2k4ki6vf71uv1EpusqnNU3+AfYs++Ln7E+u7XhjTATdcvTeGl3luv1zvHDzMLEeSsS2rHV6vVYEffJPm+XFZ/8Ftv06qcEJhBKSDmj84XtQOYJ6VSyRqNRsisuS2KAcexvl90zUMXaOCBHoig8uQBd5WPi9AbB579/u//vn31q1+1H/qhH7LT01P7hV/4BfuxH/sx+9a3vmW1Wi31dxsbG/YXf/EX4f+bAIxU4R8dHdnh4aE9efLEHj16ZI1Gw/b29kL4H84EjgZGPOG3AATe8fTpbevr6+F0HVBiJkHajv5tIMk6mQGLut2uPXv2zB49ehT6rcXnS6WSbWxsJNID2T3I5/PnJrIaUVpL7fT0NIESY0jAFwXIPKDm+XMdvPLgFkp+OBza0dGRPXv2LDiUZhYUnE//UsdBgQqNtINXujOLolTAjH7BI61lhoOrtVhir8vwxxvj8AN5brfbdnx8nAA0+v2+jcfj4GjjZGp9McBE3VkiKsmDIL7tCsaSjlQul61SqVi5XLbNzc3EGOh81TZcJhLP80Pbzbwh7FwNpfF4HFIizSyAVBrt5fkBkKKG+Xx+lpLGouWja5APTrLFadvY2Agyo8/U1M7LgKx+vig/er1eqCOJ8Qx4piCEgmfwBJ3jo7V8pBkyAfDBvFP5QV/AE9XrWu+NE/Q8ny4LnMETDyYSjk+kpu6kKbjK85lDel//0nsoEIQejcmuAvFs5OgBEqT16jy+LBDv5UR1BpGr6lz5HWiAL+Q9lkbrjTkFnnVuKF989Av94nrVHcxR5ouPZLwMxYAhNQpj0Sl+Dqw6Fh4gms/PIuB13VX9C/moGV1/aTdOn0aEXgUsismsB8xiz0gz4Jc5NSpr9Nk7szHDXT/DvmEdm0xencio0VbXQTHgbBEvPMCb5uQuel6aDOr81Y0NfofTg30If64qH2ntTOvLMmCEa2I89Pf1kRDaH90sgi/IFnxAFnQT6aI69ap0nfZyLMoMkAQbQDcEWV8VhKRNGoRwk/xYpDeWzYVlsuTBIuaIrv9+gxT9jCwhD1q/+DbAs4vOnVXu5XlCqRdegMx6UImuRfBDAaPbBhMXgUUqE8vkA1LbTTObyMpAT6atN/S9WCwGn/y2+LEKcLZszU37Df1Dh+ips369Vb6ofHC41ar0xoFnv/u7v5v4/9d//ddtf3/f/viP/9h+5Ed+JPV3uVzO7t69e6Vn+4U5NkhMZJRZqVSyBw8eWL1et/39/eBoYSxrPRgMat3B1Z1xvzOHsAOejMfj4Pyrgx9zCq6LFi0ItBOnt9vtWj6ft2azadVq1ba3t4MDh0InxxrnF+WHo6MTmf4rP9RYR3lwbwWO1KhNA4Muw69l/GDh63Q6YScAOajX6wEMI2qOPGucX3U04Ad9Qw40lZdXrC8K+njgxQMf8OOiwFmMH2osYgi1Wi0bjUYBKGK86c90OrVyuRwAVEAJBQH1f/qMTOB8pY0vbWInn2eVy+UECOAjGHV+LjNU02TD82M4HNrx8bGdnJxYq9Wy4XCYcJK07hwAu9YVY+77sVMwXYFUs2TKpvICmaAeRK1WCyAmJ2vCe5XJRcCZNwrS+MEOGfUrmDdE4lHPi+t9emQaUOV5YhY/3Yd5gS7R6CgFC30Ulab3LgITF1GML+gF6nhw2IoaiwBrugbQ19gzlRcKDnl+zOfzMLa0zV+jMoZMYpQCoKHHfK08jeq5CMg6n59FJs5ms5D6TsoqzqYCNV4uYy/fL56FjkE/q5Pmo9pi+tcDmPRf25QGWqzCD/9cBcxwoLAh9DeL1r00uVHAy8yCw47zpvygHbouqUMHAWTqc3hpHy5Ki4AhD8rFwJJFc8d/pjoFHql8ewPdR6N58EDBEa7ztT+vQmm80b9XdRo8T5QH6rwrLzxYZGaJ+qZaSkGdIP2t39i4DlLexniybI6mzaPYnPNOr750U0B5pHLkZcdv6F03xXjhv7sIeTAxBpxphJHqMJ1zGrmn+ok16SbT0GLzRz+/CHl+IBu+CL4eGqW+gT5bQVhdn2+aH548H9LW+tjnfu7QLy1pAlCkJ6zTZ/SCzh2zs40stR1vE2yGvLyswhcPyqu/rdkZgGfoD7Nk1pbqd8UhtAbYbdBV1rLYBoUHm7GbsZe1Friuz/rCTsOmh3+r0BsHnnlqt9tmZra9vb3wul6vZ++8847NZjP7gR/4Afv3//7f28cffxy91h9J2ul0zCy+I6nEQI3HY2u323Z0dGSbm5v29ttvW61Ws7feeitEC3lAC6FlN8Eb3hjsWrjZzBIAEbXEKpWKmdk5cOE6yRsTMaOF9g6HQzs4OLCjoyMrFov21ltvWa1Ws4cPH55z+j0oQf94DqTfqUDrzgvOkzqS8OSiwMdl+OEJoIgIPOQKkOzOnTuJtC6NRABM1F2T2P1x9mezWUip8ru23snN5/MJYEpPWUlzJpfxwvNEf6cGMsDIZ599FiKrptOpVavVEPGlURmaxqpRVbGFmX5rpNVsNjsXvUi7AGNzuZxtbm5ao9FIAJgKZtOfGI9ioFyMH/5zFv9Op2OPHj2y4XAYlD0RTgrIVCqVMGaxHSIPctKH6fSswLdGdKBj+DyXy4Vo3q2tLWs0Glar1Wxra8sKhULYCIjN20VgxCIZ8fwAMHv8+HHgzXA4NLPzdbSKxWICbI61S8dN+QRf0BGa9qgGF3qKKMRarRb4sLW1FYAiQEWfPu8jFBfxxX+GA9Hr9ezly5c2Ho/t6OgozBvWLO5brVYTqZbegIRojwdU0JnIPfOI+6heVhkDUCStlwhOTQnXcVk1ZdO3W8FEeEDx6NhOvIJ4Oi4avaoyGxsLja5Ct+Tz+XPrsgIjCuDDH01p9XLhgZWLGJXqeM7nZ4XX2WVlTVajkc0q2qiy4nWIf5Y6rQpwmZ2lTummn17D9zr+FLr28g8ISlr9RfjBuwemNFLH8zjW7zRexK5Rx14jXrTvarcoWKRgoYJEOrbFYvHSQKLyBdK57/VADDxbJhs6h3jnPmrP+jpezGlsJZ0DKjNqB3G9zuGrUmx9ioFmMf7H5MOvPbrmcj8F/fUkSeWPAr0aOc27OsU3AY54Z93zJY0naeRtQu6rvoM6u9S/Ze0xO9PJ6izDD434vslIqzQ9cxGeqB+layp90zq3AERE4rORCD/oI/KC/cvaVywWE2VIboLSbLwYf7yMpvlQ+nvmB3YyfjcpiuhH7Z+Cq2YWbALdLL+tSLwYX3TM09rhfTn+1vIdHA5wfHwcUpxZXzTVXzcncrlc4IcebnXTaZtpPpHvI31XmYnxgmvYdAA0GwwGdnBwYIPBwNrtdpgzagPqegI/COrhIL1V6Y0Gz2azmf3sz/6s/fAP/7B97/d+b+p1H330kf2P//E/7O/+3b9r7Xbb/uN//I/2la98xf70T//UHj58eO76r33ta/aLv/iL0ecx6RSthHShR5HjYHHynNaRUvK7kyyOCnboLjcLgpKmpmBkxGquXJW8Ua9t9NdpX3DacaZwsrQv2laPjivveddoK40u0gmk4AnXxwzwRQp7ES98X/nf7wDpSwv/arSKOt5qDGqEhu4keccORQeogFHp2+ENH+V9GsiwKi88XxbxjHmCkmPscdrhjf6vgIkakzGFq/Lhxz423gpyaBSeKlh4s4xHy/jhgQx1EvTYcdqpgKryw0fdxZ7DZxp5plFGyAnGhj4TcEkj0WK88TomZhD5vnsZ5jqV05hToUCHzpUYEK/j5sfOR4nQb11U9R4asae7tz7iTSOK0oDENIM6TW50Z9GH4qsBpGOwbFx82zxwxN8aGeWjGpS3KhPKGy+naTxZxg/9THU7u+/IiNazAEBaBETFeMJzYs6wGltpYKh/pq5tMRn1v72IE6q/8eAZ+tWfGKvgc5qx6nmzjGcxGdc2MbfUltLnxvQkOtFHiK3CD22Dt0c8eKbtjumLRTxYNK+VB/6lnytQn8vlEnZc7PrLUhqPta3+70X3SQPP9N2vcx689H3z67ofqzRZuIp9Gxs3/du/lt1nlbb4vqlz73kR+21ae67b5td+pfHFf3fZZ6heV39GI+/QXwpSq10LKQ9uKhIvre+r8kR1T5ru1LXfF8LXAIHY/I3ZuN6evQ1aZd5cZM74dF42iNRm9mu5b4PnxU3Ih2/7RdavVfnBmqa+g0/VNDvbzNF24Bupj/E65OMq5H0p5YdP59VITXxrvY/aJTGfYlV6o8Gzr371q/bNb37T/vAP/3DhdV/+8pfty1/+cvj/K1/5in3P93yP/bf/9t/sl37pl85d//M///P2cz/3c+H/Tqdjb731lvV6vYRTwi6GOuoseqSoNBoN293dDSCR2fkJ5BW/pl7yPYJtdpaWhwLRexKeSTogURHVajWkRC6KfIiRby/GuIIQGOF6X1342fnZ2Niwvb29UK/J19Xyz1XjnsWBa9Xg0hNH4ZM6DxxVTGqrOpoKMK5ijMX4oWkF6pjEHBEdz42NDdvc3AyRRep467UxJ1h3L5n0vLODXygUEiHdPnRX04eLxaLN52eOMkCk54NX6t5IUFnWBVzvxbUauTCbzWxjY8MajUai1pjyw0cSKeCshpMCIMoPNUZ86gcUU5AxJyCNFhndauzFDCXGiCPny+Vy2Ana3NxMpLoBLLIApDks/M9v6bMuoswx5Ac5qFQqlsu9qr8I6K0ni6Y5zKs4k2bnZVi/xzhiB200Glkulwv8IBJPI88ouA4/YoazAogqn+qkEE2EEzudToMeNTOr1+uhqGqtVkuA3xr+HwMVVEd48mCL8kkjE4k8I4WVNEldlxgrbxCpTKgscp3qWiVqv52cnAS9TB0I7oGclEqlEPmmhYm9rveAyTJnTPmBcdjtdu3ly5eJyDPmuAJVGgG0ijOctib577wxrusOcw1+6YaA12m6ri1znH17YsYiemQ6nQbDUXVQLApPxwE+pQHP/vnq4LELroWcNTJvGZ89EWml6VrLSHUuOk3T4FgXVd/Bh9j8jW2cpDk4HujWl9YlVNvRl+RQQC1mL2pbVuUH7359VjAqtjHqnxWT/0V8UX4QTUTd11gKPnKnc0iBAj8P1cm5qPPr+ev1j1+7PT+1HYvmql8TlR9ER1C2Qk9bN7Ngo83nZ/XvtD3oHX9Iy2Uj8dL0rudJmu6M/dbLhOcH8k4dz263a61WK1HvjfFnrFXX4gNoG7X+qNqR10Vpa9eqOnuR7lNbkBIerVbLBoOBtVqtRPo2pTVUTrXGJyVQ9OCiVUtIXIaW8SO2fqTpNf0ccEjraLfbbTs4OEjUBc7n8yFrgnuhP+CJ2VltL+/L3wR5m8brj7Tr9Xt/HXOGjITBYGCHh4f27NkzG4/H4WA65oKubcoP+q5BLTfND/q4jB9eNpbdj/WCdebFixf25MkTG41GQU7MLGHDKj8UZ9D58jcGPPvpn/5p+53f+R37gz/4g2j02CIqFAr29/7e37Nvf/vb0e8RHk+aUqmRQAiZ7qCxmJP2xfVQzEHifzXSMCLUSDA7q++jz9XoKkAiFCdCkmbspVFMuDWdgM/VKaK93hklnarRaKTWJPJti/FDDVqAMDWcdAJp3RXlHca42Vm6Xmw8YqT95n9NoYgZd3zuDfJyuRxOL1xUPDvmgPt70hblC21FPrxDx9jpd/BPxyXNePdt8YamgkXqnMV4OpvNgnxwuok63DFeeN56HnO9L2Kdy+UCoAZvtI3LSOeRX/BjhqbylTkd0we0B+eOSE1SNL3e8SBRmhHPNRhkxWLxXNqd3kf5po6/ztuYjMb4FPvM8yXmvKvDRX1ATS0mRdNHOnmHN8Yf7+h5oAJwUecBwJQ3MvSwDW1P7HnK77R54GWLl9ZuACRCD2tEInoEpyEWKRYbq1g7+dzvRjIvOWyCe+rhAMoXxkXTAmOU5rj6ds3n87DjrGkJ8CUtGtHrjGUOT2w9ir3HdIDXhQrgMX98muQq7Upbn3RTANBKT+ol3Znn6X1wzGNr7ao2A21VoIO/0WfKt1U38bBxPHCySlt0busaCI9or5lF68+l6egYH2OODfrLH2ikkaJcq22kv7opxzOukkYTky2v/zxgq2vKKmOlz1KZ5hlasNnXsIqtKX498M+J6flVeRF7X8SntLFOu4/vR4wfWvhd5cRvBrLB5Q+b0Dnl9d1lwcRl/IrJie+vXqs8SOMHcxF+aKSIT4v3cwDZ8GuuRohfZyTNMvt3ld96HRxbe1VXATiTgqaAN7aJjou2hX772l4XlY2L0Cp6Wue3fpZ2P+SfNQ3AmcOjABPVVuPF3DI7KzPgQebb4skiHZE2R9Luh+yTwtrr9azVagW7Gf8YvQBYBD9YX9Ext8WP2BxSXujnq9gifi1VfhwdHYWN1slkkthYZtOZiDTWIexbbNiL8uKNA8/m87n9zM/8jP3mb/6mfeMb37D33nvvwveYTqf2J3/yJ/bjP/7jF/rd0dGRHRwcWK/Xs1KpdC4ShB20fr9vn376qR0dHVk+nw9RZ4BdiyJpuM7sTAjoNzvI0+nUer1eOE2EQtE+/B0Fsra2Zo1Gw5rNZkK5qvGKctVdCxQR0Wzb29uhthxtoyZTsVi0RqORcB5R+N1u1548eWKtViv0USMl9JAEXfTU2YgtCigM5YfuunuDG2WZy+Ws2WzaxsZGwhiNGc1MXg0d73a7NpvNbHt72zY3N8OiPJ/PQxsAf3RsMQo4UbLb7Sacy+FwmHCClR9eZjw/kGvlhx7Lqwaqgkjcl4gWAF/vRPiFXcFJFvLNzc0Q3Yihh0ICHPSLGbuKLIL9ft/K5XIAPeGHByNiu4jeYNDdfHbveKbOJd2NUgOLGjtEOOm4eGIsAK7n83lI1Vbng/GBH4yxmZ1LOQMYgd/IH22gdoHyQ+8Xcw503qgjx86VGq4QgAztn8/nQU403TqNL4wltZ60ffSJCBgdS3Uk1AjUlF2uVQcCfmjfkXf+1mu9g608Yjx0DjGX0fkYZMiVTyv18klbFCzXXXR0sxr6zDeNbkbHe3CM+/vNCw+G0xZ4wfd+HulcVwDPp5l5Y0t/pxtMMdmkvT5y2DuQ+rm2h4gN5BoZjT1T++vHRuUjBpzoHGJN4LlsSGh6qndmuQfGagwwgJAjn1bpCX7Q936/HyITmNNqKMeAxUVAAc/QNsIj1Z/YIxphpcA7YHSazMQcT+XNMofdjxPzJKbzdd7yHPST2ZktEOOBd/o9P7CZtA4f0UVmZ1kLfq1SPaT98JuUHsheZtBrG5Uv/B37jHYyT3Rjcpkzpzzjnjj+4/E4HA6EvJhZYi3M58+ixfm9jxKkjbEDYi7i4HhZV72oc135GIvEVNnwekbHkHspP4iqRoeZWYj4ZrwV+M3lcomME7VzcQZZm1XvrMKL2N+eT97uVD7EeJ/GD3QzdiI8OTo6suFwGE4aV35gL2tb0DX0lXXBzMLBRpfhx6p88mvpKr9VHaj3Qz7Q1/1+3w4ODkLdaE6iZ33hwCjVEXp4DrXikCt/0NNlIxNX7V9Mp/vr9VrPDz5nQwH5GI1G9vz58wASmVmoTaX6UfnCfNOaedixusl4E7SMD2m/iekXszO9SnTZaDSyZ8+eWavVCmu+mVmz2QzrDX1kjaNOHBFaZklw9TYizy5DsTUI/gIYwg+iEnu9ns3nc2s0GpbP5xMHn4FDUD8wl8sFvaN+8EX58caBZ1/96lft61//uv32b/+2NRoNe/bsmZmZbW5uhkL5P/mTP2kPHjywr33ta2Zm9u/+3b+zf/AP/oF98YtftFarZf/hP/wH+/TTT+1f/It/caFnP3/+3F6+fGmPHz+2er1ud+/eTSCTLICDwcD+7M/+zI6OjoKT5Xebfe0mvq9Wq7axsWFmltglZfFUg4y/PXimtTKYbKQHcg9dbJhQLGaADaC0GOJf+tKX7OOPPw7Xz+dze/LkiR0eHlq9Xrc7d+4k+AHq2+l07Dvf+Y4dHR0lHBtFfr3RqlEURMzRNt3ZZuHsdrsh3LvX6wXjS39jdmaMNxoNazQaiUVPC/X7FFsKUI9GI3vy5ImNx2P70pe+ZB988EEinevw8NC63a7VajXb2dlJjDVKu9VqhQMDUIiKgMMPBXP0VEOcSzUsMaBwElCoGCH6ncoF9z88PAwLDyGqukPlo4IUVHj+/LlNp1N7//337cGDBwFwMrMQZl6r1WxjYyNhiMOPTqeTuA5Dh9Rj/leg2RdC17bpmCMDgImDwSDwA+NdwUSeMRwOQ9oZoDByzTPVkEQmGd/ZbGZ3794NMlAqlWw2m4V2UIBSFbIeO84irzpgOBwmlDmgkzo2MdIx110ZgDIAX+Y7IJ7OR4yParWaSBNU40vnksrmYDAIgDVAJA4BY1Aul4OBDMEDdaJ0PjHO6mB7Z0+BEHXS9Vo1gJlLWmON9CI1+tUYZV7xvxphHoxAP6ODdGOFecW4ai0GDAOtd6IRtwow6xyYzc4OOfCGsnf8FzkFChR5x9eDINoG+urHyW+EMA4Koqqz7IE/3ZGnACxyMpvNwiYJ8s+7yoMHC2mjGvMKLNFufTb11uCH3pNx8ZEPCih70Ff7R9pwDDzzzgkyy+bM8+fPQ+qT2gKsLxqRwVzU+RIbM50vjJ8WNFfbhBRR+FGpVBKAp/YhBmKqnNIGdLpes8jJR/cPBoNwmBLvCoTrBh3383VQdD57HaLt0og/UmY4MZnfqH2BPGEX6Yapbuj4HfFY1H6MVE5oI33nb7WpuC6XyyXsIcZ9mfPg10VdfwHNAAOwWfL5VwewqB3MvFIwAX6p/afp8quCI17veV2kvOJZZskT6mKbaH5uLhoDUhJJK8KBPTk5CRvRrLHFYjGxKby2thZ0A7oIXgEgVKvVS5+Wl6ZjGFfGBEoD//V3ac+A90QP9Xo9e/r0aZizg8HAyuWybW1thbIvlUolsQ5y8nS/3w92Nhu6HCKEo6zlLS7Dk1j/vPx4nRnj6yKeAIqQnvnkyRPr9/v24sULa7VaVq1WrdlsWqlUsr29PavVaonNNfy7fr8f/DD4QXkY+HHd4Jn2z/dzkYzwvdevvLPectjaYDCwR48e2eHhoZXL5VA6A37oWotNBRgLUGJmIcjB+xjXzQ99X8aP2P8xkBX7+fDwMATsvHz5MlxfKpVsd3c3HIRQLpfDd7PZLABtuVwuHF6HX37dkZpptEg+FvHCf+/BxF6vZ3/1V39lL168CKB8uVy2Bw8eWK1Ws2azmQh+ms/ndnh4GEC2w8NDM7OEDXdRfrxx4Nmv/uqvmpnZj/7ojyY+/7Vf+zX7qZ/6KTMz++yzzxKdPD4+tn/5L/+lPXv2zLa2tuwHf/AH7Y/+6I/sS1/60oWeDUoJcs8gosRxKgCzcPBGo1GiPbpDphFna2trwWE2szDpNdoAY0SPWk1D2lEcCFW/3w9AE4uwgkX8fj6fh4XcF6PW1CQcBPqmJyEBQPR6vfBcbYcHldRYVbCInRI19GiP7sYRAYdxYpY09lE+IPKDwSDhGDK+HjyDFKHXUyG9EwZgAwiiTjuAU7fbDaAAKUdra2tBTkh3Un7g8Cjv1RhWI5wFFEeXnSjkCPngt/AKoFcBVQ+eQRgvRKwha9ybtsEvb1Qg37oTDfiM8sbwo+/Kaz0FxhtiChzwNwYW8zMNTFQHYTweW6FQCOPoTyZCfng2EQecALy5uRnmBLpAI0a9Eaq1HADQBoNBkEdqTfkoVcA5nb86xuqQ8T9tUICKeapRGQqGaBoFYO8iftAn5Frll9MtmQuVSiXID/wnWpAdMnSsmSWcSahUKiUiwmJAmfJF++Z1C6Cupo+YJQ8cWV8/O5UTPRWL8FLZ5BnwDQeQMWJc1PFR/mtUohYTR08ogKWLvY9WgUfaVv3b6wr0tp6Apg63v4/WUtSNIwXP1OlQsFPld1EknqYDKiCgDo0CrGkOoI/y1b/1nvAFXYdMMh4aAcLv9H5+fYQ8sItMTCYTW1tbS+iomEGpup/2sKkEfyDlg/J5EXim/FD+oe+QRfjhQUpsIX8fD2KoLGtbNSpK51TMAdX7aHQg/OBdI0T5jY/+og2+bdoH+IT+YL3FYVW5RGerLtLoTZ6jvFH+6bzWeb6MYuCH6jsPavqNJC8Ly8jLBxsopFTr2ufXr5gugrTP+orpl1V5wt8eSPM2BOTlmXalOXr6LHXk9SRttSXZfKYesEZDKojHS4FveKFr0EVlRNvu56ifGzomqut8//nf8wk9iT+Dr+Ajg6hxqidEYtebnRU89+sbz1SQ+bJAYuwznVcx3ex/s+g6v25pIAabdyojWk+0XC4nAGVsN+UF5OXiuoCimMws4sei71VWeKFT+/1+AFXxawg6oUQSgQy53Flko8qBPsfba28CcKY2a+wa5g3+DKAgPgNAGXXO4Q0+JXM4FhHPc69TNmK0jB/LZMdfi77GH+12u4EnZhZK3zQajcAXgq2I3FSQLK0NF+HJGweercLUb3zjG4n/f+VXfsV+5Vd+5crPfvjwoe3v79udO3fCZ9Pp1I6Pj0PKGVFaCOza2podHR0FB0QNWRZTdkgATtilZZeUCVMoFKzRaCSiGyqViu3u7oYBz+fzidSv4+Pj4ABivBwcHNjp6WniqGLuqTsRuVwuPNPMbH9/3x48eBAMCBQ2dW8woImuQdEBJhUKBev1evbo0aOEwaLpNSrsgAbcn/xtnfxESzHZ2WlSY12dCsJ82ZFnN2M+nycivvR+/l7sIpfLZdvb20s4nLyj4AEI1OE9OTmxw8PD8NnBwUHi94wJ4EYulws7RRALioJiWvxQx9A7hwr6Mj5EKmDIIG8Kjig/uM90Og27Oe+//37Y3aCvL168COnLKCkinRiX0WiUKPgNWKqLnrYDMHF9fT08B/lTA4Rneqdc55/ZGbCA/AGsacSn2VlUkXduVD64BxE0hAmzW/yd73zHWq1WMJLn83niOfDnxYsXYXcInvI8SCNHMCgBvPV+auxq5Is6i55vXEfhYg+moBswXFWveR6fnJxYqVSyH/zBH7R33nkn6LjxeGyffvqpdTqdRLF//S168OXLlzadTq3VaoU++9RMitTjpDKn1CGK9VfHQP9n/jK2ClgxB5AxBfyX8WM6nVqpVLKPP/7Y7ty5Ew4/OD09tYODAxuNRsEo5v5mFiJfW62WHR8fJ8Av5R/jhwHlHU0PhCtQpECMyg26k7mRJmOkIxcKhVDLUWVPQUN1Tkulkr377rshgpzddDaiFExENrvdbtigAahQ/Tafnx1TzzpChJ+PrtG2wR8FB5ENdVC0GL9G8MAX5gljOB6Pzxlmum6jPyaTSRhL9AdpbSqPfi6zMdDpdOz4+DjoV5z9tAhV3eBTAxIAmrbpeAGeAgBgzKuOwK7wjrdGPaU5kwqmstGn81MBN/jB/x7IarVa9uLFi7B265hSU1Ij4f246VzX9ZTnsfEwmUzs6OgoAAD9fj/wIZfLJfQTRHqI8lZ1rd/M8ymKunEXI+U74wP4zWfoeTZneBG9BE+8fahyqG2Az5PJJNjGrVbLXr58afP5Wb1goq/ZiMnlcoloTtJc9Vk+rRtQRefxIgfHA4nKc10jNC0dcEqj22J91zHw/MDeabfbwd558uRJkLVcLhcc3XK5bM1mM8Fr5hs8wN5Dv5ZKpUQk3kWiimIgkAdzVM/DD41I9OBUDCiir+o74JM8ffrUHj9+HGzA2Wxm9Xrdms2mNRoNu3fvXuIkejY02SjwYAC6UTf7LwKgxYBE/c7rtGWAg+qsNN5rUMTTp0/t2bNn1uv17MmTJ8GGajabtru7a++9914i4orADeSMtc2DQ16nXSegmAYOen0R0+G+DfAXnwQ/4vDw0P7yL/8ylEbJ5/PWbDbtC1/4QjhUq1gsJjaBWcvYiNYoY53DNw0mevK27iLeqYzgF/R6PXv27Jn9yZ/8SQAWT05ObHt72z744AOrVCq2t7cXdKvZWT10NjRY99M26K4bRIv1L01vLgKv+I75x5r7+eef2ze/+c0Qqdnr9ezhw4f27rvvWq1WswcPHoR1TWtIasQmn/vApYvSGweevU5icVNgA5SfyerBMK5Vx1wVA2CRpt8QidDpdBJ1OZgEGqqey53lvaMETk5OwsLa7/cTO7AAaRplpLv7LE5mllh0MKZqtVpwtKbTqVWr1URUCEYrOyY8n0VfHSJ1RIm6I5y2UqkEZ4kTIxFu+FcqlYKwa+0wv4j6FA1NVxuNRtZut4PBpGHuOC0+4ovv2CE0O3Nq1PHC4Gm328Fox4DFaNXIMMaaRQ+Fn8vlgpEJKbCBMQJwqOCC1hqLAT28GC8ifbifd7QBrXgBSqJwcE6RD6KntN3INXLJPICH6pgjh94hph1ab4jfIR/0XY0H2q1jrI4oxjuOOcYZv+U6DCbuhWzRp2KxmEjl4t44ErSDcVQwAX6gsJEVH6mm6WCMsUbEaLoWO3QYuxrxoIujOtDMaXSXAsDadx0rCJ7wXblctna7nTh1DyCo1Wqdi7RSI0trKMFPBTvgE+kc6uAqqKG6A54g/8irzl9kUmUdYFmNDIww5ouCCLHFfjqdWrlctvv371utVgsOJSHnWp8PPWNmoWaHRn7pXFZj0POI56sM6Pij0z0oxvdE4qnuYs6pUed1A/rAO99qlLCRs7OzE9Y0IhM1vUudNuaJyiTj53WdjqkCqciYrhV6Pev5IvCMdnjnWyMj4a3qGQ+eqbxqSjX1H3VjBl56GdbNGeRDjT6e7w1kxsDzQMEiXfN1bWPdUB3g15k0QEN1tYIIyhcFJNOcNu2fji/zWtNqkSfVAQAQKo+sZ7QHWVH9pDIB+MSGIc80s3DQC3aKEmsYfdFXjB+el56vXqd751zXXGRX7RD0P3aTjwhlPLl3zLlCFuGHFvXGluE5GmGl99V5rH1Ffhkftc0uAox4AETnL7aYT3dmveY5tEXvqbICIVPoDHhB2Q7kg4giNj0UMGYs/PPRqWqz69y9iOMbA838fOIzL5sxB1jXD32G6iyiqTudjrXb7UQE5Pr6evA56vV64oRI1mXWHN04iYHdl+VH2nsMPIttSq0Coug9WdOwEzWCVSOKNjc3Q0kbBQGYG6yF2u/rAIlWAc68fCy6j7eh9DPkBD8IGSEdHh8RsBkwsVAohLRm7Ew2kFR/6nxdBrpfhWLg4GWepXOHzZlOpxNqwDHfisWiNZtNq1QqtrGxEUrG6EabWbLGdwy8uyl+eFpFTmLX6fwjurzX69nh4WGIdKbETLPZDOmaZIjQb/Xf1D7mGYvm7SLKwDMhDR3WXbutra2wCCgirop7Pp+fi4zxAJLZWT0MwBw1ftfW1gKIAkBCfQRVjOoMvvXWW4mdr9PT0wQ4gsOK8RGLTGDyg9p6Z61eryf4wQ6Igom6kOriilLjnuw2+jQjdegQZnaNVeg1fUqNXH5PyqWCDD7SShcYzXVW4MHM7L333gv16bSP29vbCYePZ6qDAf+Ux55HLBz0Vfuk1zPBNQJJoykU4DFLOpM4FexC4AiwCPuoNTVg4AcL9Re+8AXb3t4ObaOvd+/eTci8pnwxpvBHd3JVxugnbaFP3miFkGW/+4YRrNfBJ3XWqaGHwTufzxPAMr/1pxnSx7W1Nfvwww/t/v37gXfM9Xv37iWMDY2cAwRgDOC1Gvjw0s8RZD0GsnENfVdnTPvE9R4801RSoiU0KoFx8sY77S0Wi/bRRx/ZvXv3wgYBhiJp5CrLZmfp8ArSwXdv5PN8FkOVWdpE31XHca3qP5wUDBLARI02Uh1HdCiyoI5mbPd/Pn8F/O/v74daLpq6iZz4NFYcXE1R5zt0mj6r2+0mDqnxjr/XN163sC7hSKtxxmcY6hrJoic94+DwW40WVOcbnuNAAEA8f/48gEiE2ZtZ0KsnJyd2dHQUouJU1n1dUQ4jUUfH80VJgZsY6MocpT9cp+CSgjGsS7E5qgX1Z7OZ1Wq1sD5pyQWt5QPv0RlEtZDGoaCTAu3oJ3SSrhfeHlCe6IYH84DNBu+gob+RC+YLNhLtTjNMta2MqzpVmgKr9pa2CRnq9XqJeo7Ke4AzrbXHBhvAtbcJ4AkgFEXf0WWj0cjW1taCbYLjj7NLHxgH7+TGnAntu67jCjLqdcxr3TQAlAW8Uf3Od2zEKJgL6Ac/1NHkGWZn4ONgMAgZDwcHByEqD3tzZ2cnpNAApOk8pE9EagI4Yk/ofPQbvArAxYjfqj0J8MlcUzCRPqLvkBPVLWmOMfqC+sGj0cgeP34cUorgyfb2dgBEiNblpHGN+BoOh8EGQ/YB99GrrK1+IyqNYkAQvoPaZfBH9TZyorpF578fA13XiZKFHy9fvrSjo6NQx4usju3t7XAivdopOMXY7azTGqnJ+oMduypopLaZlzcFMxVY9L6Ct5sXOeDowtFoZE+fPrV+v2+PHj2yx48f29ramjWbTVtfX7e7d+/a9va2bWxshM+QfVL8AWHhi25mATQqPy5CMcBLeaTro/Zd57Tng46JzhvW1xcvXthgMLBPPvnEPv/887DxWK1W7d69e9ZsNoOc6LxEdvEBzJKHiyCnyo+rUEzW/Uv7nEZp/MBPYI3/zne+Y59//nmoL2r2KjNuY2PDHjx4YPv7+wGrwJZng0ztYOWF2VmE/lX54cn7uquS9+n092zenZyc2CeffGIvXrwIemQ+n9vdu3etUqnYu+++aw8ePEiAqzomGlnt5VTtx4tSBp4JkV6TpkT8QPvBhmKCpCBZ2uRSJZT2rNhz/AT2YIP//aLn+z4BJHowx99LF9U0PsSUcUyZaFuUH6saCyhnvyDGjORF9/OTbT6fh/QrdZAU8PNOtTqWni/KU3Vm+a3fLdHvFrVf/8f5IIoSY5vF14MzXtnq/ViIdBFtNBrn6gGpAYJBzD14vvZZ+efHURc/jfaEP7RXP4spSGQTY1EjgIiGZJdPeaJgopfVWq2WSLmcTqfBKcaR1P5pbS0oFjnlQWfuzRjQV9qmpwnxrgdQKKBhdhZxijNxenoaimn2+/1Q040iq8rX2Emt3PPu3bvhdFoc1FwuF4BbPfgEp2M8HgfHU8EJ70DDDwWUtF3aDsZRwVXd/QfIwjHBGQG4Ih0JB6Db7ZrZWcSoPisGrppZKG7bbDbDvFIgWTdamI84ML6OoJ+HXs/n82cFuXVuqk6hTT51FvlQwIFxx+jXFAnkmmcBSvN773gzbzHuzSyAqoPBwB4/fmz9fj/UqFD5wNHlwBEcKK+neMe45ntdj7TPMX2sQD56WyMk1NEFfNdobwXPVMdxT9Vd3AuQiROgKMNApB6pWsxRwCIK5uoY4zgA0KGnAVxVv/u1BZkBYAE8A8jhdz6tDbllw06dZl0PYg63psiz0Qev1KlnnqgTySYQIDNRPoyFOnca3Y5RrfNWD0VRGUFfE1lN2QH4o9EyjUYjUYaCdWY6Pas7G1s/vAyqrML7VcEz5ESjOADSAAGn02kiGiyXywXAyEdqevtC5aPX64VCzUQBsKlZqVQCAMD/eg/GGP3P3FC7kP5zrbdR0uxuncsKErH2oHPYHNE0VhwsMj5Yb1R/+rHjOcPh0I6Pj20wGIRT52lbuVwOp7Zvbm4mNsfNzjaQmAPKDyL+VQchxzE7LUZqd/uoOw9+K3iGHlPQWfWH6jZ9lpklIjQ///xzOzo6CgcobG1tBX7cuXPHdnZ2QmQi8kwbfbYDukcjES8Kjng/SfmiazH6B30PYKPgBLKpPI7Z44Cgg8HAnj59aq1Wyz7//HP7/PPPrdls2t27d63RaNi7775rd+7cSZSmYR6cnJwkdDvvauPFwLNl8uHHzsuM2hNqV5idj6qOyQKf++8AsF++fGntdtv+6q/+yr7zne9Yo9Gw+/fvW71et/fee8/u3bsXIorUvlJg2YNnGtASA5AuSov8efXhoBgQE/OZ/fqrafDf/va37S/+4i+CfqpWq/bw4UN78OCB7ezs2N7e3jmAlM0av4ms/Fd+XBfFZEf/XySHi9ZD1vh+v2+ffPKJffLJJ+GQjXK5bH/n7/wdu3PnTuCLRuiqTYpuVznVtcX7MqtSBp458s5KmgOzDMDxf8eENXaPZWBI7HPvTPH3Re6Vdm9td1p7fbtjQIj+nbbYxNoa+34V3qsB5kGU2L0X9Us/Y/FUo8orDH0WytUvHn4BV6OF+8ZALL/jFZNN3w+9t4J+qjR4phpH/n5eWWPMwWsFE83OgDJtpwc1uT5NZnzUoRrRugOoxoIHz9R4p62kTWCkmZ3VovMOuS5AyptYpBrgkjprvHBcdFwULCMKMQYswyvdhWcRVICP8dMah96w5Pda04xd8mq1GiKAYlEZgAAqp9yTWgM6RvV6PRjHnKpLf7XunKbV8I4hq/zgWTrWfnx8KjYAI04z/MAx57PT09NwKEGxWAxRNKQlx6L6tE6X6r/19XXb3NwMafB8v7OzY+VyOTHu6jBgFDYajXMOc9q7RqTyuXfGGTscNF7wR6NgNa0Xx67RaCTSKBVIxenwQCZtw7HGedS24Uyq06opkdPpNFEjTXnvN1b8/36++jVNIxS1vR4AU/CMz/P5fCiRgBMHEKOpE8itn4+AY7qTrhFCCsAAslHzRE/pVZBOAXfaiN5H5v0aqHNO10vVfxrtoXoHPqlO8s6o6nmVC9YFyK/bGL9Etmu/AJl9Sq9uQOhYwyNAX79+e6OasdMTErknkY2kmyHbenCG6qvYRpi3CRbJq67f3m4yO3MStP846gDxmo6LE4FDzhyDDz7SS/kCP7SgNzqwVqtZo9EIu/+cIunruHJv/wwl+KXXq4739pOSyhz9pkwCwKJG5Ks8+xR0npnWVsBzTgNWeSF6ZmNjw6rV6rnTMWO6yju63vZOu04pZkfBD11n0CFa11FLyKgs879fZ/3zeY4C/BTFNzNrNBqJF2l5af2JPU95gF5YxI800rmk80dBe9VjyF3MNk+zlxkLZARAkfII1EgkIpH6Zp4naguqzeNBZdpwWaDI+ySqw5UXAO3qD3j+QLFxYU2jpA4HN7HebG9vh6hV9IjXn3rvmGzo2hfz+y7DE+WN5xH3hnR+K39iz9e1n6hh9BU1z2u1mm1ubgYdqwBhGqmN5+2mq4CJnjeePx5M9G3yf6fpEfQTB2qw2bK1tWXVatW2trbC36sCpOo7mVkCbI21ZRFl4Jmji06utHvEyANx10VpQngdpIpo0e7OomcvmuDL6KJ9UsNjmWK5zH01JfAq/Vr2+7T2xT5f1BcFxfxCsIoiiz0ntkjEAETvwKddFyO/QPq/09q/rA/cFyBHlX0MKF7El5iy1si82MK7KAoxxpeYwcC7ynqsvYva7p2ynZ2dBKDj76G/8/dFr8UWsGq1mriv54sCRDHDRPm0rC0x54LvPXiQJpsaNemdfz8mabzgf02PyuVeOamkfGvqjAKG/K9p4D7S1c85AFTfbwUHMEx92p7qdz/uOBTsEtMGH02qffbjr8/Y2toK0VQ4bOvr6yFaCL7rs2azWYjywcBUAN4/n+fhgMCvGMhaqVSC4aWnHeOY4UzGgJt2u51IGSTiESBSo7aUiODSYtk44aRkAsiZnRVnZwyIQAMcQXY0XYXCyaPRKBGBapY8bdCnblFzh4NQ1tfXAxCigI+CzUTOAKRSINyDZzi6HrhWsJIxnM3OagMR4ccYK7AGrzh1S9MUGW/aDGDEScI+ElB1jpZ70BOy19fXbXd3N9QjQnaI1IS4BzJOTVedV0SSaJRAmn5THiovGEeNPKN24eHhYUgD1qhSIlSQUwB12gN/iNLVPh0cHFi73bZ+v2/Hx8c2n89tY2PDGo2GNZvNkEq0s7OTiFBW3iroSxvoo/bbOzc+ksavFRC6UwGh4+PjkGZKurNGBqo8kwpFOivtVN1Je5G7Z8+e2Xe+850QpTyZTKzZbNr7779v9Xrd7t27FzaRvP0IQIW8xsBC/VyjjTw/9F2fwZxR/UGkKIeW+TrJyALAKDLDuGr0Cm1AFxwdHdl3v/td63a7IW3zzp07IWrm7bffDnOIlF2/pmqflSe6AYGcePlYxbbXNV7TevVAKd28Y8ODCGPGzkfy6vOZsxwK0Ol07LPPPgs1YLe3t+3u3bv2wQcfhJpNvuyAriPIiq5TKhcqH5eJpvFgos5XtUc05Z332Bj6v7k/oNnh4aF997vftVarZd1u19bX1217e9u+93u/15rNZgBGdN3QjQkPICr4r1HGV+EHz9RnwyNkyNcIVnmMAXd+zhKF3ul07NGjR9Zqtezw8NBGo5Ht7+/b93//94fIRNJ5NZvEz3lvA7LemZ2VL9D2XYbSQEVkx/snMTAxjdBXHKzW6XTs4ODAjo6O7M6dO/bhhx/axsaGfelLX7Ld3d3EJk3Mt1XCNiQimujoy0QnZuDZLdJFBuZNo6u0/XX1+yaeuypI86bQKsrqKnRZ5fu6SBX6TZAax54WgYaxBXBVuq6xXbTwrAJ4xn6nzlPaPWI7WLFoxLTnrQIcrmpQ8x57dhp/9H/9rV+MMXwVhFLQzEdNzOfzRFQNYA6GpAfPvBGvkRMYdxoBlWbMaXs9wKJgX0xmYwYInwM2aEQqqW8a5cazeSnAAkiihiwvBUp9RKDvs5mF6CFAomXgGXXneD6pRhjpgKUareB5C3imkWcY4XodfPDgqQKcGhniZVSjKegDn6vRz98qSxjbGJlESnIvBRFoC8a5OpOMY0w+1MD24KYa4b4Wk84PLUPgozhVJjS9VAE1ZIpn8lwFviaTSaKWDjLDGDL3VM8xNvDdzwnfl9iut59Dfu5xH/0cWVE5hUc61zVNHFIgy2888hyASiKG0SlEWcEXHz0TA+YX6R3tf+x65WFM/hUwQm8yloytygz81fqz8CgWwUKfOLiDQwLYBMjlXm2c1Ov1c9EzKifa12Wgj/IjDShatGYpT7QmsNbB1fqIa2trQT4AxQDp4ZcHReArmwrUlCW6v16vh/R8LZGhbfU8iG1oep4tAkbS1mwvJ5qCr4Aa12okHjXYzJJrcdqcJfKRA4HG43EA35k3zB0F0bkn72mg1LLvViGvk5QvGomn4JlG8aDHvFzHngFIyeYEJSrIzNjY2LCNjY2wkRO7V1q/1L5XGb0qxXgDX3RjRPXnqjYnc5IsBwB+s1fZH0QmctiIPmMZWKRtgi+r6JtlbVaemJ3flNNnqgyntdHfF55wYBH6aW1tLZECD7iqspfmN2h7PPB6GX8wA88yyiijjG6BlhnHyxbCm6ZVjPfL3lf7t4i4Bidj1fsv+j/ts9g1usgvev6i+6WNI4axGmJqgHgD1uwM7PAOqD5LnfVFRnUs+kr7HetHrK2LgNA03uNoa5QbTqWChwocqqGqqYw+IhDgSfvod35jf1P/TiPVVFY1YieXO6uDppFFOEN6/zSj1oNTu7u74bTNyWQSolN8bUr6TFQVRjaOmYJLMUBKwcSYc8pONOlUgEQacaPADbxVgI6U0kajYZubm+ccL+9gaOTE+vq6bWxshDRn+DEcDq3VagWghjFAXnimppt5udCURH4PUGR2HtzT31PondPeisVicGJwGhXMUBBBwVNNqVQQmmsZE42a0HuqHOBoMrYa/UfUH5FFCpDSP3gCcAiQQgqmpuSig/mNRohsbm5asVi0Bw8e2NbWVkgrIhLPgwAKUilQoam3tIP+5XK5KMiiMqARi/RPIznTDpSgPTyX++vBLhpN6qM9ptOpPXv2LETQtFoty+Vydu/ePWs0GvbWW2+FItZENqj86+aQ6joPhGqEMvNV04z4rZddfQ48h9/UH9OT1/0cVaCI52vUIoAyz5pOp3Z4eBiizT777DObTqchnffdd9+1jz76yKrVqtXr9UQJjkXrbAwU55mqw31EX9oapWsHUcwc8ICsTKfTAPwhw+vr6yGKVKN9FVjT9QOdOB6P7enTp/btb387RFRXKhV766237J133rGtra1wYqIfV792eMDP9481VvXHMvKAxWx2dlAPoB8RrMxN5mej0QjrBnzQTTwFkdBf0+nUXrx4YZ988ol1Op2Qsnn//n3b29uzu3fvhig8jR5XnnjQ1q+3XqYuGlHk780c1E0JjfwmSpU1k40xXSO8Daxzvt1u28uXL+3ly5chUrNardr7779vb7/9dohc1YPy6GuMF7p5pzaJ2fl6r5chfQ5rPHoVXa660x9wQtv1fnpfgObnz5/bn/7pn1q73bZ2u22FQsGazaa9++67trGxEUp+pN1Tdaq3k1UP6CbKRSgDzzLKKKOM3gB6XaDZbdGqANbrJH3+Zduy6HeLUt+VFjkUi0DW2+DfqqCmp1jbqtVq1NnxgJ2CDd7Y4jO/+2uWrIVIG3zKKp/HnBXfb98eNc58+xfxIZ8/O/VQI2RI8dNoD56jp3OSGulPUzQ7n5qMs6tRJVyzvr5ujUYj7HBz4Ic6LgpaaR90TEgDw5nV1Dit40aEAqmOvIi+KJfLYacZ515Pd8WZmc3OTvjUCCqVHe9EKNil4Alt0t35fD5v9Xrd9vf3rVqt2u7urhUKhRAtGJNpdSh8mYSYMa9GfVqaotlZnVCcWYAMUg21fhXRRKSfebnM5XLBucHJB6RR5wI+aKo00UT1ej0Ai7u7uyFNU6MAlC8KEMIfDxAh74ylptPq2ChYxD10zBTQBQAguoX7+6gpxh9wCH4RvaKpXwpGvXz5MnHQTqFQsK2tLbt7967duXPHdnd3E9G+sU0ZHR8FRhQc9KCRgiz6OwXPNDKFNjNXhsOh9Xq9cKCEOsE69ugBBaoAEvVZzKPj42NrtVoBCMjn8/bWW29Zo9EIaZvFYjE41Tp/YvpSHX51cBVYoj0erFWexu6rmzKDwcC63a6Nx+OQJo4+o++MPUCdpr/Bez9nqdV0eHhoT548sel0GiI19/b27P333w/RZwqyKOC0qO0xhx9+pEXSxGwHD8qNx+NQYwrQDP7wO3QgwIgeVOABG+7PHG+32/b5558noqy2trbs/ffft2azafV6PUR165im2TY6P3xfY/poVVL7At3BmtNutxNR6JoW6YF2z29tN5tAh4eHdnh4aAcHBzYcDu3tt9+2/f19u3v3bji9ODbvY+3lFQPPrkp6f9XhgM3oXOTDpxGrbHueKKjNic6ffvppSHPGTrh7927IWND1ahk/zM5so9iGw0UpA88yyiijjDLK6A2imGGR9l3aZzdFl9nFXfQbBbbU2FQAiGvUiebdRw/p7/1OLfdQoO2i/NS24WBrm7Tfi/pKO9QgLpfLNp1OAwDFfebzeQAxAAYwNHF+NXJEf6cOlY+Q0Fo+1Wo1OPoaVaJ9VlJwgxQbTY3U1BaAHIxWfQ671EQZcdrgdDoNRrKCL+o4UpMKIAkAJRalon33YIY69VrfjDp9tI32xojnAVaandWY0RPxSNX1O+Jco445/cIZPz4+tul0GsBHBc+IPMPh9bvuOn4KJsYAae0TABU7/xsbG7a3txdOp9eDL/ycSpv7jG8sgobvfdQRY6lg0Hg8NrPkoR4+kk3nkY8KVPBdAShkiRpwyIzWB+t2uzYYDCyXywUHFzCRCE7lySLyTp4H/JeBQfSLsdJIS3X+9URd+JQWyTSdToP8EXWkckUUFvc8PDy0o6MjGw6HYT7duXMnFPZmXq2yfvj1Lra54aP3YvxcFInnwVUPsvo0ZmQC2QI0UZCPsZhMJnZwcGCdTsfa7XYA1Pf3961Wq9nOzo5Vq9UQoZQ23otkxH/mv0v7fewzjT4cDAbW6/XC4SAKjqge1rReeBXTJfC71WrZYDCww8ND63Q6NpvNbGtrywqFgu3t7dn29va5aKIYqV2geiK2oXUZUp6wQeVBZ95VR3FiPGu42dkmgAL28I9UxFarZc+ePbNutxvWjd3dXXv48GE4jfYiAGBMJjygfBne8DuNNiMysdPpJDZDAFUVcDZLpk56OWY96HQ69uzZMzs4OAjzUSMTfXrzKu3WDU7tvwfOLmLbZuBZRhlllFFGGb3BdJvg2HXTqsBZGqWBUot2VFd55jK6SJsWkb82BubN5/MEcOR/5w0/jEGi02LPUuAxVtiaNiigtMhIX+TQlUolm8/nVq/Xz9Vv84ar7zsORrlcTqS1Ag7h1KmjMp1OrVqt2nT6qg4ef2uBfJy58XgcQEQzSxTDJ7Jmc3MzOPikUZEaEku/ifEDIFEjlsrlcjgkA3CO72JgYqlUCkWMcUBI0221Wvb48WObTCbh9EbAMyLDTk5OrNVqhYgODyBqNB5gAgCJRjLqdYB4d+7cse3tbdve3rb33nsv1DrTFDwdW5V3zzvALwVWVe5xxrlGU7P5nyLbZhbATYAPTTVTedSDAuAHAKyCvYwl9Z1o32g0suPj48DnwWBg29vb9v7771uj0bD333/f9vb2zp1snEbeodbIMXiv4J4HBVQXKJjImNAnoolweBUQ8I49bQGMZ1xjRen1kJNPPvnEXrx4YYVCIaRhf/TRRyHtrFqtngOuF1EMTOR3HvD0bWfua2SigmccHkHx+uPjYxuNRtbtdlOBd8Bv5qUHudfW1kK6+XA4tG9/+9v28uVL6/V6Nh6PrVKp2Icffmj7+/sBLOLeFwGLYqCRzqFFelrBRHiF7AyHQzs5ObGjoyNrtVo2HA7DyaDoB8ZAT+RGx2mUJtGcmkL92WefWbvdtk8//dSePn1q9XrdPv74Y2s2m/aFL3zB3n777USJgRgPfJ8UDNWITfrpwVN/30VgNLqC0y+73a4dHx+HKF/VK2xmlEqlxEEYjItGgNHebrdro9HIHj16ZH/2Z39mZmalUsk2Nzfti1/8on388cdWLBYTAOsi0jGNgYn+84uQ3ofNmk6nE8oqdDqdoDfn83lYy7UGJm2LraO6Hjx58sT+4i/+wp4/f26tVsum06l98YtftB/4gR+wZrOZiNT0/fege1r/acdVgNYMPMsoo4wyyiijjN5IihlJad/dFl3kuatcq5EwMfK7xrwAYXxUhl6roFgsEiYN9LhI/7TdWkQ71h4l2uZfOFGktsYOBfApl4Aiml56enoadsDpN+CZ8oP0qWKxGIp3U5NPAYRlEVVc4/swnU5DhJ/Z2WmjtAtgAuAMZ8xHc+nYq6Poo8y0ZpofWwU1Aak8eKVgKo5ypVIJ6bXaRp8aHZMJ7YMHa2OymfZbHB4inqgjNZ/Pz6U8K/DmgQbtMw42IIHyTIGY+Xwe0mJPTk4CiFCpVEK9QPjiAZFFc1vHJCZLfB8bSx1HBc8AMjRKz9dQ05d/FvzQVFjAEO6vRc5JGSYChxOSq9VqAILTAIxFPEnbGFjldwqeaSSeAvAamacgkfJfgRjkSnnDMwEW4AfvRBIXi8VwQIDWOFvGjzTdH9tkoc36HtO/+u55oul4emCRBz4AnXV+6XwyszBPtfYgcoLeZd74GmerjLECqLpJA112M0jvDT+Qd41M5DcApzrn4IO2Se8HyAqYzSnXzJnLnAIZ65NuVOn/q5LniecH46u1R5ELTWuOgZ/KZ62zB+AMaF2r1RL1Rq9iq8T00EX0EpSBZxlllFFGGWWUUUavmRYBMgrYYIjqwRppEVF8l2Ygrmo0LvqttiFmJMeI/vgXgAwglzpmGO/e6dPDCdR500giBRzZucZh82mbWrg/1vdF45TL5UIEIelZk8nE9vf3ExEN+hscAqJZSqWSNRqN0H/aS80dHCEcNnjCyYbVajUafaCReDj/GolXKpXM7CzdlFp4xWLR9vb2bGtry8rl8rnTaZfJCH0kOgPAidQvIuwYM8awUqkEZ5LxoBbe0dFRojA90S84+vCKNDRSLjWqCnkCJGH84QNyqg5jt9s1MwvFzXd3d+29996zSqVim5ub52qcLZKTNL7Fxg2eeL73+/3gcB4dHZmZhYLrzD2NDgH8i0VzQhqlyee8A6LNZjPr9Xr27NmzcL96vW537961L37xi1av121vby+caLwKMBKLqgLIUZBPo3V5wUOADYAs5qNGF+Kka2qvgkU8TyMAiTpDRoiOVcCk2+3aixcvbDgchrTNjY2NICv7+/u2vb19rvj7Mp54EIc2e+AzVgPOg8O6GaD84KUF8gG60KvcE/1wcnIS0tqn02mYo4zjYDCwTqdjvV7PPv/8czs4OLDJZGIbGxu2vb1t9+/ft93dXdvY2IiC8ItkxIN8qjeQX1/jk9/rfRbdm/lCfTYOHlHwDHC9VCrZ6elpANBns1nQBbQL8H0wGNh3v/td63Q69vz5cxuNRlYul+29996zZrMZolcvAhTpuke7NJKbDYa0DY80XvOOjgDso76hHqCgclWpVBK6mfmq94XPo9HInj9/bv1+3z777DN79OiR5XI5e/fdd61SqdiDBw9sZ2cn8GQVUvsCPvBi84youLR1fhFl4FlGGWWUUUYZZZTRG0xpznZaRMptko92uAphHGvtsFjUhQJqvHwaq6Y04ShqDTh/kALPpS+LHIy0iA8zC0XViWbDiVAgRO/to7EAmQD2zF5F0TUajUSqIwAQdWY04k37rBEl8MU7m5qeSg26crlsu7u7ViqVbGdnxzY2NkJ68aqpROrEwGf6l8vlAoCm4Cdjy7PU4VNg5OjoKESCAHjRb/ikYJGCMOrU8nzuDykoye9Ho5Gtr69bvV63O3fu2M7OTnB2AWAXAWOLeKUUiw7iOpUdUu56vZ4dHx+HdiM3/E/UjI8UUsdYn01dLwA0lVnqnHU6nZDKRoQZYBFRilqzcBXSKB367ue1zhsfnaPRTsPhMAEs0U8flRgDqOivgswKNMF75JbU6aOjo1AvjOiZra2tUAwfIHhV4MzLgEaCeX4oEB/jp9bi0ihOffkoTT9vIMBuZEEj8fg9EWe9Xi9xaiK6pV6vhzT5VcHVGD90fsT4Ebt3LJrTA7fIHvI0Go0SB4/wW+ZELpcLcqXp3rwUjDs6OrLj4+NwSAVysru7GwDni0ac+TmiwBEbJqtE43n50TUXUFVrBJL+zf31BGfAWPihhHydnJxYu922brcb3mu1WjiNlhNYLxMhpnxQedD1KIs8yyijjDLKKKOMMvpbQq8TNLtp8iBEmsPDu0bi8ZkH2TCa9d2nR64CBsa+0+hA/xycB9qj99Dn+nRG3a3f3t5OOIsABbPZLDh2CpppgXdeROLhLBMJBuimkXjFYjEUvyeaadVizQqc8RsALkAqQBfADKLi4NHm5maoPcezOdmTVJ7JZBLAPIAPvYdGDkHqSGlanpkFZ87MEoASz97e3rZisWgPHjwI9bw0zTYmE8v4BAhEJIRG8QBg4Zz6iBnAIAAbxp3UKeXHbDYLkWrUjfPgFDwDaEZW4JuZhXSt0WgUAKLd3V3b3t62e/fuWbPZDDy5rMNLn4mMZEw08oz2KgioJ0W2Wq3gzAOeAQYpDzSlNQY0E902n5+l7vL52tpaOCH4+Pg4ROPooQlvvfVWSHdWObkIsOqjZ/SFjvBAAICNRpLlcrkA3tHXWCSe6ikF3jSKSvlhZkGOANva7bY9ffo0HMhgZra1tWX37t2z7e1t29zcDPUKL8IPMzsHBHnADH54faX9IOqU61VHkooI/1R/wDd4jTxpZBb80DVpMBjY8+fPrdfr2cuXL63dbluxWLR3333X9vb27M6dO9ZsNq1cLl96XVegy4PeGpmo1+vvlJexSLw0MFX/V0CNqDozOxc5pum8T58+tXa7bZPJxJrNpm1vb9uHH34YwLPL6BHfB8ZeT7dedAjQIsrAs4wyyiijjDLKKKOM3kiKgVkeKIMUwPKf+3tcN/Do76fAl0ZGLfudj2IDWKlWqwlgyEdIqAOEI0f0lEaAEVkE4IhDr6mrODq+PlysvfQr1g8FBYlO0iLj6pz6FEGtRUcR6kqlEiI8tre3E6lmRJoRZaFOo9Yoom0eMDKzBJAEkaZWr9ft4cOHVq1W7b333rP9/f1zkXiLZCoWGaLgGXLC+CA/pO/GQCPSyPr9vrVarUQh836/b4PBIDG2RNEQGeQjNXkO0VZ6sIBG8xF5lM+/Ouji3r179t5779nW1lY4JTAGKK4CJqqjT99Ho1GCXzpmOidIryMqLpfLhZpSRElpxBWRiQADGrUIkKqn5Q6Hw8AX2sshHUdHR/bkyRMzM3vnnXdsa2vLHj58aF/84hcD6HuZSBeNkiESUP8nylDBSniidalGo1EAx7We3cnJSThwhNNkdb7ACwUqAWd7vZ6Vy2Wbz+chYoo5eXx8bN/97ncT8nLnzh37/u//fqvX67azsxMiUC8SZeU3Gfzmh48sQgbpCwAfaawa1appvcwtzw9+q5FW/X4/vAMW1Wq18Bszs06nY59//rl1u117/Pixdbtde//99+0LX/iCbW9v28OHD8NGwUX5oeOu4JnqQj8nvS7xEdHMKa0h6U8x9r9Hd/X7/ZA2z9qHnHD/4XAYIvD+6q/+yo6Pj61Sqdje3p7dv3/fvv/7v982NzcvVetM+6CAuILe6PVVU0GVMvAso4wyyiijjDLKKKO/VuSNaXUkll17m3QVwE4juDRiBacIh8WnxWhtOA+emb2KAgAowcHUem+a0nrZSDz/nUbQ6PN9GiF/E/2mKUx6EAOnuwKI6MluXI/zO5lMzh0eoYAdvIs549y3VqvZ5uamVSoVK5fL504aXXUsIU3TBdDA0dRoKHjkD5MA3ASYqdfr58BInHw9gZNDLBSApT08T/vkU+RoJ2BmuVy2RqOxcjF8z4fY934MGCMFP5fdH3CE2l0ASQo6j8fj8Dn80gg1wEiAxuFwmDh908ys1+uF013NLKT1km6mMnzR+e/5FOOHRojp/wp8EJmILGgknoIdRE4ReaW8AHwCfAAoGQ6HgQ9ra2vht91u1/r9vp2enga55SAJPUVyGU98tGUaP1bhJeMLCASoZHZWAw5+kaatqd+xQxSI0jSzAFSurb06jVYPVWi1WnZ8fGyDwSD8hvRVTpFcNbKX/ug7/IjxRwHHGOis0XU+Eg9+ISsehPZps2YWDhDgeoB7Be5I5+10OmH+sUlBRO+qJQL8XIj1H6A0BrpelDLwLKOMMsooo4wyyiijv9b0OgGymyQPIuCoeedJHYf5fB4i1WLkQRze1dHSZ19XH+bzeeKQAk0P07ZxnXd0ANQ4VEGBN42Q0c80YkodX5xpjUhRJxPACWe/VCqFum8AWavwyH8HbwExAAQ1jVXTA4kSJI2VyL18Ph8KrvPdZDKxXq8XgJDBYBB1kklZhD84+ICJi0CanZ2d4ODu7+9brVazd955JxFxtgzE1nv7sQfQIEoEAMunoXlAAFAPwJAoRNIVe72e9fv98Pz5fJ44FROADDmBLwBwRPD5aCnkK5fLBRDzww8/tHfeeSeMlz9cIy1CVr9XcEJBQ8BUgD/SBAEB9ZAUao4dHR3Z8+fPzewsfU5rAQIW9fv9xMEaPEdTWjWSEXkrFAr28uVLy+Vy1u12Q1TRo0ePrFKp2N//+3/f7t69aw8fPrStra0gJxchBYUBa4jY1LR4BbWUd9Pp1NrtdgASOfzDp7HS99PTUzs8PAw8QS7glYLJgF/r6+s2mUysUqkEMPXo6MiGw6F9+umn9q1vfctyuZzt7u7azs6O3b17N6T1KqC4CvnNETOLpvfSPx95NpvNQt0yZInfm9m5moCTySTwYzAY2GAwCMCazheiD6lvN51OrVqthjlCqvRnn31m3/72t0P65nw+DwewbG1tBeB51bTKGICGfgDw1o0KPdH7opSBZxlllFFGGWWUUUYZZfQGUyyqII1Irbqu+10HKeDgU4eWXQ95pxDHziwZeQMYpk6/ggLeEdcTFhU84/RSnGNOSlw14mwRj30qLECAnnaqKbkUnMfJBiwChCAyhugf2u9r3dFvUgCJFPLAhDqjCqhysujGxobduXPHKpWKbWxsJHhzEfKRaDFgzANmyj//nQcIkAsOEeC3ZhaNRlN50DRYQCuianzaG9GQ1WrVNjc3bXt7O9T0is2tVQA0/9I5oe31feX3yMRwOEyARYBnAB/woN/vJ06+1TRFjWQkikdTiwFeW62WDQYD63a7IfqqXq/b7u6uNRqNAIhcRySeypsfjxgwCzBN++iHgm0qA4BEpCyq/oAvRFWRXoxeIgW71WoFAPPo6MgKhYLt7+9bpVKxWq1m9Xo9etjIReQC8jz1c8OD4kSTAQ4ylmZnB2LotaPRKNTH8ynQGgUMmDkajcKhIaSz8vt2u22Hh4cJULxcLtvm5qbV6/Vzh4FclryOiOmWi1IGnmWUUUYZZZRRRhlllNHfEFrFIXidkXpXbR9OLyBhzHHWNFDSHtNSRHmPpfj4NNarOF3aL63dBTBDOp3WLAKUoBadtoH3SqViZq+ia5LfzqYAAQAASURBVOr1+rmIMo3I01QsBQNikXvKU9rRbDat0WhYpVIJByhw6MQivqRFosEDjaiczWYBhKjValYul21jYyMBaO3u7lqz2UycYFmv1xM1wLRvg8HA+v1+QjaIKlJgkcME9MAFxoJoQSXADwCiarVqd+7cCYCrjxxdxA/9TqOI6J8CEfAcMK9WqyVSIs1e1Q00ewUS9vv9BDjkgVwzSwBi9BtAUq8nFZq/8/m8dTqdRHRss9kMsvLw4UO7c+dOoqbXVeYPh2lwH8BxwJ1c7uxUWK3XRt+Hw6G12+1z80z1wWw2C5FqWjNLI/vMXoHWAHGTycRarZYVCgV7/PixmVmohzYYDELE5vvvv297e3vh0BFN2bwoX2K/0fTTXq9nuVzOhsOhVSqVRLQthzkcHh7a4eFhNJpN9VOr1QpprOgP3jVCjRqFs9nMer2era+v25MnTwLvJ5OJHRwcWKvVsmKxaPfu3bNqtWr3798PwCI69ypyEgML+/1+2GCoVCqJFPZVKQPPMsooo4wyyiijjDLK6G8QvU5wbFW6qmO0KvmU1rRrFqUa+r+vSj6Nz8wC8KOfa0qWT3sEyOE0UP8bDxJqjSIPlMXAIp6lPKtWq+HkSA5y8GmJFyWNAIJI25zNZtZoNBInh5IiSe05wB1OtQRs04MzOIlTI+x6vV4AzxRY0SLpROcRZaTjsLa2Zvv7+wEoevjwoZVKpXCSZJqcrgoeA1zRP62NB3gGmMi4aPof14zHY2s2m6GIO6CYj8LRWm5EEGk6L5+TSqyHdBCd12g0Qh080orv379ve3t7ibG6CC+4TtuL7OdyuTBeRBcCZGnqodkZMDsajcLpjoBj2k+VBfoKX+A3ssD9ptNpAGZiADTyubW1Ze+8847dv3/fdnd3rVarnatHtirFoqrMLIB9pETm8/lzab2MXb/ftxcvXtjnn38efsNYahTufD4PwJevD8j1yCNRbJPJJKRscj2HUvBsTtfc3d21O3fu2N7eXkLmL0ppPKE9g8EgRAvSl1ik4iLKwLOMMsooo4wyyiijjDLK6G8kafTBRSKjVvnuOmhRmxTESrt2UVQTfdZ3Ta3iRS06jTJT4velUilEYF3W6Y/1UaOtaB/P5XMFzyjErxE7CjhxMIKZhRMqtX+z2atDJhQcocaXHhjAZ7RJHfJc7lX9qnq9HlJX4Y133C/KI8aHdlNr7PT01Or1ekhDJM2OlFEtss53tVrNms1mqKtHHSqNPgQU08gkgCGNYNRoIyLjtM1E4jUaDdvZ2QmRg7E0vMuARYyvmSUOruB0S8AzfziBplJubGzY7u7uwtp/8/mrupF85lN6kUkK3fsISq3LxlgArG5uboaaXpeNwtN5o6Cij1gE4KZuI8/M518dEgPA1Wg0Qs0yBf9U5ukL80llgbmogK6ProUfvJPivLOzY1tbW4kTaa+TfCSdRu0u0qtplIFnGWWUUUYZZZRRRhlllNHfaHrTo/EuG6Wk18Wuj9WY89EWGiXjP/P38vXGrkrcJw2A0NpetAlHXR1zADaAAY0Y0pRdn57nI/D85wqYKJ9JoaT23HVE4nF/5TFABanHROIB+uRyuZBKq+Adh4ZUq1Xb2dlJgGJE1qWlInJ/an7BCz18Qwv/A/BR/L5arVqz2QwnKJKuqX28COlBGwA4+Xw+gJylUsnG47Ftbm5aLpezhw8fWrPZDId8mJltb2+H1OZ79+4lIqI4aZRIQ00L1bpvFNlnHpAKSEF82ooMEB25sbFhOzs7VqlU7P79+1atVhNpwJcF0DStFrCYyMR6vW47Ozu2trZmW1tb1mw2EwAVpwfzm9PT0xCd2el0QhQaL8BYTeWGZ0QVksYLoKbAm6ZjNxoN29rass3NTfvSl74Uap1dNK03pqN8uiap2wrkcXjAZWqrZeBZRhlllFFGGWWUUUYZZZTR30CKgRYXSVNKu991k4Jo+hwfJWdmqTWi/GceFNT7+HQ+BZf0WqKxfKQKEUVE3Sw6afQyfKDvmi4KOEiEECeCViqVc8X4AWb0en8QgIJnChZxmECxWEykPwI0+Wgj2ki0V6VSsUajEfgC+HXVKEU9JAB+E5FHH+EHwJWOlQKsmsLLKb4ASGZnMqZgYqFQCAAR4BkRaJBGfzEuRLtRI1BPkrxMBJ7KIfNDn1ssFq1cLlu1Wg2RZ4BFPoIPoA0eKliswLWSB6apDUn0IuCmpgfzO6L/tra2bGNjwxqNxpUj8dJ4wzzQFFRA38vKZQaeZZRRRhlllFFGGWWUUUYZ/S2hNzkKT51fTTf116zSh1XuFasTx99mZydPxkDIm4jE4xmaYkZq7Xw+DyexalsBsmK18fQzvV6j6zw/iNQhOk0BRwUT/emnAFSkzgJeXJYv/E5BL/4miglwioMwSNskxVgjE7Wd2icO2tC0TZ6taZukKep3fKZt5jmAZABZ1Ce8LNCqACoyQWQiY0qdu/F4bLu7u5bL5Wx7ezsAivCjXC6H6/VADvrEoRAKknnAGZCV/nJKqfLIA8uArBzwsbm5mQB+r8IPsyR4SZupkcgY3L17N5x2mkWeZZRRRhlllFFGGWWUUUYZZfTXmq6S6ndT91Lw7Saj8BbdPy1dLe1e/jt/amjavZel9vr/r1JLKo18RKKmcJpZqGWmQKCm4/m2XKTvHlT1AJJ+5utqaaScHnJwlcM1tB8+PVFTaAEBt7e3LZfLBcBOecIBJeVyObW/yhM9kVSBVJ8G7dM9SZEk2g0wjUizq9Y509/qqb2ArEQnAp6RslosFi91+msGnmWUUUYZZZRRRhlllFFGGWWU0RK67ai9VVJsr7NNy+7lo/f0+usAztL6G0vB9W24Sg0xfufThvU7/V4jE2Pt8SCa3n+V9i0CKWMgl49+U1BqlQM+Yv31z/Up1P5/IuC0XYBmHkj04J8+34/BKoCuB/w0lZYDFGq1WgAOtT7gRSgDzzLKKKOMMsooo4wyyiijjDLK6JZpUSRbGmhwnZFdi8gDY9dFvi9pwJgHTxQk0Wt8+uxV2nvRPq8Cbqb9hr7H+rsILPQpxRp1p0DZRXmy6DqN2FsGcOr/MX6mybX/bNG4p31HBBzgGSBZoVCwRqORSKulTVnkWUYZZZRRRhlllFFGGWWUUUYZvWZaFWyIfZYWaXVTwNZ10SJQKdZHD474az1I5NM4iba6bVoVYFsGEinQ5PsZi3bzKaP+/jcpI6tGr8WIfi7iSUwGAMN8mqzywaeWmp2lEl9XfcIMPMsoo4wyyiijjDLKKKOMMsrowhSLiEqLLLrI/dIird4EoGgVgEu/i0UWxU4xhGIRRfyvkUV6eqLe/zYorV/aB/8Z//Md40mxegVA9BnU1tLv+D0peOvr66EgvoJot8WTNDDI7Hyxff8bPZQil8vZdDoNhzVweqWCZBxSwHdmFg5H4DRPTvZUfrwu+dDPzM4OYfCf852mXJq9qrc2Ho9DTTX9ns84OXYymYQTR9fW1sLhEaVSKRwQcJX5koFnGWWUUUYZZZRRRhlllFFGGa1My6KmNMLkIvdaBERdpGbUTVAaGMDfaQBKDCzyAIESYImCDPruU/NeJ0/M0tPs/N/8r2BRPp+36XQaADItQs+1k8nEptNpAJU0ikjvzymPr4MfyyKpPJiobWa89dRKALKTk5MALAIujsdjOz09tdPT03NgEffmoADlx23yZVXwLMYPPdHVzGwymQTQrN/vJ+bOdDq10WgU+HJycmKFQsEqlUpI2TSzcPqmWbJ+XVbzLKOMMsooo4wyyiijjDLK6A2nGGgE/XWMsor9Bic1Fmnl0/UUSOAea2trASxadIriTVIMHPLtx6FPSznz0TWARL7OlYJmACT621KpZMViMUSdcXrhbUaf+XFbBAgt+g6QTMGiyWQS+qzfa6RVLpcLfZ5MJlapVGw2m1mxWExEcN0mUOTfte8AfzFQkT4z5vRzMBiEKDMPnsEPjbSqVqthnigoaWavDWDVMdd35Fqv8eCgRhpOJhMbDocJ4NDMElGLs9nMhsOhjcfjACQiO/AMflwlvTcDzzLKKKOMMsooo4wyyiijjG6JFkXoKCj0OtLxtH3+/xgYkvZ7Dwx6AEnBEb4DRNHfFwoFK5VKtra2lkjLuy3exEAiBQPohwIckE9J1GLmgEV6na/ddHJyYqPRKAEI1Wo1q9VqAUADRLstMNH33YN+CvDEQDYAIQV/Tk9PQ2QR4Ijnm953bW0tyAS8ms1mVi6XQ7TRbcoH754PCv5pX5R/9JkIKngSA4s8H0ejkZ2cnFixWLTJZJKItMrlclatVs3MEvy4DfJzxYOlk8nETk5OwvfKj8lkYoPBwGazWejfZDKxfr8fvgdA9cDzYDCwwWBg1WrVSqVSmEOFQsEKhUL43SLdtYwy8CyjjDLKKKOMMsooo4wyyuiKFHPK0j6LAQ9KgEQaRXObUVa+rfqdB5P8b2PASgxMUXABYGQ0GiXuVSqV7PT0NNR0Wl8/c19vAxBYBiTGwCLPCyKLiEDCqff8AGTgesAzs2QkokbVmJmtr68nnvu6UhYVEJpMJtHxpl/Uqjo5OUmAiXymMqMA2XQ6Df0HRKPm2enpqeXz+URa6G32P8YP2uz5ofIwGo0SYJGCifDHzymN0svlcoFngGkAkFpv7bZ4kfa58sPrA/0cgAxZoJ+awusPQ/B65OTkJKTA8rny47LykYFnGWWUUUYZZZRRRhlllNGtUBoYYfbmpCoqXQQQS3uPASqaoqUAAbS2tmaVSiWk5QEY3HYESawvsbQ8dUxjYJEvgK7ROcPhMESjDIfDxH2r1apVq1WrVCq2v79vpVLJqtWqlcvlhAN8E3KTBgT4dELa7WuU0f/hcBhAAeWDAkTKG61pNR6PzcxCna/t7W0bDodWqVRsfX091LW6jRpoXh7420dYKT8YS61bRo2qwWBg4/E4IVej0SgBgijYBuXz+RBlpXytVCo2nU5DRN5VQJKL8sTzg3Yznsg1/QAUUoCs1+uFSEOuBUTzqZ8KRAEcEoXIM+r1us1mMysUCqGdryOt1/NjNBol5jn6QYHU6XRq3W438EOBZeUDsp/L5cK8GY/H1m63Q3Qmfa/VajafzxMRehelDDzLKKOMMsooo4wyyiijjG6UvMPtP1N63QDaokiNNABB//aAmRbHjkVgxNL+1tbWrFAomJklCqTfNsUirRQw8YCagh2AKfqZRpHwu8FgYCcnJzYej0OtJwggZTqd2ubmZiiErs9+HacI+n4DimkUGeOr4KACi/46+Mf13FcjD8vlckhfPTk5SURavQ5+KF9ikVbUmQLgAjyBL8Ph0MzOoocUVEJOAJC0ntds9urghPF4HOpcUf9L+XHTffb/p0VTkabId8i79g9QSfmhkVNEGmr/0C16r1KpFHh41Uirq1KMHyofXKP8UNCRyEuu04g6+q6gITI3mUwCX0ql0rnIs8tSBp5llFFGGWWUUUYZZZTRLdJtRgFclZY5GjEwydeV8bWh9DNeRJOQrqgpi6+TNLLKA2O+Xo86Z+rIaU0vjZ7QQun+VSwWbWdnx0qlUqhzdRu1rfzY6f86hji6Chbh2Pb7/cRpgLEi58ovaj1pzTOeDagwGo2sVqtZtVoNddBo003ygmfoZ/q5ggHq0Gv/+/1+AAditZ58FOJsNguHARBxqCBJp9Ox2Wxm3W7XJpNJANRueq74Ewr1bz1FFKBQgQoFD/v9fqhtNRqNEum46ALezSxECvHiOvjR7XbNzKzRaNjp6WmoeRVr503wQ//XlwdHVXcgH6QqAybCD/SfRtnBF+SBa/Qz6oXlcjnb3Ny06XQaTp68aTAxxhv6oDpE+QFpdJ2mrJJ+ybizoYCs6XzM5/NWLBbD9ycnJ9br9cKa02g0rFwuW6VSufQanIFnGWWUUUYZZZRRRhlldEsUi4h43QBRGi2LEPMRVmm/Z9c/BhYpeEYqWqFQCE7RbUdcpUWR+aLXHiDTqBsFQgCFFGABRKAwuIIjONSAIaRuUiB9NpvdeOpmWlFtjR7RcQQYpK/dbjc4vvQZwExPD9RINY0o0XaQtnVychLAANLRbhoc0XbE+OMjrVQ2ABg5OZEoGk3DNIsDrzwDUEnTXhWU6na7Np1OrdlsBn7cNDDvea7vPtJKx1LlYTAYhPfhcBgOg1DgyUdbzudzKxaLVigUEnyAx7lczvr9fkLWbgMs8jzQPsQiTCFNNyWtF5B4bW3NisVi4nAMlXeNuCJlk1RYTpxcX18PUZy+vtht6VM/nirnemKm/xx9gMwAnAGOcVCEP7ETXsEHAObhcBj4YWZBl2c1zzLKKKOMMsooo4wyyugaaBEY5CnNCE8DYnCEvHOx6F63RR4M89FWsc8VSNKoC14afYRT409f9JEFPvLsNovlx/qVVryc/sXAM42mwKn3p+pR84nnco98Pm/j8TjUdfJjcNvF0DViRCPKYuAZTq/yyoNDXn7MbOF46zNiUYC3FV3kZUPHV/nhI+4AiJFvvT+AaCyKCeBEdQZjoXWibgNUTaMYyBzjkUZhmr0Cf0hBLRaLifGbz+chGg3+EXnmgROtD8d8UZ7eZkTeIh3i9YkHi6lhpxsI6+vrQQaKxWICaDezRB/z+XzgC3Xn+Oy2wETlh1IaP1RufEol8kEKu4Jnqn89KKj30NTfNH16EcrAs4wyyiijjDLKKKOMzpE3LF83qHPT5B1kfY/VSfERIvzNd965V2eJdBMcI4rCv45IK+2LB3HMLOHUeEdHHRgcEtqv13GK3Hg8tl6vlwAViK4pFArWbDatVCrZxsbGudQl5e9N80Id3FjNLkAAPRlPHTLtn0/Lm81moTC4pi9pCpbZK3lptVp2cnJi9Xo91I7S9Lbb4gdjrKmH3W43ARgpkENankbg0Hf6wb21H7lc7hy4pDJGlB7P8WmEN0WxNGSNktETARU009d0Og3ppsiW3ksL/mvhf+QRp1+jGEnR05pgNw0a6Vh5feEPRdDDD5Qn/K5SqVij0Qi6kHuhR3yKpgLTyn9qnXW73TAfVcdqu2+CH2nAmYLoyg/lhUZB1Wq10G/dRNBab9xX+c28VIC52+3a8fGxnZyc2M7OjtVqtUTx/JuOTIyB4AqkolfQqx5czeVyVq/XwxgCrvpi/wpEIgv6POZjoVCwg4MDq9VqtrW1ZZVKxczsHGi9jDLwLKOMMsooo4wyyigjM1utULrZ1Qzv24yauSjFogbMkuCZf49Feyj4pOl46kRpnZZYdMvr4pE6fmZJ8MynKfp6XgoCqJNLutp4PA6pVXxH6hHOD2k3txkpsYgHPu1KARE9HQ6njd9pep2PSgNw0fQlABKzs2gkH9l0W5E0aTzx/YjxxbfXt1VT0PSlfY892/MkBlDfFsWiaPxY+0g75gUABnP+9PQ0fAdQonMIXvG99l957aOYXhc/lGIRRmZnGw6FQiFEWKkeBUz24BnAEHKlmxUAioVCIRrFdJMUA3HT5DLGK63txiYKkVYKnFH/zgP1nncKLL4OfsQo7dmL+MEpw2yuaP03szM9mcvlEuBbDLAjyrdQKCTWqotSBp5llFFGGWWUUUYZ/S0kDxTF/lbSneRFu8uxZ6TdT+912+Tb5mtaqZOalnJGP7yTp3WucHQ0WsbslYNQLpdtfX3dKpWKVavVhFP4OtLyPMDDzr0CJIvAMx+dQ5QFdWeozaOOS6lUsnK5bPP5PHxXqVRC3SIfiXSTfNC/fWRLv99PRJvhjCkQqPLjwTMFGOGpmSX4oEXRiUo0syBHbwKg6kE9lXMijgCJfMRMjMf0j4i0GAADsKiRNaPRKMjObfAlBnDzufZR043RDbQPcIx+6b0VQFK++PRf/Q3RRoPBwAaDgVUqFSuXyzfLCCHPd/rAi7nrAZxqtWpmFj0YRCNO4Tm6U8EOrf8HeMIc7ff71u/3rVKpJA4OuC2inwp60fZyuXwOXEWWfJSZpilCpH3HIpmVTk5OQuRqp9OxcrkcDtu4TX6o/mM+xKLpdK1FzvU69Alrpm7k9Ho9m8/nifWTZ/MajUZ2dHQUDtwolUqhxuZFKAPPMsooo4wyyiijv3W0aAf2TY2Kum6KRVnhtMV2zRUowxHgPRYNE3M01eGM3fu2yLfHA2WaHqRgkY+iwGD3O/+kKWpaiqZWae0eX8tFo1JuG0BTUETbr0Caj3xRHilfptNXRZun06m12+3g2AIaEVVgdlbvjJMISbV5HTWc/HxQsEbBND7z8waHVmtz4QwqCEnEBA4i/CAax0feTKfThdFZt8kTD6ApyKP9MrMg5xpx5WsT+aitGMjGb3RMLur4XpUW8d1H0JmdnRxJO/2JiTr+SsiOFlUnIgkeaX0rIjtvmx+Q9kfBMzNL1OliHniASCkGFuVyuXMntPqorPl8Hg5joPD+bZ8waXY+Qlvb6AFSBc3M7Bw/crlcAHi8fjZ7pU8UYFI6PT0NUb6canpbGxG0HVL58OOuOs5HTvrNpHw+b9VqNYBnRJShY9I2nubzeUhlnc/n4VTTy8yXDDzLKKOMMsooo4z+VpAHTFaJsPKfpf3v7xMz2JdFad0WedBMHVaM8kUpHmlRFfp9DGTS52qNr5uuSZNGaRFXGumBw+bTXvxuOn3mdzhvCpQALlG/RZ1jnumjW26DB8qLWEQR9XQAhLTvCp7x0kgkjTY7OTlJgKekaxYKhXCKnkai+HG6DfnwvPeya3YWCUU/zM4ON1CwA2dPI6o8yKARZvTfg2cafaYA5evSI9o3nFYiw7RulV5LlJCfLwqE6P96j5j+oK4VTvRtgKxeDjwffKRdrF0xcETrmymIqClpHkDQQvrMtdFoFPTKbYPOygd4QVt00yGtP9wDvYC8IAs+ektJa6MBJo3HYxsOh6G+3G3OGS8Xs9mrQv/oSb8Jo+uo8oO+kcqpa4g/dddvbHE/lY1+v2+lUikxBjdJOl80KnM+f3VqaqVSObdZ58dIN+noG/zQGps+mi02X+AHp5v2+/0A7F5kzc3As4wyyiijjDL6G05poE7MeHrdwM5NkRpI3piPOUT6t/+M+8V2N2MOHwae7g6/Dj77tsXq5ihYlAYk6C46RmmMP+rsez4Xi8WQpqYO5W0BJB44xKjWSCst7hxz4PVz7sP1/X7fBoNBApCkr6VSKeyer6+v23Q6tXK5nADPbhMc0b7hbGkRfHbpSeXUcdRIMj4nCobT3rgHJ50Vi8UQaYcTBT+KxWIAIS7q1NwEPzy47OeLOmgKCKmDG0sDVvBQTxvkM4pjKy+o9cRzbxogiQGHOs/VIdVos1VkF3544DVNL5tZQj8hW8wfr1+vm3xbYsAZ6XjokbTf6O/0cz2cgv5qxJ2CSwBrzMfhcGi9Xi+kR94WPzz4A8ijAKL2CfKAmc4hBX7gJWAh4+/vxXNJpe71elYqlaxYLAa9epPzxc8R+qD13NAHnh96vY6Z1v0iypDviETzgJHZWSQXa5mZWbfbtUKhEGQUnXJbYGKMH4VCIaED9Po0G8yng6Mr4Mfp6Wki3R1eAfIjH91uNzFnM/Aso4wyyiijjCxLzfNgiX6mFAN0LsKfGMjyOkEiT54PPtLKOwJpu5dm6SeN6f3TQDR+pykpt0VpbVTwyEdJ+egaHzmCgxMDEc3sHHjmCT68jkgJyPNAwSP+9vzgd75Q92w2C6l9AE4xIEzHIpaudluAUWzeenmIvbSNvg6TAnDKU3VQkB1AB14KpCqI+CaAaEqqH2IgAP/H3iF1kDVyAp6oM61pXj768bb1qx9DBQbS5vmy+8S+A3hJW0twhBV8e53k+ZG2znqeaZ986tkqxHP8KZe3xQ9dB/UznRuxjZHYvNHURcBBz4uYTaPXKD+oTXib/IC8/eABds+LNJvDv3NvfU8DufV75EPrpN3WmuvtSo3KVD0fa3saPzy/6Oei5yvYBoim0YCrUgaeZZRRRhn9DaCYE2R2c3WFFhm+r4tiAFEMuPDvfgFe5Tmxv2P3fx2k/fWOud/l80aJ7uh5nqQBJGmAUcz4ex3kgTJ4gJNBOhrt1xD/mENvdr6WRwwA8cbY+vq6lUqlEGHid4tvkx8eKOOo++l0aoPBIHxGRJHvp/aPPqjTFpMH5UM+n7dGo2FbW1uJdL3b4IUHrvTERKKkiJoi/RI54TRFfq9F8wHbNNJqOByGHXb6zM67jr0CVq8DRFTZJcVHI898nTMiXrT/3Gc+nwf+8Vt+x9yqVCpWKBRsY2PDyuWylctlq9VqCV7hYN2W4+tlVseEsUWv+ZQ5/R3gl+oBTcvzOoQos7W1tVAIm4g8BRCQLTMLcnhbkTSeP/SN5zN/lwGd9FnlRv/WND3fBgUO5vNXNQXNLKTo8fdN8SQGEvl2qk73+kzHXddbs2SKvAKlMQBfQXzl92AwMLNXYwFof9v88Po7tsZ520v/1pRf5Et1ZExWfIQf7er3+2b2qji/8uOmNq58H32/FWCO6QJvXyiYCE/QBfyt8uA3NTyA2e12bTabWa1WC4dM3PSau4gnnh+x65U0UlNJwTBsllhkH3yD9+12205OTqxer4f1alXKwLOMMsooo7/GlAaasTDHjIqrLpYx8Oh1g2i+TTFDP2a06c4XtKgvsb7znJsCKi9DHjzzaXke+Iil3vm6LIucKQVTYobv65IT3z4PngGOqAOMA5/L5YJTq0Z3DETU9Ed1mlUu1Hh/XZFWygs1vtXwJO0Q4ER/6+VJv9MoEAUaIORLazlx4poa/rclIzpHcFCRCeWHyoka2NpPriddczabhcgzHARNZ9PXbDZLRO0sAh9ukg9+nmj0nXfO6Lum+MLL+Xye+K2PYNSaXpyUSHoVIFMsIuE25cPrDQ/g+aghP9/93NZoC78Oa9QZ9d94mVkCsJxMJiHV6bblhH56B90sWQRf1wEobcx0Puhv065RUpCbVK3b5ocnHdOYDPAd8qDpiRqJY5YEtM3OwFzPI/p8cnJiuVzuVvnhbSo/5iof/jO/Nnh+xOa6tznSwNr5/FVabz6fD+vYbcpHGgi0CDhMA9vMLHVeeBvX80J1EfIBP1hzbppU3y3rc2yem51FourBAurj6FyJ6Z9YewBU4YfaM8soA88yyugNpzSg4nWDFbdJygPvoJvFo4hitArPYvxOu9frAAIg+KCGdQy88Dt/sdBw+rMIHNHnx/geMxZvkvw4xWo3xU4105oaREHwtz9ePtbv2A6f8kPrftx2tJV3fjEg02o4QRoJVS6XA7gBoBYDwZA1jcjwBh5OMve/7VPilB/IAIbSeDy20Whkk8nEBoPBuVQG2l0qlRIn4Pn5ok4toIGXD2SBwsWkqN10TZpF/NA5omARdYT4W4vDmyX1jY8CADDRvvuoPQAEokVwcG47uoi/NdrKR3no2CqPdA7wv4JnzC9Aamp8UW+mUqlYqVSyUqmUAK65pz77NtYZ74RppJUCQt5xUWfF/96/kB/mUaVSsWKxGIAz5puCKEQEmp2dtncba0wMNFNnTVPRtEYdcqNroUYRqQ71su4PSlDe6joGEWl1GycrLgIskAtN3abPMRvN993rkdPT03Npql62WMe4tlgshog8ZOm2KA2w0L89WJSWbubnfgy01jR4M0vML/TOYDAI/CDC8zZJwRz6rX+nRRkt4ofZ+Sh61VOQ8kprwQ2HQ5vP5yGy8ybJg+OL5MPb52m6Pg0c4/5eXmL3Yq3y/LjJEhJpfoXfWNTrfcqzB97MzgPJ3geJbXhwHfeEHxzsg05dhTLwLKM3jmIG9N8moAhSA9876T4i5LqetYhuGwTw/6ux4MGiWB78ojbHdrNiz0rjy7L7XxfF+MC7RjxonR5dYHHSY6CRAj1pi7wuyrHvzc5kUVORboMX2p4YOEI9A3VmFSQDLMLY5jPli4IGvGt0jQeLFHRZxSC6bp54MIc0H04WAiTiXeUEo7JWqwWeUMTaRxWo/CnAoqlZZhacYwUob0OPeN0Z40ev17PBYGAnJyfW7/cT4f44+KRZapSM2dl4qhFP6qevr5LL5QIAV6lUbD6fJ/hyW4CR54dGnOGQElkFP/hfDdEYSK0nSqquMLPE/EJHMBcrlUooIK+RF7fFD++E6UuBC4Cx8XgcDGz4iCOv4BmRjPAMPVMsFq1arVqtVgsyoM6FOgS3ASbGQDMFEgH/AH40UkF/o/fRyEMPwqEHisWi1ev1cFAAeoaxj6Vhkc56Uzzx/dKXAha0QcExD/767wHD9PcKjMIT1ZNmlljTVJ7MzJrNpplZ0Ek3RV5GvO2FLowBEt5GUwBANx+8LtJi32p/mFlC1xI5UigUrNfr2Xw+t3q9fqP8UPLzNgYGxFLNvI2q/I2BiV4WteyC6uHhcGi5XM56vV7gx8bGxi1w4oy0L0raX8+PmN2ofPAyGOOH2XnQVtez18UP2qPzxes23ZTgM333/Y7d229UeJ7O52ep9IPBIBxkQxmBmybfFt9X/d9vXntCZ/g5p5svHnjWjTvuQRkG+EHa8yqUgWc3RDHUNPad2c3VJHqTaBEYkfaZVyDXyRevvG6bYvzwn/kFA/IgUWwXxyum2LP1/2Uyuezzq1Ks79o277T5hUSjfXz6mbY9JkuL+B3jixqLMWPppnnhd6Nx+jWFht+QAqJRVQpieGBNeeANWzWevSGk9/X8vW5+6N9qQKnjiiOrtYo8eIajTh8ZT+VVzGHwBVfprzqXAAU3KR+xv2mrppphMBFppXWM+A3Gk57qhsNCdB6f8xscayLazCzxG/jn0w5ugifL+KGGpYIjOm/0GtqIEaoggeqAReCZEvfgaHWtDXSbFJvfyiffZv/bmNOihntsTqiuSIu4uC1e6HM8D3y/aS+y7+tYEfWyaPMBfUgNKwA0gFlf70jn2E3zxc+VmK3hdSHXaj1APlNHhXkDH1U/6uEAsehcP2+JTAQ8u41IK88T+gFPFOTVzxlD+qv9UBCS3y2KQFInUCMiT09PrVAo2MnJSVjHbqr/sf9j/EgjtU/5P5Ya5W0uL48KoCgYy984wVqO4CZpke7w/PAR+Wn+jO+v9tnbvP47tY3NLKzJxWLxtfEjrZ9eZyp5IEV5omCJX3O8Pej1ELIRO6XzJihms2r/tO/LNvv9muUB1jR+YKvo74kOxT7ERr0NWpUnzJdYu3x/vP2icpAmH56XZpbQratSBp7dAOnkRZkpkhpTLryuO6LodZN3PnXhVOeUa9WxijnmaUp3lXbE3tUoTEPAr5M8P/yk18nud/hVRrTAMrv53hhW8vLnFY43AGJ9v+7IEa/QtM9qKOGgEQFBpAvylMvlwq5tqVSySqWSAIa8M+PBohgohxJVmVQHIJ/Ph7QTeHZVPsScOpWV+XyeiI4ZDAYhkkZT86BcLheiZdjZ9lFnyA6ypIuyLyTOeOAg4Fhxf+55E/zg3cusFqQmmqrX6yVS8wDPcHiQDcLV1ZnlM+WHyh88RhaRHY1cq9VqCedYddpV+BH727+QD3YXJ5OJdbvdAJz1+/1zkTFmluhzuVwOxaqr1WpCdtQooSi6Oi3MG+5Vq9VCQXhNB71uSptDCvABHMIXUlsUaFQDStOimCPMd59SpDLGHNExJ8pMQVofXXMT5PmhEQ1+p1rXI+a21lxCVhSspuiwRijNZrNEui6AkUZ76imCno83xZOYHtH+myVtDgXb0QGFQiERlcUYesdM9ev6+rrV63Xb2dmxUqlkzWbTKpVKiFI1s4TTDygHWHSTKTUx+wwbTTcadEwAb2azmVUqlXNAhka1MpeQ+Wq1auVy2er1ekJPQgpMqlxWq9UQocaG0E3yQx1UbAzGgWcrQOY3lxTwGg6H4V3nB+uQzjPVH7RHaxD2+/1QR6/RaFitVguvm+KHd9iVHx4cTwM/9B7wRe1/H62rpQDU1kMm9GCT0Whk+Xzejo+P7fT01HZ2dm6MF2k8UX74dN2YLe35wmfcD7tGQVPkSDd6aIMefHN6emrFYtFarZZNp1Pb39+/EX74fuj6Qr91kz/NzzU7n5Koc0nlX0sLsEmqsuLlCV7V63Vrt9sJG+WmSeUDe2AZP2I+kV8bAYux89gkJqJewVRth9rv/X7fut1u+P4mSeeNlw+/gWB2vgaxzjXljfbJHxQwHo+DX+RxB+9HmL2y9bLIs9dI3iDjb7MkuuyNQz+hzK4fOPPgyG2QoroxRUK7dPHQNqYh0Rdtf5pjpeRBlpsgrwxVTnTx4TOf/qDKV+VJjU8P0Mba4JWPjoFX6v6+3OOqMhQzrnyEEwudRtBgIKizjgELHzTk3885n96pYJG++7o9PspPeXZdfPD88EY5xoBGVWGUY1x48IydRz3RRl8ASvP5PERV4AQqWKT8ns/Pip7Dcy1gfF3AmeeNGgF+4SSyCr4AlLB4IjuMIY4QgBC7cGZnkQWkkunutgfP4AcAHH/T3kVz8SL8iP2tMuidNvquEWd6eiBzSsESwAIzS+gceKTgmaZ+6lHwGKZaZH8ymZwLl78O8vfxMuMBAX2pY6LrkzfY4C08QYZ0M4LfImN6H65j/sSM25uitLm0ykt1A+Pu9V8MdIN0nqmu8JGufl25afJzyM9R30d0XaFQCGOm9ohfkyHVIRp1BoAMsIjO5dnaruvQHxfli1/zYvpc5Z5rAPw0qjJmSyigqPW9tB26FjNPAZ5vct7EdK3nB/1XGWZu6PVq92tKWcxp9pF9HohTOwinsFwu31pkUWzd0f779NSYTaN6E1DY39/rKV3TFHRTnQ5PWOtuK/LM88NscUaIl3FvP3q7z+tVDx6mvSuIoOUUbqrvMV74tW8ZeOZ1TBqQ5gEytV/8fFH/QW3E24g8i9muvu+eH+r3w480/upc8L619ydjfFS+KFB/0zzRdygmE96+8u+L+uV1prfpzOLy5TdOV6EMPLsiIbTj8dhevnxp4/HY2u229Xq9hDKNFWFm0cSYYofS14e5LqDC7OaBMwSTiIfT01NrtVrW7/cTSkV3aWKLDNFV8APnlN3atH6ostI28V1s8sb+vi7SyYnjSiSIgjS66HtjQkP1ifLRmkQc756WamaWrMuhoJxX7pqi4qPMrgPY9QvAbDYLQAf84DN1dDEMZrOzyDOlXq9n+XzeqtWqjcfjICf02TvC8INdCs8P+gmgonV70tJCL8sLlRFkQQ1G5Qd91904BUX8wgBwsra2ZsPh8NyY8j99i+1sMgbwhOuZl+irqzjBixY4DwwhA9p3dmZPT0/DjqQHRVTuPDjAO/KvsuOfqdEZ8FJ5RFSJBxQuww/+9gZZzMlETrTou4LPZhb6pTtxupufy+WCA7y2tmb9fj/oYkAUXuyE6/xSI2d9fT3IKpEn12Wo+XulGdAamegBQ42ahA8+qlV5z5xTA1jHKg1AUqPPG3nXyRPlhX/3TlgMmNE1hDbm8/kE+MmLa3RTh3tg29RqtcRa5e+vsqLtu01++DXSzAKgpeAf/VfwmfUD0Bn54bdmryIOqXGmp0n6NZA1XsFKnnETaYoxfaL/89yY7TibzcJGgeofrculOsg7SPAmDehg3fLr3fb29jnddZ38iPFF2804eFmP/V6jB5EH7AzVA3o9Bd7V9uE6dBd1Gkul0o0D8F6/QsqPGAgQA8W9PcF9PBimQABzC/tQozuxYYnCIzL+NoAzP1/Ul1sEkiihN1Wfqlzo5o4HO1jX1R7inQ1EX6fypvnhaRk/fOSZtyO4rweGPLCILtbNbm8nKnh202BRzCbx/DA7n7IdA5PN7Jye8DaEkupn5Iv/NRJY9fNtgs3aLy3xQttjYCK/UxvLf642jQ8OUNtL9bVuUPA/c2dVysCzKxKCORgM7PHjx9btdu3Jkyf28uXLhHO5sbER0mE0ZD+fz4dTlwDYlFDMl6GbVpoxQpBHo5EdHx/baDSyJ0+e2MHBgZklDVR44It0K+BoZmF3DaPNK+a0RV4/01cM5ef/m+AHyoow0sPDQ+t0OlFwRCe4OizT6dQKhUIAEylAjYOijr9fXHAU1cBXw1cBBLNkeqby5qqgGfzg2Sx6pNkpcNPr9c4BIMrLyWRyzjk1OzM8NUVIF14is5Ah0rfUeYOXFLTGaPb8oF8X5UtsgfXAIcaR8ggHJQYmxhz96XSaiPZA3/j5YHY2H9UB5J66i67picVi0ebzudVqtcQCvyo/0uYq7zxfF374oakwGEWa1qvGlL4U+GKh1PnmQeQYwE0bcSA0ghGHGj5fVi5i/FBjQWVGx2wwGCRSVlWuzM5SEDWlWfmr46cGiIJntIFnxgxCveY6I0ZiQAh/q0HkjWdeaoyqPOvvlRdqmKlR6tcgM4umLOv33vC9KZBI+RKTmdjzGTsiSM3OdDV9UGcOfnkHEX1D+jIpdn7DAd2uQFoM0LtuivFEnWAFRviePszn85C2CRCytrYW5vtkMjnnFNRqNatWq1atVhMgovJwPj9LP9f1X6O4rpsHMX7EAAH+1nf+VnlSMJF29/v9qK2l4JmuzVyn9hCbI2avUms0Uu8m+JH2mbfL9DPtE23DPmEN12ti/MZmRodrCpKuhaRt1uv1G50vaTxRXZcWief7amYhQwDbzN/X60XWtNPT03B4CVHUykMO8MCmvWlKe0as3mssCm3RPXS90cgiBRiJtEM+FExUe9HbhDdN/jn4G163egBdf6vyFbPZ0oAk5YP6Fugl3UBUW+im+aGkfVb7Ufmy6D6+zwpCe+J7tcUUhEVebjMSzxM6gP4sA5v1Xl7WlCcqX7FAAV3XFYDUCMVVKQPPLkGqrNrtth0fH1uv17MXL17YYDCwbrdrw+EwgBU44zhgGBoMLsAZx5dPJpPgnLLrv0yoYuSBpZsi+DGbzcIpL6PRyI6Ojmw8Hgd+0CZ1TlkU1SHR3WkWTlWiHl1eRp5nMefmOoEznZikSwHSTCYT63Q61u/3zzl5ipybJevqoBhU2c1mr1IVR6NRMCpVKcUcKO7rFbhG36SBZ5flBW1F/lFUWscDY9nvrmm7Ywa+bxe8ZOHWaBldZOGzRk6oYainguEM8jffKXi7Cn9iC6Euahg81C5Qp99H53mjxI+xGmy6C6U7MQqQxQrFc73uuOsJlVoAm88vKx8qJzpeGEAYRBpxpsai7ze6V+eS14X00y/EugCrk61gAvKiNWv8Sw3Bi/ID8gu9gjla70PTU/nMzxMMB+0bc18NbQVLVcY98IoceqcJUFGBE8CTi5Lnh8qLHxfttwKeCvp4h0J5Ql9Ud7AOLVsjvJ70TiQ69aZOHfW6xSxeS9JvRCgPfX90LsEjeKbpmHwGQK9jHovOif3t9cB180SfozKz6HneTuCdOYNeVF3j5cTvgKPX1LFk/mpEDkDUTRZ09nzX56TJe0zOY7v9/hk6R9Xeo58ePPORxX7j4rYpzZb2fFJ7IAace0DEpwmhw9XZV/7xO7VhrlOPrEKeF4vs6xjF7FK/vmlZCsZfI6j93Nb06MvYIVch5YfXE8sopptiulHBDk3NVLnQ32K7AtbfBsVszLRrrkrMHR9ZH+MhOop16Tb4sQwMW0Zp18XmHe+qX9TX4xq/Ll3FLrsIxXTnsvV+ke2s8hVbs5Qfai+rrozpbb/xtYwy8OyChKIiWubP/uzP7Jvf/GYAiXRnAKeKui9EUjFoKDzAs1qtZicnJ1ar1axer4eC5PV6/ZyxuqrA3/TEgB8AQ9/97nft008/tclkYv1+P0TljUaj0B6MbL8rw99M6kqlYqenp1YqlUKh2UqlEkAjLVTud33S/vaTMfa7q/ACYwDn/uXLl3Z8fJzgR6fTCcVj1anxBpEqtlwuF3bvvFwBflSr1XNHnWsUAfeJRTeq86PO0VV4o/zA+O31egEcAiBrt9vBUKI/XB/bvfMOuxLyRl9UoQLKqSKFlwBD9Bv+VioVW1t7VUSdYvKlUmll4DZmCKkRrIU/4Ue32w01PNhR1R0RbTv91HpUHojyuylquGsEBeMe4wdGB/ygeHO5XLaNjY3gNK/KC/73US4KmDGHNB3TzxteMUAL50N5pc/V3UkF7LgfvFZ+K39UPtDVlUrFqtVq4N0iYynGD28U+F1njcqgtpvyTXfT4KvXjzrPvXx64yut3cpvXZv04AV0UrlcDnPmIhQDVVSnKIioTqfKh39XXmkf0CnMBe+8KmCt7fJrjP6vssL8waFZVHpgFb6k8UrXEh/JoXpH+adOmOpLvwaVy+VzkWelUimhazW6Sh232Piltfs6AJJFgFlMf8TIOxuss6pH1tbWgp4iil7vp2sxfMbR0zFhc4T7np6eWrPZDHrsusjPKS8naf2HBzGgCD74w1HUmWNeor+19IICh9r/+XwerisUCjcOoHn9q3M8DRyJgWQKPKuco080rQ4gVfWubpR5vmhUta7LN0UxZ12/S9N/afa2198+wgq9SxCCbqTGUu6w5VhrWI9vg/y4874ITIzppbSX2iTj8dh6vV44CEgBZ50vzA9KAJGpchu80He1y2J8gJbp3jT5wR7ERkZ3ppUPIWsHX/qmyOsKb3P6/i2bL/56/R/bS+1Z3WDWcio+0g//miy42yDPj9jam7YZkcYXPlfbjc/RtdSihXQzlDmG7XKRtfaNA8++9rWv2W/8xm/Yn//5n1ulUrGvfOUr9su//Mv20UcfLfzd//pf/8v+7b/9t/bd737XPvjgA/vlX/5l+/Ef//FrbZsqNU5n6Ha7dnR0lEgLMbNEQVTvuMWMVgaek2NUCIh48Qv1TQNjy0j5weknvV4vnPKi6V+xhdcsmZ+txoaZBUVglkyJAUDzu95p/PCGzU2TRoUMh8NgBOhOmobj0zZd/ODFIgUMiBgDWBaRlyF1ItMiznRRWEZpji47ydRl0qLuKHzli/Z1GTiqPAEw0b7BTwUXYqAI81YjivS7tB32NB74z2KOPwpeC97rLqOOu4I6/K+Ln17njTZeCsioDvI7M/BBo+0UWNMoq2U7WGlGEG1W8CwWZQZfAPs8uKNtj82dmKPjI298VJ+ZnXNQ4HdMNpQXqvNXpZij7+VE9Qcy4+cLes4Dzx4c4XuA11g7lBeqPz0vfcQZUQCAB5eJkPB6xCwJOChv4IumpDPGeg/PI98XP7+XrS36e/2fd71fLKL3okBAbB7x7jdKvHzH3tOM2DS+eHBA+6NjHYs4i72rk7jISL4MpT1vWb9jfPAOkfZbdXDM1lC9a3ZmvHsZVvBMgaLr4knamqR/r/oseLLIWeRd112197DtmL/6G40g1YjS65aRi9AqdnfMTlI51/VWdZHfzNE1mmv0nWct0003QTr2lyE///xap6CRj7aPbeqo/rmNSBr/bD8mF6VF+knnjI+ghryeQB/dVmTRTVBsjms/fQQnIKrKE/Sm8eMmnh9bR73No8Tm1mXs1Oui69bjMZ9H9UmMF/BI7fpV6Y0Dz37/93/fvvrVr9oP/dAP2enpqf3CL/yC/diP/Zh961vfSj2O+Y/+6I/sn/2zf2Zf+9rX7J/8k39iX//61+2f/tN/av/v//0/+97v/d5LtSNt8s5mr2oSfPLJJ3ZwcGCffvqptVotq1Qq9u677wY0l1RLs6TB1e/3rdVqJRZLdWCOjo4CIMcO/ubmphUKBdvd3bVqtZqoE3Ybi2ea0aX8+PTTT63dbtunn35qjx49snK5bPv7+yGly0elcM/BYGD9ft/MLAFOwC+i1igIX6lUrNfrWaFQsK2trZDqWi6XAx/TAJYYny7r0MU+gx/D4dCeP39u/X7fHj9+bM+ePQs7YxrF5B15MwugiUb+6DMVhJrP5wFYWF9ft9PT05BKR6SHnm6mDm7MATCL5+EvMhpjRp3nx3g8tlarFQ7VaLVa5/qMQe0XN5RbPp8PUQ5qUKrhReoM7yhFwAwzCychAkiXSqVQN45oGZUjjaLQ6Kw0vsQAB20r855IzVarFSLxAFf5TsdG00QVvMnlzmoGafSRd+zUoPDf5XK5xAEUjUYj1NNTgIgx4F0PDdBNAm9QLuMHACr1Tahtwg6r7rTqmHoZ9tFVflGEV7obp9eo4cF9iSZDPji0g7+p64SeY/6lAWjLwA/lh8oCmxMKwuNcqHzEwAu+U+CDdDA1RlmDkG/aoqTpeIw7clAqlYLswB/WQh+xE6NVnE4iNeERnyl4FgOv/Bz1c5e5reNBm7UWld899pGJOreQFeUVUQCXAYxWcbIUeNAULw8moi8XPZ/+MR88eObHSSM94Zt+n9Yn2nnZ0wPT5MY75x7A8deten8dY+aVzl3+z+fzoUYT4JjqRm0Hu+PKy5OTEyuVStfiZGgfvcyo7Pj+LeJDGt90A8QX82YzSOtX+aLVsTHDPrhuezfGFw9E6PoQ+33a/Rhr3QzyKYg6V9BnCiZ6OcYW8XbedZK36bQNq9iCMb7o58oPNoCoYaplTHRDVdthZuEzXXvwBW4r8gzyMrnIHoyRgmOxtV43Dv180vXR7Cxog2yd24rEU5mHvP+7inwoqW5iTsCPWDq312nz+VmtZzK7bpofsbXC88bLh/+d/h3jHdcwT1TPss7ruqTv6ApsM/zm10WeJzG5iPFD7RGNbvf6FRkwO5tnMRsAGbnIWvvGgWe/+7u/m/j/13/9121/f9/++I//2H7kR34k+pv//J//s/1//9//Z//6X/9rMzP7pV/6Jfu93/s9+y//5b/Yf/2v//VCz180wdWoef78uT1+/NgODg6s3+9bqVSyvb0929rasmazaY1GI2HIItik8J2enoY6VaoItciq2atUifF4HBZKBMHXE7kpSuOHGnmAIgcHB/b8+XM7ODiwjY0Ne/jwodXrddvY2AjAJ5Mapddut4Pi13oF3F8jTWazmZXLZZtMJsFB5TqcwUWOktJV+BaTC7OzyXlycmKtVss6nY69ePHCnj17FlIqi8VicCwBsvjtfP7q9KBerxccUN1NUSdSlSX9X19fD8rTRz2qwvHRILr4rwKYpfHCLwTwYzKZhHTNw8NDOzg4CDUZ9LcKONA+nDwFcFQB6qIJLzAyzc4iYvgfh5j5VCqVQmg746KgjLbHO00xXnhjSf9XI4lC991u1zqdzrlIK/RDDARVQAh+qHPixzNm/Pu+YJBXKpUAgDQajYTTDwigu3gK4sX00ar8wDBETkajkfX7fZtOp6HuoU9dV9mG6CdAkAcKY+OooJvKDyAd6brICUZ6sVhMzGuNuFKZW2Y4Kj/gCTJAeYDRaGSDwSAYkCrrPgpOxxeecH/6qzUSdcdegUU1RNXA0nqAvOPMsbkDuKrRZ2lGYIx0Lmk6D0CzOld6GpsHE4kI1HH2/IFH9Js0Kv1MjTtdU/jby5VP8dU6YDGjdlXyDrXKgdoaumbodZAHTNLGw88dZIjvVHYBF2PRMmn3pR1ra2vnavVdlGLOvt91joFFsefFZDV2jcqQByQZC/jH3+jhmHNIe9bX189FZF2VJ7zr81UGFzl+/n6Lnoe8aWSIl1G93keZa9v0/+ukWL/8+s3cXgUwWmQnob/QUVqvit/p+u9Bbb+pozr7piNp0mTiInahJ7VlfarZKhGHHujV2po3WfNs0Rqedn0av/x6omu/ygtgAO/KD9XtzA/WGmzb11EDjv75+aO0aN74uaj99LXffMSq6h+zZK3R2+SHyqsHFJcBz7Hr0jYzVFZietSvgWZnNUu1xMJN0qrraAxUXHRd7Dc+QlPtM7WDvI5l3vyNOjCg3W6bmdn29nbqNf/n//wf+7mf+7nEZ//oH/0j+63f+q0LPcsz3Cwp+KrcYPr29rZtbm7axsaG3b171xqNhtVqtYBiesNNDczYKXm6C4uiaLfbISpkMplYvV43M0s4MGmT8jIUMyI8L+CH7pacnJxYo9Gwd955J/BDT5qK8RpHzDto8IvdOI22IBqDwxWI1FIHcFk46ioGgOcH7Ur7LWNKfQJAsK2tLavVarazsxMWNg+GcH8UPEaBOhiz2SzsUKshjrPE7h080IgrsySQtAgISgMfY8aDN2RUZrSWF3XeAIXY+VDHVI1Bjfqgr1rDTHmSpnx18fX9J/pPQenYSa6xl+eB/h1zdmgHc2Q0Glmr1bKTk5NwuIYqeQVC9NAQnR9pwHlsh9zrMr0Pz2UXit059A1tYTwYAwXvecX6zRil8YPd1Xa7HQ7TQE7Qjzp+CqB5oD3NWdZ2eYBIP0cfzefzc6eKAprBF+awgot+vnk9apacL97o01RvAFUiNpEbHG1vmAKca5/8jr0HnD1PAfLT9L03XLS+mR4cobzwOj3mpHte8M5aq3VeqPsCP/hedxU1QjKfPzsFMfasWB91kwEeeT0dM9jhj4/WjJVtAKBbBTzzz4oBZazDuh7E5p62g+9iz1egTF8K3utvuVZlTlOLPGmkH/NON0VWIc+XZTzymy1ef6fJpndilH/IqEb96j18dJFvo3953l3GpoutS2nOqOeV8mgRL7y+1/mKPahODHo3tn7GxoL2eJ1z1TSjRWO+CGRN01lpbfH8UKAImfDredqaZmaJcgL8NqZjr0Jpui2NH35d9f/7eytQrKAZqfb6XOwg+qp6LZc7yz7Q9eum0tA8X2Kgc4wfsXuorcTLzxt/QjT99mupzi10h9oit1Eg3/c/jR/Kk5h9ofNc+aJyQsQZ0Wfcx4+5rh/wA1taM8Jughf6rn1ZVT5iG3zIi641yAmnq7PZqn6037ydz89qG+thXzfFD+2X77/+7+XAzxX6gqz7jV3FIGL8iPHSyw78WGSzeHqjwbPZbGY/+7M/az/8wz+8MP3y2bNndufOncRnd+7csWfPnkWvh7lQp9MxMwuDYJZ0shhAVfww+e2337a33nrLqtVqSFP0hqHS5uambW9vJ3bMuQ7nEaeJCdJuty2Xy4XDBHZ2dszsVaTWxsZGwqi9Kqni0gVCHQiIiBEKeQ+HQ9vd3bXd3V2r1+t2//79AEzAS8+P4XBo29vbiZpxPJNIFL7TZ+XzeTs5ObFyuWxbW1uBHzhOZrZ00Vhk/PA9754f3vgxs1AEv9fr2dHRkXU6HatWq/bw4UOr1Wp29+7d4FzimOm9crlc4KM6ycqPtbW1czsN4/E4yJtGn7F4mp3t0Kkztww483zgb7/wq1LT68fjsfX7fet2u+EkWtpVqVRCQWQFYpAzHE81rpAd3T3gf5xR79zAE+7N/ORQDgXxvKHheRQz/P3igAMbM5KGw6ENBgPr9Xr29OnTRJ0zBVUVqFKZJnrBLzo8J208kQ2/GGnU2ObmZgDONjY2Qpox46Djo+8xI4BnwQ8/LowNEWa9Xs+eP38eos1Go1FUPhk/ZFkXWhZRfYaGsceME6Kv1PjknbHQNPxGo5E4ZRRwTQ14D7To3ND5EnPaNBrx+fPnId2ZdUJTKJGPQqFgs9lZBBn8TgPx1JjwcoAsaLtjc4HflMtlKxaLYbPIzyWNEtTnwwvfNv+ZpvK2Wi2bTCbWbrfPReKpo42MML4YjL7faYa9RnYrUAw/VL65jxpc6C4fsYlMKCjCmKYdtOH1ro/KYI1gDdD0VdV/Kpur6LSYPYGMcT/6EZNl2qZOn5clPeQEmWC8LwqeKfDEu0b3aMq319uL1n/V4erAaD99JAT2I3LkI6+80x0DMNGbXkZX5UfsXe0qv/ueBorE1hnlC3qTeymorWlmyo+0NvO3rqNmZ8A197gMOOL56HWOt2UWgYmxNS9G6tShq6hlqvdRJ46UZXUOWTsVOPI6+zrAkZg+VjlZxI9F9/P2mLfjtSSD3hs9XigUwrgomKTzUiO+rzuyKMYXDyTqu/Y3tknp+YUOZ5MZmwhdzhyaz8+ya9AZMYANPmhmxU2AZ2lzyPMo5icpX2NrEb/XFFZsI81MUPtex0nnimZUcHjRbaRtxuwZzw+1E3Uuqb2onwMmok+0HA7lTiD18zQtHp1RrVatVqvdaJpz2vqVts7Efqs2p/ep0AknJyfW7/cT9vJgMAi61vs/KpvYIdVq1er1+oXWljcaPPvqV79q3/zmN+0P//APr/W+X/va1+wXf/EXz30+Ho8T6X++rhjOmBrLuvMe2zmC1FnBoCZSQHfeeL4auww0IAmLznQ6Dac7+RBuXZiXkb9uNpslDHAMZwVicAT87rmPzNB+KB94x0mBb35xVgfII84YWCjX09NTq1QqNp/PE4tGDFhcZDzH+IFCVkfNR/wpP9QpiEVk4IhAtFF5ppOcsVD5UVlTg48dmvl8HsZRa8l4g1VpmfJQxcVC5R1i5RvtYscEZRVLPVAFqdEfyivmJs9cBOTAOzX+1JlP61vsc+9E6fyKGeC+PTqXdEdN5dD3AzlQUEYdVz9uyrtlpA4q91YnPwZepVHMsfD8oI0xAxTHS9M0PNDHO/OO+/Es354Yf/S+MaPNGzaLeBJ7ab+1HTGjUr9TB9RH8iInqgsWOSyqJ1R3pBH81AiZ2Fz0gIrOUS+jXt/GjOu077zsKD/Qa7z0cACd26rnYs/zRphfM2PrFX+vMh88b/xvPIC6yHjUv1V+PHhGxDO6RXmgcrBIX6YRz/d89W3jGjVQY+us8t7PiYvaLF5+/FyCR57XOr6eD6uugbrex1JmPC0C0WJ0kTFKayN/e33r+e7Bx4s8w69tCu7SDy9z8C/tvvoOpc2ni7Q3re2eR2n6it8u0sFmydREn0Zkdh5M1HmT1n+zpG5Zda1fRIt0sZdR3x6v42P/exlkzmh6FdeyDmHvqc2qNrDOXb9hdZU5s4xHMf4oTxbJRMz/UJ54Owj50XsvW9+4xvPkumkRP5TSxmKRjleeaLSmT3dmnVbe6uda2kN9qpsAEn2/Ymu3WTzNcNX7qnyoHeSDecws4af799vkx1UoNmdi/p1GbKptqEEGi8Bbv9F7ESDxjQXPfvqnf9p+53d+x/7gD/7AHj58uPDau3fv2vPnzxOfPX/+3O7evRu9/ud//ucTaZ6dTsfeeust++yzz6xYLCYimrRAMsI7HA7NzBJFxGezWUDHmcTeAeQearQDmPA3RdFrtZrN5/NgEE+nU+t0OgF5HwwGViqVbGdnJ0SLEIUWizrwili/V+cjn8+HyDd2iQDpKKwOPxDY0WgUcqg1DQ5exBQo/dVUI02TwTA4OTmxfD4fQDHSvObzV/Xh5vN5QJ4LhYJ1Oh0rlUrWbDZtc3MzkT7jeeLHiAXaO/A8k4k6nU5DDr0u4Oy40mYiMer1erjWG6neoUGu1JCjHezUn56eBtBUr4Mvk8kk8EMPV2g2myGaRp8ZMwB0zFQx0wfvvKGE9L4oeo1AKJfLoWaUpm16Z0Zf8AO+IScKZiOXOrY41xSkRUY1qoRxUVDSy2iMJ6rcdRxINdQFnOvUSMKo1rpZtIXrPWim4JEatrRZnVaNgPNOpcoV96I9Curpzo0+O81I5Tt1INAfHuzlmcwpwBBkRKPi6BtzKuaMeV1rdmZE8CwFR/Q3qh/5jZ6aSdv9fGNM6Q/39ZF2+ls9HENBBHiFbu92u4m5Q2SC9l0BGk/qaHiZUtLfamTRbDYL84TrmItam5B2qOGhxqy25/T0NLQXeVQA2TtaRCF2Oh07ODgIUXkKKqrc6bPTHJ3YXFYnVA1ynTeeR7H1RHnhI87gh8pKzKmOOeq8kAfkhBRfShkMBoPE+sXz2dBSHe3BTn2e/q2Orr50Q0KdN975Lf3289WnDPp7ppHyaZVIPAXPdA4gMx4kpv1pTp9Gwfd6PZtMJiEKwEcH6XxRoACdFxtvfqtO4CoOsOowD4qprlV+xOxUHcuYw6/fqXwwT7HFKCEBrynUrTYmNhX2RBo/fCraqg6fd+r1by9/8EjtMnipbdH7+PWG69UmJROBWo3MQT3gCn6wNjCn4QlrF9f7U64vwo+0z5RXqpvTgES/ftF3nUvKI40463Q6iShzv66jG5FZIq/JFlI7R9PPbiqFlZfOXw98a5+97MT0qzr+1DVtt9tBp7D5ncvlQt/wgWgHEWq6ocphRkTgpemy6+CPyotfC3zEufJjkU3NeJ+cnFin07Fut2v9ft+Ojo6CDDAfdE0zs2ATaKQ5fsZt8IN3v3Hk+eF56G0RfWceTiYT63a71uv1rNVq2YsXL4LsUOcYXuB/K6jGQUrqf90kwKp99GuR2h9KHhjn3beP9YJIzcPDQ3v27Fkoh4OezeVyCX8X+wm9ks/nEweNXBRMfOPAs/l8bj/zMz9jv/mbv2nf+MY37L333lv6my9/+cv2v//3/7af/dmfDZ/93u/9nn35y1+OXg/A46nT6QQQhJPmNAUDI09Dr7XdCKtGn6jT6ZUrpIuGGgrsvGCw44iqYlhfX7eTk5OQRoNjogubGrIxgwhjCuOEMFAMnMlkEk6H5BomJzsl2kcMvrSdRbNkyKo6eGpQAFJp2zAqWXg0IgxDQk8OVEBO+6yKnHcWZQV7WMgx9HjXtvDcWE0LrT2gYxFTWGnOvTqcKicerFAH5OTkJLSRsGWcCV+vCp7oM7U96owxrhhWmiZG+2hXrA4MAJYCz2nknVTv5Cio4RcBXdThDfNofX09gDVqnHg58cBDGq/UoFLFzHW0TQ1zBf2QDw8WwS9d5FSHeD2i/NC2qfOuu7/aP/0uFqWg9/F88Y6EGhAqH96A0OfAN2QT/adjqjK7yAjSduq80cVZ51jMKUgDptRg1N96oAie8lz6q/Lhx0UBTC0QTHuZVz7COM3R1T7pu+eV9jcmfzq//Bh4nqtep2++Td6g0muUH1rjhDqXbFBpxGvMAIyNCWtpmuzEjDRtc8wp5N6en55XMeM6ZmT7+/k1XMFmD56xmaRAMO3V+aeyn7a5pWOkujSt3V5HxMY0Bjj6+8X0WqxtnpfKm+l0GgXPvB5W/ag8UfJjxzN1nqpBHpMB1kblzSId7p3MZc6NHwcPnnmA0oNnOod0zfL9jz1X7696SzdvdI3TDQktkZJGMRt6FWfP81b57eXOg2c6Z70OjfE9dm+NLvf8UJsDfgAA6PjoppPq4+uILlrGGy9HMZ9F13/mkfJESXmiUTOajaC2NPNGbRVkmGdp9sKiTb3roBhvlvFDf7tIj2jEDP6FBjTQV2+Pc53Z2aafzrGb4MUiufHroP/Normk12q6s5YE0vHXeaB2M+1Af6m/elOyEevnIt0RmyMxv4trmDta5wzQDL6AVeBf6Sap6nLs6ps+aMRTmv6IzRX93s8r3mezs2h7Npv5m6AEAFM2XNBn6BL4oZsQF+HJGweeffWrX7Wvf/3r9tu//dvWaDRC3bLNzU2rVCpmZvaTP/mT9uDBA/va175mZmb/6l/9K/uH//Af2n/6T//J/vE//sf2P//n/7T/+3//r/33//7fL/TsTqcTUO5KpWJHR0eJmj8wfzQa2eeff269Xi8MgAIBGBBmZ7vi3INIk/n8rMA7dHp6Gmp8YRyz2+53Z3FIh8Ohra+vh0grdl3VOFBSRw7BZYdrf3/fdnd3bTqdhh3+w8NDa7fbVi6XbWNjIwgj4BkT+PHjxzYYDMJEZxIriOAdETMLtZ5ms1mi4D386Pf7gR/wlXx33tfX163b7dr6+rp1Oh1bX1+3o6Mj29zcDM/1z/d8UWcP42Vvb892dnYSTm+r1QpRXfV6PTE51dF7+vRp4rhp3W1UxbEIZI3xg3po3BulOp+fgat6LxRDu91OjF/MSfD8QH7Y8dvd3bVms5kAXLrdro1Go3CKqBo+WtPq+Pg4UeBb+eFJjSjGRQE72sf8gB8aJaHyoQ4Bskt+vG/3ot0pNVhyuVw4CEJBGmoPALozDmZntRbZkSbSCqeeHSTlA/LAmHnHSBcf7zyqrmBH2wM4qt841VcjSWNpEciLl+FGoxFAduYSBd61WCu/Y05r+Dn9VrmkjwrOo0Ni4AMUc8pV5+n8YSx4McbIGP/rzj/6PLbI5/N529jYSEQ2zmazkG7v6x4ir/DER+HoOKOvFdCifSrrzBUdOwWedd6nOXuqJz0oxDMpJ0A7dN7yGwxdvaeuVd6YUgAEA1pTNxaR6neMbeSA6DcdLwXEFLjjWcoP+uSjbP1mhkYnqFywPiJbmoai7dQxV7uDui/ssKq9MBqNzCwZAeqjnrS/tC22mcP3zE0i7tEfjBmRiTzT2x2LNtBU/mJjGPtfeQJwpZF42Au+ViZt1U0KP36+ParHmI9Ey1CHT6PIlBcaWYTeYrMGnujGhM4XHxW4zNlUnaa6DTmGV/ytwLPqNN9/lRP/TOSb2jKdTscODw/DfDGz4KRRm1fXGq3jqOCIbg4zbpr9sYqD4+eSBz3m8+RGtwcTFWiOkcq0jid8xk48PDwM9urp6auDkqgzRFaL8gOdoKAZnw+Hw9C2VTcfYzzh7zReKUDhwcTYPZkbSjEZ73Q61m63bTgchvpE8/k8tf6tFs5nvHhmPp8P/GCT/LKRZ2m2g/oDvLyuTuNxbGPB60MihdEj2MnYXugPDQBQvafrMjKi/GCu3TSQmOZn+mv5m3e1IczOfGblR6vVChH46NJGo5GQE52rvV7PBoNBkA+zM/9Sdf5N8SP2Srte39U+ROeiB8fjcfCxDg4OQvYZ82Fzc9NyuVyIntJIKyJe4Y2ZXQksuipP6KvnA6T2ld5Dv9NI78PDQ+t0OtZqtYI+aDQalsvlQv1m8BYzC3zM5XLW7/cTm/SK06xKbxx49qu/+qtmZvajP/qjic9/7dd+zX7qp37KzMw+++yzRCe/8pWv2Ne//nX7N//m39gv/MIv2AcffGC/9Vu/tfCQgRi12217/Pixffrpp1apVGxnZyexiKqRcnR0FAAuSMOM1ZA1O4sK2djYsP39fZvP5yG6S5UzgAmCDTilixSh4GavDkuYzWbWaDSsXq/byclJSHHxwAFtVGOQiWpm9vHHH9uXvvQlm8/nQZl98skn9vTpUyuVStZoNBI1qnA8J5OJHR0dJdI4zc52Q+Cd7pTAy0ajYVtbWzadToNSUD4DgKgzpIWRYxMul8tZvV63Wq0WJht9ViXvjSr4AVj08ccf2wcffBBAhtlsZo8ePbLDw0Mrl8vWaDTOATKM/bNnz4LD0e12EwCIRuZpZEku9yqstlqtBkMd4wF+qLzwGXzw8uj5AWjrAVR1HnRRxLil0P/3fM/32Lvvvhsi2Wazmb148cK63a6Vy+UEmJjL5RJFYZFJnD+NLIotahoNhlNGP/UFPxhb5gvj6COnWHBbrVYwTNQR1rkKj8ySKZekGrz//vt29+7dAATOZjM7Ojqy4XAYxpHnmZ0ZCN1uNzgd3Fvlgj6rkYAxpPPWA0MKHMZqIfGOnlJwdTqdhgK9AD4qrz5qRAFUQuXv3r1rzWYz9Jn07/F4HAq2ejAR5wJDGZ3pQUL0CW3V6FTVKf7dL9qMo4JiPH9tbS2kQ8ccAjXi/E65yilg6Hw+T4Cr6DjdGYMAR7TQts5l5QP/K9Cu46H91XcFY1XW1OEGKEE29d5+riKHavgBQnrjkfmu91TQG/2nssyOc7/fD2ulRnCkGTqqy/lfAUYPePG9yoePomFd0ug/deZVJvi9Hw90PpHajLECbfo3bac/bEa02+2QtoFzwXWqK1TvARoyXjjzaWPL/QD5FTzT9mn6ez6fT/RJ5yV8UJnwMhpzOvycVt1PVHy/3w8pg5zaq2lvjBHAhQeOfDs8oSOm01elM9j5Pz4+ttlsFvitu/rVavXc7j/rM3xhXJAL+qgRVt7BiQFZagug89FtqvtZP+EL7fap2f55HkBHd56engZApN1u28HBQdDNrB+k1W1vbycAukKhkACoua9/roJnq0SeqQzFbDvsKcYCe1LXCd34Un6obmJeIZPIO5tFR0dH9vz584TNSXphtVq13d3dxCYmNpZGaqOTVBeTlqUbW6uAif7dO6W6LirIis7zkV16Lw8W6ef0BzARMGAymYT5Uq1Ww0n09EmjjZFpnqvrKb+/CD88Xxb9rzpZ03rNkun+yk9vj/j5hO9Hmubh4WFi40wdfw4pUvtTgy5oT6/Xs/n8LMvkptLydG7RJl5p8hEDUBhH3jkYAH4Mh0M7ODhI+AqFQsF2d3dDCrjW9prNZokNSdY67NmbTts0O39ar64ri+YeNoPaC9gJ6NbBYGAvXrywo6OjoGuKxaJtbW0F27pWq4UNXfq+vr6eGBsfeXZTvNC+xuxwHX9/rc4pr2fw5/v9vj1//jz4W4PBwIrFojWbzVC2iTJFpVLJ5vO5HR4eWq/XS2xOKLiqft8q9MaBZ16Bxegb3/jGuc9+4id+wn7iJ37iSs/e2NgICqxYLNrm5mYwNFWBrq+vhygL0jsVpOIaJRUaUOOY8kHwcXCm02kYfDWGETwWOHZfUCKq5L0CVXCENuVyryJHQGkLhYKdnp5as9kM/MD59aAcOyW6g8lz9F13tfg9YdwYePo9fGDSY9jAb40G8LyNTYY045C2MUFRwNVqNRjBjEW1Wg0HS6iBpU4OBgcyoI6LB8802kadcAx2zw/6q4sEDiDAAv1SEABnXsddKRYhgHFAuzQVllOQfE1AszNjT6MFlc8YVN4xV/lWhxYZ8sCh9k/lkXkQM+y888+YaTti4JkaDKSA+nGjPRig4/E4IWs4CwqOaAq4OlveIWfxV6dQQWVv2HtgXPundY8YOzWW1cGOOXCQAgWAZTqPmNOAmX5M4Qc7SYyvpirQT4wBPQGReaIAqY5ZWnsVGPZghY6jzjmeaWaJtAgfxcn9SQ1WHUEdnMlkcg48m89fRZrqnNFx9jqd3yjQuMw4VNBMgTezs7mqBzeoLMIn1XcKeKHjABi9XqYcgALV6ghoe+C5tgd+6FipAabjb3amz7UNqjtVZ9NH/cxHGaQ5VsoTD9gtAs/UrlA7QHWlzmk2i7QwrgJV3lBN6zuyoWOk6w78VHvH811BOL+m+XupgRzjX5q9lzaXvR7G6WIzQh1u+IxsYZcpkKo8SZs3Kn9+bppZYg3UVCL4k6aP4BdzSe0d7/jG5E/5qAAOwK+CZzjnylPVAwqE65yKjQGyqBGPmmKOftR6VHoysFn8ECeVGV2LPXiziLytpPNH57WPLFWnTZ3ZGIDmgWB4Dj/gCWs7skGUOzxRH8GDU76vKicXiRpJc9r932oL+WhdxkHnvPIiNke5n8of0cNcTxSMygh8YO7qPIjxJTZXViHtg/9M/1b/LE2P+TVo0T3hi6Yjqo2MTVapVBJRdcgYc5ax8PNV5/RVgBHa7fV3Wj9jz4pd6+8LX9HjACGqUwAEOSWSWslqo2M38rnyQ9ek66Y0XsTWlEVywXXMDfTTaDQKm+3Yh2zWl0olq9VqgSfwRf1BBeGV99rW66bYPEmTj9h77Ht0OPzo9/uJOq9sKNTr9RDI4UFWrder7bosiPjGgWevk77v+77P8vm8DQaDhGFDqh7GmQo7QqvOPUKOkWGWPE2RyCw1YkBB6/V6Ag31gJQSzwKAMbNQGP309DSE72LI6MKrhj8T7MGDB/bw4UObz8/C2u/fvx/6bPbKUADtJSrAzGxra8vMzgxJVYxmZxNAi5DncrnAi+l0GvKV4UmhUAjRbmpw4HR658bfw8xCShHRHj4NLZb7DU8++OCDUHMPw6Jer4ddHp5JvjX3WV9ft62trTC+ClIiCzia9B9jm6hCxlZ5uL6+bvV6/Vzovk/pgzSSUSMqMI40tJuXd2Ln83kIlX7w4IE9ePDgnCOohxco6KdAALLHoqDgiBpMvmi8giMKzPA7zWvn/3q9npAPdYzpu6bGeQDT84Pf6pjn8/kQjanyg4xrxKNGbGBQElVIGHGM1PFDdn1UkJermBHujQpd2PmMtnhAwC8u6kSok1IoFGx7ezsc95zPv4q0ODg4CCnVCiar4U0KrRo7avQwPiyQCmShp3R8vPOl7da2K1Dhd7sA/BhvbZfy0wMx9AvHkXvSz2fPntlwOAzOgped2exVKlS73U6AKso/fsM9vMwoSKgyouOoxnUul0uUB+C3/nvmnAd0IY3i1PGAH8x/eENkYgxMnM1m1ul0bDgchmgfBfTUAALMVrAVvaoRrDrWy4AT9JRGjnhD2QPT6AX6rvLBc9GZ5XLZBoNBWM+IiEJnqFwBkMGPVqtlx8fHCd2offDtRPZYU1V2vezTdh+ho8/QaEs/Hjq3vNGuIBE8jTml2g4f5aNARbfbDQWDX7x4EaKaAf1pl0/p0nFT0EttD53T3JdIP80OwEYpl8uJqHzmKiCnOotQbL3VKKuY46M6jr6oY8G6Ax+0VivROzy7Wq2GTTCVV+94e7kieogIK4BL2k+0DLbx2tpaiMIGjNV1SmUJXsA/9IKm1nhZicmO2uM6l9VGxwbwkXh+fLT/XmaxJeABtnG327Vut2uFQiFEPG5sbITDo7Dj0C9EPiuoq7KIQ+wjaVYBSfxc0rWBz+CPpt3G7GLdFNB7KfnIRLJhXrx4EcZ4bW3N6vW6bWxsWK1Ws83NzXO2eGzN8W3SqKRlm0eQjiP/e1tK+eM3sL08cJ3yJI3/gPvwg/RENuar1ao1m027c+dOAI3YiGN+Mz7KE56LTrpMZFEM3InxxW/WxOakt8k833SdmU6ndnx8bK1Wy1qtlj1+/DhReqhSqdj9+/etXC7bzs5OyPJgbdRD7fAD1Ia5qRpw2jflneo05VuafCj4yXWkoL548cK+853vhHV/OBza3t6e3b9/36rVqt2/fz9xkJ/ylPRo+KFtu25eKE/03fsP3m+I8YPfmZ1tgqJfnz9/bn/5l39p/X7fnjx5Yr1ez3Z3d+3OnTtWq9Xs4cOHVqvVArjIM5l70+lZvXLvb1yUHxl4JrS5uWnVajXh3KmRBOoL8IBSZyeABYjFjh11DBMvSH5nkYWWHSqUAXWEvAMIOKIL39raWlDQhDOzwODwKLilBvXOzo41Go1wb5weNTJYXNXANLPEwodgwkc1RDGOVJnFFJDZWXF5DUWmRoLunNMXgBytZ4ETP51OAy/UqWEcIcZubW3Nms1m4IcaqRicGPEYqBi+2k945pWr8kn7gMwp2AIBQCmYiHwocU/kQXfMAakwxDzYok6ototUFCIT6Vu5XE4YXToW2n7d8WdXURU6zqfuEKvxYnbm9MA3BVl0xx9AQRU4z9NUXxZoHRvGzpPKKmPgn6WGry5iWrtD5wV98nLP7xXgZfxj4BnEuKnRr04y/FOnTMdYeQ/5hSVtEWT8vJGlURCaVqT34HsvDzqH/GJMXxQM9nNF++4dEm2/3+H2PFFjlXZ58Mwbz7oecB9S39DPHjxT51R/q0ao54835HXt8U6e9t+vRZquo79RXvEZ6xp8Vj4iq94YVFCZNsAPP/7ITyzCSsFQjcbwBj338qCo9l/Jy4dGJcYAnpgBTHt07fEp4cwv3RjQl6ZtYfTquqvRZ7r++fnsHSHao3yi3eoQK/BgdgbOpDkHyrtVjE8dFy/X3EPHUIEdfq+80qLBpOzTV5UPXcMBcbinAn86L1QfIruqy5n/gDu+npqZLQQi9G/GQNe0mM0Xc2p1jk2nZ7UC1TbRA3LgDTxgjdH5njaW6GPkUGWRewMGl8vlcycnc53XP16O0GO64RtzxGLt87pHo4w1DZCx1HUHe0lBs0Vj4PmhUWc6jwG9SMeLAXWL+KL8uEhkkdcDfl7xrjxi/fc81zVZbTs/h5FDjQzlxcYotrdG4qndqev2In2tfPFjtQpfVF4WzSn/G57lf+N1q36na6BGWOnahi5BTvBZ1Ccjyj/GF78BfBmKzas0XsWu99elzVPdGCJ6WCOsdO4AiFQqlYTPwTqq9rL6pWnyc1WKzas0vq16jZkl5ERPXmf+4GdWq1Wr1+uhHA9997pMwVWl6+aH76t/VmyNj13rSW1p1nk2U3VDiLTVWq1m9Xo96FjmDWucBg/5eXpRysAzIRY3j5ivr6/bzs5OYlfGGzmqPNXw9junfvFX4VlbWwvAkIZcKjDlBc+nSp2entqDBw8C4OHBIp+uQ1/y+bxVq9UQRYTCJhVQF4BqtRoMD7/Q+sXELJkLzgKgig6AEacaInwZVF2VaWwCKjiii58eLODHTRdsHYdc7lVBeK0Txj0wwBjj7e3thHEGKc+0nYylAhUxA8U7LWtrZ4VEFbz1KcKQGouaIqQ7et5QT9vdzefztre3Z41GI9G3tbW1YDwrWKRAmDfW1IBGdpQf2o7YgsNnyILKt0bocJ13bHHMmTuks+hio/KRxo979+6FiEsFFXykmcok1/lDPbSPsYVf55f2SXWJRv7ofIcf/r58Np/PE6cYKj/U2UozRHj2/fv3Q6p7Pn92mhqRq6of1anhmWqM670ZM5xT+qDt199oPSrlh4KstEONLn0mu7w4AMoP7uFBBNVDhULBms1miIKcz+ch4lDnqwLF6uzpWKk+oB1mZ1F3i5wbb7SofCs/PADp9asH4/jc8582Kj+0bdp26ndx4IjuCM7nZ7uNpPXquoGuyeVyiU0BD4RghGt7tF1+LeQz9JgHE/2apvPRpxKrXorZCYwfRaLH43GoHcpGkTpwnU4nUQtI1xUF28zO1mMF9NXxVqCT38QAYOULL03j1N/SJ53TMUdLjXw+03UT8E7Xbh13LS5N/ZN+v5/YqFAjmXcMbdqn6yg8UeI6jcrUKCVebFJ6fcyLuejXWj9P0niu3+n8oo30GR2Ow0UUml6jMglPKNGRz+fPndRGO8zONiqYtzg06GY2fqnDoyee6QYOdgMbjbphx1ipPRKLHFG5Up4xRqyx0+lZrUCNxIdXKsP0nY1y5CMNjKAvFDmfTCYhOnQ2mwV/Ynt722q1WqhLzKYw8nB6epqoT4TNja2p6xgytyiyKG39ZN5qCjw6jjkV2yyK+RH+Ofo8IjU1MpHaeNQKps7Z1tZWqA+rQIhuROu7BiyYnT9dchn5eanjqHrPg4r6XRqQ6+17nbuAiEQmvnjxwp49exZ8nPX19WBPUgda/RVdTwiG0L6ju1THX4R0Lnn50c91M0U3NdNsdOWRAlvIWbvdtvF4bE+fPrWnT58GeSwWi7a3t2cbGxshsojACcBDxoN1L7YBqrbfVSmtjypPMb2kny1qx+npaVjbnzx5Yi9fvgyHJsxmM9vd3bVyuWz379+3t99+O2S+aJka9aeVF7purAq8X4WUL/yvn2tbaDek8wY/7dmzZ3Z8fGzPnz+3Z8+e2enpqVWrVdvY2LAHDx7Yu+++a+Vy2ba2thL17byNxjhhI3g/6iKUgWdCmmqjVKvVwt+rMjk20VYhr3jTvr/oc5a1O20Rpt6a3nt7ezvaXnW40tqSpmzT2hTjx7K++Db4Z6Xdd9HzuQ8hw/qZN3jN4hEPi9qpzkTs2Xzmd9hiBlRsQVfFrg6y3jcNHIFYnPS+7AIpQJbGc9rhwTO+X/TbGFARU3xqqHtjRvmg0YkxMDEGLPr2YMSqTJfL5QRQqYuq8kjb4UGjtGg02sg4UE/L913brWCiLrAYMbxIS2dX1CwJQqUBafps6g1g7LNAafSQ8oA6PApqejn1zqeX7dh8YBdbjX6NFiRFDt7rrh1t4VQ9HETlvYJnPrKNdq2vr4eUFPg2Go1sY2PD1taS6bf6XHXQ1eCCD6pjdSNCDQGAYjUavHyrM6Z1IFQ+1GDWSDjfPq9X/Jzz8gnvASU4vVgjotXJ02Ln2gcFDnmm12MKltJWdYL4TnkN/4ikVX4oAKyOKXMNcEajn7wBz/UevMepmkwmIdJa5wZzlB1X+GRmAXj0c9OvK9oenFJ1GL0D4DfxzM4iS3Qu+xQ5nV/q2Cq4p6SOmI49aazwEnkAGNJIBUAi2qQOtoLgOMToCu9w0n/mKEAdfeF66t0CFEEqHyozKpcxOy7NBvC6UMdHo+GQC9I2J5Oz01gVMNR0a9KnJ5NJmH8ePONa7k8qteoF6syUy+WQwaEgB30EIPHgmQfN1I7STS1vE3mbQdsEX5ARxlGBRu7BfNR1ApCLfuhawxgDxJHGyrqhEURsolAIXm0USEEhwDMFDNPAokX+gOpS1SMqM77eMPOOZ5lZIlJO7Y8YgIRMEhnSarVCCtpwOAylaTY2NmxrayscJEE0GjrDb4ClgWe6Fl/EN/Ogh9dnutZ5u8Vvsvq5EuMLdgRgyMHBgR0eHlqtVrNms2m1Ws329/dtf38/yAxrHLpIbTHPC+ZPTFZX9ZfS/CbPK166yQfFfBEF9szO7B3S4AeDgT1//tw+//zzAF6XSiXb29uzO3fuWLPZtN3d3XPALeuz1xGx519EPhbxyPMnxpsYD2lLTP+rDFIOCX5QGml9fd2azabt7OzYvXv37N69e4kyAT6QJU1f0g7Po+ugRTyK8YNnexte7QAieV++fGlPnz61g4MDe/nypeXzeXvnnXdsc3PT7t69aw8fPgwZWdhvvLDxYjznuZfhQQaeOVLnRD+L/X3R+0Ixp36V313m+4tet+g3iyaivi/rX0xZ++vVkFrWrtj32oY0MGbZPWKfeUTb90P54K+LkTptsef7vsTGJK2t2j5tSxoAt4wvfqy13TFgTZ+tzlMMPPP80N/6Nsb44R3o2PPpO5/pLjh94Fo1jtLmQWw3HCPTg4nad11U1ADR69L4Ap8VANF2aZv4n/55J84v+MVi0U5PT8MGQgwwSzPKcrncuVNrcrlc2FWN7eCWy+VEFKdZsj6g55XyPrbw8e5Bs1zuDNjAEcD48/xAJjgNLi3ybBHYjBFLqoHykKgMHHONQtTIAK136MEpTYGi/cvkVWXB8wXjgkgM7YcHeWln2nxMkw9ODqtWq4l2b2xsJKIJFbTimtlsFoAk2rVMZ+lnqm/0c43KhJAbnDW9n85prlEQz4NlvJsld3vVQWccFDwl2kQNwNnsLDpE55I6rF6/eQNR39m9NzsDYWO6NrYZoXKhTieyodHOClQq+THRcdGUL5x7+Ad/1NFftGlDG+kn9wCcYGx8xALzQVOK5/OziBh0ndfBMV3lv1P+8bnKDO3R33mHVcdd+YGTDvCvB4Ao8AsQyVjwHpsT9IP7ArQwRwAQicBTsMUDkovWU/9Z7BXjo36mkWfMl1haLwCsPk/nnLZVQQrVeQpaajF81plGoxHWAMqw+DRuv34tsu+8bZImX/4zlR34whh6fjA3zCzMO+4D8Ire87YGz4HfpJoB/JBaRQSe1mT2Y7zsb+VF2oZejGLrG31GdnS90/Wf67XNKr+x8TCzIHcAIZpaXiqVbHNzM/BET8pUWfO2lueLt8NX4cUiHsWAIXQHa41ueMTswTS+oMOREwBnNls3NzetUqmEGoFEm6kseh7rM3VTLAb2XoYf/m+11RVwTfP10mRZ76G6hNdsNgvRZc1mM9QV1ojpGI/1ubrxtQx8vyzFbAPv19CemF8Xux96iYyNbrdrp6en4fCInZ0d297eDjakRmrG2mZ2thkD/9RXuCg/MvAsQtchUIvucV0Cexv3vswEu8n+va42qNOxCAy7bVq1n6u0+SI841pfX+wiz7sordq+RdctWghjv111HrMoqKMZu7//LM3pW/b8NEPb/72qMakOmXekV2mP2fkTY80spIHrYqqLagwg8s5lrM2x72LORewz3QGN3de3K/acRfxQR0Md4tlsZpubm8F41AgJv/vNZ96IxzEDtPF88pFF2nf9TNNwAFw0KhIHyo9H7DvPZ20HtL6+btvb21Yul8N9qCFK5BBOhdb2mE6n4WRjfkO/oViamTe01YCEOIBCHUGcZHWiIQWGAFUAKBT8UBngM3XI8/l8cAoqlUoiPVCdTj8uPFNPlNT+eVBTIwo9iAGfcIIAKJFZPWBIa4eYJU8p1gg8Mzt3uq6CEDGHOwZc4ZyNRiM7Pj4OYCLtZWy07onKhDoluVwuEfXK8/XUXg/sKXhGSjAyDEhEtIwHiFQuVf49iOFrFumYeedcgQ/SWNWZBeSjQHSn07HDw8MwX3TuaoqTgmWM+2QyOTdGtIMoESKW8vm8NZvN4Oju7OyEAxR8JJ7ydJkz651g7+AoLz1wCjB0cnJinU7HTk5OrN1uW7vdDs6pArCMK3KCzPM82qsHvDDepJN3Oh07OjoKOouoY4p67+zshE0kH4mnulmBIOXDKmCRBzsglTkAs16vF059poi2ng6KTkcm0L9ra2f14DTqBb3KetbtdhPF8CeTiTUaDdve3ratrS27f/9+2EjRzSXvVOv6pOsYY6RjpWmsft7FSPWelqBhvqicoItpC/VK8/l8AiSmD348+v2+HRwchHeiQQHO3n33XWs2myFCkX55faI6xet5NgSRMY3cW0bMKW8Lej2DPiEdH1J59OMQAzOIiO31evby5Uvrdrshrbder9u7775rjUbD3nrrLdva2gryZ2YJPa/t9TKD3an1KGPycRHyPDKzBJjIGuhlODaPlbDzWO/6/b4dHR3ZwcGBNZtNe/jwodXrdfviF79o+/v7IR3ct8nPfwWKKpWK5XK5UGMwDWi6KqlOjq2F2n8vm3yuafedTsf6/b69ePHCnjx5EiIS6/W6ffTRR3b37t1Q5wyKzRu1vThUjg1uIscvKhsZeJZRRhekNwEcvCjdVJtXBWmgZWDETdNNPmsVwy0GMnpAbREw5n+/rD+Lvtd7eQDiMrQIvIv1M7boK2jlo8s8CBkDPWNGil+wvbEYu+dFwF/PY5wAb7ApUKVRMwBDCkr4WoWAbTj+HjxTg4lnqbMXA898m3w0URq4GQOW4EEsioDPib7Q9pLeRRu1UD2AEM4REV4+6ipmhHnDUPkBERHi+bEIPCOKUsEHder4nGf6qE8cIz09mnt759k7xH5O6LNU9iBNa/WOEffw99TUMXWSfYQPv/UO46r61TsYPtJKgclYcWyNMPI80LZwLwU9cID1f+Ud75p+q2lrusud5oDo2MTGUfno+xZbR+gHTqw6tbSTv1W3aDo898a5yeXOas8xjrTb61GAKU2Lnc/nAXgDXFLeaPtjY6Tfx/73OtxfA0+Unz6KSME0eKOpnegYncPcS8HE2OaLHprA/eg/KZtEV/naVLH1ZxHFHPCYjMT0gQKN8MCnOcMjfsP9VRbQd15ONLKTe3kwjtqA8ERPi4+N70X44QGKZeTnoJ87mvKrh9zoIQ/IiW+/zmsFLjUKj00O+ABfPMij/VzUf8+HZdFIq/DGg9NqhyAnuuYrT7SN/t5mlrgPYBw6GjkhMpHNLX/vNFpk/10UHIm13a+jyAyfwYdlOl1JbT4iz5QnHNSGnKgcMveW8cPbKNcFnMX44iPPYjo8zb/hXsxLdAmvYrGYOByAk4zVzvL38XLDOn7VqMQMPMsoo4xuja5DYf91oTSjxyyeur2K85n2/WX46p990e9XaYMunGlOkv59EfAqDUhctDCnGXTLPrsoxQw4NbZxyBcBVOocasTXIgCQ58WMAgUpfHQD/Y69lCfLAEY/BvpsPVFtPp8HB0rBQZwNdmPV4cOZ0fRfJT7zji6gUCyFlx1t74BhGCtp29Qx0ut0XNSR4TPGoFQq2f7+vlWr1eDscziNOvv6LK1TxAnLCo7EQCLvUKne4XucWHZhcf719z7KB35oqul0+upQg2KxmACAY46Mpk2wE8yOOE5Et9u1ly9fhghFBfhns1koSq7RWDHwnecSmYHxnMudHTbB9SoDRJqxc7++vh4iBmNRMPzezxEPammqKaRzE8Oe+c9cYCdeHSZNzSTSiqgOD2oqcKbgL+OokVa+D/P5PKRXadpqvV63ZrMZHDuNBPJjENNxfrw8YG1m58A4wAfkRK9XsIz2kvKjEb28/HjruCp4BgCm8sepb5yKR8rZ5uam7e/v297eXogS0VNYFdCNUUynIx/KX20L/NNSBPAK3UrEaqvVslarFerBEXmmemxtbS0cZKKgKJFnp6eniT4RCToej+3w8NAODw9tPn9VmqFWq9ndu3ftrbfeslqtZhsbG1YulxMlA2KgS0xWlB+Mma/ZGVu/lLfIO8AhNdlIDzs9PQ31JXmurl8avcPmD2s5vDCzAIAcHR3Z06dPg1zO53Pb2dkJL1LxuKcf+5hjH9PjzGuVs2Xk57iuacwvohXRNUTiaZSy8iYWFYksMm+eP38eIs/6/b6tra2FgwGITCQ9MQ1M1LHhXUERv3lxGfIgKy89gGQ4HIY1Db74CEDVwdp+1vter2dHR0f2ySefWLvdDhHX5XLZ3nnnHWs0GtZsNs+Bicpjv5Gk0ZK+P4s2My7DG8aWw1l0jmp5g1i6s78nc7Pdbtsnn3xinU7Hnj17Zu1227a3t+2DDz6wRqORiOiNzQ+/sYL+VJ6pXZPWpjTKwLOMMsooo1umRUDT66DLgnZXecbfJiDVbHHIulk6QLUKsBgDCNPe/d+x56c9J0aLrtNn+93O+Xx+Lh1DwUSNnsGRIZ3GAzneWYLXOFWaiuXrXcScEwUr/Wf6HK0RFIvOioHltGFzczNEHc5ms1BzkNRHgAF4Q9/1ZD4FGgGCFDxTEFFJHQ0K39frdWs0GolIKx0T5YcCarRNwT6NzvPOMMAl6UYc1ITDQTQChenH43ECvODZ1JnS2jsKgnn51LmnjoeOrYIotI1oCFI1kVkFQ306Hs6cOv/qfClfFYBQB0Mdnfl8Hor16zhodIzu0OOke/DUy6y2L5fLJcZNgfv5fB4iIgCE1tfXw0mJWr9KnVfvxPp330c/h32UhH7PXNGxxMHXqBZ4wjzRZ6lc0F4+01Tu6XSaAHoAihVUyOVeRYkAoFGLRzcNeM4icMMDSbRhPp8nHHK9njYRBaNgqUbh6WmsgGez2SxEoinP+Z85oICAbydgNqB3v9+3XC4X0jObzabt7+9buVxORM8ocK1joeRBAeXHoiiaGGji5yLzBqC10+kEIHo8Hif0p9ZLnc/nAVT0GzY8Vw8bOT4+TkQp1ev1UAx/WV2vNNI1NRYxehHyIBHygo7lpGdkKJ9/VcMOkNzMwkYYcurnuQJPnU7Hut1uOJ2WObO5uRl44ucNfY7pglX6fVEQbRGwqAeQ9Pt9y+fzARCmPWaLy/xwTzZGer2evXjxwlqtVpiP6+vrtrOzEw5hiUUmxnSo8iRmdyk/L0ueL4wt/PApzRo9GLNF+Y77DYdDe/nypR0fH4e03kKhYHfu3An18Di1GD54MNGT33j2a85FKAPPMsooo4wyyug1kzcA9DOzi0f/rQpWxp7rn70IbLss8OrBRHVi+QxnByNdnRdv9CwyHNUZ9imasTaqMeo/075rRIQ3ttMAcp6tRX95FukqepiGgic4fNTmASTxNb/UiPTgjpklQA6AD2qwwSP6p0ZyjEfT6dQqlUpIQSaaTg9+0N/gkOOQkuJGCgbPnEwmVq1WE1FZgKrqyGg0l49282Aajq4HH1RWAAmq1ao1Go0ALBIlR5QJvGUcfUSigjHKKw/C+vmnjmAul0tEDhExpAAHUX8cEkBEmcpwjB8qrxoJpcCetnVt7dXpk0SbVSqV4Pjj6GratgdPvQOnsqFgG9dqu/W36oRzCir88OCZRnBq2muMfJQo0XiAZ+ggfT5AAnzA+QdsVX5cVF96fulY+s/NLOgF5NLsLPIMIARQmgMCABU1+oLnwFOtyalRhaoXABOJ4CK6loLeyIvWAV1EXufEnrfKb9M2QCjiz4nPgEPtdjsxl5ALXSs08m80GiUO8NHnAMB1u90AxLFhsru7azs7OyG6Ki1izOty1TGxtGzlQYwvMT4pAMKmBHLSbrdDNKumPmt5A0BEXYNiOhiZ6/V6AQzJ5XKh+Pvdu3dDtKavybXI9lGeLOv3qmCR8sYDQ0Ti6ZzysuFlwoOiqkf6/b4dHh7a8fGx9Xo9Gw6HtrW1FSI2OYhFdckq7b6I3XgR0vUZm4SNPU7AZq3QEhDKB99mve9gMAjRd4eHh9bpdMIJvfv7+wGQ9xFnafart0H8psxlwGazDDzLKKOMMsooozeCYo7TbT73tp/t00jNlqfzLjIGY+Djor9joFnsnouetwp5xxkDTqlQKFipVEo4Seo0K2ikBxekRW3gYGnKqk/l1B1iPYULUofI98E7AvP5PET50F7ffwVEABBxlgCqcD7MzJrNZiLCTFMfiezQ9D2MeI3ewoGeTCbnCmnDZz08grTEZrNpOzs7ARBUoFWBL4BABV2IHFCnyddWUn74dBZNLSUFsd1u29OnT0NEAg6rRv8hF/odIJC2A3nz80mBNWQPEJQos2azaQ8ePLBKpWLb29sB4ASM1TqKjDXyoY4K/FB54BqNoFKZBUSGJ0dHR6G/gGdEqgLkMBZ8DjCkYKHOR62HBhAJEKYgdr/ft8FgYBsbG7a7uxuiifb29sKpiX5sdS5AOp8U7FbHLg0Y0Dk6Go1Cui6/07kCiNPtdq3b7QYAiT4qD7xjeXJyEsAS0jc1zf709DQUf5/PX0UU12o1e/Dgge3t7dnW1pZtbm4mdNEi8jrQAzwxkMD/lvH2vCJiEXDr6OjIjo+PQ0SUB7a15p3qDwBn+KBRxJPJJKQmHh0d2WAwsHK5bPv7+7a5uWlvv/22PXz4MOg/3dyIAUbKAx85h571/Ijx2INsej/mCZGD3W7XDg4OQhSQ8p4x1Bp/yBtgs+qR6XQaZO7w8NCePn0a5l2lUrEHDx7YRx99ZLVaLQDPCr4tA4xigKKXkVXsGl2nuCegX6fTsYODA5tMJqEvyD76ls0V+OHBX3gO+HR6emrHx8f26NGjkO58cnJiH374oX344Yd2584d29zcjB5Os4wfabbSZcE0fgd/h8Nh4AOgIqcxk9KsYCJ9j0V+K79Z5x4/fmyPHj2y4XBo3/d932dvvfWWvf3227azs2Plcjmakhprs58TMfDsMpSBZxlllFFGGWWU0RtBMZBr0S5qzNlYZBCt+t0iJ2RVWtRef181jBWMUad6Pp8ndv159zxTA1qdcW80AhbF0g+5V1qkjvZPU9r8jm/MiNd6KESjaD0yPge00qgH2qRRWRwowTv9weHmmQrwmJ05MqVSKUTgkcZKJB4OrjfUaYPWtaH/OI+kpJ6eniYMfk19IwKPGmvUVPKF6hUUUODH151T51FTL2kj/OE9BlZDCswSIRgr+p7mjMTmzjIA3JO/nwLI1JUCMAUc0dOMvSPpn69OrY/yAWhUfgPEmVmo+QRflCerOmYXdWZj0Uiaasc8QA41OlEjlTTiDF2AbHlAEWIuceCGAjg6F5F7omg1hUv5GQO+FChapEOUHzF++sgz+LHopann/Aady70U9PWfedkknR0QjrRVLyfaxjQQwG+mXERuFgGNKkN+/uihGAoqmp0dcuNBTj9+KpsaDWpmIfIYvrARsQq4qu/KP+R20bq17J4K5igATbQpgBrzSeea54XnP/fWjR+iIFkHiXomPd7zZBW9ouD3VTdHtR/0WfnBO32az+dB7uHjIltOdZimUbM+EtVbq9UudFLoqn29DE8y8CyjjDLKKKOMMnpjKQ1wil1z3c+8rXt4Z9UbmbEDJjTdyj9PwRwPbOh7zMj2oNiqVC6XEw6r74PnhwIvOJI4UUQ6eWBIo8x8uiaRNBARFfDKzBLP4vlEnukhAZzmRXSetl0jgWI1ysrlcgCsqtWqjcdjazabCQCD+/H8tbU1q1QqoYZYo9GwUqkUHFd1LDVVVdOt9DPlWyw6A6Ak5ogo0Aqwt7+/HyKs9vb2AmiEXOrvlB+eNxrNCKkTriCBb4uZhaiz4+Nje/LkSQAm9ZACjZbROme0zTv8tFHn03w+D5FL+rvxeGxmZv8/e+/S41iyZelt0t35pr8jIiPy5r23GvVoqIRuQRA0kCZdw5oJ+gMC9BMkoICaqUc96IE07EEPGt0/QHNBEARBEwES0BAgoAXVS7p1MyMyIvzBp5N0khoEPvN1ltuh0yOcHpn3ng0QdCcPzzHbts1s72VrmzWbzeh2u/HixYv49a9/Hd1uN6Un+t5EZUG068RBLdcPwLmCLrDrhsNhfPz4MbGg+A12ADMxB74qSxIBIFP9AyTN5/PEQJtMJul9Pp9Ht9uN169fR7/fj9PT08ScyaWwqrg+PCVbQSwdrxS41b5JWh36i4gsMKT9g+cpOM4LUFKZwL6QgZ7n83l8+PAhBoNBREQ6KOH8/DxOT08Ty/YhEKBMH9i02gfv2le4B7braazYHeAQ7QjzbDAYFIBoBJbyYrFICx3r9d0epqQzA4bM5/N4+/ZtTCaTuLi4iPl8Hq1WK16/fh3dbjdevnyZ9gh8CFDMgS+M5XrABfayCcTeBCZidxwocXFxET/++GPhIAXurfvfYVcRd3O22hiMyI8fP8Z0Oo3vv/8+3r59G8vlMs7OzmJ/fz9++ctfxq9//evsPmdlov2Bsc4XxfSzx7Cu1N+gn19cXMS7d+8KYwDCnLFe3zHs0EdEkYHGNTBjf/vb38bf/M3fxHA4TCDiL3/5y/jjP/7je/2mbCxBHxF387Ozw9GHL1JtKxV4VkkllVRSSSWVVPKVZdMKcRlbJgdMuVO5CXx8KHjzZ28qq24gnSt3DqTxsin7jDRWPTyCwJE0IwWEYCJpoMK+TtxDHWY9MU4BLFgipN84I8/BHQWICNpw0mu1Wkrh8/Q7nHqeDWjYbDZTAKIvAgEFmJwxkkth0jQqys27B/CUXwFGwETAIVKrCHa530MBiLNfckGLszbcRmBtsMm2pk5pv6C9FZRSO9NAWZ+t7Yme+Q02FhEJ5Oz1emlDb2VZ5epVpg9/qXj9vb3oE7PZLCaTSSo3oI4CLw7KaTk0+EWHHoD7oSCkbClQy6m07AMHKL1NcJoDFr2N9B4OnFFu+h5AGDaqANRDbCkHpwAjAQ0B1PS57BVG2jB7otGn6Tt+mvE2+nCQNdc/XD9+H2fU+Vihe+TBKNIxV+8NC5jfYW/oCQATcHc8Hqc9vbiu2+0mRhHs3m0AjFxf0cUQPVCizO4eAnAV6GI7AkAi3R5AFzRgY+p4kwOF2cOS1O/JZJIWWlqtVhweHsbR0dE9MHETWKR6UD36+PFYkEh9AB17J5NJOjCFg0d0YaqMmZgbfxlXp9NpjEajdGgCzMSjo6M4PT3N7v2W04n7FDlfKuc3PUYq8KySSiqppJJKKqnkJyzqdCrQ9ND1/vem6xB3LLd1MHOO+SZnv+z+Wr/1ep2AI4LX9bp4eAQOuh5SoAwCD4hxwAE6NG1U94DT09PUSc+BO/4dwVur1Yrb29vo9/tZ8KxWu0v9ZH8Y3gHzuP93331XSMPTVD1O4uT+7NOjaawOnvGdshbQC4HL4eFhNBqNdDqg7g+nrDutu9se4AV6VtYagZay6NibjL2ydGN13YSaZxOgE+hrefguB5aofTr4B6DkQAXPPjs7i7Ozszg/P4/Dw8MCSFSmizKwDN1r0Kt2nQOgNZgl9Qsg6+bmJgXymmaldcqBMfqsZrN5z04po+4hxz5rnNZ7fn4er169im63m1h4CgDkAujcuKAgtwJ4sDAj7hhQjIPr9R3TBXAC8Aygh3Jr6l1Ot15OTdEEJMQWuWY+n8fl5WUCn1arVdoLj4MTOCUwBxS5Tbo+PM3ay+36oLwRd8Ch1gtbADBTlpk+B9tQVin1IxVTgRLKNJvN4vr6Ou0nNxqNol6vp4Mkvvnmm9S/tz1IgnvzUjum3Mq+KttzMAcmKpjj+2yix1zboA8dbyKisJ9drVZL+wxOp9P4+PFjDIfDmE6nsb+/H91uN7777rvUh/y00YfmcL73hRPsQseuMr9B9et6coDVn6HjGWMQoBhjibOUud90Oo0PHz6kwyRubm6i1WrFmzdvotvtxvn5eUp13hb88zblxWIWi1U5tuM2UoFnlVRSSSWVVFJJJT8D2RYUe6pnfK17qZNMEKGBizrtvJcF43q9lslX6P25Lh5Q+vUOlrTb7Sxg4/VENOWKd9g77AtEQKL78KxWqxSsUB5Sg/zUU/72gBAmHnvM8Nyzs7NoNpspyN0UkOb+V/BM05u63W46/ED3U9Ig+Pz8PJ08R5CjwCIBEnWfTqcxmUxSgFSv19Mm1gqA5No4VydPe4UN2Wq14sWLF/Hdd98llgigoAI5Od2UgXjK9iP49wBVy06ZYGyQaqcpmASn3D8iEotI215TFQFUCVS1TATe0+k06RVAhIMBXrx4Ed9++220Wq3odruJvVlmH7n/CfQV+FVGKmVzMAB9wIwZDocREQXQh3bVtO9cX/ZycR1tAihHOemDHz58SMDSer2Ofr+f0no5YAOwPCc+xjCmOEjI57QN9VQ2lAKiAGQqyubVgzUA1ZxJpbYJqAQrCzCEstRqtZhOp3FxcRHT6TQuLy/TARvYyi9+8Ys4OjpKbN9txl5tK60D5VS9eIozNgLo5nanaawAiWWAogptDxDUarXSogC/qdfrKeV8OBzG+/fvE8Pq4OAgjo6O4h/+w38YJycncXJykvrNtmCRlkV1sl6vC+CZnn6Zm8/0b19owVYAWhWU0vEbPdDP0IfqsF6/Ox15PB7Hu3fv0imb0+k0Dg8P44//+I/j+Pg4Xr58mQ5N2BY4Uwaklo25gfHaQcptpQLPKqmkkkoqqaSSSir5SYsDTduwWMqu5zO/76bgLfedghke6OgKvgIgZfXKBUoEApwCSoBKqiL7MDUajcJ+VgQ3m8AzZ1UB/pBmxr5eMNH01FbVuwIBDgqQQsj9NSiHRaQpgwAUsJkA8QBQSIPrdDppPy1YZ+gjIgpMNT19NMeoiYh7ARR6oq6k1x4fH6c96TqdTmIxlLEXHIzRgFjBD93PzPclok6+Pw8AgQbEEXcb+8Ou0nvAutJUTk3FJMDkvrA9uW5vb6+w8TvX0h69Xi/ZyrbBrupbA14XDeL1f+1bBPhsPK5tyL11nyaAQPbmcvYibQjzFWBlb28vAQSAK+yPtVwuU2ozqXh6YMg2OnGAVUEHBdm5tuwelI0DDFQULMImsBnatwycUhYiB0Vo2vx6vY7hcFhg4q3X64JO6K/bMs5yixC5MdfHUwUdlWWpYDr6UJBI98fzlHhdvNH7s6gBWKb79AGccRIw+wr6QSzKeN7GPrTurgcdr91uIoqLUGVAv4NnCiZ6v1WgFfujnrzzPcA/qauknbNA0el0Uj96zFhSJtp3fIx9rFTgWSWVVFJJJZVUUkklPxvJOb2bwLOyezzVtWXfO7Ptsb8H9NNNmDVgIfjxYIaAWRlGDk5oUArAoowe9n4DvMsBTHrvMqYEZQTgU3aL7qfE77ge0AGWQK1Wi8PDwxRUdbvdlAoFEKL7fq3X68LG8DDUFDTSNEZno/B3r9eLTqcTvV4vXr9+nTY7Pzk5SaCm1l3vURasajC7v7+fwBUOxACQ0CAvtx9ep9NJLB9YfYA67KmE7glYSWNF96qPxWIRERHT6bTAVlEbBXij3J1OJ37xi1/EH/zBH8Th4WFKw1N7ccaQ2xHAg6aEKVCDPbPHUkSkfcUAZqg7zJ7f/OY3ybbQvaZ4r1ardLIfLCpn0lBm2I60zWQyiel0GvV6PcbjcUpRfP/+fezv78fr16/jm2++idevX6e0Mz30owyM13Jq2iBlYdP12WxWqBd93tNwB4NB2ktqMBgUwB6/drlcxsXFRYxGo5Rqia4YRxTE3tvbi/F4nOwK26Zd3r9/H3/7t38bq9Uqgc69Xi+++eabBD4/xPzRMSbXT5WV6MCig9qMAYCEMPF0TzwHk6+vr2M0GhXsRPWBPgF4Wq1Wah8WCpDLy8t4+/Zt3NzcxMXFRcxmszg7O4vT09M4OzuL4+Pj6Pf7BQZrWX/RfuMAmupE2Zk5pqYzKtGp6kP753A4jPF4nLYJYDzVPTfRB+NDxKexXIHsWq2W0jSHw2H89re/jeFwGM1mM16+fBmvXr2KN2/exOHhYTq4Z5MuVB8qzkL0PUR964FtpQLPKqmkkkoqqaSSSir5WcuXrkzvUr6kbM6gQHJBlAaZHLiQYwj4PSLiXgBKwKUBTy5YceadAoYETHyvgT4BmabnaZlI0VMASUGMo6OjuL29jWazGYvFIoFLCorBoIGpx55XnqKmJxgqk6lerxdYVRyawCbnm9hEOeDUGSEa5K7X68K+dzC/0IsHfIBbeniDpmSh31qtVnhXgECv1c9gz9BWKrQhZWw0GulESU1L3AYwLrNhvcbBHme56G9oU93wHlFQDh1Mp9PEuoJx5gCzAl7KnsGmAZs4LACWJaAr+zW5TjYBaKoT/lZ96O8cINffk5IJqBhxl8aqTEzqTToufUT7Em3g+lBWWUSkvbwGg0EMBoMEegOqwDzblolXZhvowxlWmwTbQCcRd3uCOaMKkA3QVg+oUdtTsA6mVcQd+5Uyj8fjeyeYst8Zp0zzG+q2jU7K9OHjT25xQ8FkGKsKkut8oWw8T/XWxQgFdVm8gImnbUS6OWAcKa/KxMNOHhLvJ2X1zunF77GNVOBZJZVUUkkllVRSSSWV/IzEQaqIOybEer0uACm85wIEBb64nwekuWdtAoz8f54B8KUHP/jzlVWSO12tXq+nwwxWq0+bsitTJwfOwVxSMEBT9HQPOJ7NczWYOz4+TqePKuOsTBzwVL0SGAKWLZfLBAQC/lCXWq0WZ2dncXJyklLeOFBCdTifz2M4HKYTDmEb0W6+BxyfERD7/nCe3oQ+SOnlcIBf/OIX6XAJTe/dxj64Vve0A5gEjNKDKigbDERNne12u0kPo9EoBe+AJs40BGxzIEv7yWq1SpvAs0eVti2/a7Va8e2330a3241f/vKX8e233xb29MrZ8iZR3ehJxoBWAHa0mYJeXEsdp9NpXF1dFYDi3J5QMNXUFvTUUsYUZf/RDygjZdD9B8/Pz+Ps7CzLxPuclDzXo6af0m+wdQWBAGouLy/j4uLiHliqslqtYjgcJnYjJ4XCZNUFBexnuVzGZDKJvb29+PDhQypbRMTV1VW8f/8+IiKdrHxychLffvtt9Pv9xLJ9aAP73BieA4i0z9fr9Xug6Hq9Tn3k8vIyrq+vkz70ObQR+gBQhIk3Ho8L/SoiEitzf38/5vN5NJvNxFLk2ZeXl/Hhw4fUHovFIr799tv4xS9+Eefn52ls21YfDpxpn6YsEZHSaRUQLZsby6QCzyqppJJKKqmkkkoqqeRnKtsG5E/5rF3/puw+MHsAMRBn0Sg7SYEyZb85mKLlVLabpiFpmlju+VrfHLtBP9ONq1erVXQ6nULZNZiFoQLgVqt9SuVcrT7tS9Zut+P29jYFxMPhMK6vrxOwEHGXUqf3H4/HCWQiddHTaXnt7e2l0xKPj4/jV7/6VXQ6nTg/P49+v59081Ab5tpU06pIM9V0U8AW9Kz7RPHcdrsd9fqngyJOTk5iNpvFYDAogErOWtNU2lxbAlapPhRg7Ha7KX319PQ0nbD56tWrVEbql6t/Tj85vfshD4BD7GWmJ0M6Ew/mGem8zp7iRXqi95P1el2wU4Ck8XicGJIwrtzWG41GnJ6exqtXr9IhIICkXwKcKYCmQCjlZ68y7eOksH78+DG+//77BKqz6OCLBQBEvABSSVumXUgBBahUUaDq6uoqDg4O4uXLl9FoNOLo6CjZiZ/Y+zk60f95Nu2CLnTxgPZ+9+5d/PDDD/cOGdF9IyOisC8gf2NPzjjjHovFIhqNRtILixkfP36Mt2/fFlKx2+12OoWVRYKHFig26YR32lb7sveXCjyrpJJKKqmkkkoqqaSSSn4n5SHGlzLanCUCOKDpRw5s8RsAnRwTrqw8ZWXLgXMRxQMKHNDg5RvxOzOJ/aNWq1UCmmADKctM9whbr9eFje9h53GNMjd4HR0dRbfbjX6/H4eHh/dYRNvWXz9Dt9QT1klEpBNEAWnY7+v4+Dh6vV5i8NFWEZ/2qTs5OUnpvABIgD4ACJPJJNUVQAlQAL0rwOKMulqtlliI3W43zs7OotPppL2rnIW3jY24XnTfOYBCUocBJ2q1WvR6vQTkoQ9O/D0+Pk6MMk661TRF3pvNZjotlM/QD4CXHloCgMRv1a7ZD7Db7cb5+XkcHx9Hp9PJsvC2Ebd5BTN5JkCPgn16uimML/R3e3ub+oynJyuYon3f91hTZqfeRwFM+ja2Ath8eHiYQKIcU9MBHWdZOatYbVb3d9RrXY/O/tM93xRUjLgDzzRdE0CO6/RABYBdwOuISOAjoNve3l6cn59Ho9GIs7OzlP79ELDqALe/nF0K4DedThOr1RnH20oFnlVSSSWVVFJJJZVUUkklP1vJsb3Kgs2y78vu60yXL2HS+T0AvihHWZn9tM2Iu9RBTUvqdruFQN5ZRM4o0k36fS84Zz9FRGLJkL6aO/FzWx0pqMk9AV0AsmCJKOgXEXF8fJxOgwUggblHiq0yTfSwBGXf8AIYgLmnwTenc/oG7AAirVYrgUQwipSlWGY3Cp66ThRM7HQ6id2jaZS3t7dpP7E3b97E+fl5HB4eprKdnJxEv9+Pbrcbx8fHaV8zGFL8rfVVwIG6A9ABmgF8YI8KKNEeh4eHcX5+ng6U6Pf7907PLbMXt323Q2wdcFgZUhyi0e12C+Dq3t5eOg0WHXLgCPWcTqeFfsKz+b2yOBVU137jYwn21el04uTkJHq9Xvzpn/5pnJycxPn5eRwdHd2zk20kN06oLZOmeXNzk2zJgTPAUGXRKVtRgWWAVAAvgEMFVwG4YZ5xMq0+azgcxnw+T6c4d7vd+If/8B/G4eFh/PrXv443b94koLaszvr/Q6AZdeHQjI8fP8bBwUGMRqNotVqJmfcY3VfgWSWVVFJJJZVUUkkllVTyOyXbgl0Ppex8CVj20D0Bj7w8/pkDeP4dAbIevKABpf/NuwNJCi5pGQnuSZkF9HvMvlU5sIjP9WAEylerfdojSRlFgABssq5sPAUXCe5JNWw0GgmU0xRe6g4ThX2aVCcHBwfpO54H4EBqJowzQAHfEH+TfnI2oKAU6Wvom+fB+EEfejiBAnytViv6/X6qC4CJHqKhNqLg2f7+fgFgAMTj3Z9FmxwdHRUO2KC93Fa27VsO/ABordfrlFoNs6xWqyVGpLK6sCHYZ5TH94lTgBIQje/oMwoIYUc59iV21G63o9frxeHhYfT7/bTP2bYHJ+T0kdOLloP2UHvVPgIQid5gjgGkeT/U36LLiCiAZzC5fPzwdgToRCcwSQFXH8tM3Facufs5z6jAs0oqqaSSSiqppJJKKqnk91J2EaR9yfPLwJTPuU/EHUMtx2zLpYnymd6Ddz+V9XOC0Ny1useSAmhaJhUAPGcEenm4F+mgfl8FjJRdo9fBXnNwDhAAIAoAQpl4ZXopA0EBBwH9OEBhtbo7HOPo6KjAoouIODw8TIAQQCcABwCa1hNWjn7mewXm0lhhrzlbzkHFVqsVvV4vgSR+Iuwm3bg+AGcUTAQEA5g6PT2N+Xwer1+/jlrt0wEbuk9gRKSTPtmsX4Fi30xf9/6jDBxKoPvKabqz2jKAJ+UGPCNts9VqFdpqG4Bf+7PaIoyvg4ODBFrBvIOJ9+bNmzg8PIzDw8PUDoeHh7FcLqPVasU333wTy+UytS3plWof1J3yqH0geg9+x36RgHARn1Krj46OotlsxsuXLxN70/u020NONIUWO2MvSMBh/oYNx4EevV7v0eBlBZ5VUkkllVRSSSWVVFJJJZX8RORLAb3PYfdElLPwysC0L5Xc/R4qA9dvAqYeOrjA90zi3V8RUQATXZTNo6yjz2US6e+9HPzd7XbvHXige6wpsygiUprjNvV2YNEBJcBELZcyEwHP9vb20oEPuQM2ttWF/g9A4qf1NpvNBAZyQiv7iykzUVOPj46OskxMfZHSrGAiAJK+OGiDewCkogPAo263G/V6vcCueoxOHEDT/2Foqj3ARARMBDzEPtrtdkR8ArLQAYAZ+lT74AAF2HSaBsxLwUTYi81mM4GYAIaHh4fp8AgFOD+336g+0AN/t9vtqNVqCXTe29uL4+PjxP577DMr8KySSiqppJJKKqmkkkoqqeT3XDyQdNAsd81j5aE02Ye+fwrRFFKvm7PzNtW3DATZpg7+HP08B+LpdbrfnYJXDwF3D9VbQTv9XF+aQss1njqrzCgF+fT5uTr7dzmGJPdythfMN5h7Cpzps1V8038tC0wpr7uCacpe4/ekSyrzDEaU6mNTO5W1P3/r/oV8pwefkK7JMwETyw4noM10fzQALZ5LWqgCju12u/AZAJpes7e3F81mM+mjVvt0UjC6Udso00kO4NXPlR2p1/H8VqsVEZGeeXx8nE7rVeB7G6nAs0oqqaSSSiqppJJKKqmkkkoK8rlAWQ48clBkU6Cs756a+ZTyVKBgGfiDKNCjAIr+Lne/3H31xMqnSJ3dJmVwW9nEbFMgztNwcwCIijPE9P7seeanYuZOOVV5SGcP2XDZNWX3UiBQn+/1dUBI9cL3MMRyuuKkUVKgVS8PMTYVRPqc+ufan3vrZ64PTYvO3U8PQAGc0/sogOnPbTab0Wq14vDwsGAnnoa9rVTgWSWVVFJJJZVUUkkllVRSyVeUbZhOPyXZFFxv+10uqM5d40Gup7F9LcmBAWXgmZbXQRFnIpXt96YMqdyplbuQx4BrOYAsB7D4vnqaMgiYoqJMK3SlgCp/b7uH2DaSu8c2990EIObAnZyu9PROgCG9px56gV0paOivLwVYH1P/Ml2oHrSNte4+HvCd6kP3XuMadMRL04V9P0UHnR8rFXhWSSWVVFJJJZVUUkkllVTySHkMK+eh3+dApV0xrraVHCD0ECCQC+oVLMqJpn75M/WkQJg02zCLnlpyoI6zZ/jbdUTd0YeecsneUHrPxWKR9pxyMIB0M90vStloX0MfXl+YQlzHd3pipbY1e4ehF07zBFjjM2UpsXdYt9tNG/B3u90Ekjy3PpwhpvoA/FF9KBioLDNsAn2w15jqAwCJ37Kv2sHBQfT7/XT6KnazzSEWu9CHsux0rNADK/ylYwF9A33c3t7GaDSKxWJR0IfvvXZwcBC9Xi/29/fj+Pg4Op1OdDqd1E8YRz5HHxV4VkkllVRSSSWVVFJJJZVUsoWUAUDOHMtdV8a0yl2vQd3XYFnlgAD9XIGjHHii+lDAJCfKLPLncnKebjyvDKzn0ksZMEIZFSxyQIC6E/ADBnCqI8AK99XTDvmd71e1Wq2i0WhExN3eXc8pzopzAMTTMHP7hCGLxSImk0ksl8uYzWaxWCwSOwhAjd/c3t4WgENN92MDeNXbT00fyqZSkIhrqO90Oo3b29uYTqcxn88TYLxarWI6naZrb29vE2jG6a9cCwiptvqc/QXg18cK2pHPVB96IAGHNqg+rq6uEnhGHdEHoFyz2Yz1+tMpuxzewImbWp7PkQo8q6SSSiqppJJKKqmkkkp+7yUXVG3zmQenuVQs/TuXvsRnyiLyNKOI2GmqnjO/NjGLNOh1oMD3IFKAIMcuU+aNsrDYswimVafTif39/QJIsEt2UQ4AcT14nfUzXrDMFBzgVML5fB6LxaLwTN90nU3o9/b2CgABetC0vV2DRjmGkOtDmUXKkOJF3RUAUuYZTCtEgTPAs/V6XdjvLCJSOiOg2nMAit5fcgDZ7e1talO1dZhVMOsWi0UCjACL0AfMS7U1vb7VaiUwCT1hV4wpzyXOKkQvCorN5/OCznInmAIsLxaLpI/JZBKLxSIBYgq28fv1ep0ARLVV7ENPoH2sVOBZJZVUUkkllVRSSSWVVPKsUhbYfg2GVdn/ZcCZgz85VlLuBLgcWKSMLAI7TucjNU0ZNrsCRxwAURBgm1Qz/VvT7BRAUACJ6/W+GvADCHU6neh2u3FwcJAYWHwfETtL30QHuXqWgSN6nYI9pNkBlAGU8Nl8Pk/P5L78v1rdnVgIeMbvFUADUOJ3u7IRBztyOlKwiHbHJmBTAaLxuYKJgEW0LW0BWIQtACjSNwBk6D/PwUDLAcv0aXQAWKRsKtoQQEhZd2oz3IM21mfOZrMsEKmviEgnpD7H2OrjoIJWChKiD7UZvhuNRgX9AJ6pHe3v70ej0SiMrdQfwFlPDNU+2mw2P7t+FXhWSSWVVFJJJZVUUkkllXyRbMPyyIFOKs6c+VpAWhmA5sBZDnCKiEJQmGPoKLBEQMd9OC2PQHlvb+8ewyhi97rZVE8FCHLpVgqUKEsmIgqgS451wn2dbcdeTwCM6OO5QAHVy6Z2pG7UXZlFChaprtQG0JE+BxBpf38/ZrNZAo1IX+Nez6GPHFCsgCq2oeAI7argiQKHCrKhN21/1ctyuYx6vZ7YaehY7fA5GGdaLgfItT9o3T0lEaBQAVXtO3qPnHh/3Nvbu8fCUgbec+rFX97HAQWVFcbn2AD60TbmRdt7O/Du1+fG4ohqz7NKKqmkkkoqqaSSSiqp5ImkjH1V9tkmtpYDTH6tpikS9O0qTXETQAazSL/bxL7yQJBgUFOr/HqCSAAhArxms5k2hT89PY1msxmdTift3eOnTj61PnIAoZ+EqHt2KVhEPcfjcQKLqB96U+aNg23oJOLuNMl+vx+Hh4fRbrcjItJG6PV6PYGKME2eWh+5oJy6esA/mUwKgflisUisIFISp9NpTKfTwjMAz9R2AAsUPNS0TcrQbrdjuVxGo9FIbKzPBQUeow/9X22dvdpms1liCqGT2WxWSMdbrT7t3XVzc1MYGwBMVO+I2g2gsqZuAibyXAXfniO119lPMMlubm6SPrju5uYm6Qt9TCaTpA/vL6QqRtyxLdHFfD5P6YwA7+gj4u5wB9h4z6UL9EEdbm5uEkDo9XR9LJfLmEwm91Keta84yKpMVmyNfsEhE/rM6rTNSiqppJJKKqmkkkoqqeRJ5CFAbNO7SlkqoP6GIEiBoedi0mzzt7NKcimJCgg5u8ZBF4JKTbtS4GS5XEa3203pacos2pVOcvXfxKhRFpkyRAiAAUz0HgBOms5F0Ez9dZ+3g4ODaDQaKS1P2TVfEgQ/Vg/+vYOJuk9ZRBRAsVyKJmXO7Q/G77gOXSir6+DgILGNnE2zS8k9x9lnmm6ozKhcP/D93pR1pyB2RH7D+TKGkd5z130l9533E21TB5u17ytQTZ21Pn6QCKJsLPqhM/Gewz60bD6GUNdcPZ1hpv1Kr9N70Sdyz+Y5+v4U/aQCzyqppJJKKqmkkkoqqaREtnG0PTgr+82mIEbT8X4K+34p40rBD/1eV/H9Og2ENZDTFDW9397eXnQ6nQSWsN+XstGeUsrarKxuzg5yhokyp5SVBGDiKYyazqXPvLm5iUajEe12OxqNRiwWi7S/j7fNLvShbCcCctImNehn3yoFkagXjBtlniH+G4JgWHUuyuqaTCaxXq+j2+1mU7CeWhfogTLqxvwRRRAEG0AUDFCwFNAHFhF7dqFrwB5/poJt0+k06vV6TKfTAhi1KzCxTDf8r/pwUFj14cwsTcFD2NOOem0S2EzocjabRUREp9PZOZhYdmojtqzX6LiH+IKCtp/qDeA44g4I9DmC1N31eh3T6TR9B/ieA5h2LdpXlP0Foxh78LHW//eUVeaFiPvzFgcjwLpjzCB9tdvtJvbd50oFnlVSSSWVVFJJJZVUUolIGdvkS+6h4IwHMx4k7zoA3raMGtiVBTi6x04OcCJQ0jRFZ1NEfAqaSUHrdDqFjfKf4xRB14MCgABCXl8CNNKRFBgg3Yh0JL2HbxquQgA4n8+j1+tFxCcwgABQGWhPqQ8Hbx3UIAjXdqTNI+4YQACCpGc508rth+8cHFWwjlRH3pXVtGuARHXip1oqGETbOqNMwTM+83s5AJVrX+rJs/b29uLm5iaxjZ5LF/q/6yPibr8/QGG1J+07ygaKuEtFJAWzLM1QGXjr9ac0TwArwLPnZOK5TnSjesqt5dXPcosPyrCCeUlqsvYXBaOU/Uof2d/fT6mez6kLfZbrQw89USaY6sNfek9SL/f39wt7wXEd6cs6xpIu22g0Cvb2uVKBZ5VUUkkllVRSSSWV3JMyYOVrMKOeQ9xR17/9M30vY0WVBQC6mq6Bs54u5yygXYunxFBGBY/0Mz85UYND/QyQA+YVAJLaFjq4vb2NVqsV6/U6AWmapvgc4qwHT0PUIBWAAIBMP/ffekqZp5lF3AcjaJdcutFzMGoc7HLGnYMfzp4h2OXgA0S/1xMiVQe5vpZj6OxSH5sASrd9ZxHpNQogwSBUpp2CS9RFAQ8FTRSwpg0ACXLgwy7GjxxD1staNpZqfff29lL7q83rQRBab3TK9XzHvleAtRwmsFqtdrZfYpleHOz0OUDroPrg92ofytrS1FyV3H0Zl2B9KivN22JXelB9lPkLOdBM+7+OHzo/tlqtBCbCTHQAVsfwxWKR7AMwUfXx2LGjAs8qqaSSSiqppJJKKik4kWWOPw7tY0CenMPvTIKvJR588O6BoKdFqV5YWdcgQa9zRx0mCqwCgsj9/f3Y29tLaSms1u+y7g4W+R5WAGD692p1l6aYA8oUFGIjeGVfwUhBZwcHB9FsNqPRaKTgCD0ApD0HG091oewx6k+aoqdcwvZwBpnqiusUgFOwLSISyKRsJAfflHm2S3EQgOdrUO6nRqr+sKG9vb1ot9sFW1NgA5BIgRBN76PNtV0ULOK1S/ugX+tzlDWo/YMyeqoZbYqdO9PMxxR+DyAEuKw6Im2T65bL5bOwjFwf2j4OGFJeBzd4bzabhfHO2bf+Ih1Y9QRwXa/XYzgcxu3tbRwfHyfwHVvblW0oCzHi/l6ODlrpIoMyamu1WrKPvb29NB76PID9MZ5oSjDPATAaDoep33pa8C5E/YEcaOri/UVta7VaJdbdwcFBtFqtwsEZDpDx7unw3K/RaKS0b2xSwd9tpQLPKqmkkkoqqaSSSn6PxcGxiPwG7x4QbFpVLntGmZP6tZlsDiQpmKQOvrNAAAg0kIwoMlNy4BmpW1wbUUxpUR0/V/1zTLIceEZgokGggzwKLhDgEsCRxkdKJowLZ2PlmBbPpQu3BS2bMso8Lc+DP61Hjhmk9VPQzFk9OX08p25yQKvrSK/TOrlN+35F+q6gvKYC5nTxteyDcngbbgrEcyycMpCI7xgrcmNszja1HXYpCsB4nR9qD9eDgmkwzrSu1Icx1AFHvc77JGDiNuX6UtnErOJ7nx9y3/E9iymMjQrQbRoHHMDOMROfU9w+fLFN9aYniOrvlaXIu57ETF19DCqb03JM3sdIBZ5VUkkllVRSSSW/d+JOU86R2uTo/S5ILiBWppUCA+psklrCKnBZyqGDbfq3p+9oIPVcddfyOCtIwZ/V6i4tT5lZCHtUUXeCXt8rKyLugQPNZjOxc9rtdhwcHCSm1a7r74AeTCuAsel0mvZXUnaDAmsauOtpiQBkfpqi2oLqzJlW6Po5bQK9RBSDcerPxtPURVNQqbvaladrOghGPwBEJB0JpgUbp6tOHXh5LsmBwT4uav20TVUYPyLiHhDJ73Qj/YhIY4umas1ms5hMJhER0ev1nkUXOUCTz3X8c4CjbHNzPqf9qZv2F3++A4z0s+l0GuPxONbrdXQ6nV1Uv1QUrFFd6AEQ2u99MUbnAdqZBQn6Dn3P+4/eY7lcpoMlxuNxYq42m81nsw9E9+NCF9hvRKR0VZ0rlAnFGEDapoJEAGLKesRutCzMWxGf7KPVakVE7Hx+UXDV6xhxN1+qPtwXcSAVm9BtDnQxYzweF4AxHY8ViFfdzefzxGJ7jFTgWSWVVFJJJZVU8nsluVXyh1YhPzfdwR3an4rkVmdxctfrdSFd7ebmpnBNo9GI1WpVCHIdQNr0LAJADbR2nU6ySQfO4NBUGIAv0vI8PYb6675O63UxfYTUqogiEEAAoAwDT3d5Lj2oDqj/ZDJJQAWAmp44GXGXQqb64zoFlTQ1x9tbgRYHHnVPpF3VXd/5O8feUNYd7UtqEPrQwF6ZeapnD/qxCQAzAmdlzVAOALVd6GOTvamN6LVajhygpMK1CpTStgq6+YugmVQtTcsCIHlu8TbUAF1tmTopUIBwHW0N+MQ7kgNKsQ3Sv+mjjUbjq+jDWU0KJmoqqfZl1QfzR61WS5u+K5BextDzMgAwswjACbXPJdruCp7m9KHXeMqqHpYCcKQHDjjTN8ekYkEIfSwWizR+PLd4/1Zw1duVuVFFGbnO0GYc1kU+1a32H52jbm9v7+3HuI1U4FkllVRSSSWV/B7Itg71TwngeWrJBbjOCFFRh82d21xA4wE47woSlP32uUTLpSwzX7GdTqcFxo0yThqNRmJMdTqdwp5dGjQ7MKHP1DQM1fNz6cABEgINADPAIvbpmk6nad8qZ1Bpnakf4BGOOnVW4CziLkUlF/zsGjDK6SKXosg+V8rO08CFuioA62mumkaFHhqNRuzv7xf2+dEgWvXxHIBADuR1xpWnliIOeipIkGtHT0dCDwqe5WxFy7XrPfG0LmXl94Bff+MAG+/KSNK0Pd83UBmp+puIKATADy18fEndyz5z4N/bCtvwPd389wBr9AnsBuYV7cx3/K+LFdimplI/J4DmbEFOO2SRRfc8Qweamqf30HFBxwDXNZ/xTHSv6XmqD5676zlG2y/ijmHGHo6Modo+MGwVeEaPCq5GfGprBeN48Vze0RX3xD4AV597QcKBQ/Yw03kXod7aZ9gDTn0xfBcHG93W/G/s43PBxAo8q6SSSiqppJLfUSljVZSJs0G+5Jk/JRDOA2JPNVMAies1OCKYVcetbANiX0VVphW/LWNoPZceeFF3ZVqxL9VwOIybm5u4ubmJ0WhUCIL29/dTilmv10tpnO7cOhsh4m4FGgBOQbfnANDUgXagh1Sp6XSa0jRvbm5SOpCCZ3oP16my9CLugAbqqhseK0Mtp6/n0AV/qz4ILgDOptNpAUDVoEw3ykcHDjQqaEr9W61WNBqNaLVa0W63C9/lGBy7qr+DXg6s5l6aUufAWW7PHrVtrmVs6XQ6sb+/n9J2dbxRxsomlskudFMGgiG6Jxnfe/qyf+e64DMYIAoIKuNMWWdqY75R/q7EdaFgkaah0va6V5m3VQ5ggYXKb/3wCQUSANv4XAFuB7efcjwt6y9aBwXv6EMA766PMuYZYJGyjwDklMFEH9T+go3MZrO4ubmJdrudAKddSE4X2LPatV7HHKsAl6dd6h5w6BbGGTZQ9mwHslUfz83UxAZhXioois1jH4x1q9UqtRtjsNqHjqPUVVNbHaj2vgdgN5vNCmDitlKBZ5VUUkklv+PiDuzvg/hEWPa/TsRfopvnWNF8rHjwk3O0XC++uhuxnV5y4Jzq5GvqRuuvgZefHpgDzzRoU8ffg9pNQbiCZxFFHX8tKQMTdXPhxWKRTkiEfaWn4EXcBbf7+/vJGSXYfejZ/N6D7F3X29/LWEX+0k3zFRByNqOmNbqtEFyyOb6vrqs8F4jotuqvXODv+svp1e/t85CmIylrx9N4vby71keu3LngStkvPtY5+8hF5x1lTCijKHfyoO/59NySs1FlAul1ZXpRu94Elqsd+HXY3XMBiZQ1V2b3IZwJpL8tAxO3Yd76c/xancNyLOpdSA4Y1v+VbeS2rHNiRJF56PrQcXKbcmAf6OM57GNTuSLu6gcQxGcOdFFOHwsdNNLx2m0hd70uEj23PnJ2ov2E8U99TvXZXBd6X+rncxGivpteqz7gY6UCzyqppJJKfgekDLwoc3YfctS2fZbe92vKNuCF/x1R3IR0WzZQWaCov/0S/X6JUBYFRTSNQQMOX6Gr1Wr3NqzOBTz+vLKX/vY50vIUEPXgnrqz4ssq7Gq1Su+AI64P0i1arVYh4MkFyWpbml61Xn9KU9DN4XU1+TlE+0BOH5qieXt7G5eXlzEajWI2m8VoNCoEqpp65/uTsAqsulJ2BvU9OjqK09PTaDab0ev1nqX+OX3ALtMN8gENNfVH2VcKImo/g7mnAIeyqWDczefztBLPirsyNp6jr/gYSTChDBb6hIO/6M2Zd7nNmp2Bx1hLmiKvVqt1L4AuA652pQ8dF3N7CinLAVBdWYjKnvD5hv9hR2jgyP3Y84yxQu8BE2lvby/tY6QMpOfQTw4ARQ4ODu6Nf1znIJLq023dF3AckEJms1nUap9YSrPZLCLiyfXhAK77T15uBQFy/oEDasoey41PHthTHsZd+lxEpHG62WymQwRye0d9ieRAGgUKdZ7Xvkx6ngMYqiPq5KL9sgzsyC3Y3NzcRK1Wi3a7Xeg7Tz2u0iYOgikQpAx2yqq2sF7fMcmcqa5piAoawwrOjY/6LH7DvputVuve3pNPLWqnWia3Ex/rddHEMwLUPrS/oA/ma+9/3B/GG+M6BymgD08j3iQVeFZJJZX8TkiZc/21QZ1dyybQzCdVHHWd7L/kWT9F3eZAHE0z0v2FIu6vDD4GOPO/cytizyllwKEyZ5Rp5Q6DBwO6z4pes+lZ7vzpfZ8TJNJ3BQwBAwDPlstlegcs4LfUnQ2H1Qn2gM7ZNxr4KJDigMDX6EcajDjjTIETTm+bz+cxnU4LK9a6SqwBA6CA79ek+5Wgv0ajEYvFIoFKz1l/3h040lMeczrSkwHVwVeAhRQUXjjtq9XqXupRRHEfq+esv+rAwSOtj4+VDijkfu86VraF9h3d70v3y8uNF88BoulzcosuiDMmc8CHltfBI8R14S+fZ2CF7op9lmtbF6+XBrw67jn7SgNpvS7X1j5nuN1hU4zn2Otz9aEyobyaQrrJN8WOlPWM5Hw4fpfTGQCC2siu9bFpMdZtY1N/dvBMF7Fyr5z4QtZzpvVqHcsAVgUV3VcEWMSuV6tVGhu5Vv0r99/0fg5Q8Zmzp71/7lonqoMyfWg/Ry987gCpLkRQP1jdZeMJulAA8nOYeBV4VkklPwPJTZ6/T5Jz1P3ziPJNeXn/UrDI7/uc7VCmAw3EPKDLOe+cYqTskE31yIFEft9NAc9TSi5A4R0daAoeDBDec/vUdLvdaLVacXBwEO12u7Bamnu+BlKeuqW/1Q1en1onm/QQcbeRMsCQgkW6h5Nu0kr7HR0dRafTiVarFet1cVP33DMVaPB0NfZ2qtfrhaPid6UP14s6VTiNk8kksavG43EsFot0xDmONmWs1+vR6/XSZubdbvde6gDOmzNMcoBau92O9XqdbO1zTnn6Ev2oPpQp5XtcsTE++34Bqjnow70dZHDQjP+xBb5rNpsxm80SeLZLcCQ3hmn99VUWpGig7idJ6p5lqquIYmqOBzTKZtLTv3YV+Ob04DagICHXa+BCHTTYV30qGKmgPW2ve3u1Wq3ExtQxpVb7dHqgf7YrltUmm1AWnbIkNMjTd59/c/OUBq0wzpSJClCm9qT2cHx8HOv1OprN5pPrQd9dN1oHHwci7vZ68nt4cK8ggY+dEfcXsvRawGnAooODg5hMJmmM3YU4qKj1KNOH2ot+nvNJtf+5zXAPBTxUf8o8Y85XVs1zi899EcX0ZQe5EG1vB/D53l+6cKOAG3ayXq8TizgiEgN4l+J+sOpDx37/zabf676YiDLY9P6AToyZy+WnE4th2HMYDj7arsX9Psrr9XYpm//QB/2FscKZ7fytPmBEpLmW01zxcVS3D0kFnlVSyU9McgNG2SCyK6Ai97yvBRTp/7ngVMu2aQVT/9/2+WVB+WPu9SVS5qxFFPfXYVLFqSQVy53Xer0enU4nbcz82I3PlcHlTi4AizoIu9BFmVOvJwSy9xIpWHzGZKv6ODk5iX6/n9IVVSe55+cYJnym6Te5/RmeSgdl+lBQD0eatLvpdBqj0SgWi0V6BxRR5sN8Po9+vx/dbjfVx5+jz9LULpwz9NNoNNJG2KrbXenD/1dAFWBsPB6n9JbhcBjz+TwGg0ECjUiHon/MZrNotVqJ2q9ASEQk59T33tH+wrXz+TxqtVq6166AopyOPPhVYMCZZ5PJJGazWUwmk5TCqaC0g/UEKTkQGUCAFD0YaAAo0+m0AJ49h2wCjbQeEcVTuRRE833yFGThO2UMaLCnwaOm5Oj9VJe7lDIAlTpE5Degxq65Jgee6QEUq9Uq2UKj0Yh2u50OCoCRSHkcjK3VarFYLO6xYJ9KfAzNAWcaxCuAEXHHMnJ9OCDk44OOM3rSKMEvz4X1qUwTwKJut/vk+nDduM/l+tBrlT2k9dT/+VvHEL0n8yeBrz9XQYBa7RODdTKZ3AN0d60XrYeP597GXv8cuJJLg0ZcH8zzqsP1+tNi12QySSl6z5EO76KAnooCga4H14eC7i7bgGeA7/glgImdTudpK2vlcp87ojimeT3L/KEceKYp9BHFPdT8twqeMS7t7e0lf5i03l2DqznQ2fVBeT3O87/5nxgHH5c66gmdej/Vh/YT0t/7/X4h62AbqcCzHchDAbfKrlbif0riHeEhKQNAflckNzDknAukDPjR1c6nKNM2n+0aFMmBVu6MumMdUVzZ91Wl3ERbVhcvizu9KuxPsEsWjf/twS+TCKwZGEU6qeSCNphRuh9GGVikq6rqrHF/dXR3sX/CQ/rQFejVapXAkdlsFuPxOJbLT6fkefBBWQnoIyKxgXQVy5+tjAr0TBsAELBfWG4l7Et04PrQsqk+AA9vb2+TPiaTSYxGo/SZAgYaxE0mkwQAEvSqg4oQLMzn8wRMTSaTgn2wX5gHxE+pD9WB/60r8zielFdfetIkdq12FREpSMuBohrI4PirjtAfK51fAzhT3bjN5JhXOeaAjjvOXtMAEt2wwsvm+AoS5cDG59BH2UslxwJQgFkDk5xvo7+hbymA7Ok43n9VL7vWR04vEcXN8L1eEZHYDPo/IFduwQpQhXHRN8TPgQKAV9jRLtN7c2NIrk0pQ24Mc3vQ9tTnIDqWaF90Xegcv1gsEoukXr87nXEXssk+qK+z8NQHK/Ppyr5DcjrTeUUB/Igo7M+3S/vIldvL7iwzXTDKjRe5vu9jgH6fG7910UzBffag26U8ZCMKlGEfZem72+gjIu797+MH9khfyjFpd6mLnD60rOiF//E39B46V6pfkdOxjhu+GONzccSdD7vr02ldcuMH4oBq7jrXSe6efO++CDalulZmnsYG20gFnj2xYODuROdWD90p+10D0jBonejQhztMEXkA5CGw4ynKt0memiWBTTjdmmfpoKCDnoMTj2G1bLpmk2Oj716OpxDurWwm/TvibpDnM+9f3AMQiE12y4If3VMlVx6duHUC9/0oarVaWjnn/6fSh5YBfShQQZAPcDMcDhMtfTgcppVZghvVzd7eXhwfH0e/3y+kkMEEUVF9U39WwFnZVBbJ+fn5zsAibxf0Af18Pp+nFLzLy8uYTqcxnU4L+mCijLg7Wr5erye99fv9iIhoNpvR7XYL6TC5NpjP5zEcDhObaTqdpo3P0QnpsV9a/9x3bqMKpN7c3CQ21YcPH2I8HhfAM9oR0TEFvfb7/cQSWa1WydY1qFutVim1bzabxWAwSKy329vb6PV6cXZ2Fq1WKzqdTjoS/HMlNy7pZ6oT2orywKYaDoeJhUd5ARNVl+gHej+bDmvQr8/2lGnGDfTL9TD63Fl+askFNQ56UUbd64z+RD2wX37Hdzo2O6hO/Rh3fKzX3ymYmHOEd6UPBWdwsjX1XP0x/BHmFhxu2tftjt/Q/7F/7MjnDS0L4IiyWZ86zSgX2OlLU2sZE3TVXoP11WqVUm9pT9isrj/00G63o9lsJqZARDH9m/EDvfT7/ej3+7FarZ40TVHtTcdS7zO6SITkFjJ50Z90DHHWnIKqBLYEvoCQvJjbhsNhjMfjOD8/j8PDwzg8PIyTk5Mn04frRdva9eMLcvxO/XcPdv2Viw24D4sWiIKIuu0AIMD19XWsVqs4Pz9/cl34u4+lGvTjA/GeS63zeUbHTurlcYKOUxFR2KsJ3cEAbrfbMRqNIiJ2Aq76OK11Uf/cwWG1D/WpyhZiFCxVAIw5HZ0TOzlzCEAfBjVl3YXk5luf27S/aNxLv+daP9WZd9eV6h0mmc4XuhBIG3CCNszEXenDdeH9xccKRNvTxwd8XNra7Q3B58f/4L4aX9IO+/v7MZlMCqm920gFnj2R6EDgtPv1urj6gGi6k67a6AD5cxSfdHXzSpxNHVCRXN6yOrFPqZeHHHSe9RTPLNOHOt86YCh4pk6br1TohF1Wfv/br8n9X/aeu/fnik8wPrCqc87eMmXgGXrTNCEPfjRI8VVxL5P2W5+gdMJ7yknHHXidbDRIwSnHgby9vU1A1s3NTToRj+84tQsQBLCLoEVPIHKQx1ftaAvAl8lkkijj+/v795y7L9GD/s9nvgKn+iAtUfeyYrNzBRMVfNZ9lwhicvti0Nd0DANgYK8E2oBgV+eDLxH9fa5fuj5yQAiOI20GCKoOhOqFQJgTzNbrdQqGtd9ikzyLPdVgvQE0zefzZCefq4/c78psxfWizjeBibLNfFVaHfeISM4adcHh8xV1d/7V4UXPvpHzl9rHY/WmOvLxrmwM9t96gJMLsN1h92fj1Otnz6GHTeOLS27+oO1zi3t6f18I9JcDDry7/exaL/589Sk8RVNPBtV2pcyauuj+ruvPF+HK+ivj2cHBwT220S50sEncH/XPuY/2g4go+G65ZyrrTPuPps8ynt7c3KSxnDFsl2BAru9quXMLkRoQe/8vY16VjTWqa+ZdBZqcPawpbbuQTfqg7mXgSFk/y+nZx1UHLfmdg/fqB+jixi4l124qDjirPry/wKR0nWwCtZ1ZxHPQS8QdMP8UPtk2kptnVQf6XgYwah2oR2584XPGYCem6LN9nN2lPh7y2XLzQ0Rxr0ONeYm5HpoDtO6r1arAjqYMCuqrLh4DNFfg2RcIgxfB029/+9s0uZFfTUdgc1TdNJcArdPppH1hCOTKJuqfsqg+ptNpvHv3LubzedpzRx0vDVhxptj3otvtpvSpTqdzb/+gz2FyPCTeuXyAe6wwSDBo39zcxOXlZdpviGCeyQ+AQ9udTt9oNNJL9yHS9I9cHdz5KCvjpsH9KQdWnQQV/BmNRgU2jzoNuQFNJ5hms3kPCGEFV/VJfehbyrRy59UHV941WMg5kp+rE9ULYAT9CHYZK/EAIvwNC4zvWe3mf/aJibizMRhTrVYrJpNJNBqNODo6SpvlK9NkvS7utcBeWYPBIIbDYQLjms1mHB4eJvt8TB9150v1oo6kbtbNXmaj0SgBhzCthsNh0pOeKukrk9jCcrlM+18tFotoNptxdnaWNocnKFSWBYDR9fV1GuNgns3n82i32/HixYvo9/sF5sU2OnA9qD4iivuaoQ9sQVM0P378GLe3t3F1dZVW1dgrRnVLW6szSoC2WCyi0WjEeDyOTqdTcHzRLSw/9g5TdlKt9omhie4VsHuMXZTZhuolt3qtYB6nRlI3Xnq99kfGIupBnZQtkmPi+sqwlpvyPHXQm9NV7uXBmLKdsA9lt3oAk3O21b7RiR8UAQMWxhU2lFuNfkrx8uszdczVtnCGEJ/BJOV+zDX6mS9w5TaCz5WLIBdAHrD5qQG0nC3o3xq0AJZpW3kQhy6pt845zMMRUfgdAPZ0Oi30IX6r4zuviE+sGliwu5CycYV29LledeW+ly5KkMaqwV8ZqxNdrdfrtCCh8y57N6Hjx861n6sTBy+wj4i4dyiOgsvqB3ONggKMPzrWaj/lOl2kwZ9mTlEbeY54KdeHYLg40J7TB/UEKKLsOifrS/WkenHmL7/FR9nF+PGQLngx7mlfcX2s1+uCb4UvpnOBjo+5uUf9Q9WN92NlcT6XPtQ+PEVf4zz1qTTmYgxVG2Osoc70w9vb+ydMKoirdsCi+XOm9frLmfuU13XCIpzWn4U35lTGTf0M9rbek/8pgy/eMP9sKxV49pmikwKB29/+7d/G9fV1XF9fx2g0KhgBwWmz2UyAEADR8fFxRERysvgdxvVzANB0UiB95ze/+U2MRqO4urqK8XicOnG9Xk+pTaTZ7e3tpQ27oaPn9g56CmZezvnf9P+XPIdAcjwex7t372I6ncbl5WViCOFYUVcNzADI2u12tFqttMk7e23xnnPecuKDlTqIZY6h/uYpdI4jAOAwn8/j4uIipSXgFOUAKncSG41G9Hq9wmo+AymTiq9u8FqtVgms5ZoyxoWW33X2ubao+nAHAdACarWmlQGCoEPAC3UKFLzgWQoczmaztFk34Mhy+Sk1RsFYBZx4DQaDmM/ncXV1FcPhMNlpq9WKb7/9ditw5KHJ2h0PZTgR2AN0AeIBZMGKwxl3x85X2wBF6vV6YmWRFjSfz1PQHxEJ8CComc/n98AzgjtN29mkD++POT3o3+ooK6iJfZCSOB6P4+LiIqX8KDjtz1A9M2bt7e0lcJs6TafTNB5jr3yOXcL003SayWSSHEGt05foRMutQLsyNGkrDToBJwCKdKN7txV32JVZCWivCzvq2OaYA+hYGRJf6rg+NE7lVut1fNU+gZ4UlNVgxMHAiPtjMuOMBk/M87rPVw7IemonPtd3HDBT/ZSJB34Rn8Zt6qd7+hEEqsOuqfPOCNCxf72+2z+QPvaUOsndy8ui9cW2HXBV0cCGoJnxk83cnR2itqZApY6ZzHv06Uaj8SzMItWJioJFEffZiNq2qhtsQANjHR+Yo6k/7yyIAJTpuIoeNE54yrr737kxV/XhIKL6EH4fys3/tK+DRTou0ObMucok136nbbMLyfVb/kYfqj8F0HP6cN343OMgf5l+mO/UtjS75Tn6i88z+IV8hz7oKw6uPnR/BZH0d3p/nasUaMRX8nvsStxO0AfzHuXU/sI4qOOhxrroDqBM+yHvublYAXv0gY/yXMxE10lEFOYWwDAlxziIqOOnzsVab41x1G/3uZhnqmif21Yq8OyRggGyIvThw4d4//59DIfD+PDhQ1rV9pWW6XSanCOcBhwqWA+tVitevHiRWEY4nLqi8VMC0jBu1cfHjx/j4uIiRqNRvH//PgVUNzc3qfPQQQiucLLQx2QyieFwGJ1OJzlOzWYzsYXKNm3eVjdPDQj5PQn0l8tlXF1dxdXVVUwmk6QPAm0mNwYzTevQiWYymUSz2UxHcANWADwCWOgqZJle3MHL/e/f+TXb6ENFByZYmTc3NwkAubq6SoAHjE0dxNRm9DmackhQxnOUnecsNK5zJqOzTyKKqyGalqK6KgtKNulJJ3Vlf8CCAqDhpDvGFF09UwdLncdckEhdqCf700REYk4AjhD8oAcN+AFpNJXWV0pzAHdZkK9/e7lpD/oKYAfgGSvyk8kkgYUa8Kuog6WpDhHF/Wjq9XoaZ6bTadoPDseUNiPQ03ah/oBuCiCV6cP14P974KpjCzYC8/n29jb1Lz1ddBM4ocGJpkWpPuhHNzc3yQHRMmkqMaCVBr7KoMT2ymRTYEF5aQsNNNxBdvBM9/LSAJQ2xZlSm1aAi7lbxwHGFk8Xd5BJ29EZablA/SEpG29UR6orD/ioHzrQ1Ce1ZbUHHYM1WNbASMfSHLCYc/C1TE/pxJcFV1p/DTZ1HNNgPhe0qj5UJ1p/9yvUxtyuaIvV6tOCznw+T/P659jHQ/pwW8jZo1+j5Sgbr3PP8s+UZYQ9aN9Qm3S95/T61DrJlRnxeUXZE/57tzWti48HXiYWxTwV0UEI5qZdMs9ccvrP2YX/vUkfDgTp+KS+o4L6yjaiXGxR8VwxUg4Y1nf9fFPfydmO26LrwfutvytYsGt9eFyq9fZxPacH3nMvv6f6ltzbASAfv/guN//sQnJxupfpIbKDlj2nI57jwJKOEwrKeTvsYjzdVtxe0Yf6hU7eKPOVtG2J+7zf5e6vY7n6A4+ZayvwTATlbQqKccw/fvwYk8kk/q//6/+K//P//D8LAWWuk65Wn06B04mCyaHb7Ua3241+vx9/+Id/GN1uN6VANZvNxAgpA0d2pYttrmGyv7i4iOl0Gv/u3/27+Hf/7t8llgxGqp26Xq8n9ot+z6QA06rX68Uvf/nLaLfbcXh4mDaaPTo6Sulivuq3y1WnTaID3WKxiOvr67i5uYm//uu/jr/7u79L7DOcAh84YJ0x8Kq++K7b7cZgMIiDg4Po9/tpY/Pj4+PEJHIA7nP0ob/z9036yA1stCvB/du3b+Pjx4+JrQMAAkDizBgHvfS+HE+uQRobEsPYw6HKAa6ABMq00tQJBbh9nxYNosvAxTJ9qANECi/95fb2Nq6vrxNwNhwOkyOtNqaBGgCBrjRpygs61f5HXT58+BB7e3vx448/pn7X7XbvgYqMWZSD/wEiCb51z7Bc3XOf6WSqgTvBPOwuNr1nJR6Wq+smFwhSf12V9ZWmer0el5eXsbe3FxcXF8l+Wq1Wwf480GYs11S89XqdwL56vV4AJN0+NjmQCpAqgIk+/AAATdclJdFBEBW1Ex2XIj45X6TmMu4oUO3jizqy6IfFk1qtmPa4aZ7N6cMdZdU38wz9wMEz6qdAowKP+hxtV01d5JmwFNlyQUEhxhgNYBiHPSikfI9x2HK2k7MbZ73l7En36xsOh4X+xVikfcUDd93rkM/1HYYiQa2erkgf0rHwSxgSZWOv68MBV322LhBoH6L+umChY58yKXDec+3jz9R+ozZcxjB4CvG+5MBgDiSkvGX2pkCIPyN3PXOcLpoqOKSMLPcNI3br924TpEUUAy+1Z97VThgzFLB38IPxQeMCZYZoGygootu9PJW4L5PThY/5+r2ySVwf1F/14KwzZWBCOMiBZwqortfrnekjpxP/blOAD3ihPoj2GwfQtE78BvsAUHZ/B9F74Atz2vVziPvobuMK9mh5fRwp8990Po0oHmCjz1BRoPW5wMScPnxMpU1zi0k6Frou6FfMv/ggmn3C4gT+mt5Xx9ecD/fU9de28zlPfaLcgrvfx30EHQM0NtPtWDSm9PhR+5v6gdvKTw48+1/+l/8l/vk//+fxf/wf/0f88MMP8d//9/99/Gf/2X9Wev3//D//z/Fnf/Zn9z7/4Ycf4ptvvvmsMpQpUA2QwJYTuyLuTmKCucD1OJB7e3sFh4zVeAV+hsNhrNfrgtOte6X5ZujPKTmHAuMnVWg0GsVoNCoED56uoGBRxB3jh0Ew4u4IWYJDHQRIceQ+qq/HyOfqcJN9oA/YH+hDKbIaPOpKvepIB32YMfV6PcbjcQrSsB1OrVJ6uLO0NgHCX6KPsoAuougoAHKMx+OUoon9O5ioZWGi0c90EGUfL2dEEKgpELBarQp57+rwa3lz9XFWQdnK0aa/tW0ZA5QlRNCmaWU4TDmgR/WsevIASf/W75lg0KN+7qC0B1I60akzVKZDnZj8Mw2a9CQ/9DGdTtOBABrcqyOe07OKPksdev2OQI7Td1arVUpp1QWRXLlVtzlHMFeWnC703pTRwUQ9GMHBDr3eHfMycfaVO2ywznDWGIt1rMmtsqtN6Gub/pJrMwUgNMWL/TQBw7T+ykj0QC3npOec9lyZc2AB4zovH4P1t2Vg5jayqR/l3t2ucgBhLpD1dlPRoNHHZx2btllhdybJ5+jE77np5f3CP8vpwPW5TRm0LDpWlAUS+twvARP1+dvqSG3R22FTncvmuE33ZNzlXfuijkVqW8hT+75lY862tpj7vc4FEXeLLW5LGjzrNWV2gD4AV3XB9alkm3b+3Pv62JT7O3ed6s4XBhQA0EXjn4ps0luZreX+97G4bCzi/6+pD41jyiRXV6/zQ5L7rc5FOo5ExL044bllG33o/9uMwTmwW/uO+2VqO18LR9DyfE47P/YZjMdl4wzXRjwuBv7JgWfj8Tj+8T/+x/Ff/pf/Zfzn//l/vvXv/u//+/+Ow8PD9P/Lly8f/eyHGggnczQaxf/z//w/8fbt2xgMBtHr9aLX68Uf/dEfRa/XSymGdF6dAAaDQXz48CHtC4bjT1rj3/3d36W9nLrdbrRarTg5OYlmsxkvX76Mfr9fYNI8x0qc/+36GA6H8Vd/9Vfx8ePHuLy8jHq9XmCNkWKoesBRH4/HcX19nfYvIhiGSbFef0LQe71e2vfr+Pg46QMddTqdwsrEQ3p5jN607u4Q6rvq42//9m9jMBjEu3fvUgrqt99+m5gsBOW62ogdUHf2YILVw/1hmXHs/eHhYTQajTg/P0+MPfYCY2+eiPsbIevfZQyzTTpRfeQGe8o7Ho/j7//+72MymcS7d+/i8vIy9vf3E6On2+2me2kQpZ+5rnQ1V9ubFN/9/f3UV7rdbnQ6nWRHgEY+8TC46r5zyi7xjXFzgWHOsdGggWD/8vIy5vN5fPz4MQaDQWFiY0ygfrRdjnKuetbP1F64h9bVA1zAKEA7ZdfoRtmqA91PQQFJ7SP6v05UXEsZSX/Uzf59s2Td8F7ZEOo0qcNNe0REKZikk6a2AQw3tQXe0Z/aHUA+AJymCjIXuD78pWA5wLICq/xNujNbBOQADg8wHMgpC1ZygYvuMaGLId5HSJXmbxZ71JYXi0Vhg/VcW7ijp/oAeNfNoxkvc0wND7wYT8uCc73Odar2C+jEfEO/0FV+BxexMdJflYlXJrnxeptgU+uu7a0n9aJL+pyeGKsMPmd85OzJ7djnHHSl/RFdjEajlOa8XC63Zo7kfBO3b9WHsjh1wY766qEsusCh9rQtAEs9HZD2AM6DPPYC45CNxwYMZTbjfUp9MO83OfD0oeBCda3zs4+7zK86fqMjnhtRPK2UsVcPXvhccd1433kIoHBbY+7T9tRUKdWH6gS96CK5A0NaJnSCDsjCINvgKSVnz1pvn/cQZ2Dp56pTnQt0LFedq47U73N2NL4eLKtd6kP/dtvI6UTHfAUyuE/O3qivMhe17rnxLOJukZk5mu031P/fleTaHMnFZDlfMKfTnK58cVCv1zFF522ezVZIz60PrXdOHzq+8ncOPM/Nuzq+an21D7m+kV2A764H14nbgW574fpQH0bHA8TJDP4b14f6fVouxqfH6uInB579+Z//efz5n//5o3/38uXLtPH+l0jOEdNGJfj98ccf4+///u9TkHl4eBi//vWv4/T0NB0M4KAI6Z7L5d2Gl/V6PTFMCIRgGDE5zufzBBCRDqWnZOzC+HOOKQap+sAR//DhQ7x9+zYxxtrtdrx+/TqOjo4SwKWTAcHp5eVlAgzYUwaWBYMHm06z79dsNkuTJR2HSeIhQPFLdaYDkQerdPCbm5u09xuAYK1Wi6Ojo+h0OtHv96PdbhcmSfTBQRMKnGiwBgsNBlqz2Uyn/JHayUShqTNlQSqy7SpE2cSWmxCpw3Q6TfvgXVxcxNXVVbJlBfhyE6kGbgDM2B22oiAY6VgEYBwKACuEQTIX4KiOfN+5HFiS05cHClon9DGZTFJa74cPH+Lq6irdk3vo7yiHB1z6HAXPPAjyNmOM0c89NQJmI46pMxoJaBjjNGBQZ8DBM9cHfZ09zNgfkLQyZVqp84zkQEVtW22TTWwOdTi4L+MzumfBQkEkT+lVxwd9ar/IBWbuMOkeZuwXSfqjptnxudaBMmkf19V5d/A9OPK2Ulv3/QPRD876er0ubKKugSS2oE5vblzS/zVoAtggZVUPztDNxXOgho7XGoxRBhcF8L0fqoNGOamjpx6oU6iOmbLP3dF7SMrayQNPdSL1ez2pVw8mwQch5UMX/RQ4U3vw+S+nL08bcR1TFnVsy/roQ3rRd9WHg4mqdwXwc6lkGnzk+q+PaW7DHrR48KRjOddr0PNYXeTm9lwf92A9B5b5O2XNzX25cSwHQmudnPmri0B6+rjOwZ+7YJzzW/z/Te340O/Lnqn1UjtT8F5TvXPvKvhLui/yU4EBuXE4pwuXTe2hvpnantuIzgsRUeifbqtaDhZxAIueGhzxfpR79/rm/tbry0A0H6vK+pH3NdUb/YOFrF2CRdvaRs7nKJs7ciCP/qYMOFO7QS8RUfDNnjNtc9P44LEE15fNMyq532n7q+jCDX9rGzwXM3GTLjS20XLk9OD1cJ+W35WNnYy7/nzGqDKCQpn85MCzz5X/4D/4D2I2m8W//+//+/Hf/Df/Tfyn/+l/+uh7cCoYitQAgEBd9xfipMzz8/M4OjpK4AirQ6vVXW5zrfYpdZPOv1gsotfrJTYFwJnum0Zg8OOPPybm1vv37+Po6CjOz8+j0WhEt9tNAUsuTeRzREEuBioPiGq12r0gJiLi+Pg4er1eHB0dxenpaXQ6nTTZE4xzPxwl7tXpdAp7r3hn0VUY9NHtduPk5CTOzs6i2WzG0dFRYaN45HMmfn6Hk0/wsVwuC/qmA9KWrODPZrO0f12/34/T09ME+jm4ymosrMLFYhGtVisBapPJpDAp1Ov1gmMPm6Pdbqc9fZrNZpyenhYOn8gN2DoIaZ3K9BFRPE7dByRkOp3GdDqNwWAQ19fXae+jXq8XnU4ner1eWv1QB5L7Y4v0GfL81ZF3J2K5vGOWEGhzP+yQgxZwLLBHnYw18FeGlba39gWuJZD3iZ3vYHx8+PAhsS7YR6ls/6BcwOVOpOrPAx5lfEREwaFS5ow6Xso4877E83xyY1xjnKPO2LgHUMowA2S+vr5OfV83TnYgUMuv7aO2oM9SG6W9NH1awQDXh7a1pwk7g08dX93nRvWhK+rqOBJY6Um04/G4cHgEQLumrHo5EHfI3enUutPe6FGdLHdSNOhzdqbbCOXwIIn7KNtC+/96fbdSSD+5vb1Np70y1jJHapCh7Y6oc+1Am1/vafU5h2uTo1UW5GNjvgdSDjzLlV2dQtUbbatgo4MwCp6hM/om73yXC1bLAiUFVFSP2u90jHV9Y+/67G38l9z46n1J9bFerwvMDb7TfYSYy3zhQcujdqP7odGW2q/Qjwu60D6VA54eKzl98L+2J+VUdrKz8hz0Qrw+/B5fkEVgFov5vc8tro9cHVarVWGcVZ/8c/Win2lfwk5cH/q924OOk7yrbvGN8QV1WxJn86od8P16fXeiem6+/xIwMacf10sO5PKxXMuTA4N13KWfYxs6N6oONZBV/Wr8oM/W+XwXYID2Jwev1IY8sOdv2k/LlRtHlAWrOtZr1T9Vv5CFdtUFcegu9VE2BqMTB0dyfraLz3PaJ3XxR/ep4j77+/uFtlBd4PvvAix6SCeUSW2av32c1TbkPsTL3EuJGsqWdiBVdcNn+LEA8M8BJqro+EJ9eaef63caG+leoNoHlaREX/JrfJwDw+G90WgUxpWH5GcPnr1+/Tr+xb/4F/Ef/Uf/Ucxms/iX//Jfxj/5J/8k/rf/7X+L//A//A+zvyEYQdizbDgcpoaDGk3D1ev15GhOp9Oo1T4xEb777rv49/69fy+lV+rJmDrINpvNWK/X0el04ujoKAUFdAAcDlI6x+Nx2uNnOBxGRMT3338fjUYj3rx5E3/4h38YnU4n3rx5E91ut9SRd0fUwZPc9be3dxu8M0iRIqj6oJxcu16v49WrV/GHf/iH0W634+zsrBBsqgPSarVitVpFr9eL4+PjwjPZS242m6WUThgYMFFqtVq8e/cuGo1GvHr1Kr777rvodrvxq1/9KgGKmh5UpgtHrl0XDFaaSgmzCcYUE9h4PI7hcBjX19dpE/xf/OIX8fr16+h0OvHixYtC6oGCk3R+PfUMNtpgMEipa7rHEQPE9fV11Ov1lA55enoaL168SOmQnU4nAXZqAz4R62S8yV7UsSK457cRd5PCYDBIwNn79+9jOp3G4eFhnJycRKfTiZOTk0IaRs5J1GCITeKxQSZTdXAZ/Pb29mI+n6eNiafTaQK2m81mLJfLaLVahYEZoc+qrauOFEzRoGC5XMZwOEwnhrqDcH19nWz77//+7wupCtpPtE101UxZX0zGOWDDg1sPWBSw5HPdXBT94Wy4DvQ56hgSgJKCtVp9SlMn1VIDwvV6nUDmm5ubuLi4KLCqck4If7veKZMHx2VB/6a9qdyGXR+qCxUFWnCACRRgmS6XdyepAn6pPnRPMw5J8DRWHTPUScJ+VE/ogOdowKMOCwsR2L6DSgomqmjA4t+rrWgKioMMzvJBVqu7PczG43FcXV3dY93hKPHuDru3o4JXOfDMy65govZltT8Fj3hXQFF1yJivaZucrJgTt38FyhyAxZ6Wy7tDI/QABX6r1yi7UYEUDxLVKddnqp7Ru4MfOcBMr2NOY6FIU2/KxOeHHJgIQIndMccqw5br+M730Mu1g95H+6s73WpzaoMe7PGea0eu2za40fnZxz3tZ4yv3g/UD8mBh7myoAf2dwX41z6p4wfsD28/1zEv7WePTTNyv8+foYGojgu0gQKvZYBmTh/4i/is6IN+GRGFedeBeMYpRMd8fvulYJH3MffteGYOwNHPKK+OB7m5G/awMqj53wP8iLu5Re9FoK99WudAbOspmXj6cjDVgVUY+O5LOzAScXdQj6eLa8oz9/Qxwece+qDrYhdpmznfXOcGB7zUn1WwyOfp3Jie05HGP8Tw6FnHFXwe/LZms5lSnZ86rTenG68L+nACivvy7tfSn+hr3AsbIUZU1jji/VGBqEajkeLCp7SPh3SiNqPjh9s0+qCtIDv4uKRjFb4ifUl9JH22zmeMpQcHB9HpdB70PVR+9uDZn/zJn8Sf/MmfpP//k//kP4m//uu/jv/2v/1v49/8m3+T/c0/+2f/LP7pP/2n9z7HEJU9oadEwSpy54oGZ/JF3PGOKJ5cp06O3ksHFJ845/N5DAaDuLq6SmwtyrsNWMS7Ir9cB9MExgOdczabJVRW9wBCHzhK+jycEV2d00FAA7ucTnLC7zXonM/n0W63U3DV7/cT68pPuMvpg06bmxSYjBW0AhxRMJEOqGCAdmzuqY6Ygmfu3OZ04c5FbnVmtVoVJovlchlXV1cxm81SKnFuwlIAJrdSpfYBi4ny4hg6A6VWqyVd5FZFPOihTlzjwYb3FXfkuQbRYEQdTOwa+8xRubFxtXV/HuC5sj5xmqfTaSqT6htd6Cbmbo8u7oTmwKttRfWsNk/Z3YmF1aTlU9vR4IPr1dkDKNB9ubjPen3HPNNDAryNc/bvgSd9SevoALFKrr9vup56ah1yjLOcE6mOE0AP44PaPuMDE7/uj6N9p0wfrpOclNmKO7g6Zvs93R61T2v/8+s1KFM9KdvD505sQ/cL0r3wVDf6Ul3kbOkhnTCW6eo1NlKmFxeuzYHOXm7t267fnK59sQA9KjCGg41DrcCbjt9ug9qPcuNLWZ3L9JvTidtTDuwuE9eJ9jfuRT0VtFV/pCwALqtvWcC4qV+W9U+/Jne9l2ObMb7MVnyc1qBD7ZAxfNt5RXWgYCI2qGO9Aj3Mt/4cvT6nu5ztbCM5e+F53o7qR3n/2/be6FfnQvXfqYPuDaljjc8xusfoptfn6ET/9zFA+9WmWMUFwJPrsCsH39RGqKvr1Bcf8OXcB/TFjKeQMh35S6/VedR/U/YM1asDlbpIpvOPglDusykj8al1UlaHXD3LbLNMF7nxT0ER7UsKnKo+XLBFBZl3qQste04fXs5N82uONaZAkfpDOsa43t0WVR+7to/cvEmZcuOX19f1kauT6kMZ/R5vannUdnwMeQyQ+LMHz3LyH//H/3H8r//r/1r6/V/+5V/Gf/Vf/Vfp/8FgEN999138zd/8TYzH4/j48WP0er345ptvCkfS46SyerJcfmIiffz4Mfb29uLDhw8RUdzTBKCHTfMj7sArZSDoRr7qTOpAyr5Aw+Ewrq6uotVqxfn5edpH6/DwsOAgY1y1Wq0wCdfr9XtMhvX6E2vs1atXMZ1O44cffojJZBLv37+Pq6ur6Ha7cX5+Xkjlon4aIKO/vb29uLi4SHXV8kQUKasYOvfQAFM3CFdd3N7exvX1daxWn5hXHz58iGazGX/3d38XzWYz+v1+9Hq9wjNdFPDRAZvVsG+++SZevHgR0+k0MQLfv38f19fXaaN+KMFM7sqKoPykLLKfmQJ2lE2df/RBEATo4ilg6ryit+VymZhejUYjfvOb39xbZfD9q3QQ8dVMgvmIiFevXsXp6WkK0BaLRbx//z5Go1EC7er1enoHSFKWnK+S+eCpTqYKeiAo1MFRg27VIXphQ+qDg4PEztMTSn31V5lZSmtWwLNWq8XLly/j6Ogolff29jbevXsX4/G44FChD8BV6u+rlPRR7SsM8vRjfuOrrw58OMi1Xt9Rm5FarVawBZ2g9vb2YjqdFoIeZThp4AmTZjAYJJYVenr79m2Mx+NCOaknNqSsD+xI66CO9qagTvUDyKvBrwcADlCrblTv+mw95YzxQ21YV6Bh98B2nM/n8cMPP8RoNLoXYGp55vN5StFUpgIHD3iATPtpf0IX2BmOpD9T04LUIS/TCWVkDtFUY1359f5Zq9XuOTiLxac9LxlvPYBj4YbUb00xVBbRQ7ZR5pDlBCBdFzhqtdo9VoGziVToJ4wzakeMTXpggJY/F7g78KUphspaQLeMk8p08UCfcVgBQm9jDwLUnhz4R696jTvqevCIBuV6sjB+k0sZUEFdfJsJ5h30oLrn+Xo/7Y+UXdtV9cG9lLlFn1D7wJ404EdPfp331TIwL6cXBSp0/tN6qf+g86fPnR6sU17eVV+6WMTBT7rqD8NBFxrxp9Ef85KyA3iOA285hmuZTrzNfMxUf9LT5nL61/7utsAYwZgFQxb2MLqv1+tpUbff7xdYUrAmtN/yHVt6rFarwl5n2+iizFbKdKX9RAELZ4Qy1qv/pffAnumX2ImOU+h9b28v2u12YR6FEKB9mt+xcL9er9NCse6R96WSC/o9FnPfi/HefXodU3QMc/CeWIH9XhmztC9SR9hk+E21Wi1lOzSbzeh2u+maXQAj3pdyvmhu3MuN6wg+mwL8+Mswzxm71IeBMaS/Vb2jj1arVQCMdiFuJ9S3Vrvbg1pF50D3K3QO4l7qC338+LEw11MnPUxQ7Wc2m6VYh62Ucin0u9AJNq4xn/YXPlOfUf0HbS/GDcaW2WwWw+EwPnz4kPxDfB6NBXgG5SFmOTw8TAf4PVYfv5Pg2b/9t/82Xr9+Xfq9spJUBoNBXFxcxNu3b+Pw8DA5vw6waHoBBqyBB44gjkStVisMaAR2AEMYhAJJHtSpk6n1WC6X0W63C3tMYFwa6DhdVPfQ4XoOPsARGo/H8eOPP8aHDx+i3+9HRCSGm66WOc2YtEoFYLQ8EXGP7aP6gM6tk4tOzKoPBWUODg4SS+7o6CiBiarLiPspSxoEAYiuVqt0UqNv8H55eZkYfwq+UA63D6VjO9KfCwo0iFanIWcfDmKo3cGW1NOZCOwiojAwUS53Qm5vP6X10PbNZjNN9AS/g8GgMGgD0tGOuuJPWXXCxwHUQN1F9aHgoQfOqkfdQwIASAEaJnjdCF4HbQW+FBxhjzIGXfS3WHzan244HBacbqjimrqhk4YDV24HCozgnLiT4AFOWcDjDq5O3AqcoWMPgPV3HoQDjmBjMDYBE3kWfV8daMrGZKfOw2p1d8iDv3JSBhZpuV3P+hn6VZZlvX63x6Bfq45xWRCCQwyIrv3AV921v6tD6te5/XtfdltwO/HPVH8KGKv4MwmSvT0caNA29oAB8Mx/y3e6GKGsTWx0ky2UOcpqG/pbBdGxR/qA69ZFAx1+h60DFOjiT26uz9l4mU1poK1ji87rOJKuE32+18FBh230qd/rgoDqTwMDxhZsSOcHt4UyPbtO8H2YK7AVT+3P3ddtgLbXdtFn+3Pdv9C6al90HXk//NzAzucMXspM1HEavWuZIu7Pwa4DDUC4P7rG/uiXjPWAaLrw4IvDOg9peVR/j9FPrh95wO/MRF+Y5D6IjvMKiOv/uhjkC574IICJusUL/pQCVavVKm1PoT7A5+gk15fLxhzVkfdL9WuoswKftCP/O+CUG7sjIsvw1/7q/qPO8V/CoimbN3K6y8UgiPZxf2kfUrtynev8Rkym/QE/TLdooBz4Kpo1sSuQaJNuEF+McX08dE+NpSAk6JylC5iMK+orIejruZhnWn6tL/bpba7i/dkBe9cHsaXqgzr7eE5fxDdXfexCJzl/Tj/Dn8/5PqoPBzv1b8YV1wdjbcTmEzn5vCy76CH5yYFno9Eo/uqv/ir9/7d/+7fxb//tv43T09P45S9/GX/5l38Zv/3tb+Nf/+t/HRER/91/99/FH/zBH8Sf/umfxs3NTfzLf/kv43/6n/6n+B/+h//h0c8+OTmJxWIRV1dXaULTCVWdJnJrOUEQ0AVm2GQySfet1T5tks6xygQbrKLTKSLuGlsnGwyt3+8nEKTX6yW0HWYHzstgMCgYh6Lzun8bhobBqrPd6XSiVqulk/ZWq08MHg2mXB/L5SfWEwO57iHijhpBhYIanm6iz/H0nvV6ndBiPXlT93lBv9xXkWj04JMMDlBExPn5eeqUTFw4nWxy7sAKZYRFhx35ZKm2oYMIz1mtVul32i4Mhh6MKfCgAwVtNp1O08oH93BAVT/jc9oFG+73+4V2VycRcBDw1Pdvo+2Gw2FW97S16kj14QwCderU4VSnIreyrgCNB3m88zd2qs7PcrlMgCQrWroHm9quToS59ET+Bpyh72s9dFygbNipOrn8re85PZQJEz3PXCzuDkbBNn0szE1+Cq76/pLoUJ9DvQCt3GHOBahebh3HcmxSruO+ZaK275/5dzhuaj+0oToozBPsfwMY7fenfErDdyfdbbws+NW28VW/sqCyLIXSde2OsF5LoKftuVgsUv9g7IRVdnV1dW+xhfKwnyKHbPgKd65MHtDQTmqjuWAwp2PsTleREdpW7xtxt2Ex7FT6kIMYbIOg7cxYr8/m7/X67nCW6XSa9mdVoIz2Y97QvuQgqM4buu+XjhuqB9Wzgh3a56in9hMN+hSEpDw6Z6o+XK/exgqU6eERyuDPbR6MH+A2om2v4zO/Ye7RVPOcLeq84Q4513lAoHXLLaJ4+VTcdtR/0rbVE003AfNaPsrhACw2BsOKBZLpdJrqgF8GSARLH8GnYYzQ+ufmvm2DX7VdZ+IRgKIXZeKp/WOzbiPYexnDD99/NpulQ54ANGBX4auy3yvtwFjBHKt+oZZB2XyPARL93f+mHLoYhs+Wm3sZE6i3jzfclzELFpGmVAEkctCXjtMs/mocgc+gdgIQqRkCTwEG+HyhYxS2476qjo8+TnqfVrat7ltFX4OJ53u4KfOMA+5qtVo6jKvRaKQsp12CRVo/B3wj8qxP1UfEHSDIvMHYBfuOcWU+n99j+sPA3N/fj16vl2IcFuRHo1FExD1m4q504f1ok7+K5K5Rf0R9afaSHA6Haf/tWq1WiNOJ1fmM30XcHYbYbDbTov8uWXheJ/UXtZ7eL1QfOj/xOXMx+6GPRqO01+Z6vU44ANsUaWYYOATYzf7+frTb7cK1j7GRnxx49r//7/97/Nmf/Vn6n/TK/+K/+C/iX/2rfxU//PBD/H//3/+Xvp/P5/Ff/9f/dfz2t7+NTqcT/+gf/aP4H//H/7Fwj23l9PQ0ptNpYujQEXEUcsHpaDSKjx8/xnw+j48fP8ZsNouLi4sYDoeJ1bK3txe9Xi8ZNyctMjnh7OBwaGBPJ1EATDe3g6YIffHm5ibev38fs9ksDRjtdjsdZqC0eQZqBlkc8IhP4Jky7wDP1EnLDRR7e3tpIsCoGdTUqQaUaDab0W63C/qgHHR2dzQZoGEPwiT0AAO2z9XVVaxWq8IqBewoR6Yj7nLlv/nmmzRQAZDwvQKCOol48HFzcxOXl5f3wB+egcPA7/QkTt1oHaffwRzEATFsx/fnw1aos67cqY6ZuHn+3t5enJ+fx9nZWSoH9yf4dQaZMixgl3BqaNnEopPQer1Ok6QGQfrbskCDiSeimELmzo6KTuruiHlgfnBwEKenp9Hv96PRaES73b7nWPF7ggQHg9Tx0JWpHHiG0F4OAPh1HvyW6dwnM0QBA5309F7+XD5T8AxGjPY17qtBGnXiuxygkCu3BvEenHp7OxCVk5wz4bZA39BVTQcHFDzTgJ7JXq/152qwh74VYNMxhnFBmXk5W/cgTIE1nqnMZeYdLZcGLzyHeYPn6Aoo1wOeKVuKYOry8jImk0kW8AQ8Y2VRbULtyZ10B7v9e+9bub6k4Ax9VPXgz1HwVJkiGhxwT/bkdNYlc4QGaloOFvNGo1FKYwFU1Do4+JOzNX2ussZ9/lLg1XWoAJm/tB/SP/Q7TRd2AE3HeA/GdfwE/OBgJUAd3tFXDuTy8uoijY+/zD0KTOmigOtA2SGUXd+VxavjnY6zObtW0Xt6GUmRy4F+1E/bGN8mB3gqQMQzdU/cwWCQ9r3Fx+NgnlarlVKESFPUsUUZWbngk3beJt3Kx3j1y5TxhI4ILFVHlA0/WYN7H8+0fPhUi8UiZSgQ+BPI7e/vR7fbjV6vl/xxTd0muMN/9vanDMQU24Jn3nfV1nQMxCaUQQiIoXbhfqLOG+pn8bcGrCzyM5YCnnU6nTg+Pk72BijG4q1muVBexn/sbFenBqpNKpOVNtL51OcRxpGcAJ7hP+siNHUiHiRThHpTV/XdGLtcH0+tEx+Hddx2nfn4peCq6o6xAN2ysIbNUD9iWepIvyJeHwwGaW5jTOFaBRN3aSeqmzLd5fw0vlc/iL7C2DocDhM4z7jI4XiMLeijVqulhY31ep10A3j2lGnOm3Ti89cmgNv1kYvt0AeHal1dXaVDuPb29qLT6USj0UjbWIEhRETyJwFa6V/8xv2kh+QnB579k3/yT7JBHvKv/tW/Kvz/F3/xF/EXf/EXT/LsbrcbZ2dnScGAJboBPIMEDUojAfYsFototVoxHo8LwRUOBZ+tVp9OmlSwyMEzhAEHgwdNx6HWAArQDGQVAIyVP8AzrQtGenJyEt1uN1arVXJ0Xr58mSZvyqR7ffiqJIPaYrFIaaVMDupUU0cclfV6Hd1uN90Tffgm9+hDgTjVBwML38/n86Rn9M/qXRndm+Ds/Pw8+v1+LJfLaDQaSR84mgp2aLnVKVEgy9MXcwEgK3E4MhpEYzvoUNsu4g6UUBqz752gzATqnxs0nFG3v78f5+fncXR0VAgUz87OCim46CPiLj8dxwObU1BG6+BBxnq9To4iTqsPrh6oaRtqQEKw4pO6BlV+LwdUFfQ5ODiI4+Pj6Pf7yU6Xy2VKb9Z6qN3SBrSPAq6IBjf0bQf21KnTNnPJOTF6fQ40VRAUm6S/MMmoPWGb7C2h9yXNNzeeab0IUui7GjRrAEMZHeDUAMP1tV6vU7CuAfrBwcG9AMVtSvsq46/qQ1PxcfaxWZzYXPCr9uHfE5A4eKFOlTqjfFbWB2ijHBhGHbXdPZBW26KsugKuY4gyevkN+1swxjAe4BTCitU9Y+jvmsqk9u5OZ85hp45ud6ozD27KnEkfH90JdHBI+4eCjvzGxxXmD3wNxgUdI5hHFRzJAV65QIbnagCtPo3OSznJ6VXHSQ2utS/qb/X5qsfcOKT68/Fa2UMAFzC9dS84BQVz84b7FdoeCuConjUA5Lc5YMHrwt/6vkm3ZaLtkwtiNa3HgVEFx70cOq/w7vrmek9J5Ht0oKcelrWrAzi5+Ul1WxZ05XRJ2znbU30wZZ65j6L68HFVwUcHxHnXvQQj7hYUAIvUf3TZFPtoX8n5rWXi87/6QT6XoA8dg3Re1nla7UP7KraofVS3MqFd0YkeykY9FUQoa3+uU/b3Y8AA1XXOjnjP6cv7cu6a3HjK9Tk9oxcW92Erqp9CnbnW66xz7yag4kukzJ/M6W2TPtyP1HRn3QqIuAdWFfEeOgIY00UaxOepXelC/9exNKezTeOd+9VKPgFsXa1WiXWHPrrdbiLXABahM40VP2f8+FJxv8h9pE1+m/cvXXjl/fb2NtkBLLJut3tvmyL8AN2nN7ewt6385MCzrylv3ryJX/3qV/Gnf/qn6bP1en1vnxUVBm91Suj4OtnoyqaCBzrZ1Ov1QvDpDrsGJnynrIxarZZWebSD6Uqo58urAHzhGKzX63jz5k1aYeU3ujquKWqUIeLOCVUnQ695yGFm0CRA80EA3eskTFupPhaLRaLPqz5cl6oPBhYOHVAn9Lvvvis8A33gxMOw8gBQ7cMnOx/UFLxQ3Sh4kUsLUbaDUt51YsfBYxDhebpJuzrPfLa3txcvXryIk5OTgtP+6tWrwv50q9UdQ0I3PsUGmAhoZ21Hfaam9foKvuqM65Tp46Kbl7pN5vqBOh3aFjiS2M+3334b5+fnqVzL5d3+gxqE4Uy7Y085FCDVduda6lerFTfVVH3omKH9PDcpqMNB/dAH98FWsBM9HUwnNgX4AJvV9pfLZfR6vXsO9Xp9l6Kk+tDVZ3TmG/HSpipqT9q3FQhS0RXzHIhe9k5f0X6o/Zd6wtTsdrspmKVfKoikdVfwAx3xWc7508ULHRu9vWkH3bBdA3/uhR61H7hdIejBn8t1urcRzGAARxzC0WgUHz58iPF4nHSKXtbrdWIv6piFDagekU19Ohf4UF532LB/PtOVf3fqtF2UbYT9K6hAuXWvRK7DOf7xxx/vjdn0h+FwmFbmB4NBoY+ow64BjI7hPA9d6aJPTjcuPv5qv9Fxg3EE0XlM7YffOZNGxxWdW9RXWi6XiRkzHo+TPhQIcaaVAmb6fP2M+Zzf4YvowUXcjzGId7+ntofapPpIDiJxHw1+3TdSPTJWwEicz+cxHA5jMBgU7AAfBR2pPnyc1HqoTnV+v7q6iuVymVb9I+JegKv+Fv2AcRfwAP0qYKl9Tcce9/9ywae2G4GVg806J+O3aT11/1b3s/Q69Hlzc5MONKENEN2gmwBXD83QvqU6VntXfQCsbJrfvc/qvEK/UqBLv9O9kNGf9xPVvYLT1Ae/jz6q7BkWXfBlfesL9dO0X/mYQr1h/T82DU37hr67XamdKoPRSQO6COpzqfZv2gJmImM/viVAyNnZWbIdyBDcX0ElHUsYk0hTfEpgxEGM3Hyh45T6tblr1e+LiLSINhgM4urqKv2/WCyi3+/H6elpNBqNODk5SfXDPtAti3CMNxFRsKtdiY9DjKnej8v8fI/5GFNITXz37l3c3NzExcVFjMfj6PV6cXR0FM1mM168eJFSD0lZVN2iF42Z8cOeUx/qU3l/8P6ic5BiDovFpy21vv/++xiPx/H27dt0eB/YxYsXL6LT6SQmns5j9Xo92RX31zTnx0oFnom0Wq0EluhAwKCpnT03aWkQrSv9+tKBl99zPROLBytcpxO5TjI6CROsKlikQa+CUG7kDiSt1+vEqFGD172bNAUw4v4KjD/HnXl+o0KHcvBMV6bUead+tJXeD+dpvV4X9OHvucEdB1AHolardS/YBSyCiu3fqRPP/XXwygUiak/aPgqCOmLuzuZ6vS7sjcakRhl1xc/BFNpBbebo6CjZFnYHQ1EHQk0l9gBGJz0Hz3QyUWBP+5kDjVyH85RzsnN27YwNlU3gmQKuh4eHKX1aV24PDg4KQSl1c0dW7VUDYXdUFNxUirz2JV60IxOk1kGDfA2WdHLXzxQ8y7GRVC+1Wi0FCfpZq9VK/RAwRQNsJnreaX8+4xmbxg8+p08pSIU+fLVfgyAdV/2+OdCKcYF+q0E5NsDYBWvSgX4PFKmDjrP67vMI12s7IN5G7sjk6qSOigJrWu5N4JneW8drnqHBHrpXpozbIjbjgbUH164/d0xVPw48KHCm9/P7+niiz9MxJmdDCmBxrY5RlA1d6AEKagusQushLHpNzi70O31Wzpn3cdDnJw8yta0dMFLHV8uRK4/qw0ERnXe13Lq3l7IV9Hp8FK2fAlrenq5r3h0ocfvT9tfPcvd2fXhbqeQCX/epaE9lnmmfUl3rfMQinreT+pX4qsxV2v8c/OJ6xlxlE7ld5l5lOsnpMzf2+d+qE2W0aHtSdmWe6SKv9uMceKZ9CHAf/bMQrj4KB235uKjiY5bbg8/1uRikTHLjiQewakMKUuscrfMcdpXzW9QWncWmc4QvZnMftZ2yOnocsK0uVCeqmzKdeUzj/kjuGr+Pjl86tijIpLaC70BgD0ju45k/x320x+pkk55cL96H/bvcnO2i/jD60LEb34kFOJhFCrQ6wOvl/hzb2FbKxqHcNWU6y12r8bXuj0cfgnmnwBmMM3TPeKzAVcT9+fY5ROcZypibA9Ru+Y3aB+m8kDDI9KPPoA/shHvh5yu4qvHR5+iiAs9EHHiIuAvKcui5S24w9kFMBxN1BJiccpOGOt36d9ngRdqfMyo2BV96fzViBnR9DoBSzpn0iSX3HNdfbnBmMskZuOtDO5o+H32TSuerqn5fd9oUdEHfBMOqe/Zsw5HQe+lKtQYPXpfcZ64T9JGru97DA1FtO2erqEOmDqOWle+Y0FXPAEX6GQCbA0Lr9freZqtaDhV1XN1mPAjNBW9+L+1/OrnnnB0PdNWu9VmkKer99vb2ssGGPsMdi4cmVC2Hg+WuD+8v3qZq1yp+Xw2aygIh3rkvJwrrPff29u6lx+T0oau2PtbmxpRNwYcuFDjzTMc47NDtRcuV+1/vm9MH+oJRAxuj1+tFRKT0OwUBNOCHcaNtkCuPpkvlxkgHcQjgXB8K+vnYnxtj1Y5y8wttUK/f7QGmG/dyHan9BJveJ3wsz81/2Bn6UKaG24kC4fzvrCFlzqnDp/XSZ+q93SZyAS+ii1iLxSLG43HhVGe3rdXqbvU1V0e/Vt/1ew3iHFxyndGHVLc5cNX17KJAOPrQcUqBdK4H8BgMBoX5U4N6+hHpG1qXHBMkZ8Nq/3yu45Sy8mh/DdoiomDTuoiB/dMuPp7p3JPzL92vUfCH69CTLlbpIh7X6diiDHi3T19IcCCKscnZL5qSCPNMgRFP92euxLZ8DMndNxcc+/ypJ/Ppuy5watvymc5BOg54arpex+8BvOkfjP2wGo6OjgqHBfA9dWA8UFawtwG6QpdlqZ8+R+i4rgt8SgbA5tEFLD0WQXW89PjEx2nu5Qd46NwC87bX6yWfodvtJj+LchF3aVzmvrsulPkcVCZlfpbWQUEdbWeY0Lp4gZT59Dp2olvYoTynXq/H8fFxYsycn58XGP+6XzI2katvbi7+XPG4UnWjALQenkI7q+R8L+oNIDQYDOL6+jomk0liPmIbJycn8fr168TK03jUfQQ+13HX2+epxJ+rtqt9je/cR/NyoY/VahXX19cxGAzi8vIy7akOQPTixYv49ttvo9lsxvHxcYE4oHNFRPFAnrL48qn1ojrxWEfjwU36wMaxD/Y2e/fuXXz//ffp82azGaenp/Htt99Gu92Oly9fpr3lNcZB/7r4ps/7nP5SgWciCjrwf8TmgO2x4gOLOuibyvWc4gGHBlQReX24rh6Sba97qHz62aZ7eh023SsnHnj5vf1eqg8P/HPPzpU9p9NNn/nzc/fMgTQe8Om1uTrpfQAT/XMP2pAy8EefX9aOuborMJS7n36Wq7sGMNqOOfDOy+EpjAAnDibmmA8eSPkA7u9qQ2XtmgOCtS78VgN5d0Jy5dYgWZ+n9oFTrPtPALypA8oE6sCh/1/mnLsOcjpVIMTp2Lo44ulLtEdE0U61rbi/A1MeQPBs3eeSoJXglgDD076Xy2VaoHBmogq2piCHO6oaCOKMa9Cs+nCQAdE2xhHzAI/neuCAs6JAIkJ6lKaoonsdR7if2zi6VpAEp5m+6TbqOuLF9cpmdhvXerpNahvoZ2qLWm5l4mGHk8kkndKnKaAElboFgLeNirNKVGeuK+13SA4Q9evUhrYRb0sFrdyJJuhglVkBIwVzCGZ1KwC9zhdHcgtD+r/fH8Dfgx/K7fpSW3ImDb/X/3PP1vup5MAzxjDdV4r/tU8pWES93K4pP2BRbvzN7V+lDF/AcU+jUwbwYrFI41YOBFBbUF2WsdgcKFbmioKKjLGArOhKFyrUvpm7AAh1nFTdY4e6z1mtVkt6aLfb0e/3095Vuv1BxF3KL89ALz4GY7ss3Cj4XtbfqIcHrs5CVPvQlEs9uZ52yu1p6aKsKrU7ygSoSHoVqZf1ej2BB5p5kBuP0JW2zeeK+2OqNx0HfE8u7bO58paNaWwlMx6PE9C+t/fpULnT09PodrtxcnJSqBOLJ+q/lcUuZf78l4j7qwrCKrOTdtbFEfdJ1P/TlHMWjkgzbLfbcXR0FKenpwlMZFyhPbifjmfuS+ZipafSB3/rWKtziPuYOmfmxjL0ORwO4/LyMq6uruLq6ioiIs7OztLhGi9fvkxpz5pVo36i296X9JEv0YvPrTn/PRezRdylTZPO+/Hjx3j37l2sVqt0WEK/349vvvkmWq1WAhN9jkUnCnD6/Ed5tpUKPMtILvDe1b2f+v67kE36KAMpHnvPpyyXDqS5/z/n+R6IPfTdY9t5U3lVp9rJc4HhQ88ra59t75N7rg/KHpw8VK6ygXOTOOjhg3HumQpuqChg7vcoe0bZszRo5+XpYdwrBxDknl8GHG3SB59tAtTKJjocD1b4yoJk17kGOTxXgwXSFT24zwW9ueeU1R3xIJlnqg4pSw6o02cQ3Ogz+dvBM57N8zUQVfCsVqulCZ9gkyBFgxUFGnEu1RnQZwKeaTtoGSI27wHH5+pgqOSCeGWKoGcHV/l+tVoVDlDQVNZarZb2MFGGgra5t42Xh/ZQ2/F+UNZ/nYlHUEZQr/aPrvjbwVV+62N12cuZFGrXufFU29R/s2k8c0fdr9e+p2VTkJX7uP15Cpr+XvXFu4K3Di7paXmwGWCV+b6qHrwpW9UXLiLuL3i5TVE3va+DhQ6uum54z7Er/LkKpOl3miKt99cgXvfPBCxS4IMXQZsyizTdUOcG2p7rtS/rvODBMe/1+t2hTQS4aj9aHweIcsCI911lFmmZaCvt+zp+emq46k9BHbcvnqFMVkBonQ8cFNK2AyBizEMnupCBrWu9PZDb9OIabyv+9vbzwF5ZnICLsOh0DtJx1YNSLQP/K7vD2Xz7+/v3Us10GwnN9Mj5Yaon7XM5wDEnOf2U2Tr25PrILQBvEh2rtJ+yqATY3Ol00tYXjI86NrugB62/golPBZaorrQuahu5ca7Mlv1eAJKw8mBn9vv9tFUM++T52JjTCXYWcQc2l6VKP4VuVA85nbguED5Tn5ixajKZpJM1mRsPDw/TCzAeO3HAzJ+DH16WUv/UOvFYoiy+4nrt0/p77GM8HsfV1VVMJpM0zsLUPD09jX6/XzjIyxencvrQNPrP6SsVeFbJRvmczrWLDvklz3+q8nzuYPMc+tjFMzZNULxvem4ZyOOOSy7Q9d/kguaHyvalss09fBLQCUA/d6DMP9sUPJc5yCqb9KH3U13m+knZ/cvaRb/LBZY4ww6QqYOqzoYGws7EcCdN9ZHTka7waz241plCKhpYbtKHBrjqBNTrd8eq47Ss1+totVr3mCCstmvAwYo/gBr6cCdDV9JybatAhQey6uS6o+P2q3X01UMcspxQjoODgzg6OopOp5P0w/His9ksBoNB2mx7NBoVVulXq+LJqN6Ouc/KRHXge//pe06nqo8cwMLvNbCirdSW2cOF56vdaz3U/tS2cs6e9xcdi7T8lFcBfeqhzrgfZT+fz1NZVZceKLk+tD8oeOt2SDpOxN0BF6y+z+fze2PLen23Cb6eSg0QkuuzALOqE8qXA+AUZPIT3bSeCp4gCrqo3anOqYfqT5lFfq+bm5sYDof3mLuAIOPx+F4aqzOLKK+3nTNEdMxW/VEW7IRAnz14SNukv3I/XdDQF/rNgbNcr4wtdEadNZ2N9lcgCH345uy866KH3p//sb3cvMO4rOwS9NHv9+P4+DharVb0+/10EJiDP4wjCnjQV5yFpt85YOTt5YCZs2GUlbdcftrYH0Y0ewSrrVIWbSv6kAe93Ef7FH0f5gysM5gzeoCK2gnP1b6q9vMlQXAuwHcQlk3ssS3VJ2V6SHQeJ9UcHR0cHMTJyUl0u904Pz+Pk5OTxFpElnuvAAEAAElEQVSMiMI+Vzl/DX3AtmFvMPpLDrTZVjf+Tr/TA+MUiNW5Un0vys6YrymNMPAHg0FcXFxEq9WKk5OTaLVa8c0338T5+Xl0Op3o9/vpt4wZOTAKO2OvXfRRtofyl4qOPTl/Vsc9HVdVH6pHWNQfP36MH374IWq1WgKZf/GLX8SLFy/i6Ogozs7O7vmnOf+NPgKzUwHrpwRYEffvtU+5T+Lld/tAH9PpNH788cf4+7//+zQeN5vN+NWvfhXn5+fx4sWL+Oabbwp10VRxjxsA8FnA3pQGv0kq8KySSnYoHuD554+Vp7rPU8lTgVSb7pP7Tp3csmu/pGzbgIKbQFptdw+C9R4PBWF6v1xw6r/N/U6dW9e1/112n1y9XJxFwGcOcKmjpek7qquyoMadVgdUIooBqzpL6nTlQJFcXbSu/pwcYJcLchQocDYfQQgBFE4DewkSuOfARHf2c3UCuPNgS9tH77UJPOMadYoi7k7Zc9F6+t5FBKQETziQ/E1KhurEy5brfzlAzfXhaawR9zd8J+DLCSwUB88cpOZ+Wm6cez+JkDJoKq6CmlpH1R/l0eu9v7mOcu27Xt8dDFKv3x1QovoklbgsiFM7cnDKwUn/THWtwRWBpoIn6F5ZZ9oWri+vp/d/B/VzY7LaRk6nKjlgs6w/PXQvrY8yerSsBLKaXqbBbY4to4GMfs7fOv5STu6hc4qPc55Gl5tzHqqzS27cou7OBlKGj6ap+r6bmr6asxfvWz73ODClZd0E7Pi8mKtbTl8KLvr3DnB4QO3gmepH962CDYWO1D7ULsraTgEotVHqqQcnaBq/BvGui7JnMf5t0x/LxPWm5XY2J59FFFnHDrjq2KefuU3q72FtMidoSm5uTvO65mxnkx631Yv+T1uqzTj7zMvE315e7TukwGoqOKxNBQKZH8rG5pwuHirLl4raDC/Xh45/uXJ5/1H2MKwzQB6YrHoYWC5bAMkB77sAEF0nDpj5/Kf1z32m8zJA/83NTUwmk4iItFjTbrfTvtMsbjlQVvZc94f57jFSgWeVVPIM8lSD1a4GvV3IpuDtMb/zQLgsMN703KeUxwQCHqjlHBP9+6E6PaS7x5b3KWXThKjl9iA/IgrOhk+2m+q+jS3p8/X/Tb99yGndVDZ+m2Pi8WyCifX67oAXD3RwHhysyjnnZSmXlEOBC72H6kOdnTLx9tEAUO/rz9/b20urfZRFUw6Ojo4Kq/OscLPyTgDDqrcHvV42TWPwlDtPYVDdeN383hpEuL4cjMnZiTrCJycn0ev10rXtdjuxQfRACQUtCGq1rGo7ro+cTfCuAAhlU4aVPuP29jaxIfhO7c7rnmsf7QfKnvH0aphD19fX8eHDh7i5uSkcJ+/gmQa4qiu3SQXPvO4K0Pq1ub5H36zVatmTqrUNysC5nI50I3kPxDhQQg/c0eBtMBiUHqDgacZqAwriU2dlmVFnngMwlEtlRadl4562RW688f+xDbVHguzpdBrX19cFQEJZVaPRKO2XMxgMCuMIQIYDMjpXKFibS9VzNh+gOGyzw8PD1Nc1LdntK+fXeOCrY5czrNQOlKXsYAdsMPZV5KASdKUprVp/BDtxOwfYYEycTqdpfy7GeGWckXameikDE6n7wcFBzOfzwpixXt/tuee6zf2tencdKZORsWc6ncZ4PI7BYFAomwOCChTnxoDpdJrSz4fDYdIvaYnn5+fR6/XS3njUkfs5oK0ArQIin+MbuuQARdr09vY27T2VAyl0LFDGoNqRLoqMx+N4//59SsmbzWZxeHgYr169il6vl+bHHJioC4Z87gB+zp/+Ul9Y/YvVahXj8TjG4/G9+UPLlJtz0QuyWq3i5uYmfvzxxxgOh/H+/fu4uLiIly9fxps3b9IhEsfHxymFld/xzj58rg/tU2r3TxkXoBedi3PMfe3XPj/wQo+z2SzevXsXw+Ewvv/++/j+++/j/Pw8fv3rX6d9ztgHDn1Q/1w6fq7f5ObgbaUCzyqppJJnlccO2k89AT63+OTx+yibdJADKx4jj3UE3NHeVZuUgccKIJQBNDgQCtJ48Ku/ywE2OGfKfFNHn2twqgiWN4Eu+v1D4Iw7cH4Ckjq5rVarsP8OwR4BKoEfTjyBvD5XV37Rn7Ni6vW7VDMNvBREcTBMdUywjGOYAxtzQBZ61lV1Vk21Dv1+PxqNRozH40IbKoChuncGkv4m1z455pemsfpeZ9xb2YUEM5oaocGRvnK2qc9XcESfR1rTeDxObY+uFETBFpRRpPanz9Sg1yUHBKpQLnW4YQjq4Q76PH7nQNkm8MzHA712Pp/HdDotgGc6TpCmqKnemj6qZfH20n5Zq9UKwBB1UwBJGbS5ICjHbsiN+w+N+WorCLoHKFSWnbLM9EAJT2Nl/NgEejoYoOPNen13YIDeQ5mlgEMKNGq7qr5UHzmdYnf6LP+dBqy0tzIRARVJY9UU+fF4nFJgtY19vtIxm75EG/pz9B7s6dXr9e7tA6ftmuu3zpZxfeQAyLK/tQ9oH8Ju6DvD4TDp6fr6utDPeZ6CmNqPfS7RQzxYGIFV1Wq1otvt3mPQKNisY1dOJ0/FJPJ53UFZ+puDiZsYTdo+Omdxz+FwGKPRKC2Y1ev1BDyz/5sCHXovn/836SPXx79EfAzSPu26yLEq3bfATjiFdTQapUNwAFm73W602+3CfqEKiPn8/5S28ZBoX9KtAiiPA+KuD/5X0YMkOH30+Pg4jo+Pk430er00vvp8uUkfZTHIY6QCzyqppJJKKvlqoo7i5/7+S569zXePmVw/B8jT+qujp45zWRly3+dW9DaBeev13QERm8qaA+78mX5vdWq9zjiBykLjM1JX1SEDWNMgT4ElBSjQpTvVut+HO1MepGgd1TnLAWRIbmWXZ+iG6sqmQg4PD+P29jZardY91h06gCFBnXEUfW+cslVVD74IcHPgWc4Z1bZSENEBGi2b6lQDT1K5OH0PdlvEpz2+YGUq+wdAWfXhm+ET5Lttah/LBXQqMF4A+Si3MpTQm6YtaxkVyHXWotsW7anAo4I0gIm6oq5sOz1wxJ+dC9Y8VVZ1xe/5G0EXpJg1Go176Wa5INZ1mwMVXRQs0nGQ9kYfvpk7OuA7NsFXtoqDKWoXlAkQEfaP14FnoQM2f4dBpClnqmsHb3KAM9dp+zp44vfQPeD8oAhARAUsZrNZTCaTwv6S2FRuLgI8dqYVZQHkhgED46zZbMbR0VEcHx8nvWjqmba11tvTHHN62jRf5dpZ9c19YcrNZrPEDLu8vEyg683NTaH+un8VaffavxTQpt+iZ/TS7Xbj8PAwTk9Po9PppP0CdY58aL53+RxAIAeYKYvz5uYmMc50b9KIu3mAecOfmQN3sZPBYJDscDQapX25AEZ6vV7BRrb1xdzHeArR+YyXMvGGw2Hhet9jLVdetUf2sry+vo6Li4sYDodRr9fj+Pg4nTTa6/UScOZMy9y90UEZuPlUYCt9ibl4MpkkMJHxkvnB59wynTAuXV1dxbt372IwGETEJ9/o/Pw8vvnmm+j3+2lvTfyXnLj/q/23LDNkW6nAs0oqqaSSSr6qPMfq2JfIrsvnkzfB1qZDDZ7y2Z+z8rbtvTd9lwvSPLhUx9v30tHfOqBVtrLpwKLLY3ThwUeujvruQIw+nyAEZ9QPlNCNmnV1V0ElBSmVLeNBpKdNEgSRNpgDbSkrzqoGss6QdPAMYM9TiEljbTabKc0NsGE+n0e3241arVbYz4s0GT9gAxsAjKUuiAZiDrjmAOhOpxONRuOejhRAYPNi+ill1dNjFTyj3IAyDi55qu5qdbcJPqvws9nsHtCg9qH7B/GujCFPaXaQAT06E0gB4E6nkzZeJsglsNN0aOwIHbgdOnCmv3HwjHLBENI0VvSF7m5vbxMQQhor36EP7/u6t6SCm7lFAQWmAM1arVYh+G+32wW9qG61npRbQUAFkBy483GLsioTT08d1TTW+XweV1dXBd0okOT9Q0E6/lbwjPYhcNYDO/b39xM75OzsLM7Pz6PRaKTDQbwO2ge1DjnwbBNL2u3L3xUcWq1WMRgMUvodB5QMBoMEHN3e3qY6qo2vVqvUr5ThybMAJMfjcYxGo9ROe3t7cXh4GL/4xS8K6b2ejptbvPH6KlDtgPxD+vF78jf2Qlr0YrGIi4uLBAKORqOo1WqpzBwCVFZGPsOWR6NRfPjwIUajUVxeXsZ4PI43b97Eq1ev4tWrV3F2dpZOJdcx20HKsnrkFuo+R3wsVGYi4/BoNErgmYKqLALl5k8HcdHH+/fv4+3btzEcDuP09DRevnwZr169itevX0e3203zjI4dD/lXPsc7i/dz9EN9FEzU9G/AMx0rcmwzZwPSb+iHP/74Y/zmN7+J4XAYBwcHCTj79a9/fY+FV2YfWk/fk9P/f6wuKvCskkoqqaSSSn6C8lyg4tcGL8sC1IgiQ81BHWdJqQPlgWDuWV8CnmlZHqqXvgOMuvOoTi7/AzpRL4JsDhYgiMuloem+VVov9KmONUCWM+Ec3NDrFcyEtegB8DbgGawdVpFhHLJ31MHBQQKGlHEH02W5XCYGiJbnMTbtgEGt9umUs3a7nQJFgCOexTN0Dxokx0jRZzmjgrbBmc8d8kG90SXt44w8Z7r5S6Xsfw+qNRADHKO9tKxu0zlgvuwZZWXKBVkKmvq+kA64+L117ND6wSxSUG9TQEb96BNqv7l9JnN11zYqA3EpR070Ok9fVT05IKsgo+pJxylntwE6avnRm4Ij6ANdaN9+6FS7nL06+Fo25uZsSQElBSy0/ppOSaqv7zlJGSi7gnfc1+ciB/8i7vq3b/6+TfC+7Xi2aU4qA7bU/nSTdk4HVXYeYKLOTbR72fOwDwd2I+5OP3R2VVmKnetk2/n6MZIrN4A9oDM6ms1m95iIZWOtjjnYFvrVdOdmsxm9Xq/ArvL0R72/+zQPjasP6XWTXtxOAFph+d7c3BQAMrf/Mn3QL9EzfXG5XCamGSCi7v1Y5udtKrvq43N93wo8q6SSSiqppJJKfhKiAZw7WM5Q0+tzTnQZeLFJtnHGcwHxQ9f5/7nvdF8xDfbU8VOABGaROqg5Jp470QqyKZjnAVAOpMy1gf5dBhAomMC9dPWX/W0ODg7S/kj9fj8555qqx0bwMAH0dDwNjD3wRs++Iq6b4JNCdXR0FP1+P7WHAkjK9NN9sWCK8c5eW+hBwacc86zb7RaYS81ms8AKcsBD/ycl0QN26qxAh7aPtp/bm9oLezQRxBwcHKRghuuoXw40ctBCy67P5rk5lgn1wxZgUyEKJmq6sAJBCpI9BJTpgQC5tF4C/6OjowQAkKoIgLYJwHGAS/dzLAPMPI0V/cE8U/tQBqSzIWHS5Fhc2JrqQwFBLx/9gZTzfr8frVYr9SH2OtPURG9XZ5ZxP92nztvMwTR9zwHJ3FPHlKurq7i6uorJZBIfP34sHBzgQCvjhLKEFTDTZ2ObpH3u7e3F0dFRNJvNODs7i7OzswIQoKBIWR/1z8r6WZnt6HV+PWPo5eVlSqf88OFDLBaLdPgGdqPsY01b17FA+8tyuUypwtfX1zEcDmM+nyfG5uvXr+Mf/IN/kEASP0gCm+Sd77zPlgFX+vtt9YKND4fDlNJ7eXmZ5h49wXdvby8Bf76XH22qZV0ul0kHHz58SBvj1+uf9mR9/fp1/PrXv04svLI0Z30pu0tTzbF3necfWkAs081qtUqMTJiD/M08PJ/P04mYvsiCnSjYXKvV0l6Mi8Ui3r17F7/5zW8SC7Rer8ebN2/Si5TeHIvOfQztUwqW65yxLVDrUoFnlVRSSSWVVFLJT05yTp47xo8Fz7aRMkDsc++3rZQFlvq3BoOeEqj3KAPPqIeDYTkmFH/rdw8Bkv6sHHimz/M0VlLcCFDZYwaGSLPZTGmPyhQhIGY1X1NbcyCelrvRaCTAA2CIlCoH+wgaNf2xXq8nUKJW+7RBOqvznu7mB3jAWIi4O41V9xFTgFF1qsGRAi6b0nW9XRUY4L7OqtH2V+BAGUX8dhMLwG03B4Dk+l3uOupNwEY7aP0VKHT79HupHefKzvNUNCXT2ZOeFurPzL2chVYmOVCRemsKqwOWCk45gJcbH2AY6TO1fA5Kcy9NASclO3dKqNfB65PTTe53OXDJ75PThwb7HFACMMDYwX0AEyPu2LdaJmxfbUpZkfyu2WwmwEiZZ48J3L3OZXb20O9cv4Ass9ksnTQKKOIHlUREGuvUhvz+CEAuDD8WOdhjkz3gSAd3MKNs/tJ0VW3z3G8eI6oXQObpdJoALxZw6EeARIxBDmCqbrhG78uBHSygdbvdOD4+LmyIr0CQvvuYy3fofZNNPFYfOvbqQtZwOCwA8wqSKzuce+k7fwNsoWdSyrGP09PTdPpqGXPbfQsH0LRtXH+PlQo8q6SSSiqppJJKfhZS5ug8JbC1a5BsW3Hw0AEP3WtGwQs+yzmqufv6Z0hZkFYGoG0K2txJzTn9+j2gBAE5J7J2Op1YLpdxdHRUSAFarVYJPCNwxSnH6XeAhyANxgDMM/byYe8a1xEOuN5DgwcYcwSK2zrsnKzWbrcTqwtw7fb2Nl6/fl0IWmBfqW0QCGtwv1zeHcTBZwpm6HUAfdSNYOXo6CgODw+j3W7H4eFhYb836qfMM2VUASIoK46yaHqcl7ss0OKd38CgUpBLgzcFi7AJT5/WdGTaGoaNplQpQErQD6MoB4iUgWVq8wrIqK1QRvbvcxAK/aEDGFMa2CtIhs3m9tfKjQO0Kb8B1FW2I+xK9MXebxyewIb4ufTEMr04QKVsRJ4TEVmgkt8wBni7K6PND9igDM7ioazYjfZltSFl+ymwi22cnJwkdim69PGgDOzg+xw47HtYlh1Q4cCSpny7HfkBJFpPFgtUp5o6rwA8/Z/N5Em339vbi5cvX0aj0YjT09M03m1iAeVAIgVFaDu1jxzbUXXj/yvIil7QB4s1ehox7c58w3eMgRFFBut6/YklCkDEPmEREefn53FwcBBnZ2fphE3tq2ojqgfa3gEi2gq95k7/3VZ0bgHkgi3GuKM2ybynizu58Vf1oYdJLJfLpI8XL17E+fl5HB0dZQ/W8DmdfqBtSblgTAPuo4/HSgWeVVJJJZVUUkkllfwE5SHQ6nPkS1ahkV0BjBog4SQDHvgKuDNpfNN8DaqUGcZzdPNgnHJSQgjMEQcjcdoJ9nKpovr8HMPJddhut9NG861WKwUCpDGxx87l5WVMJpOo1+uJsUAaqQKG6ECDpTKwUnULmMizG41GOu0M0Ej3v1Ngxg+U0NShXJsp2KNBprIFHFBQGyCtDNBiNpuldEo2c/cgW4NpBXX0+og7sEr3dyJNq9lsRr/fL2z6DniWY0XkQCLaAXtzkE+BIrVJBWucPaVph8rO0XvSdnynoAhBuNur2oICJMPhMFarVQINAVcBiUjD8/SoTQAp5VMQRsEAbEw3/OY6BSwI4BUkwmZgp+b2yPOxAVBE+7YDoPRBB89IYet0OnF6eppsRnWi6YkqucULZ5tiw2qvnlrvDDwFz5zFCeDP356iy7Ncp7rHpr6jEw5lADxrNpvx6tWr6PV6cX5+XjgkIMfAVtH+5ezKiLs0e2XvOvBUBsgr4AKLWfeAU0ahtp2OYYBD2IyzwafTaTqoAhCt1WrFy5cvo9vtxvn5eRwfHz944qjano5dDgRrCqWCRQ/N4aoXyq7jjZ5orGAigBjXe/qo64MTRyeTSQwGgxgMBtFqtVLa6jfffBMvXrxIIHxOHwp0My7wfAXfYfY5ePZYBloFnlVSSSWVVFJJJZX8nshPhVn3kDzEcFNwQAMfDyQiosCg4L6aKqoHJ+hnHmR5sK8sLV39jyimzmoAShm8frBRPLWTvZY4qXC1WqX0TuoKYEL6mQcOlNfLod8h3Pvg4CCdqNnv99PzOUDBgyDVGwIDw/fcUTBTGULarpyqpqewAuw1Go1otVqxXq9TQO5sGGXhKftBQRzKwP2xGwU2ABPU7gBE0I8zGJzlmAvQnWnmbeLfKwip7QkgBFuIIF/3R0PHsH9ubm4S0JMD0vT+2DUBMgHxdDqNm5ubWK/XyWZoF9/UOwd+er/SwF/7iAK1DzHXAFHYeNzBM97pL7Sts6xUBw56KvCrLCBOpOS+pLBhH7weAody9coBJmUMHL0PfcrB6YgogHCqA03/VeBN2VT0ZQfgFMDCJgGfGJcAckhfdVtxKbMbXwgoe/k9yvqcg/rKUvQ+p2OejvvKPOMEX4B37gd7GNCfeafb7Ua32723P+Cm+TqnD9UJY5gu9KhOciCi/p8DFD01XIFT7yfKwGTu4jvdfxAwkQMHDg4OEvtObWSTHrw+Klp/3xctp4uHpALPKqmkkkoqqaSSSir5SYqzpiLiXpBPAJ8DuPzv3L35Wx1qD7w2la/sWY9xyHUTZN513zPSWAnmCEqXy7vTRzU1yveA428FQgiAWJWv1+vRbrcTY+jw8DAODg7SnkQATRHFPXUIrgEHNNBqt9uFctze3sbh4WFh43bVJeU4OzuL09PT6HQ66eS59XodjUYjFotFnJ2dxWQySYDYarWK8XicZdcAqHjbKKMpB2bW6/XErIBZtbe3F8fHx2kDa9JYFYTSwJp68U4gqic8OhjL9wAbEZHYO61WK+kegGI8HsfHjx8LTDy1P64nQAVkAyjUAwE06CZlOCJiNBpFRMRkMkmpbGx0fnx8nFh4x8fHab8z3RNvE8DjDEV0ofYEm0TbThlHq9UqbUw/Ho9jMBjcY38qu2+5/LRxOyljpKC6DlQUyByPx4X2pg2Wy2UhDRzgmRfsxDJRcEZBG+17Cu5q31E7hgGk4KrahIPM1GkymaR+qaAjv9XnsNgAO1hZvDCK5vN5XFxcxHQ6Tfu+9fv9OD8/j8PDw7S3Vy69Mgc2qx0520jtOMdMVHawAoFuT9gj6aaafq8pwZSFenNYQLPZTAs51A126Hg8jt/+9rdxfX0dEXephN9++20cHR3FyclJ4dCRTfrIAYqewqttkktzVrt2fShIxpzC6av8DoBUFx4Au5iT0QfMUfQxnU5jNBrFX//1X8dwOIzFYpHmmz/4gz9IjGfG3W0AdK0HwCZ6oFyPPZHbpQLPKqmkkkoqqaSSSir52UgOUHsMUOWiDJIvlW1Bt7Lf+Wd8DtMKEO329jYBKQBmrVYrgT2c1klwk0tlU/CMIA+wSsEz9q7SMmoKG/rjHr73DAAXe2YBIkXcpeVGRCG44pkEksrCI01ytVql/fBubm7usQVVlKWogErE/dM26/V6Ym8RRGqADAhA6k8Za6YsHcjZNDkWjQbKXLuJpQY4oMG9/hYwRU+p9XtRD078pSyalgVwBhgKwKuMRdWJMqMUCNLy5xhWlCfXN1U3+ltNywQMcyBKwQBNU0Qfuv+dl0fBusVikYBOQATYVcqkUtZZbkP8TXaRA0e2ZSKhD/o94LGCZ7mUVmeeOVCj7cnvOGWR3wGe6WEv8/m8YB8wFXN7v+XaepM+HDgs0433E9eV2oruBafjpaf66njPb2h3fqNgEQzFm5ubwuErpO1vGk9yelHRccTtLNeHtO4KJkbEvTlC03N9DNVtEhSQo38xnjI+12q1ZB/s/TYcDlP/UCYeixiP1YcvjG3qd4+VCjyrpJJKKqmkkkoqqeRnLV/iFD8VcLareyorA0CBlLDVahXtdrsQvHmaGgGPB8URd8AhLz01kr3X9GRNJAdSOfCgoAUBmjJACNQ9yKvVaimYBLBi3639/f04Pj6OX//61zGfz+PFixcp9efi4qLA2lI2E8AhKXvoStlZvPMsZXC02+149epVtNvt+OUvf5n2gGu321kwCEaKgka6T5WeYMhebaS1aUpss9mMiIherxe9Xi+dSri/vx+dTifdS9OeCNJJq8wBPAqiOFMOhiLt4QIgcHp6Go1GI169ehXffPNNnJycJCYRoKdKLnhVgM3BQWVMAvrd3NykMgJuoEeAoslkEpeXl+l6TzlDt4PBILEXtc70MwAQ2gqgI6cPBXDZG/D09DRevnwZnU4ner1eSsnzfbj8XmpHOVGdUTYFRelnsKaurq7iw4cPqS7U39mjw+Ewsc5ms1kCQNAZwv+kwO7t7aXDS6jXdDqN6+vrQt87Pj6Os7OzODw8jMPDw+j3+6UsK9VBDlzV6xkLsW1PRaWeLCxcXV3F5eVlGh/9/ugDXdCXNC3adcK4PJvN4uDgIG5ubgppk8PhMK6uruLm5ibevXsXNzc38erVqzg9PY3T09M4OTmJo6Ojwt5eD+lC+4uCiIyZmoruKZcRd/2Lvcb0Gt/vDvB9uVzGaDRKp4SOx+N7fYc9ObEDGJjKDry6uoqPHz/GaDSK3/72tzGdTuPNmzfpgAD2CHR9OJi+CVx1ZiKLNg4KP1Yq8KySSiqppJJKKqmkkkp+wpJLa3LR4MFZR/wdcccai8gz5ZT546yQ3HXbMGJywU0unY9rNODRTdH5rtVqxXK5jOPj45jP5zEYDOLk5CQBSboJOsDRarVKaYeauqhgAOAZQT17M/X7/fjlL38ZnU4nXr58GcfHx4UUoE2sGL4jwCa1jyCVZ7FfEmXi+1qtlvZYIx0Sttf+/n7M5/M4OjqKRqOR6qQpanoaICmd2jaAZ6RGOttGdQSAhE46nU6cnJyk4B9AD8Azx+Aq05EGs/wOEJQDQXTvNQWGVWec3Defz2M0GhU2Lle7A3BUu6aeAA+kZK5Wq8Saoly59uYa0hNPT0+j1Wql/fEUpMz1E+8ztE0ZuKTt7Jv8s/fb1dVVvH37tgCu5/oi/UIBVwApbSdlGsG0cuCc5wII058BzrrdbnQ6nWx6rNuA26DbkPZDZdO5fcCAu7i4iB9++CHZlQMyXhZSrLneWWv024hPY8jBwUHhM8CiDx8+xGw2i6urq5jP5/Hq1asCkNjr9e7pIweu5sZSngNzlJRaXzjR39KHrq+v4/3794V+xkvtlfmA1F70wpgCOKWp14vFIrGEdUz/8OFDfP/99zGZTJJe3rx5E8fHx+l0Zw6ncfsvs48yfSiIWYFnlVRSSSWVVFJJJZVUUklE5FPePCj3z8ruk0v7KQtQHrpXDsTz1Br9LhdUc53u3wMzgd/c3t5Gr9crbPqtDBrdLB9gQAMpUkzZt4r9uzqdTpydnaW/lZn2kA49+CfA1AMWSMPNpdnV6/V48eJFnJycpIMbPMX1+Pg47UtHathoNEoAx2r1aU+wyWSSyqBACKIgioqmIcK4Oz09jXa7HScnJ9Hv99PeRH6SZK69sUPfl0gDf1J80QttExFpLzHaH6AzIuLw8DDOzs5isVhEu90unLCpbQ1DSPUB0KaHSDSbzbi9vS2cwutMTADFZrMZL168iMPDwzg6OkqgWW7Ppm0A6VzKmuqU1GKYcqp7GICUDWBMAVK9nwKMDsRTFgVHuFYBFgWvYOFxIu3Z2VmyU9p4Uzphrs4Ofmj6LWCOAkPYto5nCtbqwQmekshLUzhzp0tq/yE9EUCJMpCmuF6v4/DwMCIiXrx4ES9evIjj4+NSfXj9XQ/O6OVZPG80GkW9Xo/JZBLdbvfeHpMASnoyKvVUe9HrFUzkegdXYdvNZrNoNpuJice9BoNBDIfDWC6X6RRa1cdD6byuE0+31c/Yq200GsVgMIiDg4OYTCbRbrcT+PwYqcCzSiqppJJKKqmkkkoq+ZlLLjDPyWOChbLg9iHA7CHZBrwr+wyAYL3+lEq3Xq/j6Ogom56qQRRAEgEzG18rqAIQATCl+zSRMkn6qJctx6yirv5iT7rFYhFHR0eFVFv+johUDpg6PF+BO/YIWq1W8ebNm1gulymA1rQ5NvvmubCqYOWhF9haCoQR3LdarWg0GtHpdOLFixfRarXi7OwsgXrKripjminjEDsgFRVwEuYOTB5lfNVqtXj58mWcn58nxt3+/n5iq+g9JpNJYhn6CZyqD/SupyDC3ImIwsmkgHwqh4eH8fLly2i32/HmzZs4OjqKfr8fR0dHBSZezradNeNAj+tTAR4+Zw8xnqNp1/1+P7UpbCDtGwowOzAEAA3Dy4Ebt3uAV2yy3W7Hr371q3TIxnfffXcvrddBxDKgSFMyAXkBR8bjcQyHwxgMBrFerxMzivZzhhq2hH3ASFX2lbeLjiXoXduCQySUxTkajQr7m7Varfj222+j1+vFH/3RH8Uf/dEfJXar6qOMhaiAmYJFyjwcjUYxGo3i8vIy3r9/n8B32KL0Pe2P7Ml2cXGR2HEweAEkc2MyYBhjJuVbr9cxGAzSM7AdDrKhTu12O7777rvo9/vxx3/8x/Enf/Inhb0uN+lD2wMdUA/V0WAwiNFolNhujUYjXrx4kWz0sVKBZ5VUUkkllVRSSSWVVPJ7Il8CfH0paPZU91GmQ8Rd8KbBrDJIlJ1BUEU6kYJWBIm6ebXvAaf7knl9coCRpxUpo0wDcAAiyqLpcMpg8lQmGD7ck1Q5glnAhkajUTiBkWcqoAZIxCbwPA9QjIMBOp1O9Pv9BAhQNmVYlYGJAJ+UnXf2GAMcjIgCQINu9EAJPaSCdgE8A+SgTgAaMFMA+7APnqVpaIBJCp6pPriOk1dbrVbam449zjRtrMxGeEc3eugGgA+6BUzEhiMiMcz0UAI9YKPT6RTaXJlk2D/751EWgBGAVD5TBpH3RcrebDaTHmDhAWxqGXN6eAhIVKZpTlcRUbBdtTv6SrPZTP1KT3Ll3gqyav08XRfb0EUFBzyxM1KvAVZha9J33BZyLN8y+8n1OcqgTN0cKAtoTTo59gSA7emN3t7ols8UdNYxT+9DO8CaVX3kgGbXx6b5Q21by/CQvraVCjyrpJJKKqmkkkoqqaSSSn524sGVBkQOVkVEAVDz9KxcgKjAhwbtZYH/pjLq/ZU512w274FrXo5NwJQy8QAQm81mdLvdQsDvqWmwjXyTcD5TAEDTNgHmAB4ARLiuTB+qB2ePAHJp2pWWy9NL2V/NT/dEH+12OwFDyqBSfejJkspG41n6Gfqg7ZT9V6/Xo91up9NpARUpm+olpw8N8hU4BRyDVaj798Hwev36dUREvHz5MqWJKvtstfp06MTJyUmBhagnjKIPUlu1HOhD9aRsPcArB/gARRqNRpyfn6cDQLrdbuE6tRNntSqAjG2Tgqp22mw2UxovBzr88pe/jNPT08T8g725Xn9K1z0/P4/b29vUtuhT90nj/tpn/DCSXPo3oKUCPoeHh3F+fh7NZjPpg/3OFNzaNG6oXhQ01pOVaRe+B0B+/fp12oQfe2TcefPmTZycnNxjasJI1T0Ty8YPPbEVhqenQOuixNHRUdoPkINYAFg36UMZq9qnGJsBI5WNpifj3t7eJubZ6elpSnV/jFTgWSWVVFJJJZVUUkkllVTys5YyZkaZ5FJHc59tAoIeI/obAj+C+bK0qG2emWNQACKUpTvlUuIAQwCZXJ8O4vn7pjLqd7n0PJgiuqeWA54qMK00fVVZRw5E5gBUTdcEFNCDCQDR+Iz7ADwAGimLhr9z4FBOF/xN+RRoWy6XBXacghgAA71eLyKisB+etwvgkgOpytDUlGZN4QU84zvAInS0Xq8LdSY9sdPpxOnpaUqNU7CnzE4cXOVamJTKpgOkAnhlvzcAN/bhgy2qAF+z2Yzj4+MCK1PBRAWGFBRarVaFgwNI85xMJgWA0fVRr9fj7OwsXr9+HY1GI6UaP6SPnH64Xt8pMzYDKIbtclBDr9dLjDtnMpI6rqe3KiNX+4EexsDeaOzTOJ/P015m6A9G4N7eXgK8z8/P482bNwnYRR8PscF8kUQXORTIxS5g08G+RPewInOn5z4kFXhWSSWVVFJJJZVUUkkllfxeSVma2La/89+WyUPXlDHO/JnbAGwuWsdcCpQGnrwAnxzgiSg/gdXrmPssB4JxrZ8G6M/U/wn8cwxAL6/+r/dVBouyEAFg9AVIpL9Xph0AHmXS9F+to78781Gv1X3JXFeagtpsNiMisgcT5ABNWFxad213B1Jh8MHAUkYRberMM5h5AIz8puzwA9cHz9fPdf8y/z3ADCmqtVotjo+Pk04clFG7os60qeqj2WzeA1dpFwWQYPN52rfaR7vdTvuawRIrA8+8XRTkVWDPU0p5PkxQWIuAd6QSeztof1Dg+SF9KPioJ7nCxAN8U7COtuKwj/39/WRPyvLNjc2UQ5mhypYFPFObo4/wTA5nOD09TWnEDwF2LhV4VkkllVRSSSWVVFJJJZX8XsrnsMgiioGdphTmrnFAqOw+m8rjANBjpIwZljstdFtAMMcM04Df9QOrRctEefR6Z8Z46iyfbRP05gDAh+q16f+y6xU8cdArBwypPrAdBUIUUKC+sJh0bzNAGt1HrKytH6p/GbBZ9n/Z9VpPwA49kVGv02sBRai7XgvrCV0ou0tZiLwrA6/MTpTJVVafbfSy6W8FSLXdAR0dPNPrAW2dBbZerxN4podY8Dd7ELKXmerF66y60O9gw26jj4d0kRsrFIAjPZTya3kcXNVUYk/xptyAfOzfB0jGKcGujwo8q6SSSiqppJJKKqmkkkoqeULZFBiWsY1yrLKHRINYBUL09TkstMc832UTc8oBAmXL6LWABiqw3nxzdt1PTDd/1/I9JuXtc+texpRyXeTq7uwh/Q7GkoIC2u4wrRQ0BAghjVMPMHiMfW1b97LPcvrIAanOUsrpTPWBfeiee7Xa3WmQDp612+3CqafsibaJeffY+j/m91ovr6unCCs4qL9VGwIwI1VU+xvgmacOq034foWPBYm+VB/e1moXvGs99WRU/53a0XQ6TWnEHO7BPRuNRsxms/Q7Uqxh0eUOT3isVOBZJZVUUkkllVRSSSWVVPIssinQ3xUg9LmSCwBzLCIFCPz6soAaAMyDfD1hETDFN93etZ5y5fY662b8GgjDnFI9EegqiECduQeAAgAA6VawRjjxFKCAfa4ATJ5DHzlQzMEf3TcMZoyyqgj82TuM/wFCIuLeoQ37+/vR7XbTvlEcDMA+Z5w8qnayaykDCbW9c6l9+jv2xWLzfgVHsAUFkOgvundYr9dL7KJ+v58Os3B20dfQh7a7HvigtqAss9zecuhDAUjugX2oPjhMo9PpRESkQxbKTjndlWi6q+tjPp+n+umhA9TTDy9RexqPx8mOtP+t18UUXvY0Ozs7S3u+wdokXTPi8XNOBZ5VUkkllVRSSSWVVFJJJY+Wp2C8bLrf1wLTnGEEcBJxx6jJ7YWkv/VAWu/l4JkG+LrnmG/GryyjXekmx65ytoi+A3xp8KsbqHOtbjTv4Jmm6gEA3d7exv7+fgqSdVN4BYmeSx9l4BkvB88Wi0UCOfTwAQCSyWRS2Fj9IfCM/ZsQdLJer5Nu0N+uJdcnlCGk7YwtsKG8Aq/ogxMel8tlTCaTmM/nhRND9cRTwDOAVWwhIqLVahXK89Tj00M6cftQ+/e+waEDah+ceLpYLNJm/Jx8qc9xdh6gsgLN9CHYe8+tjxwjVUF2ZRrSN2CN6Wf0F9iHCp75OAzjrtVqxXq9TuAqeoXNCWsvogLPKonN+ypUUkkllVRSSSWVVFLJtlKWqvbQdxEP7/Hl1/oeVbkUxqeSsnKo6D5DvCvrgSAWAIR7eeDsDAyu0zrp6XdsdA5bRPcxAiDx3z+FPnKBv36noJgGvzBD2CwcoExBFPRGMBxxl3qJnjTtbDabJVYV+1pxAiU61P2/dqEPyhYRhXbEFhQ41ICf/yeTSSHtUE/K5DMCexh1PAtmEfUkXRP9oC+AM3QJALdLMFHtI9c3YFoBmio4oqd46kme2AygEXXT++vz+Zvn1ev1dA/tK88Jriqoqvah7a6MKwdSVScAhuhD90hzBpmyMQHLsDFAV+ziqfvJJp2oXhxYVeBZ+5bWXa9Hf+gIPcC80+cCmjWbzZTuzL35/nOlAs8eKT+VFbFt5DnK+nMA6h5y4iqppJJKKqmkkkoqKZdNDKqy/32PLj7PvUfc39croriv1a7Asxxwxmca1GkqEcEcgfBkMimcyqhsiPl8fm9vntyzYIs0m810Kh4sktvb25SGlNvX6Sl04YG/giOUUU8Z1NP1YFmNx+MEBigwomw9GEjOrIsoAqaz2SwODg5iNpsl8Gy1WhXSEyM+BcLPARSVgWcKeCjYMZ1OC/pwZhpgGyDK/v7+vbqo3gHP+B62GpukA7iWgbNPpQ8FVNGDshDRBeAZYOJsNoubm5uYz+cxGo0KtqTgGf3r4OAgMaf0+Ywn2kdJ8wSU63Q6BfBx15IDndU+NF3XgVTVhwLTCrwuFosEFOfYhQCNagMKnrGf2HMyz1R0bNE2Rw/OVAQ8Q9xWYJDp4RH1ej1912w2E3jGd9znS/VQgWe/Y/K1OkUllVRSSSWVVFJJJb874sCYBoUOIhAo+qJq7mQ3Z/Qgurm1b3r91GBRrky+UbXXXdMVCeaUeab79cBy8L2NtM4KAuheXzwHdhkboRM40w453X6pDjZ9pzbgaZsKnPhLT8RDL5pOpqLsKQJd9oAj3UqBLE+T2yVRQEX7gbJjFADRQN+vd9aW1isHntVqtQJY5ixB75/PtQccf/Nsb3dNWczte+c6cl3kwFV9pttAWfn0t7vQRU43bhfKtlKAkXFTdajjq9qTMs58cUJ154sZXs5d2kiuHbQurgvXie5tp3V3m1Hb8HHVn51b3PlcqcCzR8jPncG0i47yc9LDz6mslVRSSSWVVFLJT0u2cbgf8jVygVbZPb6m3+LMDgIXAmLYEBr8+gmBEXepiA4IEFwi/AaACIYVqUbPsZ+T+snOqNH6KdMKxgj7NOk+V7ohvAbDEVEIetEzAFG73U4bnvf7/cS4Qtfs5/Mce1tRRmcWKRACODibzVL6maYuso+RgmekT7n9A5zCtqPutAm/m8/naUN47GgXYGIZK1HTdqknG97DLJrNZukz3zTfgWi1j1y/11RHUlkduCa1D33tSh850E5TUQGFsH/0MZlMEptq075w2Ae6cCYqbY5dNRqNgg4VqNlFOq/rxHWj7Q3TTvWhBwFMp9PCuACbNacjUg11kQFgGRsAXGWvwLI2e25wlfaBdaopvLqX2c3NTbpHvV4v7FWmOoWVyhgQEYWUb8Dmvb29whjuZVRW9LZSgWeVVFJJJZVUUkkllVSSkbKVe/0sl1b0JfeM+PrAmb8r28f36yH9jKBQA5hc2qWCIehLN0aHcYXAsvoStsBj6l4GEGj99VQ8ZUwQKGuQDOj1EHjmqUjsVRQR6f5lTJunkE2BZI7hpPrw/wn8Pe1V31UfiAI+zjhxVo3+/9xSpg8vKyBIrszehpvYhOgNcGwTo+i5JddXFPzJ2Ujuem/bsvroOKL9oaxsX0ty9uE68TRC14XWjf99LGQscR3y3deWsrZ25hn60HTuHLjsL+quoKI+e5sx4jF2UoFnj5CfggE+JJ+DoP6+yKYBuJJKKqmkkkoqycuuHPHnWAH/HPEgTpk3vBDf1D63obMCRx4cshrO5zAHAFCemj2ySTyQJ2DRE+DYy2o4HCZWhW5sTX2cbYY+0KVew349bIy/t7cXnU4n2u12tFqtaLVaiZX2lEJ5cmly2k66gTf78cCeQB83NzfpfTwex2p1d0Kg2pPW3Z+pAeNqtUr7nbHfUbPZTGl9u0xh1eBcg1LKChuGusO+gpGXS7XS/2lzBwB4tgfOPKNer6e9rXJ9cBf60PvqcyjjfD5P5XSmoZ/A6rZF/wIwzo0XXjcHG/waTXPetWibwRjl+avV6t6eZ8rALGNsLZefDoRAJ3r4gTJSsUcF5hg/lYHkYMouxONLtQ/KQJ/J7e3GbxykJ91Z9aFtXat9OnW01Wql01i1/0UUU56fg9HsgDBtonu1Mb7oIgN6mc1mhQMAYN0p01APyEDH6A5WpqZ9w9TFNnJs6MfopALPfgelAtAqeYz8lFYnKqmkkkoq+fqyzSr+584Zfu+fEoDmK/wKmukJixrwRBQDfk2ncUANUYaAMpLW63UhPfFrAWfOEiCAYUP4xWIR19fXMR6PU+qig2d+XwVfAICoIxtdA5qRcoQo8+CpJQdi6f/KGCEljSAPAE1Tj/hcg2SeAxBX9lwHP1arVTphstPpFILip+4zDiTq//pS8Iyg108cddDMwSIABQWRFZRyEFFTRh0s0d8+teR04mC5glrUXzc2L2Oaad2Vban9hXvznQLuOR34/oDPIdpu+r+CRTp2OriCKLAMOJIDEff39xMbM8da+1p6cLYX+tBFA9WH7++lbezzTLPZvGcfro9arZb0h551jP0a+kAU4FJ90KdZnNFTZwFNndUbUTx51uctDlwBsPR+kgNUH6uTCjyrpJLfM9kUFH3OoJpbcfl9lkoflVRSyc9NfPU/4g7g4fuIIljkwFDOGXV2gX6m1z4nW6JMVAeenrharWIymSTwhBVwhIBfT/1ypkDEna40lUtBIYIhTlP8GguhzgJBB5yUx95e4/E47dkzHo8LDAJ+r+2aY56hH/YsItDj1MHFYpGCpF3XWf92wAbWnb8UzPFAXplR3pc8iNTnEzQTVKOXh9LTdiW5gF5BMi2v2rKXVQEFFR8/PNBFBzkwbtdSBvIoqO6HBDjIh3j5IyIBBDCDuM4lp1cH5HLg967Ex2m1fQX2cqxDyqaHTPA5+gA8ywn30rK4Xp+7j+QYXd5vcumGOWBZ2XmMj7DtyuwfNqfOuzmdPKdeVCfO5C6zFbXrm5ubWK/Xac5V0B12sl6PDrT+fpCJ2yBx72N1U4Fnv2fyuQDJ76rkOstD+vldBkc2DR65evoqyM9Ncm352MnFJ0t3Fn9Osk3ZP8dGHrrm5y4/5zavZLM81fj2U517cw6tblKsjm1EcVN3Ty10loDe351c9MGLez1Hik1OB7wr04pV8MlkEovFIi4uLmI8HsdkMonBYFDQCyl1+/v7iTnVbDYTCKbsjHq9nj2BkNScVquVmBVPnab4UP0johDYwChio+/JZBKXl5cxn8/j8vIygWdsmk9aI7/XFNQceMZnjUYj2u12Ypyx4TU6fC7QSG1AD0EgPZW0RJhnut+bHp6ggEDEHSCmokwu9OHsGVLfHCDYBdBcBhS5Ldzc3MR0Ok1MRE1ZzQGJyrxrNBoFMCwXvKqudP83Nv/mnrsGA8r8Q9qL9gZY1o3NARcdHNHxNJee7WAYIBOMGwUTy5hczwWQuO9L++vYqfsBKmsSu+Z63ei+Xq8X+j06VACRQyPoB257zyXu++m858Cy6sPbTpmrjDWkLu7t7UW3241Go1GYN3hH97pAo8w2B/IVNNqFqA70GfTb3D6RuZM3OVhiOp0mNhpzbL/fj1arVbAtFrQYKyPutkSYz+exv79fOP1V+2bFPKukkh3Kc69m/JzkdwFAeOr2/TkAi48poztoP+V6fS2p9PLzkMcGXtqu27av3/+nZhsObPmJiQRAOfAMsMjBEU8z1GdoUK2ryDCNdu3Ub6sLB1BY+Z5MJjEajWIymcRwOCwAA41GI+bzeVoN15MCNajKgWfottFopPScr8EwyunCWQJlLCzAAk3PIjUzIr+PFaLAIkFhRDE17WvVPyLP9Cljkfg1ZeI27gCSglYKFj10n12Ilsn1oNfkmFD62xy4nmMwue5zQLzf+2uI2oGXx22gDNxSYJ2XMxR5Bjbi7JqcTnYtuYXmXHly3/M37zl95JjIOdvTcaOs7l/LPjbpoux6H/dz9qHXKnvLv8/p/zl18VDbaR/P/c5BLr5T++A+2k90zsDPKGPsfa5U4NnvqOQmpNzn28rPGRgp08U21+a+z03YX1MnX9K22zCtHhMofol9Pea3XmYdRHOfb/usTfr4nDJ+jj4eqoO391NNhpsC/dx3fk3Z/2XfPZVseuaXyGPARB8LvhYAkJPH6iM3njxF3/zakguEPUjh7xyrQ5kz7sjmnsOzVDx4/NrzhrLMYBDNZrO4urqK+Xwew+Ewrf6ySTfpNO12OzqdThwcHESv10spiqTalAEB6/W6sI9Lq9VKABPvX0sf6/VdKhab4E8mk3j//n3c3NzE999/H5eXlzEej+Pq6qrAJNJNm2GeNRqNODg4KDyH+sG4iLgDJE9OTuLs7Kw06H4OUT0oQwC2ESma8/k8JpNJgXm2Wq0SEwk9ErgoqOqBT0SkZ7C/V6vVik6nE71eLwWGuqH6LsWBHR8vGOPpP842AnT2IL+MnamMvIgopAPWarXEqOCe/GbX++HlAKEceOEBfS6FFRaiMqz0wADq52yQ3F5NzuDScjwXmJgDzhTI0fbMgQYKClJ+9MLnymRk/GUT9Rwjq6xdnksfnrbr+siJl5P/dRxCD7p/IHbUbDbv2ZqX6znEwW/6L/Mr16AP9SdYOFJgSBcbIu7YmNPpNLE8YWRxqApbBrBwQ/o891SdPPc8q8xct4+Dg4M0F+IDKFMR9rX6FlzPHI0+dNFPDwfQZ+vY6X1mW6nAs98T+akEMD8F+X3XRdmK51OIOg050GdTsPklIOAmwEvvWQb6PLX4czYBPA8BP5tArF3LNs97jC7L2nhT228LiJb9/1DZtgFit3nmT01ywN5jfxvxODDw56ATDXw0yON7xANTP03soefk3nMrpl9jPsrpAbBoOp3G5eVlzGazlKbI97VarZCa2O/3015VjUYjpR3mVngJJgiy1ut1dDqdqNU+MS3a7fa90/eeUx+8K+MMIIS9va6uruLjx48xGo3i6uqqsCIOELi/vx83NzdJF75fl4JFgG96qlyv14tGo/HVmWcOMmsQP5/PCy8AM1h6GsjSV3T/IoKaiCgAALXap3Q0UlY91eu5gJGceBly4JC/XHJ7AyIEzr5HFnoHhCwbS76WOPiRsxsHdvgd794/dDz2++dAq1w5diFeTh1DEQc1N/mmXnbXCf0CUEpPQHWdlun4uQG0nI1uY6e5RSnVASAaoMhyuSyc0OvAmZZL7/9cQrk36cPBNG1/PyxGxxhAelLkEd83T4Gyrz1O5HyuHFjIYpN+n7Mj5gtOQF4ul0kfupCn98vp43Pjzgo8q+TR8rUc/l3LNvXyieprB0FPJV8KoPkk7gH3Q+CWf5YDlB4D0JSBMy5a7zJnTn//OUCR6mPTddvcq+x+m+6xDfj0GNtVJ81XDLV8ud9w3Sawa5vn5/73lT//Tv8v04na7Tagptct4j7oUga8bbKlz53Qc6BNzqlGcChygLoGZ+7U5p6Ze64CTY914J4KOFAHHEaROuI4o+qcRkQBKPPTAAGQciu66qR5qhXOHKvNm4LpXYqWFdAD9tBoNIoPHz7EdDqNi4uLGA6HBZYUIFmr1YputxsHBwdxeHiYPldQRJ+n4BlycnIS9Xo92u32xhS35xTv9+ylAuNqNBql1X9va/Zkurm5SW1dtuk19lir1ZJdHR0dpc+cefAc4uNFWUoi12qfUdaJ/p4xVUEh/VvZEeiKAMhBiecIAnUuyOlF0yidReH30e+oT9ncwvW5flAWQD615ALKstemeyhgSr3UlrWttc56WqN+xv0ATHLA0S6kLMDWuVH7qaah870eGKL6iLhbkNF39xtVVw6qlJ3queux1G3b7VPBEGUNUX9lpAKC5OZbHQ8i7vZ/VEaR6kNT9nJj1q51wf+8awr/crksHAQDqKN1ofx6Aic6QR/UV/dDa7Va0Wq1CszOiDxDcrVaFexp1+LAIXVAFyy+Ycv0BfRTpg/qrgsx7XY71ut1YuL5VhK5ee1zbaMCzyqp5AvEHZ+vBaA9xXPLAJ5tA3l3ZMomFb9+070eW1b9/UMOXlm5HrpnmT4cRNDAoezZZc/Ztiy55z50rzLdbKOHHCizjS7V0S3Ty+fIJuCmrO7+vTt/EUUArAxE8zq5LjQVpywQy32n77lALlcWvldnAAfa93/QMrijrbrAwfEAoKy8ZbrNgWg52WS7jxmDcrrW1I/RaJQ2/Gbzbz5jRVdZZoBCzWbzHliEI6gBoKasAQxQflL7NJB8bvaItz0g4ng8juvr67i+vo7vv/8+xuNxfPjwIQaDQQE8w4mnLgcHB9Hv9wvOfe6Zeg8CxTdv3kSn04mI4t5Gzym5ABy7Xa/XCVjkkICrq6u4ubmJ8Xhc0CP118Da25l767Pr9XpirJ2fn6fvPDB8jvrnggtNkfNNrnU/uNyJgxF3DAHVqdaJ+9VqtUJarwKtClQ8h5SNt2Uss9zvfX5WkCU3XgOc6P10jtA5atcgopY9B46UzQUK/OrYr33LgTX0oEG9jiH6LFhHzwGKqLiPo/oo05EG7VxHuRUEgznF+KH9KwfCKcjGJuroxQ+peG69KFik4Jn6EzrGREQaO7F79MhCDHoAcGJu5r58xrihixg+Fj2nKOgJcL5ardI+ocyFEXfzI7bNeKp6wj4UbG21WrFer6PVakW73Y6IO7AZkLLs9ZyiPiD2ASu70+mkdlNAHTa7Mu0UbMX/Qi+k8NZqteh0OglIA6jVMc3TvsvihU1SgWeVVCLyNQGwz5WnKm8ueH2qez/FfXKOWO4av37TvR66xza/ewi88sD/S/RaVjYPADeVSZ3ax5RD61I22WwCgrZtm4fKoHUo03cOyHGnzR1UDW79ObkyuAOodSoDWXO/fcieyoD5XBvnWE/qhOn36kRouXVlMAcsuj78mXwWkQ8YH6pzWd3877J7+PWUCwdsMpnEbDZLezgtFosYDAaFE+OUCQCwweo3R8bj7BEQoAccX2da4cwq2PZcYIDriL81LQwghBenCcKw4rQ3nHwcXtgADp7peMezVIf1ej21SQ6A+Jqi/UkBRj8RTG2f/ajULstAUgfZsQnVw64Bkm1E266sX/n3OrYhOk5yjd9Lr9XPHCx6ap08NMZvmlM2LWoQKPLKAWr6nZfpIfmcgO9LxZ/pugCwyM152n65BQ6Vsmv9N94ezy2b2knBJPqEA+llQKj7KjoH+0KW+kKfCwR8iXhZcjpBF8p+irjrI8q403uqqB3lQEpltuV+9yV+90PiY0hOJ/rSRTfGUWVQqY+gY4fPqfq8iLinD2WCqy70/13PMVruHNisdu11U6ZiRHGhRaUMDFQ7AXB1BuznSgWeVbKVlAWDvyuy7WSjgexTT1BlDsRzSFlddKDadqDVe20KDt2R3KY8D33n3+cmmG31WuYkOkhS9lsf0B+bcpGrR5mz7WVUJypXjpwjtqkcel/enbGUo4I7SKPX51awt213B620jLqixGSr776iB7Po4OAgUb09hULFwSJdzUMPuqKswBO/pRyurzLRe+R0om0NSMHeQ5qmSHoiOuA7fUan00lpAP1+/97qrwOXCibM5/NCOTTVEcaVOkqu1zLxepaNK3odZVuv12mD99lsFu/evYvxeJxS8GazWQwGg8RGm81mUavdrXwfHR2lzcvZ42s4HEaz2Uz1Q6er1Sql9K3XdxvjY0/9fj/Ozs6SzT03owZR9gwMvOvr67i4uIjr6+v4+PFj0hmsvNlsFhF39oozWq/X035lOqb4nlYaJFD/Xq8X0+k0Dg4O7gEMzyG5YEL7KCmb4/E4hsNhjMfjmEwmaZ8vZYlo3+Ae2md8rNWxbz6fR6PRSEwSfe1SH5vmfR+7faxjDPMDAjSVkXfGGw1+NJ1Lgxz6jbIUNVVpl6Jjl6ej6uc61gOuRkRhHsCmGV9z8yhjBnMO+vC5kndtj10BJe7b+t9qA2onlJ95QOucazv9re7b5ME0kpt/tD14PTWTdxMwov97+Tk1V+d6RNMZlaWnCxkKNGm6n/oXys7SccvbZhf60HcHbVQ3tDtbHWifUh9IF6GQHFtqvV4XGEf4WfgsjUbj3jis+tjleKr1pZx8rkBRRESr1brHYNU5kgU7dKT3ddYU36MP3ZO03W5nQdrn0IX6atq2OXth6wadKwDOWKwjdTOiCKzpXqp7e3uFPQLxU3q9XhwdHRX0QTlVJ9tKBZ5VUslnylMOPI8FkHYdYOScJ50sn+O5/v9DgOU2oNqXAGeuBy1X7rfqYDxWNgF3m2wl5yw4a0BTgZxN9BgQTVdFywAN1Z2DbZQlp9eyCc2DMq+rOhaa+qOfEejkghp1vHLlcp1qwKhMIhyn3GqhBiCuD/1fn6m6za0+6socwRzAGEE+jCKANNWHtgf3xqFRXeWAUU3XApxzQJE6PwR6+d+56x5ygnN61tMCR6NRAkIGg0EBPJtOpynw01VbWEcRn2yk0WjE7e1tOiVqvb47KY7N5dUB1A3hAee8Xz6XeN+h/QDIANMAEjm5ihP/1FZwfmHrKeCDc+z7YOEIHxwcJKZfGQvza4nbjzLP9HRF2ljHCgWQVFceVCqohm3RXzw4f476lv2dG2N9nnEgx++hDDVl4FA/0pV07NWg8LntIldv/Zy2zQWkWu5N81REcR5VnaGPiPyYm9PzLkWf63M5omCi93tPmyqri/YjBZX4LDefOojwHFJWFhVllOZsRZnuEUVWpvttCr6rX+F6zb12Vf9cu+T6KZ+pb6T9nTpF3KV4c12uXvobdKxMqxxI+5zi+siBq1pnyohe8B0josDWU8kB564XANddL8BsI2qrOeBZy12r3R2aonGKLuLq+KN9xdOe9bekiZJR8aVSgWe/Z+Kd7adQjodkF+V8KEDb5fNzz845Q5/z3DKw5iFQpKwMm57jv9HJlElOPyu7d+757lTlJmZ/Zq6ufo8ymnzZfZ3hpPfXe6lj4I4y13g9y9rKnSh9fg604jtOhiPYU2BHnS4YMzCtfHUspw99Bu+6gac7hb4aqqAV17uj4wFXrg1dvzmAjFQ8GCMKIGmaIs/v9XppjwScDthSOQdZ76MpbYvFojBBc2qethVl5JQ6vb+uzudsxdtGASptF2XL3N7exnA4LABHlFtXL2u1WnK0zs7Oot/vR7/fT5+32+208k05cFJ87zBNbet0OnF0dBSNRiMxlHKOo7c5dXY79Pbw77ENABnKdXl5Ge/evYvJZBK//e1vYzgcxmg0SqAZ5Va71hObNKWRfTjoO6yYo8/hcBiTySSVBR3u7+/HYrFIDKOjo6NoNpvP4tz7eMaqv54kCfNsMBjEaDSKyWSS9JdjE+UAER0P6T8+bvKue8zp/b+G+Hij4ymHBQCs6sbcZcF77n/GHWf+0lc0hWmbeWoXOtA+pMwrPWUTfTCG+X5nvs+Q31fBs1rtLiUHwIV0Xv5/Lj14GbXuuf3cnJnmbBD1HXjPgY4P2X6uLM4+26U+XCc652igqt/n7MD9Mt0P0p+lgbSytrUc9Xr9Xiq1LsbtSieuG+8vurDmTDJf1FSdOPvI68G4kANE0IfbqQNszyXuJ+n8yFiiOsv9Xn1YbIC9w9Q2VB/cE18TnwwQKuJ50+EVGPVFJNXLpj6t8yX3aTabBXvCn0If+Grom7iA/dYUvMxlATxl/cviQI/z+FwXd3MMW9pdF2rVj1Kd7+192ptVT2RF3zwL23jsWFqBZ88oDwUHz/ns3GcPlacs2P/cMmz7/BxA8lSyqT7a0XNg0Zc8L+esf47kAkx9z9VhU7kc0c89wz/LtasCaLlrvKz+tw5kGjQ7CJWbEHMAhJZFHbKy+qk+coM813g6gjtUXp4yneR0oc9momWS1TIr62cymcRyeXdkswZmABgARdDoeZ6ukqroJMakBhNDnbMyRptOWNpWOoHndF/WFloegjd15geDQdzc3MRoNIqrq6u4vb2N8XicGEJMquxldXp6Gv1+PxaLRdoAHTtTx5PnKwsFcG46nSZghdQBBeA0hQ3nAAaSgonq/Lvdud1ooKKMMsCx4XAYs9ksPn78GJPJJIbDYdLHaDQq9HVAv0ajEbPZLI6Pj1N9Go1GrNfrZD+Ug4BgNBrFeDyO2WwWV1dXBVDk8PAwVqtVtNvttNk+IEEOUEbcwd1m/NLACtbdaDSKm5ubuLy8jB9//DEmk0m8ffs2BoNBDAaDuL6+ToCrOmq6XwipJpy2qOCZ28dqtYrr6+vCZvKk8JCm0+v1Ul/eZfBbpid12ElVhYV3eXmZTtyEeab7tvl9+Fw3P44oMiV8xRkb39vb+8nteab1UvAMgFjLq0Gy91lntao+FDhzYCCiuOHz1wh6df7SAJd+zUv1oQABtlA2r+u4U6vVCm0PYMbzdOz7GgCaMw1zrxyw5GxE7q02ExGFe3Btzp+A2flQoP0cOlFQyAHkHIjk7Y24T6DPUl3AFNHn4QNhJwpO7Vpy83MOMPS2yulE2xufwMEuHTsAAzzgx8dzsG7Xac5lulF72GQ7OZAQv4DxBh0pU0/1oRvG69gRcQeeHRwcZH3NXUnOf3EgSO1GfVO9Ru+D37larQop4fipPFfZVbpIxtiMP+Px1XPpg/b1GM99Ex9TuZZ2Rh/4pj520McAE7UdlOntOt9WKvDsiaQs4MmJr8D6QLlrKess2wQo+r4JdNC/vZPkxDtXTjdPJWXBeS6I3/b5HgzmvveJhb9zZdJgo0wfDlDl6qd1e2hgKLNb/SwHIuZ+t0kfZQ61OpW5wcxp7jrBeLCRW+HwZz+kBx3gtc14JhNULkgos7GyZ5c9U1frcCh8BYsAZj6fJ1AEZpGu3LEHhwqn9eT6HuVy8Gy5XCZWigaBsGs8WMitHOXsIKcP/VvrgzMAM0b33rm8vExAx/X1dfpOA3z2kwA0wn4AR7RvOYtOGReAlIANBwcHcXt7G41GI3q9XtKv27rqBDBJ7cvHzpw+FMSjvfmMVMT5fB4XFxdpjy/AIq5Xx5R2Zg+qg4ODGI1GCfjBjigvjtxkMkn1Hw6HqTw4KJ1OJ9nOYx2UnPjv0ZsGurTLYDCI6XQaV1dXcXV1lU5MHA6HiT2jziv3xs5Iy2T/OET3/9L2Q7fseab329/fT/uhAcA9h+TGJsaUxWKR2g8bgbmpzBAHg/zeOcG+dIxWNhHXfM6q7y5F9UPaKi9n0/jvcpIDgXU88TnEf/PcAFpO3HYU8EHKFrgi7jOnCez8oASCHn/GU4wbn1PfXB1yvpmCoj6e5+7N/XR+Zrz0OTQ3n35OsPclou3vulH/K6I4JubAwDKfV5/jPrLOT9pfHKx8rnFkk7+n6bpuE+pf+W8dZNS21+f6PVRPDuDtUhdlvrTWS/uFL6BE3KUna9vpnJPzTT0O4HMdVxhPFLz0cj2HuG68/PjPHECk5c61p4KuEcUDF3wcQoeMLaqb5+4nuc/cNmgXZ/JHFBeKnbWoPrTHGA68Ksis40iZLW+SCjzbUrzDuQOpnV9XSNxQcgMJHWiXZfe/ywaQsgH7ofvqZz74Kb1bnSTelbnC+1OdiLFtWXNAz2PAqU3PVX0QRJatvKhd4ETpscy5ValN9XWgYpty6gDtTkEZgJVz5HTlK+dsUHdfvXaHwB20XB8iBY+JSMuYc3r1+1z7MlE5q4nva7VaYp64A6SOi+owt/Llv9PxQzd4J3gndUzLxgbWsK10gkH29vYSCHJ6ehpHR0cxm83Sqhzfeeog7cRqDQwuNhZXmjhAFI6M/ja3wpgLMNw+tP0AJW5vbxM4Aog3m81iNBrFfD6PH374IYEmyrBSoG9/fz+lIpLiCCOo2WzGyclJ2gSdsZl20RMJr6+vE0A1GAyi2WymNNB+vx+dTifZp/Z9tSfsgvfcmKGrqfQRBTpI0STYv7m5Sft5vXv3LoFbgDroRFduYeLV6/WUprZaraLVasV8Po9Op5N0iB6Wy2VcXl4mtt/l5WUqz2w2i9PT01gul9Hv9+PFixfR6/WyQeVDY7yPRaoj9AEwxeb3s9ksPnz4EMPhMD58+BC/+c1v4ubmJt6+fZuYguxvpjaislgskmPL0fAwyEjJ1bFtuVymTeXVhjUFtN/vPymYWCZlPgrPnk6nMRwO4/3793F5eRlv376NH3/8MW5ubmIymSQgVgMPdKXAa050nEUHmsqJE6t7qj2HM7+NKIgMQxE2HuPxQ4Ejoj6Ez6v6mQZGmrb53JLzRTw413FG5zRlHavNOLgBaKa243YE08qDvOcGA3Q+V+DPU2uxbWVvexygIEFZ2pr2DdcH78osys2rT6mPspf6K5SVeYFUZOqCHvmdgvLU2QEx5jsNrHUhkfvrGHV7e7vTtM1coO3tih4UBOBaQAz3f3XxR8cA90+9b6oudd/N2WwWzWYz2dEu9JHrK24XfIfvozGussSWy2Uhg8CZern4WOMQ+p/GD8RMMPlgW1GeXUkuzvF+gl3wHbai7Em1a8ZZFm/UJ1WbY0xSFp4vVqhPy712rQv9nxdthr+pvi8xhY552AdMefRCn/fxUvfB0/qyF62CaQ7ebisVeLaFaIdwJz43IXpgFHE3oCpI5GDEU4JFuxSd9PyznD58/yV+qwOf0rMjiog616P/zy3vQ59tc48yp5nPfKJTpwt96L4pnhKjDpk7Ub5igWzSyTY6K3NON+lo03VqH66vnH0oeKan9ekEE3HXhzStRUFWPnOQyh2eh+rmz3ZATMeBnDOV000ZUO0BqY4fuuk7EwZAkU6qABW6x5fbFZMHoBH7NaFvDXx00/j1el0oD0ETbBXAl2azec8pdp1sssWcQ6oAnDqGsGUA8wBCYFoR8E6n0wRi6BjD5IzDBSCyt7cX4/E4VqtV2v+MtL2IInhGyhLtMZlMEoClaRibApAyG1T7V+CS+9EepNvpnl0w8UjThI04Ho9TClrZM7m/gqqkAQMC0ve4DiATEBM2F20ymUwSk+1LAr1NTin9hnaBdTibzWI4HKb9zcbjcWEjfD0EQIEen+PRP8EautLy6N8KBqkfAFikwMOuAj3XnZeROtF+tJfqJRcI6Xisf7v4vK3X4yxHFMe959BFTsoCQOYjT9XUOpeNZ1rH3IJJ2YLN5/o4zyHbjl/+m02/LbvfY56xK8mVJyLvq6s/676tgmPuB+X6kN/Twdrn1k2ZHrSMXmb8DV1c9DpoXXPP1DEi4i7QpW+pL+nj1K5lkx9ZZgf0bQcLtil3mf/q9pDzVZ9rjsn9vUkX2pZqBw4m67vfV5+Z04HOLzzvOceUnP5zfSUiCqCYxpGbQHK1K/1dRBF72GQbzznneL93DACQVYE0jfF0nnQ7U8llIvl4WzYfbSsVeFYiZYOBT34ETTc3N/Hu3bt0IpU2UK12l4esm1ETwHa73eh0OoXTQp4STCv7/WNBFf/fB7z1el0IpD58+JA9fS0iCuAHgWy73U4bbfd6vcJ3uf1TysrqdfNgKPe9vpd1yjIHQPXBs6irsiEuLy8Lm2XqoKiONgMJaXbdbje63W5iPhD8M9gq6KiDRFlb5eq5yTHMOTo5PZRNFDrgETgCduTAs9VqlRgyfB5xZzPs1wWbam9vL7GIms1mAfhQfQBI5oBrFW0/pQ5znfZtvb7MkSsbuCOiAKICkMGqUgbI1dVV2twb4AgGmj7f0xfUMWfc4T7tdjulkPX7/cIG6NRzvb7be2I2m8XFxUXc3NzE+/fv4+LiItlkq9WKFy9exMnJSUTEPQCubFJyG3SgDFsgBQ821eXlZWGzc+wJ5o+yInTccDBqb28vFotFXF9fR7fbjfF4HM1mM/3PeB1xN8bpMwGorq6uEvMMFhttp86+O3UKhGuwhF0AngLUARje3t7G9fV1ATBEZ9gG18FMrNU+sSVzfVr7IemNAE6NRiOurq7S+Mx+G4xjg8Eg6dxBvL29vbi4uIjl8m5fNu8DZUKfVRvSRRgAeADEH3/8MS4uLmIymcSPP/4Y8/k8Li8vYzwex3A4jI8fP6aVS8AttQ9EAxsFrtlvpl6vp71DvLyMcTrGa9sCajYajZ0BaLnx2MHYyWSS2KP05aurqzT2aLl8HuC+DrSraJ/T+yijAhsCYN0li8bFn6NBCiDiYDCIjx8/xtXVVfLxCMA87SMHqGFT/AYpO4iEMm2am3ahg1wAoXMZdWABRdmzlNEzBTzYQfR+uQVA/1yZFM8hHkSpr+CnveX8IfxV3cNIwQAXB2MjIu0lqsG0so6fc6/EMt9O94KkLOiJv90G3N/NBcSuL/XZuFYXDtmXUxfod60X7R/qW+KH69yii5LuV0VEYgA7sON9Uu0ENpXqEJ3pAuMumWc6rvt4ofpQZqWO/2rby+UybWPA4h7zrfoA6JF78WxdKGYRlDEIXy+38LEryemD/qJZWAqeATZj/8R/zDnql3tsEVE8zZl7aIyovqVmgjzXGJKb42CXUW+Py7Bxvmcxl98o+477OsHCGXo+N6ELbO0x+qjAs4z4BKoDJP8rWHR9fR3D4TD+7u/+LjEd9F4ELc1mMxqNRgpCut1u2uhOO71ORE/tPG17P69D2XsOLGJPmd/85jeJJulOpjJB9HQ6Nnakc0XcBeJKD3dgYpt6567j8xwgt0kf7my6PnBwSI0ZjUbxww8/3Ns3xUEPddRgxBwfH6fBcLVaJdovg6lTb8sGgRxolis/124CE3N194nJg1CAEBgzHz9+TICZ7lekaXmwOJB6vZ7S4RqNRnQ6nTQpMQGjQ92cXH+PzsqAWG0XHZiVTeA69NUM1ae+u+0weMPSUfBHgfn379+nVLzhcFigIAPK65jhTletVoubm5s0gc7n82i1WlGr1RJrrNvtFtJeFfCE1UNa17t37xJ41ul0otPppPI7s8RtRe1IbVDHCLWL0WgUi8WnExM/fvyY0vFI1QQcIkVTHRZ3thS8IfibzWaJdYZebm9v03jUbDaT3larT0w/QKLhcJjAN/YHw5Z93zl1tnN6UVvkdzjBesIdm/JfXl4mUFX3duMdp5z6Anx5v/WVWfopjCScFgWo9XeTySQ5NdQZB35/fz8Gg0ECKT3geEi8zzg7cz6fJwDzw4cP8fbt2xiNRvH27dsEbgJCA9Zr2o+v9Ho/j4jUBs6mUCePNtO2ywVy6FRPO31KB7ZsntLAlHYaDofp0AQAImVFl80TKjkAwb/LzSlcr2zW5whsXFxfOvYAdKIX5u6c3boPoWO+j0EONkUUg2Pus0vgTMudm5dyn/vCA/bufqrXK/dM3h+qowZUz6kTfb4C7JSjDMxTAEmD5LI+7gttLgoCRBT3CPwaonOVbmeg+sHm1+t1wZdg7CRV3uMp/lZfStub+Zw+yvjxnAcGlPUP9JGzHQU90IWCHugDUcDAfxcRaUFO+x33ZG5zgGGX4nMM7U8ar+pIATTvJ+hD9xNVwKdM+A6gyPXi8/FTzrcP6cPtw8vg+qDNNP5lYUkPzgBg19/mMm8UjFJ9PJcuykSB01yfoczEdMS9+N9ad8YA+hp11gUPjeFU1Kd8rC4q8ExEA82cImkEVucJJt++fZucrdvb28KpaZq2QWDDRtvD4TD29vaSA3twcBC9Xi8BSuwjRJD7XA5EDgjJXUO9YEHMZrN4//59/Pjjj2lFWdkVasQErnrCDEEsQTEAI0ASOtG9d1Qf2zhiDwUAuet0UvDPc+8aVLOfjDJBEA2odb8D6oRe0KXuudPtdqPZbEar1SqAHm4juRXsh4DEh8TtukwvCEDPcrlMp7kR2BIAazCs7CtdadX7z+fz2NvbS6mDk8kksc5ubm5SeqKuQDC4ui4UAC4DN8qCA3emck6POgEOJgKIYB+LxSKxqwDPYHwp02q1WhVWOBFlO/DugPV6vU77YrCn0/X1dbItJm0mNtoA0Orm5iYuLi5iOBwWTu6hHbWvo0sdW33y1u91jFTQDObmxcVF2mtMA2+dhJURhD70OcoGo54RdyzAg4ODBKJx2qS2p55CyBiHTXNPxjEApFxddUWWtiK4YC7R/ez4m/GEvcZgX2lwu16v7zmSCiaWrTxq2bgXbTwaje6dXES7w7jmXVP29aRC7R+5/pMTtw/GCdJDOUXzhx9+iHfv3sV0Ok17r9G/NEDRMdL7cm7uc115EKDAOOXNgRERkfSB/TwVeFY2L+niDIwzANgff/wxsRcZZ1RH2KMHLmXzbG7eLLuW65Tp9Ryr4WV+HTZPCjSHa1xdXSVwdpNPVLYw5c/xvq7faTmekxmgz/dxijFAmeGUTccvBQTX63Ua8xRQ0P99bPK65vqmvu+y7u4LaL9WvehYUWZXWp9NkhuHcr6I+oy7Fi8H5cyBvl6uXH34u+w5Xk8V97907n4uMNHL7nOI2oa3kc4ROX3k4g3/XufOHJCLr5Y7VOq5xEEr4kPK53OCz7leVvWrEWUkrdfrNEex366Czfijzz2euuhY6mVBJ+4LeZ/TsdJjRdUR/h8ZAm5DyvZ6Lkav14s5jvKolMXz1CPHPqQuHs/lxmv9DmIG89VjxpEKPBNR+mBE0RmkQxLY/7//7/8bFxcX8Td/8zfxV/8/e+8SI+uW5fWtyFc883nOPefce6uqq0QDDQgDxsJuRiAhtcCTFhPPjI1AYsAAamC5JcsStkQP2naDAKktWahlyQN74lFblqxGCCGYgEBCSDwKuu6tqnPveeQrMiLfGeHB0X/n7/vn2pGR52TmuUXFkkLx+r797b322muv9d9rr/2DH8Ta2lo8f/482u12WZ1nh8l414o+O6nT6ZQ8RE+fPo12u12ia3q9Xjx58qQ4LQwdfyiScGtQ1yZ+Kcbj4+P48ssv4/DwMH74wx/GD3/4w2i327GzsxOrq6tlOxgVqxS8UGMqNUXoaTvZ6upqbG5uRr/fj8FgEJ988kkDSCLCfBu4WDNyZwFo0+m0UUcf3G74npycxMuXL2M8HscXX3wRL1++bNSXK2h6eUSanhkRBUTVaoSi0Xq9XmxubsYnn3zS4BUPGKiBi7cBiTWwiP3uBo/zlg6vwJ+XL1/G3t5eo50EzyQXjNrRc8QPgc6ilZWVsu2w3+/HxsZGrK2txdbWVrTb7fLSNk/xkfKienBio0MwC6R1EPQ2Z1NA1NXVVRweHpboMjlpu7u7ZfuzACQBa5wIuFrrYL36wIHHiGbibr33+/2iYxThSMCr1Wo1onwUPSPeM2F/q9UqEbXiBydJAuqK5hHvlXhezuvp6Wl89dVXMRqNSuSZHG71ka++8Sh38koyRGMu4jqyiGVpe97q6moBzzhuON41Vi8vL2N1dbWE2qtfBf7TaGAOM8mO9IJkQQczaBu8gI+3b9+WiGdGU2leEF9Vb4LqklfJn8ux+swNOM030i0RzYjgmvOnegpMzOSR9/hvkhc57xoHGhtHR0fxb//tv43hcFgS3jP3H8eDt0WRz2wzeSIZEn+1yimZyQA4yUhG0+m09G23203BxPchd8DcQJRevbx8dxLt8fFx/OhHP4p/82/+TYnSE1/FFxr0bg856ONtz4x/5434rO2R/X7/wbej1Rwz1Udg69u3b+Pw8DC++uqrePnyZbHZaB/Ou9AU0TyMgs+k8yIZY/Q1HcrbwJe7kjvy1Gl09LhlX3wg0BlxHYXEKAfKoMtQtgjsjpw7i3x/KCJw6dEqPpbEH879NXtKtl5me3qUq+rhCyw+51AO75tqsuH2NXWjA0ZZW8lLfY+4jtTlPK3fWRb1kr4TDOC1D0lsExdGHZjIrnObmeOIfezyJB4RGGKUjcbP6elpRMSNBcWHJM6D5EcG5Kmd1BNsb6ZfeQ39Ji7UOqDC6PKrq3eJ8nn9Y5NsXPm7rGu2iMJxQnDU/2P5+p2Ra7TlI6IsAimi6y7z2H2R7C3NLeJHtgsg03FcsNdLY067RPTb0tL1KcacT2l/XF5eFt/wpxo8+wf/4B/Er/3ar8U//af/NL766qv4v//v/zt++Zd/eeY9f//v//34/ve/H//yX/7L+Pa3vx3/3X/338V/9V/9V3d+ds1w46DXoB2PxyUptZwmbcns9XrR7Xbj6uqqhBpywuC+bgmScjzJiKURqu0yeqez8lCTBY2eDCzSNZowlFfG+aHoqLW1teK8aoBTqN0RFa+lBLiCKT6IRw5wzDI2a4ritntcYblxpwHpWz4UfULgS5MejbJWqxlyzYFO514TgMCfpaV3ueK09dUnGipeV5TZZ7bJHWJ+1jNqhpz+06TB3G+a4DMl6RFiajPrJRmKuHY61PaIKACKkpSrrgRavU0EMDNjQGOORqQbOjQkZ8mRAGdtSRQ4orHPxOvM5cE6UxY1Ttj35I/qQ/6wjmqLxpnAEa5OaWus8kXJwVNkJPPgeKQVwQ/2u3hLsFT8EDiiCDTlepPjJl0xa1tCDdBx596dFBl/bFtWLucF1UmTNfnBsumUMi8Wx5tkQWCl2s0k/EzurnJpRLKumQEyy2DyvmObCSTNSnTLcmY5mj63kjgvCGAXD7R1VgCaoqcknzoIo+bQkjf6fBtP9C75qDmv2fzsOsL7/n0p42M29iQr5BvHlC9gZc+o/ZfxwOUgu0Z15Fh4LEPe+SZQRHOVdDIPf8jmS6/vLDvCr8nayjmkJr8fSrNkxmWHwCsXQlyH3kZsL+fUrF68h/V7CKrNC5zbqbPIm+w/b0vNbuL12Vi5bXH8scaJnlXrb+dVra8yvZ/x28v1Z2le9uc+Fs0zbzofVE++Mr45UOvPy+Yg3Ut71O2Zh+ZDrc9nXSPb0vWJy5Hsh1r5zivauB6g8LGoJssi+lL0Ad2XcL74QpV8F9km4q8+61n3YXfclWp6w3+TP6D2cKHC5+GMH16+jykuPkQ0T7q/6zzzjQPPxuNx/KE/9Ifiz//5Px9/9s/+2Vuv/53f+Z34z//z/zz+0l/6S/F//B//R/z2b/92/IW/8Bfi008/jV/6pV+607O1DSiiGRYrhur/4XAYP/zhD+PHP/5xLC8vx7e+9a3Y3NyMP/gH/2BsbGyUyClOsuqwg4ODePv2bXFE6UhdXFzEq1evIiJKBFun0ykRNHpOu91unH52nwCaBM0NOIIOuo5JxL/44ot48+ZNLC0txaeffhqbm5vxe37P7yl53cQP5iqQs6xE+lrdpWO4u7sbERH7+/uFHz/60Y+i0+nE559/HhsbG9Hr9coBA4o6qbVNVDPms+8y8KncBChk/Dg8PIwvv/wyDg4OYjqdxubmZqyvr8fnn39eoqAYJkp+CDTQFj2thjOaJSJKLqJ2ux0vX76Mdrsdn332WQwGg8KP1dXV2NjYKKBItoIhXjg/spVfEflwcnJyY/+9rhc/jo6O4osvvigOydnZWdmivLS0FP1+v7FPXfyYTK7zKWk7DbfqTafTxvZf9YlWXJ48eVK2ciqpvaIhxRMpaIHaWqVS3TS+dA8naG5TEV8UmUXZEa81xrXtUYnexUMmh9fYUwSXwGOtlPgKp6/w6b/MkGLd9H04HN4w2NW+tbW16HQ6MZlMStQso8jUn6PRKIbDYUyn0+j1ejGdTst2MG7tU50FiEhGtEVTDj1zmfHUu1arVVaYGHWq9pAvajv5xYmzNhkzL4uDrYx0E8jruoI56wTiCiw9OTkp4AUnc54GeXh4WLZoSj7U7wIaGSlEYNi3Q2lsMAqCfGBkhIBrjS1fRScAKnlhUlptnaCukD7Xi5F/Kt9BSso6wcRXr16VhQkBZj/60Y9iPB4XMEi8ph5zoF7tdvL/fGXb9SZJv8/Kpyi93u/3G/nFMnK9m+njTHbFU56Mu7u7G8fHx/Hv//2/j93d3Xj16lV8+eWX5X/KSFaHWrszw7XGby8v4jrybDAYFH74QQz3TWyLeDUajeLg4CAODg7iiy++iP39/Xj9+nWJ7OQ48DaojdJBjIKoASHkGXWXIjVXVlbKvHSfuwwyeaE+0DO1aHF6elpSlGgLq8ZlNt9wTs6cP0bJcLGTPCRprmFU4n04feQD5wr1te+M0EvzmOYtHoil+kY0bSTOd5oDOW4U4SpyHeQLebzmPm1/8SOTDUbjcRsv7Sf1kcu13rkQ6PzJAFm3U1QX+mb+3Pvmh/NE38kP2hW8Vr4O685cl1wYch7U5gT2O+c4LXrKrtX9D8GPjC/UkQ7OcJHUZUkR4tQjvgNE5WUL9BE389jKDuI88pCLEV4f16nOD+6KoO2jIBSNDZYj3tRkQ2VxYY5ppBRcIR37GPwgX2o8ET8immOEi32SCdmHrq+pEyiLtP2n02kJ7FEggHSIR7LNS9848OxP/+k/HX/6T//pua//jd/4jfje974X//P//D9HRMTv+32/L/7hP/yH8eu//ut3Bs/I8MlkcsMx0kQhQ2J3dzeePHkSOzs7sbOzEy9evIitra0iqD4xX11dldBAbsWSwS8HSu8KJTw9PY1ut1uAOTmP3KpYo9v+1zX+3ScF38oRESXK6uzsLA4ODmJvby92dnZia2srtra24tmzZzEYDBpgkYRUE+nh4WFERMkNJHSZkQZy2hVRdHR0FJ1OpwCIEVEijQRwRNSdjduiDJwvHIyMuPEyBOycnJwUQ1xgVr/fj+3t7QLkEIgRPyaTSUmuLSNLoIEmYyWJ5yQxHA7LgRSqn2RE+eFIbugRIJhHPsgP9T8NGt2jCKrRaFS2muk/OfvazppFPem6iGsgrtVqNYwwRi9SzrVljVuie71eAbZ5+o1AM25H0fZOAgy+NZL6Qt8VueCGhfghUOjNmzfFcRQwSmOLz4xoHpKhPpMsc/XOJ1oCCeK9Xyf+0ehTdGOr1SpAmDuRKo9RG2dnZwVoo8MgUIhlKIqIYJGcfOX5Yr+Q18xlx35S+dlvNDxqjnBmmPg2T26NZHSnT97SB4y64vYnHXCgth0cHBRwTfyQ40p9zJVYGZSMSGYyVvaRO6t0Yl3WNZ68r8kzjberq6uyHZ1l6hketcIyxReuLOp3gYZK9q8TnAXSHh4exsnJSezu7jbyiLGfubiUATzZXDALVHPnkEQ7Qfc4IEVQy3lxG2XP875xIET6SNvDX716Fa9evYr9/f1yyAS36WZJjf2ZNb45r2p2B+sse2rWQQX3QT7O9ZkOrKLyDg4OyimtnGtcd7oj4+OKvNL/zhNeq3EgWb5PXni7+dnlhiv9qov6SE5MNn/4uPZnibIo1Vn1zoDL96XaGKo5eJxHa+AR61WbczhP1vQQdbSIION9gqi3kesWBwEyR5h9RP3gtoPzg+NoHh3Hzz4nPQZlz649n7wiYOhAEvmj+yLyMeJzsy9W0T54DLqNH5wvaBvR9ub445ir8Tez3TR/MDIxszkemx/8nfyg76eIeQFe4gX1gYNOTpSLiLhRjmx7JtF/jLFTkw/JroIYVFfZLEoFw+2/TLWR8aKmx8kP6Vn5f86PeekbB57dlf7xP/7H8af+1J9q/PZLv/RL8Vf+yl+5c1k6wW06fbeFySNitAKuhP+Kbvnud79bIqDkxHieAzla3W43Njc34/LysmztVGSRTk1jlMHl5WW8ffu2ACr9fr/kuWq32/HJJ59Et9u9kW8i4qYRqwFEQ43/K4JATgpzUelkQzqMzDuja/v9frx48aIAfQJJ3NjWb2trazEYDOLi4qJs5dR2TwFq5IXAB10rUFHA1GeffVZOYCSi7cqc0SRSKuKH+Cgw7uTkpEQKaVBri64GYavVKpEmAs6Ojo5iY2MjNjc3S51EPlGoXnLKte211WpFt9stSsUnGkVkiU/K+6XXt7/97SKX2v/uDqZWJkjZBKjttwJ9Li4u4uDgoPSH+CD+afvLcDgs4NlgMLjRHil8X4GNiEbfU+FyVdYNVG4v1FZZ9dd4PC7gtk4AdFBnc3OzgNfMH8Bo0larFdvb2zEYDBp9ofxBNCTFRwFIJycn8ebNm8aKk2SQRJ5y8pOOoiwQ/PAx71s6s1V8Ght6V9s1NnUdxxQNQAFea2trxQh4/fp1iVaQQ6jnyzGjPClSje2sGQwOhHH8uhEq2aLRQpmh0eHjoGas6Fk01txZJqCq/G0CMhh5dnV11Yi60+EiiriiEUTZJ5BHMIv8yVZrGTVHIJZjXvJHfUN+ZAAU2+/Aka/Wa/FE21MFOqu/BSTKiDo7OyunaUq3SOZ82x8dTc7DqqP6hjyZBajx3gwcohPDcjKwhDqNY9HLm+WQ8RrJvnSfVlgFxiqaSocqaG7SPQ7usdxs7nR+1P7zNvl16gMeKHFxcXFjLnpfqjlcdKoUzfzmzZt4+fJlAc50SmumHyNu5uq5ra/YbpKPEenCbrdbHAZui75PHrgOp2yenJyUSE6NNx764eW4XcIxFXGtk9hmH0fUY5zLmQPuvhw99ivngQzMyEAzt0ukE3UP53U6796PBM5UDhdjGGHl4NN9Uo0f/lzywxfY3VGPiIZtwwgrXaeojwxs83mGn+kQa5zo//vmSzZe3El3YMzl3/tMY43X+lZD1kG/iWe1BXHVg7bCQ/LkNh3Lcau6+G8cPwRHqDvcphHPuUjBSHja5B7t+hBE2Y24uXPH54uIKAEUsnP1G6Pc5aty3HGR0ccieSF9Q9mQTynePSRPyA/xxP+j/6J+kl2qQ984vzCIgYdHqd0co3oxykwLveK18rGzDvPSTz149vXXX8fz588bvz1//rxsh+p2uzfukcMmGg6Hpayjo6OYTt/lGXvy5ElxvJeXl+Pk5KTkoFlaWoperxfPnj2L3/N7fk90Op1yUiZX892A7PV6EXGtPDXAFaHx+vXrsp1LW3tevXoVV1dX8Tu/8zsxnU7j2bNn8Z3vfCc2NjaKE6+QXSp3GvC+7UROB5WaQKvRaBRfffVVMWovLy/LwQUrKysl6k1bLnXS5mQyiY2Njfi5n/u5EvFDfpAPMiI0OAgmKun7yclJLC8vF+dqMnkXirq3txdXV1fx5ZdfFrBDEW+Xl5exvb1dIrE0cWdOofphOp0WYJRg2GAwiH6/H0dHR/H11183+l+gHflxdHRUknjv7e3FeDyOb3/727Gzs9M4LED94ACmFKVOs9M9Mi7EYzkccq4ls1999VXpR9VvPB7H5uZm4QdXe1QPRahFRGPy5nbM5eXl2NraivX19Ubk1OvXrwvQxCTrS0tLjXxEL1++jLOzswJuiueSSzkJUnTqAylHRu9QflRfOc+M/Nrf329MZt1uN/b29sp41kR+fHxcwLtWqxWbm5vx9OnT0heqj/KqabXi888/jydPnpTfzs7O4sc//nEcHh6WftKzI5rg2d7eXgGKOTm6LDhgotX/DHQl0WBwg0MGp67jOFBf0KDntb5NXOOLUZcrKysFMPvJT35SgOcaeKatmW6MO5jIttUmS14jEi+5wkRnz40J6opaHWjYEDzj8wjkaixoe7sOANAzJpNJAdXoaDC/n+SeB6Uw9LzVajVW8iVPzAlJB81lJnN0CZ4RPPB73DlwnU9jWi+dVn18fFzmETpsiv5RVJAWknybszvzHA/ZXEhi//o1mYOazankK9vuPBIPVHfmNHTZcmM8+0w51vhStOL5+Xl89dVXsb+/H2/evIkf/OAHJSJa6RE4rlnHzDnKjGCCrvzd65gBl7RDFPGl+nc6nRt8vytlfCPPtHBxeHhYQMXf+Z3fidFoVKJftajiTnMGnLH/SZSJjDguNSceHBw0DpS4D6DEeeDt4QKIwLOjo6PGwS0C9ikX7iA7wJ5F6BMg8nFEHdRqtRpyfV/Akct1DQDhy8es5jyNIc1FGs/cMZABYyLOp7RByA/NT+KLz3UfSpleoUxkwBnbz/9rvOWWVbVFdtXS0nUOVrWL1xFQcLBR/eJ6/D7Jx4uPIZcdB/4imqkk1E7Jjn5T38v2IS/Fw2zepoxpoVP2zEPwwvlSm5eyRfqIaMiMz9X8LttDY58yIfljkAoBGF0rP587dR4SQKvpJp83ZCPqXb8pyMEXFCKuk9u7nScbXDIWEWWMqEyBUsIIaO8+FNEezmwr6jDVs9VqxcnJSbFpGaVMX3QymZSFL/cD3P51AJU2poJaptPpnRepfurBs/ehX/3VX42/9tf+2o3fr66uSv4PRT0xP5IMCYUS6h7lx4lohqTTQNUkIQeTA0nOBJ0BKloJiyZmGTYRUSJY6BzqmR45w9UdRXBNp9fg2WAwiMFgUMAV5dsSTwQgkB/KOyNFqXvUBimIpaWl0saI61UW1YOTj/gvo4lbJ1w5CEg6Pj6OlZWV2N3djcvLy8YWTikaKmXyYzqdlpVW9pX6WBEOioxRfiYNOIFncgLEj8lkUtrHVWQpBfJDfFI9BOroXXvAZSj4qhUndimo1dXVODg4KCCNci9xRV3XaQus7tUzOCmJ7+oXAVVHR0dFNgg4HR8fF0dXdRXIxHIlvzyJVGUIrJRBrwlRE7Bk3eWDilT8UZ3Oz88bUVXih9pPwJyrIMwFJTBxMBg0DBfJosuq+Ca50O8kdwz0mSAJ+51GqNormaUBm4FrGdEZzhxhN26y+rtxzcMPfOXZ9Z2DIBmp3dkkl/GVEzhJ4zt7DvVC9vysPP/NjQTmQZNjLrmjg0YDSOXUwAnWJwM5avfQWWE5tTKyuvC+TL70m99D8EJRNoqOYn6pq6urMva10CPdIed1FrDwoQYy58rbyqvJid/jQGMmY5k+92dQt0kPap4+OzuL/f39kkpBUVSKHOIiRNaffIbawPeMTzU+zJJXgkYc//cBFmXOXMR1tBi3imq+Ho/HDR5xfNBwF9/mJS5eZOPYP8sm8O2iH8oHfafTkgElBLc5znxuvetzndyZyvQFdeN9yUXN+adzm71m3Vf7LaNMr2S8yPT+rDrdJ3lb2P9Z+7zPMuI1DqiyfSSPwPM6ztKj90XZ/ErAjM9mv3Hc8z9+9+CKDFiYd15/SB7MIo4d9oVAIQE4TuSTvrOPJXfOd36m7nL5YHDAx+SLiO11XZLpPn7331g+gXnymmNH+pMgE+38hwITXdc5P8gLtkuyw9+zaGXqhZr+jrgGz6bT6Q0w7kN48VMPnr148aIk2Re9evUqNjY20qiziIhf+ZVfie9///vl+3A4jG9/+9sxmUzi1atX8fXXX0en0ykRXeo45am5uLiIo6OjuLp6t+3kRz/6UUTcPEFExllExPr6etmKyIiviGb0hxxKRWVMp++Sb19dXcVwOIzLy3dJp3/yk5/E6upqvH79umwnk/OsFVNFG3U6nRIlJdBA2wtVj1arFd/5znfiO9/5TnFWzs/P4+XLl4Ufm5ubDTBMQCAT++3u7sa/+3f/rrSFg1XbbyIi+v1+rK6uFmORCpEDSSAVDTnlVNJ/p6enxUlQsl0CDAKotF1Pifa5EqHtCeLH8vJy/O7f/bvje9/7XmM72cuXL+PVq1clukvXCojxRIevX78uckEQb2lpqTjTrVarRJMIOFS91aeaDNxZ0YqCyhPfxVdtqZSSkuPKdipqjMqDQEzEO0DxF37hF+K73/1uqdvZ2Vl89dVX5aAIKSYBk1yRi4gSrSgZd1BTbVpaere9WVuImTh8Or1eiRJRoXIyUvl6KdKFzyPALVnQNlPyg9ter66uczxx9ejs7Cx2d3djd3e3MfGrHMlJxLuIy8yZiYhGNArLj7hefeKWEXc2qFM4Meua2uSk/1UP3ady9V1ApOfWkswIMFZE0e7ubgGPdB3rzXZqouN17tyoHgQVyT/nC8sXEcRzo937Rb/x+eRdRBSQlc/Tc5Sz7ODgIL7++uv4+uuvG9t6aAjqmWqbO+zqOznaqo/ay77LANOaQ+bPd6eA988CUnQtZV3/iefSeQcHB/Gv/tW/ir29vcYBCpoPOAdKBwrcyJyvrB7kXw20yNpBfjIPmIhjbR6i8SydM2sRhFFH7rQSUNDCjPTO8fFxvHr1qqRe0PZD2Q4yohUFQOfEHQ7Kko8nysCsviBlDqDaIOCKB0rMQ5RR7x937KRXx+Nx7O3txcnJSXz55ZdxeHgYb9++jVevXjUSwmsu4vjzKNNZxLHgziH/1+dWq1VAz36/X2yJdrt9J15kv5EXtI003tRmzc/D4bDkGfQ8Z94GvagvXWbFR+kF8iP7TXWWLSUb+K7OcI0n1HdcvJDdJBtaMpMBmbSRMkfQ+eS7DnSf2sy5m4tD1Muqn0cmvS/5GCZfnB9c4Im4meg72wauOmpB1IE/Po86hvOfFqdpS9LmcB35UGCJZIW5TNlm33JHXrnNQHuBdovkjPrH9QTTKbBeooeIOMuIAI4D7VwA17Uav+SV+zCUBy7ye248Lu6rTO4Okb0qO1u8ewy+0LbUs+V3ai6hzErGReIPD5qiLpI9pN/4PC+DaY+Uioo+0kNGnonYVtVNQRaUXeoVpUSSL6mAHfkXl5eXxc+PuB474ofarLEiHkvuzs/PY21trYzd9+HHTz149ou/+Ivx//w//0/jt//v//v/4hd/8Rer9+jEQycZL8rhRec4Isr2G06aSvI3mUwaEVtyFpUQ//T0NHq9XgHPIq6NBk2WFDJXNBQCPUvRHIqi0EsgkBKl62QvRo0dHR2VbW0SnK2trUbUmBwY8UN1FnELoJSCAEPVg4aHyop4ByZKeD1ahsYDnXc9g2GoGjwyKJhUXvxQ6K6Sxa+urhbgi1FS4psG0yeffFJ+8zZoC6R4ImeWq6SUJ8qJJjflNmq1WiUvmfhBpSm58BxYBF8dOdcEpC3JnNjUl8zPJyVFB8+V/3A4LFvN1E5FWhHI4GcZ1ZJ13aPx4c66rj07O4vl5eVy3XQ6bWz7k9LTc+isy9DSu4htp+Hh/ejGiHhF40+58FRP8USGFZ1R5nERn+W8UvZ1jfggmXJH1T+7463P1DGU68wZJrkTQMOf32nAZduR3dAkmCm55Th3sEif3dDm58wgoiFOGaQBSz47uSNeA2d80qWh6GNRTogihDR+2FcktT0zntl+3UsjwAGyzJkgb/mu62tOSNYvWdlLS83EriKNCyay39vbK2ArDULmOiIQf1sUykMYyLe1mSQd5nVyULjmSNIhYR+74yAgSHaGUgVoWzBzm/l2O9WJsu4ACNvtbanRLL3iRCdinmhCPuO23zLwTPJDcF8HT+hkSc65mQ7QHDZP2/iZ45L6z6+XbXffkWfkRwYecRseXxx/s8Z7psOy6zyCQL/XnBfOJR8KnDk/nC8E0pw/mU7kHETdGdGcO7P5xBe3pOun02ljzhZ/KJOZfL4PzRpHzhOCF2qr2xNZmbV2Z/MCdQdtO8mFgAbXmbVnfyhlMuJyQr8k4mbeMsqDywQXtTO+14j8oN34GMCQiLzOwCLKBfWD/0+bncCX68uajaLn+6LGQ8nEPJTpCtrQPpb5n9qtHMu+CK/yqbd9XIpkXxNMzOb/hybvAx/TtMf13XcgKfCFKXxYf41F/cd5XLwgQBsRN/TYXfnxjQPPRqNR/OAHPyjff+d3fif++T//57GzsxPf+c534ld+5VfiJz/5Sfzv//v/HhERf+kv/aX423/7b8d/89/8N/Hn//yfj7/39/5e/F//1/8Vv/Vbv3XnZz9//jzW1tZKRwn9JOjQ6/Uawr+zsxPr6+sxmUxKBJicakV8RUTjCOF+v994LgUpoukYsUMFOvB6KnEZPHLOFB2zsbERL168KFFoq6urJccXgYLPP/88tra2Yjqdxvr6ejHg+v1+2cpGQWceAwnixsZGrK+vl62CXK3a2NiIp0+fNiZGn5Qi6lt+9J174blKPZ1e5zejgyHQRdTr9WJzc7OAaBqUWukQ37/73e/GixcvGgb+1dVVbG5upnUjQKB6EHQZDAaNfuekQMWol+cvIoBK4JUKhLIp+dC7/lPd9JtynklpcyLSa3l5Ob7zne/EixcvSv0FbG1tbTVAUCopl2nmL/FIB7XLHU2Vy9UW7XXn9fqu7bqM2MsmFpH4ogi0tbW16HQ6jf7VKo7qu7KyEp9++mk8e/asKObz8/P49re/XQ7AEFDHk0VlMIn3nkdG9XDD0h1AB8o4hniv9BnHgU9SfCeJfwKcKXe+cri2thbPnz+PnZ2dEpW5vLxcxrvyTDq4LDmS/KrfaFh5JFk2VlqtVlkQySJs3Lj1fHIurz6+OW6UG3J1dbWR55JGs3Jg8qRSyYCAdx+v1PkRzcS31I8EVgWuCpR1Y5R8dceFY4TjUfJAkIB1cjlRu3RyLrf3q23M06aI5b29vXjz5k3j8AwaPsxz5LqC/ZK9+D9ploHk17oTM48hTl3Ee9xg02c6YJeXl+WER0VS03FVP2revbi4iOFwWMAz5R7VKZraHuwGc9Zuf9UAomx8ZOByjXS/xl9ENNqviLtaHWeVKZ6qTIJlV1dXJZLq8PCw5HR9/fp1I9UCI4lUXjYGMznKIj74G22ezDlutVol0krzQo0fWfszh5Fyx7GkuVgR3QRheUCHXtxKyrHIsSnnl891W87zvpLX1Pm6XkC7+PA+YCL5ktnYesl+Y+SZnst8Z7I7xQ8CZKwj53rygp8Zwa56cVzVdFvW1/dF4g35wRycsiWkW7hTQnM5wWC+kxxMcr9A3zmXeV9Spu4bCCDoqX7kgiB9L40R6mnOZRm4IXId4/pacqK2yodzuY2Ihkw9NDhCu8XtCC4iU+/oGrWVAKkDIdzJ4+C5xox2zXABkzakQCj535mOfgi+uJ5yu522vHhC+1p9yIUNLfgoUlt8n06nJfk9bXm1WaQdV5KfzMe+b3I7iHrBFyXcL6WtzuAI2QmaJ5WbU/yNuI70o3yo3aqDgqh4sKEv3syibxx49k/+yT+JP/kn/2T5ru2Vf+7P/bn4zd/8zfjqq6/iyy+/LP9/73vfi9/6rd+Kv/pX/2r8zb/5N+Nb3/pW/G//2/8Wv/RLv3TnZz979ix6vV4RQg1ETpZMrN5qXecJI3gmgVxbWysndnoILxVmNqA1AAhaiTj4mGBaK4WK+NJ129vb8fz58+LQra2tNVY25bRsbm7G1tZWw3BZWlqKjY2NxiTCrZSK6pLgETHXYQAC/XhCpVZ5HT3WhOgTKpVKu91u8EN8vbq6KieN+cTGyX19fT2ePXsWa2trZTutOzGShydPnpT+ET8EFnkkjcpn3WmQi9T34tV0Oi31Vt9LmXDiFX8JcgksishXJngUtJ6tl3JR9Xq9G4cfuKwtLS3Ft771rXj27FnpE9Vve3u7rOZHNLdtclKIiOIUSmb4DCl3yZY7rnrJUKGy07vAIj3fjRKV6QYr5bTT6RQwUXyVMub4/PTTT+Pp06elHnJE1tfX4+TkpCS+lPLmirJ4pxPx9D+NNMoLnQe1gWVRJ7DNnU4nOp1O4ZuMfd0vOeJEK6NR/Gi322Xc8lAIhl0vLy/H8+fPY3t7u6wULS0txc7OTiwvLxd+XF1d59xjf9IAow6oOQu6hgAY+4dGp3gYEQXYYZSqgFEaOzw5lpP2ZDIpEb2rq6tlKzujFsWzwWAQnU6n6GfxRTynscB+dF0v3UMZ1n1aTCEfJEfSWzReXU4I+NMJdqeMMuOrpNJBy8vXhxkw56TARPFIEbf7+/vx9u3bePv2baNtBLPdaJ4F/rjBWgN3/N7a73dx1PkMzmnUn+48EciQ3Gib5cuXL+PNmzdFTjk+xL+Li4sCdii3oOYbOm6cjzK+ZXpjFr91b83w5rj163mN6zumLND17izrc1afiGsbQrbQxcVFSbWhbaz7+/vx4x//uIBF0nM0vr0POYeKOO5q/KAM0jAnSMDrBHrOC545fzK+c1w5OC2nTLsLJE9KU+HAGecazqd02th2tVPOiUdwZ0ABSSDf+4JnNf7QNtA4JFikMcdUGA6eZWAr9RUXaKiPuQjKtDAci6w7/+P4rPX5+5LLivODuoqAWrao6U6z63GSeEI+6jNlxxeoNOY8RcB9E2WGgLy3nYfQOTCSAWMs31+uNyg3sj1oJ0pGdA3Bs/sGR3xMERii7Jyfn9/QofSzIprAuQMrjIZ1/UtfRbaFSDqK/qgfsPSQ5HYMeUTeiWfih/qYL7VHKXgEGMnX0jO0oEuwSGXoGeKFXg89bjKiXU9dLh450Ex5Jj84b2nxi/iKcBOeqKlxo2cTPOPOq3npGwee/Yk/8SdmTga/+Zu/md7zz/7ZP/vgZ6+srMRgMGiAOjTEfLJstVrFkYq4dq7W1tbi/Py8RDYJRKHjGnHz+G4RlZ4cE5+QJGByzjQ4Ly8vY2NjozFw19fXY2trqySGp+Ilet3v9xu5ryaTSUmIrudSyH3Fg44olYUMHyn+iGg48oxg8YmDfNC7jrLP+METKbkKognu8vLdyaHb29sNflDZqY/X19cLkCp+KJJQ5TpfnB++UktilBT54cqFSLycejrs3MpJfmQAH3klp6Hb7Ua/34/l5eWSC4711bM3NzeLPGu8bGxsxNLSUgHh1C4CxKrjdDot++4zx1YKT2POHQu1gyClg2cCR+isZk4hJw79r5V4gkV6vq9+Li8vx+bmZmmzrhkMBtFqtUoZEc3tsZJ1GQNLS0vlWR7Wzbp5/kD2N50Kb6cmVfGNDjyNd0YEqA6SSUXi+fUMs5csaDu0+N/v98vErXEmME/11qR/eXlZIvjYp26cUyYYiSm9oHEuXeQGqMB9bRMkcCi+Eex0x6jT6RQDZDAYNAzVDDyTrGrxQnmquFItftNRoixI37KOqg/1qP9P/jHahzKrZxI8822HmTFO50Yv9b+MM5EWbXxFfF5nonZddp/zUG31V+35up7vfm1mZHnUjJdDcIGfpadPTk7K6cWvXr0qh98wIk9zhYAyAUOz8lJ5/TPnJ9Md2bXz8GGW/aa5hPe6Q+PzWEQzD6SDkO7wExhSGglF841Go3ISu/73iAjaD5nsvS9gMYtvHLMEQL2tfr3rCv/P+UNHV6AID3UhYMbFDIJktefPIs5/KicbI5ofyY9ZfVEjl+HsO3lCvnPxlb/xPzr/tB1n9ZmIgI9HV7jNkgHRD0nkjbeb48JB+sxWY5mziAtfBBId+M/AIMnMQ0XR+BhyAIjv7id5u12++aL80KYXECJiFA75w7nvMSKKsrnZ20NZZhvFi4j6qdwce7K31X75mVz4dRCI/sFjRZzNIs4t7OssYIT2JoM+CGLT35GccIGCtrrrq4eI0qzRbfad80W8cblQ/QUkat5iZCKDAAScMQKNeeQoh+/Li28cePYxSVFn29vbjd89PDuiueouYMBf7hDPmlR1vcif459dIfFVQ+kdeXflR3RX/7fb7fjkk08a13MwZgPfDSAKqspnGTVDkrzIeECFWXO0yCPxhdF8nriT98sh5H9yhmlQeh+QH7VJlJMc+eFtpYLJHFeWyUgT5z+vJUg4mUwa/KBi9TYJMKDsdbvdG9sw/X5OCAztF7khGRGNSdPbKgN2lnzwNWuli/Khca4IODfWqMhbrXd56trtdsMIX1lZKROcQHjKGGViOr2Ooqv1ra6TY8wx6rJDUjupnyivcmK57dUdAS4GEACkrKncpaWl6Pf75TAP3ff8+fPY2NhIwSKtXisEW9vWBJ6xfMmO/hOpbpJP8WM6vY5kXFpaaqw+dTqdRgScJld3Eml8Uf4ESC4tLZV318fastrr9cqEv7y8HJ999ll0Op0SiSc+TKfTODw8LL9pjMiA1LhxfSYZI0nmNEbEb0btEniX06a2+zYYGas0aAjkc5umtutym8Ty8rsEsBsbG0V/KirTgZLMkFJbb6PM4cx0kOs4H+MaB5IJERcDMmNc37MIHOpXrg5HRNmq9/r16/hn/+yfxe7ubrx9+zYODw8b85aDOzKsGdVBfZMZhR694/O5z2XkrfeB5F6fnQ+z+sh1WMZT6aCrq6sSCeUOh/inOUiJzXlKuHKOHh4ellM1lZeVEWfUSwI0PWImA3F8vqm12x3H7D8eGMXdAbyW99RsQLe9CHQo6l9Rd4rGI68Eonk0sJwPr5OPZfKGeoB97CBqRBS9RZBGhxbMC6B52zOeEGyVA6ZtznLMpHclTwRcqeelryWvahvHh0i/c6sZbcVM93m7PsTh87Ky3xldpXHEAxQmk+vUNOoryQAjXVRXUqabZX/SBuRCNHmn8ml3CDhwO+1DyXUkt7D6NlbKKOcJ1wtMI6H2UXZkQ2oeVVoZlumJ+GlTCkDwdBUPQS6nlA+Cq+xHyjQX66WHr66uynjUieSaL3U9bVFf8I+Icp/4rW159zFuMsr0rts1jKTz+UZE8Ed8U5515c7WgXtquw7eU1SZbFzKAXd5EUx6THLeU14kMwwSYfQd9cHx8XEcHh7G8fFxyekqHbS8/C5FlfpbdqjGUq/Xi7W1tZKmQPV6X2B1AZ6BshVzTpDZyhmN8sw4qgEz/l9G3qEOFmX3Zs+RMLLe80zK0+m0TEws25HbefnB8mnA13iV8cE/z2qLyB0DBw18Qtd7BmJERCOXDx1ub4vXTUSDyQGcGljjQKMbq2xLjbcO3DD6iRFtzks6SAQZJpNJUVRZHTO54kELIm5dkMGZ9ZXKyKI4s8+Sw1ngoxvSDia6DPBdk5MUP51k/qYJIBurvg1Zz+T10+k1eObbKyOawKvLGHWWO1vsb/KDEU00bt0YpHy2Wq2GLOhega2aCFkunSrxX89zOZpOm9uc9X+Wj43gGUEzGVraTq4IOEbRuQy7/MkAkcHGLcocW1z9UhvW1tai1+sVw44OgMYSt45xzlFknupEeaY8cH6i/Os68Ug8ln6nzuB4ZJtdZ6osruyJz/pNxj5znqk9KtPrOY8TJD5nTjvHWaabxVeWpedl+lUkvtdW9rN7eS3bT2ePTvzBwUHs7++XJPYcLz7nUC+oHNoq3j5d484r5T6bB70MlsWIzbsYoM6/7F7xRQ7V8fFx4Qf7lU6JtobL4ecBRswlxm2IGWjrTiF56fbJvKR+Ia9UjoP2s4CimizMsknowOlFMICHujC6yh1Ct7Vm1ZHjwYGzrL85ZjQXzAKTMrpNfp1HBKJr0Wd0fFkf5y+fwb5W29xG9ohl2j93GUv3QV53B0DEA/KEUVcRzZx1Nfs9kxnqxiwyucZv3u82yX0SxyidfOoPl6eIpk3Fucr5obIpK3T+aZtw/s346vx4COKz2G76FT5u/X63d1mW62UCKQLPRLRp6Kd4+Y81nlzfZLrZI719HpTMuJ5mhBUX4bgFk7zynROudx6TnAe1+Ys8YB0lF5qrxA/uRNFiNtNuZUBchuG8Dz8W4BmIE5u+RzSPas9WWGcx3h3A7P95DbHsOT4JZc/JHBLWa1Y7vL1yDN1xuY0XmSNSu+42I2nWszgA/TdOYj6A3Cjkf7zXFU826G+rW7bi6uXw3SfWWXyZJU/eFucHFUnGDwcaNcm7I+D1IV8yRy1bga31VUSU7X8Zf8kfB42yelF5612KdpaxE9GMmNN1PFQji1Z1uScQq2sIKOiZBBOdH94+yrvLsPqgZtRzctc9Hu3mMiggRiCU7llaWiqrPh55Np1Oy6rQ1dVVyRup7ULkq4hbI1QXrbqxDTS6GB0l0EL6Syu+NL5qThpl3eVD/xP8Yf1p4Hz22WexsbERo9GonNys6IZer1fyVcpYUG4rObnsFxlXjGSgXBHIFVjInGRsB4l1nzWGuE1AfBWoSGNOEYCqo2Ti6uqq5FAU0MFoD21j9UhnjgnVN+I6ukZ95P2nd7XZxxw/ExjKiLxw0M+j7iSnBBt1CE+r1Spb5l69ehVffPFFvHnzJo3QzYxtfSfgre+MmBePHIjLHBz+R/5SPnyOqs3n5D95z/HDRUsCqUror3edXO56m3lxFHnGJPOMHhJfPWeRHDaNK4Iq5L3rIMrCPHacL/pk5PNB5miwv1XvDGTVi2NLEXn7+/slj87h4WHDafXteuTBZHIdacVn8jr2N/WwR3066MS2OGgzi79u4/E3yrjexQ9FISjq7uTkpJwgTvlgnjMlQlc7uL1M1Gq1GosdEdHQCdLDtHPYnwRiCGb6eL1NlmbxyvnG52mMnJycxHg8LnMVo0T0kp4SqMHfOLdSZsUX8aPX6zXsKY5RnpDu9hrBrPsklx067uKJ5qgMUIu4totYP8m/ylN00WQyKfOyDvBaWVkpaWU0dsU3yRf58JD8cL7Q/pBO0aKF+p/jWJT5dypL28eHw2Ej1YT4oRyz7Xa76HcuYGZ6QvJ02/x0HyT+E+xiDu555gfxRpGuh4eH8fbt24Y9oNzh7XY7nj59Gp1Op/zPRcmI6/meeWjfN8fXXYhzD/UEcydq7meEP/0N2gJa+Nrd3Y2vv/66jMPp9DrfW7/fj88++yy63W6JnGbUonSJjzXp4rvyYgGegdyRzICh9x2Ed+2YbKB9yERZu9ediOx/5wevz4CgrA3+f02R1MCfzJm9jWYBSV5OxocaPzLwIiLmUtI0umqgjJNvH8qur9XZQZKaoT+rzbPKoIOZ8cOjpDIj152xzFH3Mrz+t63ieFs88szbqX6c1Z8sX/eqr6bTaep0+qqh84PgWVZ+ppey9vlknTnH+uzAE8uv6UKvD+vNfmB+QhmN4hGdB67G6RqG2hMEYnm1EHSXhUzG6AR7VBxBNPGE0YgObrrB5nwR0LSzs1PyZOqgEuZz4iqztnAo7N6dNkWJ+NaFVus6Oo7y0+12i1GuPHPev+xjGja+hU3PEPAhg80T88pIYU4OAWmnp6exublZtrQKZJX86qXyOE45bkVcnZ8F6rDNLv+MrvNr2d96tsBLXcuoOhn2jM6TMcf+UtTPwcFBvHnzJl6/fp0CVJSx2uqxHBHVTQY1DVEHLOjgiM/sZ/I5A7XZ9izSgPeKlwQWCbZSJ5+fn8fBwUGMx+P46quvYnd3tzGncLsTwTOBHh5BK0dXYBvBGgIUHlFDfeALCxn/nbL+q10zi7weqqNve6E+Yts9B9xwOCzJp5lwWfdlURPUTfzOZ93W3yRG1PpzvJ01nvCzz20RTZlXHRnRoS2yct61VZGARJbzTO0jP7IFxixyWfqQfGT0DAEqgmnexvsg5ztBEQJGBBNF7BsCQwTIHPSjraYFrSypu8qhzDhQRN6L3/fJF72r7ZQZgmcitl11UR05rzj4qLmeTr1yRK+trTWe43MReerj/z75kT2T+pTgCOWEc4mXQb5R1sgP8UGLTp1Op4xPji/aJ6LMhn0I4hhyAFr9XBu34g3H/vn5eQFpdZiLSPzodDqxsbFRFl1Ho1HD9nDQlrshqIsfii/OE8q6zxMca1zU1f2KPGeKAab26fV6MRgMYnt7O/r9fgyHw1K27HbVQaAsAUX3U+ehBXiWUGYYfkz6kOfPc68DDLeVMc+gu8/J/bb6zLrmtrZl99Sud4crq4tPEv4fr7nN+J6332f1R9Z3rOOs+t71udk728pncqLP7nWjOJt4M8NZZdylTRmPMjCBz+J1dMBl/Hl7Z7WNE0zE9faeWn9mvPIyaaDOw7sMBKXRkUWg+jUOSqhcgWQRUSKO6BhRRrK2156R9QvLdQDC66dnq78y54114ruTy4CHz4sPOkTCDSVN7Dy85OrqKtrtdjFMPd8bI888ikwRX3LuptNp2bJKMIfOXtanAs/oBIkEbiryTI6QeKD7eYgHAdF+v19Oq+10OjEcDkv+PxlG/Mw6qGwfGwITteovmhVNqjbQuXXjzkE4/Z9FIhEoI3im59BgY1QGHSwfs3yfpUeyOkpus/J8TlJ73THxccTIROqHWj3oLIsPjApgaggZ2cfHx/H69esYDofx5s2bODg4uHEtr/fIGP5Pp4bODA1qd8Z5L+Xe+8Np1nxRIwfcXU5VB0Zlsi0ENtgG/cfTIpW7S1FWzJvHOvP57pyL6CC7bvX50PnFecT1L+vBrXGZXPn9qhNBPeeRohB50uh4PC45zxTlm/W1/1azoaiLKevMH6mxpmscINEYJEDP8cRrb6NaG1xOlM/Mt/DWgPFZz5dOE5hAnaKIbAEjbCdBcsoQnV5FkDjo9r72bMYr6RbmH8zkWETdzYh96uKIKGDtdHodFdTtdktEkdIfcDurl0VbQ+ksNLd46oX7Io0vgn8ZqMv5mbYEF1harWtAQ0CR5v+VlZVyyFC3243BYFBAVspApi85xiRjD5XzzPWOA8UizVsEyT0CXhGXEVGigRVdJdtRh9ytr6+XRTjxhXnNqXMpPxovs6Lq75s3Lh+0AzhXcDFN/ST9I9BsPB6X6zc2NoqcrK+vlxzU4odyv3HciB/id20xcB5agGdGblSLahPkY9TjYz0vczJqRAeYv/G+mrE5b/28D+bl0X3ysuZ8zXqOT5y31cfbmRmeXqd56n3b57uUr/5wUCUjygYVKnOf+b3Z2GP0RM2ozRzdWnv8mVlb5plwOWkzWkd1qn1WWyKuV95Uj1mOFJ1c3euAjp41y4Bj/en8sHw3wGq8c0dJ/8vAofHg26JqEQ7u0FEG6NS7AyCjP5sYxQ+umPOamjMm2XKZ5z00Zt1QkTGnE0kVBaZ+v7p6t21TxpLaQidZ44WGBU/3ddmQHMqY4xZX8lEGLUEqOndyYDMDWYauAA2XXRkyMmZkyMqY/d73vhdPnjyJV69exdu3b+P09DRWVlZKxNTq6mpZvWVbssgsRlop4pEGk4fmMxpG7zQsNU4yY9ONO8oKT7vSvdyyqahDHlQhZ5VjSPWn/Om5DtixX2qRQLwvAxvYLrWXEaD633lFeWEONuonjUfJFA3bVutdvkTVXSv2+/v78YMf/CD29vZib28vjo6OGk6T6iUH1/mhd0YvudPHw27ED49GIw8JIDsomelqOge1eYQOA99dL+lgicvLd6esyvlWHZnHTZ8JKuo3jSc5q4zEIwiqZxOQI3jtcxn1I+VE1zKKyKPQOLbJF+lH130uu64fKN+MGJOuHY1GxWHf29srYC1PtVObMnvJx5WPWbaTETTSaQ6IOdjo/FR6B13r9amR1zOzPyjr2iqm6CqCrjXgjO1wx1j9onKYwL3f70e32y0AifPQD19ge5WvVGAK9dCHkusO5lhyW4vjwMe/605GZOnQEjn/q6ursbW1VT6LH5yDJduMuJE8dTqdiIhGVDvzlN4H0W7PcgNy3HG+1LhXtDv1iWy14XAYe3t7EXG9+LS9vV1Aon6/37CtPMKO40eRWcvLyw1AkouF90XsF59fOHdwMY/8IMgl/aQt9a9evSrz9crKSjx58qSARDrlXfJP3S2ZJE8U/U/AbR7f5n15QruFgKLIx4WATsqNdPLZ2Vm8fv06vv7666K/V1ZW4tmzZyXybnNzs5EOYzq93tmiZ7AOkgXqjrvyYgGezUkPIWQ/TTQPgKB3Tibu/Drd9n+tDg/ZH17vWj1qoJKXk727Ecbvt5U7i2f+fVY7alR71qzrblPEWT1n9Wft+21OSNY3LpPZe/ac7P8asW9pBEbMXlUn2ESj2Z0wNx5rPHHnggblrHHpTntEE6Cq8fU23jGyhIa/88ojvTTxsx7633kVcQ0YkJ9u2Ot/nyx5nTsXNEJ4n4MpdCDdmGd/akJfW1srBtfS0nWIveqv78p3kkU4yTH2vqTxTt7SmHdn/TbwjOCC6wQHz/Su9mqbJoEk1aXX68VkMilRHwLOLi/fnQ7Fk8NopLPPyA/VXaH66hvKoOrPPpKMEdDidbeBZ5RBlevgWavVKo6icriQH9qu0+12GwAzx0I2X7jM+mevdzZ/UBb4O4FO/cYDOjwyzZ1e/cbrHFzhc9VmARjj8bickCnDWdGFBAJrCzEOiql85gty8NP1EYmADQGhTGfPayc4AJcBS3SuFB0k8Ex1ImCWgWeSVQfZHBCkriWPPKrCHVfVle3L+MI2ZUQnK3tmNrfSeZdcqF8JJgo41Il8yo0jnlHXZv1Xm9ez38gD6hmfVzl+/d6azLgd6TRLF7g9QiCDCbkZEc1ooVlUm8s5T4kP3M7vc/wsus1W/BDyeV/bV7MDRry/2D6vF/UbgSfKhfMjK6dGNT1+X8SxLpnwbczUo6oLdb6Dm+IFt3wyH6v44SdssmzWrcaXh+AH+cIx5OOF40Z1kS2h6EBex+2ep6enjfsUkdhutwvw5vac2hzRjCB3njwUZfNoNl44L9Be8sUb6SVuHdc9spV6vV4BS123+jxLmflQPizAs4RmGT0/azSvAVj7/TYe3qXcx6RM4XDAzTJcavff9bp5JodZZd/23zxEo8BlwZWg1z1z0micyCm+jZdZfWY5h3ctK/t93vtdOXO1w8txwyKieRKsjP6Ml7Pk5DbjIauHl+OGvP+XlevlOQDXarWKMZg5CFnEmW+xcsNAYzAzLL2MrO1eVo1XmfORGW5ZX+kZWuHjGNEWFSXBJR/krNBZldHO6BrVh0mqJUccizIk/D+2hX0mvtXGtPefXgQVaey1Ws38Puvr642tBa1WKz799NM4OzuLjY2NeP78eVltZHTN8fFxDIfDstVFciF5Fa8UKUFjnZEJjCiT/pHx6cAex6qAPgJlmdwRPGOkGcG5TqcT/X6/bFlVAuRerxcRET//8z8fOzs7cXBwUBInKwkzjVACR6oPt8lQHtVmjhs6s4rSU93JP63aayyzTRwrBGZqgDXrRIdZLzkOw+Ewzs7O4uuvv46f/OQnsbe3VxIv18AHjlGXW40T5ltRXzHfINvC8cDyGXnC/hbPPLoxy4mXLVSwPZJLOmWXl5cl99vp6WkcHBzEyclJ4S2j6OTsS39Qn1BeFdVKeSJJJxE4YJ0IBJA4prhdWfyjgymSo+dyzcgzr7/yQE4mk0YiaoJm+k9lULcIgNQhLbzPI90kV5QJguYcl9ItXIBQlAi3FUn+JJuMsOW4JZ+o77J5n/Os3nm/11c80hax/f39+PrrrwuQJh7Tkfc5RGObuRZVLg8tESCiaLP19fUYDAYNUITglORZ/UCAgrKQzX13JbdPGKG4u7sbFxcXJVegQFe1T7xQf3t0N+s0Go3KosDp6WnRp5oX1tfXG/qS4IMfGMSIJ+YNFL0vLzLeSF7Ozs7K6cXih7b5aqzSJlhaWiqnH2ruJ7BydHQUx8fHsb+/HwcHB4UH3W431tfXS0SRxgvlnictsq6uq+6bH3pORHNbr+Zp6huNb899SttE/aj8ZuPxON6+fRtv3ryJbrcbT58+jW63G1tbW7Gzs1Oi+FUP6QvO8ZxrpKfJe+fbfZH4Lz5w4YY7JbitVuNF9gXl/ejoKEajUbx+/TpevnwZvV4vtre3S36zJ0+eRKfTiV6vd6N/tRgtm4Fzv0eqvw8twDOjmkP9s0yznOifRcqck3muvY/nfQyqPZ/Gym0AT/bbbUr8fcGtu/DrrrydtWKhCcsBHr+fz51lBGbX31bnef7LALL3KS8ry6+vraC6U0qHxA3CbOuBA1isCw2K22SwVuY8bY2YDag5qESnSg5U5pi7c0rwzIErGqJ8tpxXrz/5QgOLZWUOkgMVdB7ZRjpUXFGXEc0oJjlQ2sKnAxRkeB4dHRXwrNfrlW1ryp0jg5HJ4k9PTxt1kqMmnpPPcu4d5CLARKBHjqTzWXwRP7ztlAXlb9GKqYCplZWVODk5ie3t7eKky6EWIMjTaqk31N5ZuknX6n8BhJn8q75y+LWqK2Of0Xl0qgjCklwPuqzoN91LoGM4HDZOX2M/Oqne/ExQhECZ6xvXHQ7U0FmVbBAU8OeLJDfiA8cc+4/Xu/6nwT8ajeL4+LiAHQJ26fAL+JADwnJUDweJWBfXMVnEjYNFPk8RNGJ7HQhycvBHz3RwQHXgdkyP1hRwKLCD+oPRjNoqr7KZY43jW/rG6+Dy4U47Iy19yyb5za2RepaDZ96XNd6Rf349yxX/pGflwDOiiONG8i0nV23z/uKcNZlcJ+jW+GVUEcmBbAcJyWO29UN8tqwsybwSlfPkRMlaJvsE0dxm0xjlydLkjfjhc60+UyYzO4Bt+RAgscYjyQtPCc0iNiOa85HmfOoCza2KKBKQrYU2noSocSOdxTFWa6N080P68q6DxAcuePpiAMEcgkWqr/ihg1wUea95WHnP2u12gx98Ruavc9w8NE/EF/KAL58j9C4bjHzzE3+5/bTX6xUbSnpEY5J14UIx7R7nw135sgDPFrSgOYkG7X1OTD/NdBtgljl0s5T8beV/bJoF6ElR3wW4oROVgW21+z7kuvssK7ue981y6slHfWY+iwxMzOqWgWez2vA+8pYBDdk7/3cjmr+5ETOdTm8AEnROM0PMnSTWw0G7WjtVJxriDgLyencceZ2Dbg4iMhpD1zDPRbvdbji9GxsbjZD9y8vLEnmWgRoy5Fln5Tph5BmNKoEV3P7gjr7qz+i/zEEiP1SOgyEy9NbW1mIwGJRIRLXp9/7e3xuj0SiePXtWoosODg4KcKJtZtqyx2gEytJ0ep3zw/vR+5RRcjLW5bQox8ry8nIBOWXkqh4XFxclT5KeyTqxT8h3RuiJL3SmJTuK+qNjnsk1AbmVlZUGAC358DHnDnDmmLMuBA0UIdbtdks9NYZpxLNuPk7YB6o3nQg5qcvLy3FwcBAvX74sIAe3OUVcOw7acue6hHWR48XoKbWZlIEEvIb6nc6ytmsr6oTjxEGR7D2bGxyYURQMQTGP1MnAs8vLy8Y2YD+IhYAVx48ALeofEudvJirXu8Z95sSx3oyQUP9Q92fgKj9L/hx807uAG4FDl5eXsbe3F6PRKIbDYePkVZaVzXXUiepTAm+SeY7vfr9fPvvhHy4nNXAsG5e3Uc1pdjBREVE67ffw8LDwykER9Tvndekn8YzbEnWiq2REiyniCecLlVVrh4N1Xpf3pUwuJSdHR0eFH4q08tyQ3m9XV9epKSKizGGMtJpMJkU2lPut1+s1Fr6oV6nrpTv1HC4G3idl40tAVxYh7sAv5Zv1U+Te4eFh7O/vx9HRUVxdvTssan19PZ4/f14i8rSFVQdmuC1Em0P8iIiGXmEf3xdf1FZGrOrk62wMU6dy7Ehfn56exv7+frx+/bqA+Wtra7GxsRGfffZZgx+KXvPF5svLy8ZibaY3fY6/Cy3AswUt6I70TQN0PgbRWOZv2XXz/PbTTOTFbfyYRe+rxL+J5E7hXakGVtWAuG8q1cDSWVRzFN7X4HHga1b95v2/Vpfa9ZnjJadqOp2WBNCZgeoAGR1okhurdKxoVOo/jjcH/cjzzOB1UEzP97Zm/c/tPQQutZJ6cXERu7u7cXh4GOPxON68eRNnZ2exu7tbcoDJgZGjy+1MdFyzfiA/BGC2Wq2Gw7K+vl6SWCsJr8AzgaBK8sxtTCTyi86EgCYeJqG8JYo+1DYTGcYETZ3Pzt+I61xt3EpE50H3ZtudsvHGvmR+PG5H1nWKznAHO5MZ9gnBREXNaTvQZDKJvb29+PLLL8u2qcvLy7IST2dS0S2qq5NHjzkAQ9mhM5g5QA4aqE+1PU/bkX0ci096Zg0w4290igQqHh4extnZWdnqq3Lk8CuqSs6/xgsPIfA+ZntdL3CcZfKnvuAWTQHknU6nbLcST/Quxy/LIaX/xA+CKw5YEEClnmR/85RVRVXt7u6WqMajo6PiiPM5DpTqeR4xp8gk8U3guCJuNzY2GuAZ+yybq2ryobpkkelOGbCj75QrgazaKn5wcBBv375t8I+ywqgWAeseaSqgSPw+PT0twLKSnUv/eVStz5c+LhwU8Ojp9yH2h2RyNBoVMHFvb6+MoUznexn6Lvk5OTkp2/EODg5iPB7H8vJy2aopsEiAovpYY9rBQ4JFkiEHz5xP78sXgolXV++29QrcEVjExTaOF5VBGb+6endIh+bSN2/eFP3e6XRic3MzvvWtb5VDAngKq3Sb62ZGh1KPc2H6Pkjl0OYQ8KUFislkUuwF16kZ+DuZTErE+e7ubvzkJz8pstftdmNnZye++93vlhNHpUO0AHl6etqIvtZzvP/vIwpvAZ5V6KfJQVvQgj4GuQP6s0YZUPYh/Php5CFlgL/5f3dpWwaQOVh7X7yaB4ybNcH6ve5cZtc7T2r883s+tM33CWTfl3zPcgT5u14yAAme+WoiiVtns5xgXjdfnSSx/CzyLOvHrC/peLH9SoK7vLwc/X4/ptNpWVG9uLiIlZWVsp2j3+83cjgxzxC3tswCgLQqy2fqIIPBYFCAoV6vV0ARByG1Qn52dlYOOvCoK0Y4iXcCWASeCaTrdDrFke33+/HkyZOybUdtFRjmES+qD4EZgj8ZeJbJTeaYcvutXgTP1E9yUlg3l41Z4J8TnVglc6fDRJ5Kpnx7qreVoI1vk3MnzyOiMn752GEUns8FBBxq9/v1Wf3Fk+xESEaeyZGSs+tbqnwOV5tdXgUoznK4OK7ZH7c57a5vMsffn8F+yAAL9plAZ+kFATjn5+clYk+n2vkhNJlunQVsZTpQgLvGPHVy1v9Z5JTPAxn/vJ7OU/KWvOKJsycnJ41tvYp45j2sI3cO+LMdHGUUoEBVRhIR9KLMEQSRfDp9qG1A/khfMzJROdokOwSRs4jajPeMTGQuRc59iiTKTlEliFYDB2+zv96HOJYYzar59+TkpPEfI5BZL+pigqyKrGeuNKZM8JPKGUWvRRYfpwQQa1Gj78sjPYMyIJkRMC/Z0bW1vMc+LgVMjsfjhp5Su3WaLHWJywh5rH7j9tj7ikhcgGcJ/TQ6sQ9FC1406WeVHzXn/WeRH/MYwj9LdN/8qN3zELydp8y7PPd9ypv3nnmAyJ8mMJvAUQ2EzN4zRyUDcfkMfeY7y70rvz6EvzVDltu5er1eI58Tt84IQJGxqi1s3C7hTqIDQsy/1O12y/ZD5piR0+t5q1Tvk5OTskp+dHR040ALAmzudDJ/mpyDFy9eRKfTKUZvv9+P5eXlGI/H8fLly9jb24vxeBy7u7txfn4eh4eHxVAXj5joXbzk1hYZ0jV5i7h2eunIDQaDsm1E/JLjqzw0w+Gw1ImRcnJuMgdH9VSkAp1x1UN9OxqN4vDwMIbDYQGm6FzrN0Weib8sT/Vxx84BPW734XY11j8iigxFRJEVRS+KfwIoIqJRx1kAGZ1qbpcVkBzxLvn627dvyzYwOnO6jg6dxolvQ/Wx6eCRnHVuoVfdamM426YufvK7rmu1WgWwkNywP9SP5Af7Qn3IgyKkO/ywhMPDwxLNoaiZ4+PjdAxRFqbT65OYHaijDLFPJR+KsCIw4gAat4Rzi72DTxm453JJ4u+UEcnCcDgsIMjBwUEZa9wiT/kggM6opwyY03METKoeg8Egnj17Fuvr67GxsdEARwjiKpJJ44Xt8QjJDKStAb3+v+R6Mpk0DjXY29u7cViCtp1SBzCSmFvX2Y+al46OjkpKAunJnZ2dePr0aTx58iS2trZKrlKmU1DfLS0txfn5+Y00DA6K6755IhNrvFG9BSAeHByU8SJ+cL6NiAKKSp6l5wSKMQLv6uqqbE8cDodlXD579ix2dnbixYsX5cAA8Zb8OD8/j6WlpRKd3Gq1SpoELbaIHzWQ8648EZisbbfUq5IPXddqtUoEIXWd9Izao3FycXERr169ip/85CdxcHAQ+/v7cXFxES9evIjt7e349NNP4+nTp2XupW2iRTnVU3OO8rFqq/5tY2JeWoBnC1rQgha0oAV9w+m+gb5vCt0Gyrux44Dax+DLQwG5Kte3M9Fo1ZYEGasyXgWu6Td3rOX8qnwZ4wKDtK1MDmItCkQkp+nq6qpEjDlIFxGNZ+sloIURKf1+v0Rwqc7Pnz8v0R8yjgUIaGVbziud2IibETwOGLFd/CynjMDeYDCI1dXV2NzcLNtYletM73IA5PDO47Q5eECnz4G0bDso8yQK5GH0Hx0t8tXBQgcV1V++JZgyxbpTbilbchS9zdl2Uge6M0dP9WdEmcBFRho4kOQnhroskCg3qicjz5wcxKecz4pQdeCwBv6QHyzTIzcIgPBd21zlnCpPkwASRhhl7SGw6iAZ9cus+mprlQBFHxsE6uaJLJpH/2b9TPlh3jdF9GoRQCCGrmOb/LPI+eLySB4JdNeWXo8oUvnaxik+zhv9eRfy+jLPqPigCEXpXj5L/cz2kRd657hkpOh0Om3wQ/OBn8gccR0xPWsM3CdPVG/JicYLx40OERKpH7kF1+sofS5eKPJMc/zKykr0er1y2jWjzpwfBOTJA4+W/FDgTET9q5ynXLgjmCgA3XMb6j/qFPFDBwQIoLy6uoq1tbUSGa8IRfIi07l6nkfiij6UFwvwbEELWtCt9NPolC9oQQv66aea7rmLTvpp0V/uUBKkkPMuUGc6fRehxm0T+jzLqVBZzN1FB1f/e32cBCwR2MvakQFqerYfGsColn6/H8+ePYuLi4vo9/tlK9VwOIyLi4tG9IKcGUXSCDAhoMU8V+Krns3cYVod39zcLKfBbm1tFYBPhju3cka8iyZpt9txfHwcEVGS+mvlm4CRni9HUGCTciF98skn8fTp09ja2ipO/vr6ell1Z8J7RWKJ1E4BaYxicRkQ4EjwjTIjx5FbpBm1qDbz9+3t7UYEgJwrjxBxEI4yIvmg0yjZVl9qW1120qbqrXv4v4NWdMK5Va4GIjMKjnzk1rN2u90AVwmOENhj3TRO9EzVJ9t6Lt6qDEWaCDjnYQg8HVHXSC4Ziad2ivg7n+cgHvuZjqpv11TUmZ+6LJnIwA/vJ+pA9h1l1sEg/qYTERk9pLxVctrZJ+pflqHv6sesnhHRiP4T0K8TE9fX12MwGJQ8k9J9LHsWL0gZqFoj/4/RqJIZnm7o+bwcIPSx4/MAgVVGJymaq9vtRrfbje3t7Xj69GlZnHDwnbzny8F8yhyjpu8y/zvIquhDRf5yEUPzDPuI4JUiw7wt4oO2TEsWlSPyk08+iRcvXsSTJ08aByewDPa7TuDkeKSeZn7R9+EJ+1JtViSeR8czuku6Um0Wn3xh6OrqqvBAEW0XFxdFhz579iw+//zzePr0aQGcXd5VrvRwr9drLHjod17j26XvwpMFePYfKLlRsqAFLWhBC1rQTzv9LMxr7ohFxA3Hme/+mTTLmao9q0Ze1l3tDL82iz5RuXIIptNpPH36tAAiAkt0Ip5OCdShCkrMrfxF2q6m1X2CAIy+GwwGxaheWVmJp0+fxvb2dgHPGFFFB0BgkAxzRWkMBoPyTDk45CGdKj2z1+tFv9+PnZ2d2N7ejo2NjQJ+6CQ6btmRA0eHW87/0tK7/GceFSKnQ8BdFjkkIjDLRNQCQJgTT+Dr5uZmrK6uNk6/JYDnoIbLEuvGCBRGPEyn00aeIM9t55FnBNIirscSZY6ReQ5Ysb89QmsymRQgVeBnt9st24673W4apcST4Vh/OYaMzqAT7FEmiroUQCYnlpFVjBJhtJ4AHm8nnVrxwQFWXScHluCZDrPQmGFuL56yyesJbqpvPLKJAAnrmr0YaaJyPdpHUVXK6aWtdD5eHODT/xpfBFh5vXgsEEVA6mAwKGNHW/LUrw5akhcZEfCfpYuzuYJ80jhRbrPj4+MYjUaNfiGol41fAbn+mk6nRW8zWkt6ZHNzM7a2tsq2eI0nyZ30GeWBOkF80O/cSppFf97GI4KvApwF6jCyl2Ah66v+9yhKLh5oPCoSdDqdFvnY2dmJZ8+elS294kdEM4ceIzt1Wrnqpt9FDijehSj3kmcl9mdEr4OJmquoq3z7ZkQ08lfqNOnpdFqAwydPnsSLFy/KYSMe1SfdIJlYXV1tLCwKTNSLOul9gMSIBXj2Hyz9LDgYC1rQgha0oAX9rNGHAFaizEGbRRlQdtv3962fHC45otyiIWdRxroc9IuLi2i3241cNHJSJpNJMc7l9AicEXjV7/cbUWCbm5uxsbFRDlAQeOFbzuQcyPlU9IAACjnOchgInjFyYHl5uQAvGxsbxXGQU7CxsRHPnj0r+deYl4l5Z5gfKaIJCqm+rVarOLqMCiAwsrKyUq5R3bSFaH19vdRJDrBecn4jovEMj07JHFoHTggw0gkmcCXHn5FcBHPEI/0mHrjTxOgWfudWH/FZjqsAWEVXKepMckUAjuAD66/66jrynrzwetKZVcTQ8fFxA1gVWMRIPAfuBBZmABRJfFHbWQffFiUnVRFn2TY88dqjw7hFWO13AMSfzbqqDmo7r5Nzr/8kL/rOtqit/KyyCOZNp9PUmed2NvFYTrvGkqJYCWaoTNbFI7pcFlQX1pEyxnpxnDFa2fnCHH8EdyWXBJM5lijHepb0sPSh+CEdp5OmFWHlkXbOjxr47mMjG3N+vf/GRQhu7yXQzVO/GaEoEPvs7KyRq5FzhvSQAFue0ike6GRa8kO8pSx6O/13bvNlxGxtscR54TKm9pMfnnNU8hERJV+f5iTON5Rz5jAVgK1Ib6VN0JZet1m8zc4P1y+cf13X3IUW4NmCFrSgBS1oQQta0E8Z3QX8us9nPQbReXJAIyJifX29YdQzEoCr4QS36BCqXIFxBKq4jTVz3lkXvTY2NuLFixcFyKDR7tvcsvapHnoJsFOd5XifnZ2VBNPHx8clyfn+/n7ZyigQhdv4mGMoonlKqYNZihIiP5TMu9frxfb2dol2YJSYomt0D7fPykmSIyXAgZE2Dph4FIlAJbVDAAUPjiBQNp1OyzZFggcE5RhR5w47t5sKEBmPxzGZTIpz2+l0YmNjI9bW1mJzc7PkDVTZehGEU/l0RPVsgW9ywn2bmoNVAk1Ho1Hs7e01wA6P+vCtnExiz3ZSPiUDkhPKC4E4lUmgdTAYRL/fL05wBqCpPAIV3MpKEEKOOSPKHFSRfCmXmesAgqpMgq/60+Gu5TzTd8mtb6nTNjSNQ12nbYmKLOWpgZQJAp8C4HwrKa9Xmx0MIBjJtqie5Ldvq1T0ooOAklW1Wf2nqB9Fpko+VL+Dg4MSlXt19S6P1dOnT8v2/J2dnRIdRV1JHe+gJ/WZX0cAjGCRA2z8zUFC5vESTxQtxudznEhWqRMZpawo6JcvXxYA7eLiItbW1uLTTz+N9fX1ePHiReEHgTcCThwv4gnBNIJ9PkaV9oFjUHzgZx8Lkg+PXtXBQQ5EaTFK45jbJAm8HR8fxw9/+MMYjUalrMFgEN/73vdiMBjEp59+WsZLFinGdlJmCTzrRX0suWZOtnlpAZ4taEELWtCCFrSgBS3oG0m+8h4RDYeztkoe0czr4xEydHrktHH71aztLe54yVmaTCZlC41HY3ibvF3MAeeJsQXSCPxQJEtElEgjJmVX1Bed/yxSQY4e60HgRw5tr9crYMj6+noBFwkQyXEWLwQC+TXMr+f1YfQfT+10sEt95lsZHUyhM62XIq3cKfWIF9aNzrtIbWE91S79P2tbEOvEujDyzq/zSBpGwzDpeC2Kyh1utt8Bxqy+lBNG3+jlORSz/FPkd9ZvdGKdL86PbPxHRMOBVp8RPGOklQOODhjo+dzCynopklF1II+pYxR1xmg8jvEsss7b6IBHxo/sP8kIy2WUGSNXGW1FgFTfWU+1nWCMjz2Bc4qyiohGpC3zT9UiUjPZr1GNH/xMcFl1IkhJwMmjzwhWUTbEU+kp/X519W7bu8AiAf4CVyPeHbYioFn8YETjbe3L2ury4/zLxiDLcl3CtntknmSLY6HVepeLkaC5rmGUng6n4KndTGOgrase9T3PWHBgVNdTN94FNBMtwLMFLWhBC1rQgha0oAX91FHmjMt5cceChrPu1fUOnGROnEhgmT5HvDP2CVQ4AJCV5b8RMPEcSopsurq6im6320gEf3V1VZKdK5KGEQHKASfnRxEE3NKnZwq8kgO3vr4eq6urJaH36upqdDqdBhimzwR9lEfu9PQ0BoNBiTA4Ozsrp7uyb8hXOUrdbjd6vV5sbW3FkydPotvtFqdHwODp6WmJujs6OoqDg4PSZvWFHDI9h3lw5LzK+RMo50CS5ElgnXI0aTutthkp0kLy6FE0BNTo1PEaOqcsS/3CSBpGPDGPkoAi37p4dHQUo9GoAQxJ9jKgQQClgAHnkYNL7XY7dnZ2otvtxtOnT8uWKybFFwDFdrCv/He1U2BxDdQh+DUcDuP169fFQWfUneo9nV7nztN1jFZx0IqyQL7xMAjVR9vQ+v1+2QL+4sWLIjcaQ1k0q4N3BHzFG57IzPsIQLKdGhuKjBVgJoCRQKOioyQnirTK9NXJyUkBRxQZdH5+XoBzRSq9efMmxuNxrK+vl3Hz2WefFX7wBEUS26XPilwlr9QvlGkHQ8k/ReiqrYyq4riUbAyHw3JggO5zQFflCjBWDrOrq6tymMzR0VEcHx/Hy5cvYzQaFdnY3NyMzz77rHzPos4oIy6bzg/Vm2MzOyxA5Wg+YRSiDr2hXGm+OTg4iP39/cY8w/LEn7Ozs3KS92AwKPxYW1uLw8PD2Nvbi6Ojo/jiiy/i6Ogotra2YnNzs/BjY2OjnHZdW8yiLuE8rrHZarXKHMgDBziH3ZUW4NmCFrSgBS1oQQta0IJ+aslXpB/rWQ9NBKQUidDv9284lQIdFNVwcXFRVvJHo1GMx+MGaCYgSxE6EdE4wECAh7bL7OzsxPr6esMh4ZZCRgKqrNXV1Tg9PS056Y6Pj+P09LREWTDiSaR26hpFH+hkTwKTAs+WlpZiNBoVMEQOvAABOdQOnhF4ksPIiENdz9NY1VYd4CAwYHV1tTjL7qgz2oL9SafPwRGP+FC9a46igI+zs7MYj8dFDk5PTxv1GY1GBVgUZWCVnqkIQjnOAhDprLdarbJdVzkCe71ebGxsRL/fvxFFMysaiDzg/wSVCXB55JsAp+Pj49jf3y+HAwgUEDiisj2iSHxkf5EcDFU/sF6Xl5cFeBBwoO3OOzs7JUqR/edAPwE0ttvHCYHhLLJIPDk5OYmDg4OiF7glUfUWSCvQQ9uh9c5xznpJJ2j8KAKRsijQVpFm3W43dnZ2yvZEHhLg5ICRnkdd4Isffh9/Eyg2Go0KMKYt2ScnJw1e6n00GhU+SJ4EvkiOpIcVjaqxIp6MRqPY398vsjkejxt533Z2dsrJzrMOgch0JqP/KDsEzVx+WZb6WXw4Pz+P4XBYkvezTILwPJRH/SCgWnJyenoa3W43Iq4PLhCg+/bt2zg6OorXr1/H8fFxWYDQKawbGxs3tnvP4gWJbdWiAueuDEyclxbg2YIWtKAFLWhBC1rQghb0DaYsws4dbzmWcu4Uqba1tTVX5Fmr1SqAiaKplION+bx0PSPkRIxaury8jH6/X56pegk8cMeHTo2Sqvu2roiIdrsd6+vrJYJtfX29nGJ4eXkZo9GonKYoYE0OoCJM9ByBbjw9kfzg1lFtR3z+/Hlsb2/fOFmT4Bn5IcCJW7jEC4FeAvTkgHqieEVlbG1tle1/ct43Njbi6dOncX5+Hp1Op4BGx8fHjYiuDLjStl/fjucRTbxH/FHE0ObmZnF4dUqtgBLxjfcrcpD/+cEgBFcdzFAZ3BLM/HVywDUG9DwBGb59k+CZgNSMHFzli+BSt9st0XfPnz8vp2syz9ltW9DYZgF8zOUkUEx5+ASGcUuh6io+M2pPWwcFLLItAhsmk0kZGwIxKB8E0E9PT0sUlPiseq+trcXGxkbs7OzEp59+GltbW+VwEZXL+nq0GIFJAf6KniM/BNgtLy8XfjC3H6NBKQtnZ2cxHA7LCZLchijeKhJP0VeMONRYVVtWVlZKPYbDYQETj4+P4+LiouQAfPr0aXz7298u0Zq+ndeBWsoDT45lfj/VV7nwpOM8dx5lj9dp4WFvby/29/dvAMuSCUU7ax4RqR8iokQmdjqdODo6KnNJu92O4XBYAG5tz/z000/j537u5+LZs2clp6aDXNQLejGyVBF+vJb9ye3b70sL8GxBC1rQgha0oAUtaEEL+oZTbfVdubY6nU5xtDznDUEdgiMqw5/hjiYjtRzkcBoMBo0oKr1zi6K/8/kRze20nttMOZMmk0ns7OwU54kJ9BUBJBBAjqOiPlSvq6urGA6HjVPhtH10aWkper1ecXZ7vV6srKzEzs5O2YakqBltTWS79FmAHQEbgZMEL0QEiVTm9vZ22dIkB1TP0WmfDhwqykhOe5ZvTlE1BO54gimj5BgZtrq6WraYffrpp6Vun3zySWPLbwausm8nk0ljGxWBJY8cZLSZ2k3AQiDMYDCIra2twldu3SRAxq16AmAccKEMM9qIUZ8CRDY3N2Ntba0Aq59//nn8rt/1u8r24263m0Zq+vjTMwVO6CXAQuDq8fFx7O3txWQyie3t7ej1enF6elrKYe7CtbW1Bgg3Go1KNNpoNCq89YT7DhYx0op9KxBUssJoTEUU/dzP/Vz8wi/8QgH0s+2aDhQRLBIgJnnmFmQB48PhMJaXl+PJkydlu6CIYKL6QODTq1evylZfbnNnlKP6ezKZNABJ/eYLCh7hpHvW19ej3W7Hz//8z8cf+AN/oERqMsKV/HBeCPxUBJ225DJnG7faincC12u6Vjwcj8fx8uXL+PGPf1x0CWWBc4cD3aqb+EEdri39q6urRb5WV1fLePmFX/iF+P2///dHr9cruTVr0XIOJCqyeX9/P968eVOeGRFlvEvXEkiuRa7NogV4tqAFLWhBC1rQgha0oAX9FFK2ZVUAhT6L6JjO2vLi5bmDFHFzC5DflwEE/rwagJY9m9cw+i0iGs6snEbfQsWoC/0m52t5ebkKnnW73QKeCQzQ1kTmzWFeHm8XAURFQymhvIA07yfyeWlpqRzYwJMr9QzlomMEjEgRXoowFACi9guIFAn4uLi4KFFS0+m7vHuTyaREhOgQC0UBKrpKPOL2MwcD6LQKYNP20Kurq+h0OiVijCBwq9WKXq8X0+m0gJoEYPQc8UNbeMUPycXS0lLhu7YDy5lXNKBHtuj5flKstqsqz1+73Y7Nzc3G1lUmPfdtdgSjCVApWlFAA3mll/LgTafTxqEVPmZ0Ou50Oi1b6Hq9XgHllpaWGpGpzCXHMSUgle8cM5Kf6XRatqsqX2O73S78kIyw3zIAn5Ft4o+2rIr3ul6LCMq9xqgllqkxwMM+rq6uotfrFZ5I7hThxq3Bypun+hDcpY5S2/TOXJKKztzY2Chy7IdqONX0odoqHpCX7H9GTWZlSvbEQ0WPEjCVHsn6Svwh8C7K+ldAYafTKcCv5MNzJHqda/OO/hc/OFbVJ7UFjrvQAjxb0IIWtKAFLWhBC1rQgv4DoRqglkV43LU8d8z886yya+DZXZ6fOY8Ed6bTaQwGgwJ6yNnTf8r1xmgOnarnAJ1AHZ4iqe2KDgy5o8fPjI7Rc5Wk2x1Nb7fKUf4sAVd8nkAKRsb46YGKuPKk6NqWRwBpPB6XfFqen63b7RYgQPneNjY2Gr+TV1k/M5pHz+z3+6UfFKXHiDwBjcpLpUMsGBkofm1vb5ftwoo64XYtJshn0nzlS1Pf8Df1n7dHDvn6+no8ffo0Op1O2Vo7GAxiY2MjlpeXb0QmknTgiABHARWqh0At5peSLL948SIiIl68eFGiE/30YB1ScHl5GZ988smNnGee743b8SQL/F0Rjdz6xvGi6KpPPvmk5EwUWLS1tXUrPwguSl60/bPT6ZTt2evr641xpeio5eXl+Pzzz8uBBASlBMAK1NvY2IjLy8v47ne/WyKspB/U/4zqUs4zvc7Pz0sEn8YU2yEwaGNjI548eRLtdrshJ5ubm40DF2p6gGCuQCdFtglQ9n4Ura2txdbWVvR6vUbEqvirXGTKd3l5eRnb29slgpdbmtnvlB3plpOTk9jb20sPLVFEoIAyycWzZ89KNOLm5uaNxYiMBDAz0nE6ncazZ89ic3OzwbeTk5MCokt/+qEMd6EFeLagBS1oQQta0IIWtKAF/QdM2Qr+fZRzl2ve95mzyuLphxFRonD0mYBVxHXEELciZrmARB4hwwiYWfXiZ0Za0dFnRAvBAo+IICjBeogEVkVcb931tnMrnoAygolykrX1U//71kI54Gtra2VrlbblEbCZJW8CR7gNc2lpqTj9nmNJ9wjkiohyYAPzRDHaR3wgeOp97yCIwCJtAdYWTiVHzyIvBTxsbGzE8+fPS+SZAD1uXZ0l//xfEU0CVQTgaLuZ6PLyMrrdbrRarXjy5EkBMX3roADfyWQS/X6/0XZG1qn/xQ9tfRaQqBM6deIvQVU9R1F2W1tb8emnnzZOYFW0l7eXxOgp5sQTOCKeSmYIPCuCbHl5OdbX1wtw5eNKMiNdMZ2+yxsoeZNMMhKPAKbypElGlNNM40tyonyA7XY7njx5Ep9++ml0Op0CnvEwjVlAEesvORdwJBl0EJSLAYqwzPLtSd6Y01GRgzx0hdudqU/0m7ZNHh8fx/LycuEP67SyshLb29sxGAzik08+iRcvXkS3241nz56V6DtGibL9HrnG/uT2WEUKixQ9Kb2xtLRUgLPbxmS1P6bvs9nzPzAaDoexubkZh4eHsbGx8cHlzWLpfRoOPy0077aAnxVa8KNJi/GyoAUtaEELWtA3j3x+ft9otbs8Y1ZE213IQR+9E8hiBEWtrcwHlIFS3FbopPIZMcITC/0+Bz247UtREwRiauADn8nPnruMwCGdZAFJWVncDpc54rXn83+CLuKtwBr9z6g+Rf+JWq1W2f7HAyjYV3xW1u+sB6Pz/BAB5QjL+kt9pjoKuKLsiEfOA7YvA1IFOjByVG2RLKgtrVYr1tfXS/SfopIIDuj5GXicAboEVxl9pYMKeC2J2xRVD8qOwESP4uPYYMQkAS0Ba7pfgCa3xKocRdtpCy/57bJIYJny4f3i0Xk8XZXjiDKsuumUUY4Xl2vyg7nxGDGpaEw9hwefiB8aowTFlHNPWzP5LBL54VG7BM70O8eNXopMJFivbdgCUXWoBnUZ+eHjTO1gRKDAS45L8ZvRvq5DV1dXS9Sb+HwXLGgReXaP5BPGbXty37f8+yrvoSmbQCPub0XytnK/aTxxY83pQ+ufGSn3LYP3SZl83Odq9V3XBb4p/JhF9+FIzEsfmx8fg2o8+lnkxYIWtKAFiTLQ4L4WAmvg2YeCaFk5ETcj1bI6+H9yHLnFT46hciAxkb3u09ZHPltAjxxtghyMoHKAis7/PLbd+/K/9p3gi5xmRduMx+MGyELwRY4zSdeRHwIlmGi91+sVh1qOv7b7KeIrIm7wxSN17psHBJwIomgL7O7ubhwfHzcAzizRuvpWssTr3eFnxAzz8AkAYFTRrDHEfHgfwgvng0AVjQ2dBHl+fh5v374tEUmKbGK0pXgh4ERlSI5arVZpr7YGt1qtEmE6GAxKInrxw5PNZ+OBgF3Gl0wvzJKNjB8aF9rSeHp6Gq9fv47j4+NymnDGD22jjIhyiur5+XnZlqqoS7WbsqXtzOSH53+rka7RWLuNHxkf5uWHDj14/fp1nJ2dlYhWAnSMnut2uzGdTksk6Hg8juPj41hdXS1bYpWzTWNS/Oj3+yUCz/lxV1qAZ+9JswZUBurwP32fFZLI31xR8f/sXirmx3L6blMmonl44dfVnpc9k+XMY5A9BN1VNvi782NWe7z8ecGRGr8fguZVtGy7X0Oe1FY4a+XfBoZwrGRj8r5pnj6atx9r9fM23bXc93nmTyPdZbxk9B8SLxa0oAUtyIkOTxZh8iELuj4H0w4gUESg6yF17qwILkacyIkVKKDtW4w44f3cDjqdXieXF3g2nU4bCb/l8Cs6QtsP9c7oqvvixzz2oDvCirxR/qejo6PymfnTPJqK9ws4FD90PcFDnYynU0m1Vc0j8DK79r55ID7o3dslMFGnE/JEV/3vIAkjzwQwEjyRLDBXk3gwnU4LgMjtbh9Kd/EP2KcRzeAAjZmzs7M4Pj6O0WjUiJJSf+tejgNFFglUXFpaKifdCnAS8KoxpXsJYM/Thrvw4rayPAqVPgyjs46Pj8t4kf4gP6bTaWOLq0BqgmdnZ2extrZWgFRu0e31eqnO/hBe3HZv9p+DYOwb8UMgq7ZIa0uuL0ooknE6nZatxCcnJzEajUq+x7W1tTg9PS1bkyU73IJ+H7pzAZ7dgTI0lb/7Z3VQdn22gsRreC+F3ycI36/L63myxn0DaXflBdtc40d2XHHGD79fRKPL6yajJTM6PpQvGTBWA/f4ntV1Fj8iricm54f+y+TPAUt9zlYzee+H8GMWH8gDfiY/XOHTSMqeo2vcsPFnsZ3eH+THfYJpNXm97Z6sj1mPLPw8A85q8sGysrplK3bkyfvwI9MTWX1qNAtUnxdo5jUZv7JrXLfov/sw0FiHnwbK6vvT1oYFLWhBdSLAwe1C2Slrup5OEe0Kn7+m02kDFOM2IJXBKBvl0eKpeo/FA0bSKGrkzZs3cX5+Hvv7+zEej+Pk5CSGw+EN0EBleA4l5ibTNQJGBAKo7TpJUifz7ezsxPb2diOa5LEWgwl2yNE9Pj6Ot2/flsiRo6OjOD09jdFo1GgzD21gbi31t9vBBIvW19dLDjHlEXv69GnJIbWxsVFAhsfkBbfvCUgdj8exu7sbJycn8eMf/ziGw2EDXGU+N+VfEvl2P+Uok0wommZra6vkENOhBE+ePIm1tbVGvrP7AtJu44dvZ5xMJnF6ehrn5+cxGo1id3c3Tk9P4+XLl2WcCCjUIQwCHB1MpOzoQAbJPsdGu92OZ8+elW14EddRZBpPj6E3xA/WXQcYiB8HBwdFj4zH4yLz3OqonGoCByOiRLwqWkvbMNvtdjn5t91ul98kq8wjxrH2WPzwba/ih/IIHh4eFj1yfHxc7js/P4/Dw8NynfLKCTzjIsbx8XGsra3FJ598Ep1Op0SZ6bPAVkXnMUIzs+PnoQV4NidlYFFmFDjVwJGa00bgy5/H53hnZ/VzwXhfIXG6DSyqgUa1etac04icHzRMnI+8jtfrv5rjdx8AmgNZGS/8NweLVAbryvvIjxoveb3LEZ/Ficr58iE8ua1etev9N+dT5qyzLbVnsz2z5DUDEfn896GsHne5t/aZYztrU1aHTCZreiT7T7/5c+fljfOg5oT582aVMatetz2jppf8efP02fuOm6wOD2nUzHrGPM+vyWH2/wJIW9DPOt2mO+ZdDHhM4nwxnU4bybIVCUBd4Yu8XNxx8EzvGXimV6vVaiSe13XZVsuHar9/Jw8EHB0dHcXR0VFxiGv2GqMntP1Mjqzu4VZEz4+kUz0vLy9L9NX7bjX6UD6oTWoLI0ZGo1EMh8MGmKj8S+JdRBQQTVuqsjme4NnFxUXZxhXxLveTomoE1tRSoTwEP2jTERBgVJCAxdFoVH4TSCSZEHimshh5pnHAAwcEJOt3/TadTgvw5NuGH4Mf/O78UJQV+cK8WDo5VKebRlz7eixLQNL5+XkBlfVaXV1tAFTLy8tFrmb5YQ/Fj5p8kCfqf25zPjs7K2DReDwu0WUCzwS8Kgk/k/oLUFO+O8kET9vNFs8fgziXUM8r0o68ULShAFidYDocDuP4+LhEXkZEGVMnJycxHo+Lnux0OmUrvU5UjYgbfPhQXizAszuQFFzE9d51kicVjYgbiiwzJJjUTr9pFYoDkei5R9D4gHXQwJH3+wKLmHgy4wevzfjAlwyxefjBNtSiQjhgabQpqovfP5QXEVGUJA3JGj8kFxlIyjpzQnR+OPClz1m5vF910+oW8218yHaAeeRa5FFm7P+MHzLCKR98Fveu+yRGA9+TgbJe7BPnB+t9V15wrMwy8hxI5W8Z/5gs1ttTi9Lzcej/s3yuCjOSwFeufDzOyw+OA2/vrLazTNcB2TP8f68TaVb/ZNGZlC0v/y4gVK1ddyXvQ/6WydC85dWurZWd3ftNAdNm8f6bVtePRfOM6Y9B72Pwvg+YPe+Y+VADvHY/5/DH6gPqSzldPGVwOByWExiVsJr6z3VPtjgnyhJhaz5YXl6OwWAQq6ursbm5GRsbG7G6uhqDweCDTkeb1e5Z/NDcLaf3+Pi4RErs7e3FyclJHB0dNSJOeL/axpxWbgsqckoRZ0tL704s5KlxSq49GAwiIsoWzg+ZL+blSTYuxBcCR3LiT09PS5QMc6DRZ6B9GNFcQBYwpC160+k0Tk5OGvmfWq1WQ3Zm2TcPQTUeiRTto5xLarOfxugAD+0iz4EmufFdRfRx3td+f1/KfDIR7el2u12iJfl/q9W6kTBf5cpHUTmKwJMe0LjR7zwV11+PSW4z8yW56PV6EREFPJpOpyUZvkBz8W06vU6Q3263S+SZojKlJ3q9XjlEgyd50q/7GLxYWloqfSl/TrxQDrLBYFDAco0Z8UD52yRD0gdazBC/dIJpv9+PXq8XvV6vRGd2Op2iU8iH9+XHAjybg1ypcQIQZVuoat+l4KV0ZKRkBkgGPGTGA+uWgWcq7z4ND4JFngzUHcsMRGS9dU9ENEKafTLkBEmFkIFF7CvW2beyfogB4u0gPzL50ISYGec0SHi98mr4c6VoacSSj7w24weBRJ9w3pcP/M5Q/Wwbpq88ZwAoJ1DygwZJRJS8B1ldCGqzbm60MEkmATSv02388eeT7zxS2/nh4eoOCGVtimiuqKhNBFdZL5eVWUCTG22uR1j3efjhzgTrm8ldtuXHeZHVycuv6T03+Dg2HMSTgUqaxzibF1Dkb/ehj0i1SN15xvq84MC81z224ZbVK+M7ibrimwYePQTN6rtsrH0M8jHyvnQb+MUxks1b2bb/rJx5gels7Ov+x3J0MhuEYMhoNIqzs7N48+ZNHBwclN9qNp0oW2jhfMK8R1x01Clo7Xa72EICkh4j4orEOUug4fHxcYzH49jb2ytJrpXbimBOLUG+2h9xPXcLBJAzqfxmarec7Z2dnTg7O6vOjffV5uy7z+P6LrtXIIBe2lLli78ZkObRY7SjFVWlbbNLS0txenoaS0tL6eLs+86d8/DE2x7R9NP4n8ABymwNPOMcLX4KcKDMZDaI15H2zMfQ2ZntpAgqAcEeIedRpW77qwyBQTztVeCLg2d8/mNSBtw5kKaTJiOa/oly2fX7/cIXRZIp5xl5oK2JSrIvAE1gEvPA3Qdg9CH8cOCMQOLq6mrJZ6cIwqurq8ZCgvpaBwYo5xkPXdje3i7AYbvdjn6/H+vr64Uv5MeH8mEBns1JDo5I+dNAoIKtGQ387Ao3m5C8Dl5eNnnWQCov4335QMXmkVY1h99BKjooIkZEZQ53jR+3TfYZIPMhk23N4JaBxWe4fGT3OrCj9xo/5MiTH3pWVld/1cA1N8jmdQD8s4NFblCo3CykOjPkvf/d2BAgOQ9lBgv/E2/1/j788DY4PzLjIiJmRsWxfv452/aSRcayHZnB50ATo/2ySMl5eMJ28DniB1dWXbdloE+tLRxD2apuDQjl81QnEts8K/KM1/kzbtPH2ee7TO618SNy/cG2ZMblLB5l81jWrqzedwUFs7bUKJsHVEZN/lwv6T3jzSwe3bUdd+3TWb/NW673T+23rMxan9/2zNvqkpVTA7cyG6k2D3u5sxYMfc4SACJdkOmPedpcs/dYT81pLJcnLNLZemwHULaMnBNtUzw8PIzT09OyLc/5o/YpgqwmL2prRNzYeqdIksvLy1hfXy9gg665b37MsqX9Os5/BEL0Ul4iXUOZ5HwnYvSV5m2BaYzMyCKiZ9l0H0I1Xcr/OQ4kswQ0+D/rLr5xfFEfcy4ngMQ5jM/MIuwfYqxw7qrpHf1OfqyurpYth9PptOwWaLVajRxw4hN5oe9+YAbtDX/Nq58eknyepW6jjPDwA0UbUefShvX2qf2ZHLhdpt8+FlHXZ+AnF+21zZDjQXa4ymq1Wg0AMePFx5gz5iXnR03XCBzkLiO1T2ND+lRbmsUPyppefP59jJMFeHYLUTFqNY6KUqtEvPa2juHkwHcqUirrzAjxOrJs3u8GpcJjP8SJYRi6wvdZvviRAWqZUam6ekJR1p3JRalE2Y7MwI64uX2UwCe3D8zLC+eH6qvEoM4P7U1n32aOJ/mi8mhkZM9154BAh/qAEzH57vwST9yYvE323CFTfZXngGUobFZ1IrmRxfJlzOs6B88kPxmIkTlgNGQZsUS54uq4jJ95+UGnTKvL2tMfce1sSMF7m9xBzMa480N8okzU+tP1g/pMRo3rHR/DnJBYvst1BoRrnMtgcgPC63YbL9xQyvRHzbB0/eH1JT9mGSSSaQKO/u5tcH1E8NN57nWufffP1KekDCwi1dpZAxHYFr/OAdda+bPadRvVZIT1ol5ysJmnmtEAy/qdDtRtc+isNsziQU3uZ83bPsfyvsyhd/nInA8HE/39Nln1tvm45H0ezcp6e4TKbbqF+s+3aWR14TZFJW1WXh6teLu94FFomZzwuVw0EEh3dnYWrVarbE/R1jw52XSSHprIU50qORqNSiLnH//4x/H69es4OTmJ3d3dhl0iPkdEow+kDzm3u15w26bT6cT5+XkMBoPodDqxtbUVS0tLJdfXQ/GiZpNxHHBuElimef3y8rLkdNJ9HF9uF5BXKysrJcJKNjRtXudfxreH4oX44XOt6qp8ZIp+OT8/nznfKneTg2cR0bCHBJ7xWtVNzyVYMEs3PhRvXI+2Wq2SY6nX65X/zs7Oig0puZF+4WECDiTqeZyHHITSd9+e91iU6VaeuKr6ra2tlb4UoCi7SXnzmB9OvOK8rDlZwCRfGbhGeiz5yEj8cJ3JPlxeXi5RVZIP2SvOt26320h6rwg1vXR6bTbPPhbN0k3kB+cdvrSVM+L6pFEu6mjsKBqNW3qlH6STJB/3qS8X4FlCmRGfGbUiN1b5mxMFOnuW//8+lNXHHbh5B9Jtjpobwtnz5x24Xl72/30oADq1Xs/3KUvvmZHIz1m7ZvV1FiFxm3M1q+xZ/JvF97sS6+wAak32M4cvK6vGDwE/Xq6XkTlwPjay+tGgqfHxtr7K5GNWnbx9NV5lq7e8Llu5cgPcVzwz4yNrU8a/WbxxoEgGpxvn5NUsmc+AnAxcJT9q+jqbwFVezRHgM1UGn5PJlj9jFsCdGabZe/ZZ32V0sCzen8lW1odqjxups8pyXmRl1/RWbf6qUcYb8lZ8oBErvaF26doMMLrt+bP6iddkek/X1mTE/8+ePWvceaqAGgilMggc1njhr6xNXg9vU1ZGxhOCnV5v/q4+JtDlOs/HnmRCL+X4kgOztLRUEnU7kO7tdp1JwMXBMwEvrda7KBSBT1x8rPX3Q5Lqqsgq5rE6PT0tJ0xy+5kAxun0GsDk4ounK+Dii8vfdDotJ6t5JP+sMfCY5GNIfcqtmSLfWqjrI67nKo41Lor5lsesHh+LXPY5LkSZbqfuZVQJr9E84uOez/I6PCbV5qyIJi9qgE62wOsvts0XFpzf35Sos1mU2WECzwgiZfd5NK7z1xcBv4l88DHs/c2FnlrAhNrKvG8R14ugfH3TKbOz3S4TIFyzzSPiBj80Dj40FdFttADPEsqcK/2eJa13B2FWhAINOXdSdW9E07igop0lCDXjfVZd/L6szNqkfRs/vN58ZlbvzIkW+cC4qzMT0UxMn1HNSb6N2Hbyo+YU3MYP/e6OQTZpen0zx7zGDyrtTHYYRZLdn/HADT05pLMcQSr6GmAio5wGq/jt5XldOCHT4XI+UG7dqOEza45T1gc+IbAtLgcOnNQcXF5Px1jGBycO1oXXESjIeM1JOZNj3UuHMhs7bvzKaZSjSyciIhorRG4s06Bg/3n/q51+PDdfdPKyCAmVtby8XAC+bDLW9Voh5YTvxh2fSZngirPLQiZrrhsymXcZFD+yxLxONL58jHp+RO+DLPJH17NvfdzWDCMf06IaP7zdkjE/8Yzbp2m0yghTThLmWanp8kw/ZvpO17hzJVJ9JR90yH2M+hZvRR6QCCgpItp5Q73AOnkknreZcsIV9ExW9c5n6jc6TeI3t2ZobPjKM8tQDqrLy8sYj8clV4pWnPv9fiNyWMDYZDIpMnF6ehonJydxdnYWu7u75Xk+9t1Zo+xQj2TzXDYnXFxcxMrKSuzs7ESn04nt7e3yWREsDxltRWLddIrieDyOg4ODODo6ioODgzg4OIjj4+M4ODi4kcPLc45S1/o8RsfPderV1VWMx+NGtFnN3nks4tzCqAlFgyjyTFFoBE1rKRQ4D9B2bLVajS1s2vGinQiMtnpoJznTxRFNG5agtds5/l3885y14gHnG40t6rtZNvBjyUXGB5d/B/xmlUX73v0H3+LY6XQa0VfScZyXH5uo48gL1SdboFD/u/xqPF1dXTUi6mQ7cF5SVJFvcab99TH4QaK9o3lCOvbk5KTMOYooowxJz2iOUh5E5QdT+ZIF8cOj2Wrz8mPyxucE6i7JxtHRUTkE4PLysuQxi4jCBx0QIHt7bW0ter1eDAaDRpkcG5meuI+2L8CzOxCdoGwVhNfVwBH+XutQF67aNa7ERdnAeIjJ5S780HWqX1bvrHy9aGzNuo+D1Hk/69mznLMaZffU+JFNuDXDhL+5E8YJoaYQaw7orLIzR5jl8f02fnh93YjI6qNJxWWExpXn9nLjkfXUPXQK2S9ZXfz+rF3O84xvenfQiP/JGMy2bWaGdwau0LmeTK6TDmcThCbjyWTSGEuZcecgMwEC9i37gNfoHnfW6Qx4f9KYlgHJxYVW6/qUVTfIa4CCIiEyQ1sTNp0RH2vOCwcY3Cmkk63+UH+6TMiJEDDgTjadUu9PgqYe5UAnxtugXBreN9SZEdHgh4hGSbYNTv0jYIN6mwacG/iUD37m/3wn0TGPuM79x/IEgpyensbx8XExWgl2tlqtss1B45Hf9XzXveIVv7NNrJsbj7U5gGNEDrTkVJSNAxmKmSwICKEO4RH2DqprCwhXdF0O1Hb1LY1U18lsm9JeeBnackHjWnXTfQK8xA/xfDQaxd7eXpyfn8dwOIyLi4vo9XolabAcD/WJTky8urqK4+PjktdrNBrF6elpvHr1qmylEnhGeXfQjLlWqFc53l2nUA8oL5KSRGucCljLZP++yedubkkUODkej8tJk4o8y0B+t084j1Ff+UIPdcbp6WnZ5uXg2WPxIuNNRHP8qY8FcGmLleaDiOtxmC0Sui6nnGbzW20+e2h+ZHqY81FtTnbbhQsa9IXcpqBcUI9m884se+yhyOdNgpkZD2rE/md7+T3iOnG861nqYAeLHosXJOpv7z+BIq43Im4ufk4mkxtb8FxHOFDmoPJtPvFDko8T1sn1qwBF8UD2I/UK7VQdIiKbXv/5yZofe8GhxgvKiNrqNpr0vvSobEstgkp+5PPo8AUutjig7Dz4UJ4swLM7UjYxULHfdp87pBQkXRdxM+LAr/fnZRN+NunVnJF5BCkrw50VB/30XjMI+FwOeuepG2R+PX/zsrOJjH3n9eT7PDxxWaBM+HYFKQsHleike/tqL5ap6/UuPpAHboi4UaO6ebtpJDhfauOByp/gCGXB+52OHB1oPpcGKB181ptRBhmvXI5d1sgrn4i9DrxP99IxorGoSVKGhMhXpjOwiIZzxkO1g0apjAw3vtl2LydzgBwgIw9Vf5dBGglcbVbkDx1jyocmP45hvVQOeUbeU659PPnYUD1olGQ8FbDJtruRzD5zo5AJggVkaEWRcuHOh5zMLMori8CjLPtvlEu/J5sjHJRm+2rgmZ7t0XySQZUngERyqev9xL2s7pRPEh1zRoM4vyV3cnDZTuUb0ksrnqurqyWSKZuDaaA5cMJ+dHnWtQSmFAHFCBYZleQLI6cIFBN8irjOE6oy6Jhy7Kksyna73Y5W6xoYEu9dTzFiz/Ws6xLqPf0u49fBP9WRPDg7O2uAieLJ4eFh7O/vx/n5eRweHt7QK5I/RiEeHx/H5eVlHB8fl+9HR0dxdnYW+/v7ja29aivHhmQ4IhoOSyabHmXB8SfZ6vV6cXV1FZ1OJ9bX1xv1neV83yf5PK66KypPwJlyE2Ugd8TNOdLtDM6vEVGAAupmjpNZ0a6PReQLI0L0kmzqGtWdfCG/VKaXr7azHOpdLkQ8NmU2HiPvFKmo/FWc50SZHs/sTupO8kT3USYea3yQfJxwbmU+JpcP6RXmexIPJP8q059DnvOZup91u4sPc5/88EUdjRe9NK+dnZ1FxPUhWbSHyA9Ga0U0gwc4lzFS0+24x+SDnqd37y/1PXkifhAIZESa5kzmtct8KP3H6Nhs8eax+aFn+njRWFFULaN35TcKQB2Px0V2ZKu12+1GVGJENObkdrvd2DkiGckWKCLuDqYtwLM7kCsyCoM7lu7g0mjwjp7VkTUwhUTlkikOPd8nZT7nfQaUK3WWoQnOwQq9MieLq/zuALoxzvL5ynju/UZEm/xwo478ydqele2r+ZpQHIDgfXKIJpNJwyjwMHDvc/Ilogkm0nBz2aLsulxmoKU7RS4rzgMpR4JFWj3R5JEBMhno5gm8VX833B1sc+PM+3IW2CDlmoGQLNtBBpcDgkVy2mg8TafvoiDULt+mTTlyfvA69q94K52k633MzTPWXZ5UHvWQ5Id8oE6RocBVeSbIdXDVgUqSy9d0Om2EuoscgGU5ul5ARc3RcSOd/KYO59jTSwAgn6nJW866VtA49mlkeR+IKAt6fqYv2QZ91qlWNHJ1D3WR9wFlgFs/XeeqXPWLLw5Rd+hIdo0HJsh1wMDnWNdtul7Gl/hM8MwBC+o88lSvbrcbFxcXsba2Fuvr6yWhu8sCwUTXTz4PcC7jVlbR+fl5HB0dxfn5eYxGo7IVcTQaNXilFVo6mDIiWQ+u8ssA59ZZ6QNF4lH/MfLMo5849vxwEckVHR8a/KyvntNut6PX60W73S58arVaJSJMechUT89dt7u7G69evSr8k45R/11cXESr1Sqgz9nZWYmcGo1GcX5+HuPxOIbDYSN6jRFEGg9qC8c+xxt1QcS1U8h+8fGsPhmPx+WEsYgoyZAZrXXfxHGkd87TZ2dnMRqN4ujoKIbDYRwcHBTgSP2U2aceaSbbwu3TiHc85fhmxK7A1cdOhu72HfkiUISA68nJSdHlmR2pOTlz1HSttm5FNG2B1dXVaLfbJSm22zcPyQPnB0EAB1cFYgtEo+0jYj+TMjuKwArtdMmFA/aPRZwvPYpezr94cHR0VKI2HdT3beF6MaWA/ifPJScZgOZzzWPzgwtYjBY6OzsrL/GG8zm363Eeki5Q33OhlnaV5gs918ct+fMYMkM/wBf1BKjKDhQ/lpeXy5Zvgc+Sp6Wld4fJaDHL/R3NpSsrK410DDzpNePHY5CPFy6ma+FK/a9I55OTk1hbWyuLX5rPdc/S0lKsr69Ht9stIJmeFfEuervT6RS5kC2ouZZg7PvKxAI8q9As5VNjdM3pm/daKcmsjOw7J2mfrG+r64fSPADTrPtY38wYIDDgz3Ge0YmbVZ/s9/ucZKiYasBV7T62gw5nRJ4MP5OHjI+zZDIzju6iXGv3++qCg3Xu+BNsmSVX7tA7zQLLsrrPmmCz/+bhCcumAcEJwwGCmvLOHG86l9lzpUM4Yeo/3p/dm5GPSfWjy2OtTIIIBEpoQNJQpiPmz3dAusYHyZv4n8kLDVmC2WoHwR7VgxOuAHHKrvgecR2xljlfzGEjEICGJ/npdaeDRv54P9zmYNXqNp3m4CojQ8gjPZNlqHwHHbLVYcoHHQv2BXUGw/DdoZNxpVVMypzLEimrB09OFpDERRfnEY2wDDzTd/LEFwE4JmRYy/HQb3JWR6NRo88cPJNTQWdXv3k0qgx19itPmawt8hE8Y9SQxgbr46vlAkO0rdLrm8kmXwTP3In0eYjlUxczBw/5zUUfAeG0MWbZFx6VJjmU4yf+qizJhMsuna77tFEyymwV8Y58Iu8yvU/9qO8O6mfzqfovO4W7Ztd8DHKdxTEecTPfK9txl2dkRNkiLx4LSMzq5vLioJDm9lnym40p15fZPVzQ+9iU6R0HTjKQzW1hlhXRXOSmPZ3ZhN+UMeLkPOFnEX/P2k+d4NF5THnCZ3wTeFHzIbLrJOuabyg/5I0vSoicB9Sr76OHHpIyfqjPPGLZxw1tdvJEi4PiH30Flnef/FiAZ3cgGYTqaBmQ2Yqivruj4RMfnXUvowaQePkZaODCOAtsqP1PygysVus6gkC/ZRN8Rtl2l3kcctbVJ09OQHw+65tNuFkf1XjiBgMNeyktykfNaPT2cLVVdWf+pNqAd7DNI4BqhkkmN15Pl1O/jtdT2cvZ417+bCVaZfuqY0Q0olvokHBS4PWUiWysedvcyKHssjwaNw6mZGVLwWuFTYkw/YQ/NwbkiNIJd6OB71m/6d1l0I2SbFInPzkeVDfPHaB+Yc4NL48ghFZhr66uSl6D7PlZP6pf2O+6VmAA2+Z89ihHTa6ef4nySd3kvPfySIrM0jtl8fLysiSJ1Wo05Y8r0S5/XkeOX0b58F6P9uD85fpIfcVxoLpJP1FO2XYvK9N1ijDSOO50OjGZXCeC16q0QJHMMaMsiGhgcYumZEz1UQRLxPVWWpVHQFe6XJFJitZT1AeBNPFFIBH5prqrrwTG6F5tK5BsCEDRlqfDw8MYDodxenoaR0dHjahFRUmxzxgBpy2mlH+NU211EA+vrq6KfnKHVX0lB8W3H9L2IWAn2fRtpJzn9L3b7Ua/34+NjY148uRJqaui0Fzu1VfqI+lVtkvf9VxFnlHH6DniIaMjlJiYwIjaneVQ4Zyg/qXOkkHvICTbdnx8HBFRtr2tra3F2dlZrK2tPZjzk9kjGm+Ss9FoFIeHh3F4eBjj8bgAre6ksiy3uyLy3EZcjIl4N5aV741zFvn5sRxigokEiDK7WN8z8Mfn51nPE1GuON8+Ji/Y1+xfzrPkDSPs2RYfK14W529ez8UbRdlkEYkPJSPZWFEbvM/JA23Z1NzGseN2Pe1HXXN2dtbYYXN1dRWbm5uFT9K3tB8fkg+zKJOPzE/ivCXif7qXNjOjd2VbKSJT87p0OOfjx+QH9SDteJ8ndK0DwPIbIq7zJHLxT/M/dYv6vNvtRqfTiZWVlej1erGyslLmsuyE6MeQDeo5jhMR/5N9RqA5Igoo5oEEWvTjWKJ+7PV60ev1GnP9yclJkaGI+k6+eWkBnt1CVIwR14OC72Q+hdMnSje6MvBino6sXZPVI/vfJ+5Zz3QjT++ZwagBPevZ4kcGVJBvtxkXs+rufVD7L+NH1iezKAMnagaT18N56PVzHmUTeK1N/pxZSpz1vAvvMz7QAc3AIhqUDviwTt72mvORtdflKatr5pizHvw/og5aZX0t5c7cF5z0xAeVK8eOY8PBqFkg+Kw+y+Tfjb2MJ36/eKl6crxnRD7I4ZXjpe1XLnteT5/0JVscL1l9CWR7/js3+H0FVACBJmM+i6CB/6f2qs6sByd4Oura6kPwjPx1+WT9yS/fZux18gg7tY9EAIkgNfNtyMjJ+sXlj33A8ul00lnwaB8CUA7ccHyLp3L4FSEj3upajh8CIM4L8lzArLZscn7zMsgPN/K4sMD+IY/Ebzldkg9tD9PWRW3p1GmH3O4vsFbOA2VSYNLV1VUj+bKMUEXZke+UdfYBeeAOCscot1VJPuXoqHzJRKvVapxwmRnalBfKzHQ6bWzHoAzzXtWd7yyPW8g9wor95YulLJtOje6RHLAcUqvVKltKOF8wEu+hiTIrXcSIPAGKPjb9XrczJPPkj2RBRP3Bsjn33dUeuW/KbIbMNubnbF6u2S01yoChWfbeQ1PNXvT5nvaf9EZWFsvTQobmKp/7+PomgEVsR8RNflCvULe43aUysvGksajxqC3Ous5BbOfDY/Bklp0d0cx56OMna4uIMqStetrGLt0kmXGZ+ybIg3/ObFzXl5QP8iwiGgs6mjO1aCQ9TZ1LfnhdHpNu6wsGR9CmiIiGfLiOFQ8Ulc+tq7IN5DdyHLnv8b60AM/uQBKC6XTacFjmGSD87u81x7f2fP/N73eA77YybyMXWjdsxA8X/KwMVxizPvuzZ9Xd+aCyCER4Pe5KbkDRMHZnkeg2nSqWo/9Zn8w4qqH2zodZRiYdfXd272J8zHIOudroK44eoUB+kFx2asai19Xlq1aW6k1wqgaKZM6RvmdGpBx5AiT6zklAEwXbUls9zeRDv/tnL9fb7L/NMoRrxhhl3CMH3FhSRJHyO3gSbpdBEuWkBrRn95Fn7tRzNZAOLA06Om/UH3yeg1n6jTxmThKPWuAWqGwck5fkKYl8YTvVFjfKOF5ZLp9HXcOx7U4sc3t5GXrn6iGdIneOM6e0BhbQuGS/cvsrX5PJpJGjinllqBuYaFdAkgz26XRagDhFimml1/OfOR/ZfoIGWeSI2u/bNplc2PlAp0zEOhG01X+sV8T1ajcjAdjn7tyQ1BbKoPrPx1jEdTQx63B+fh6dTqcxPjInUvMKy2TkiWwQ1b/T6TRAQv3uzriDzdkij7e5NveoXBr2rk8jopFDTs8hsC7gTOU9JPncQDBbuXl0SADn9MwOZZl853Oy/6iXVQcutmQAwWMTbT72ERc8vG6Zzel6We8+Z1Nv+b3ZnPSQ5Paa24Aco75gmvU3y5UfxXGt3xXVywNF9FLOxFk+x33zIOtH9qXb1ZIX8kNzfsYbtYv9qfZ1Op3o9/vlXZFG1IEfC0jMbHSOdZ9veQ3nKecvc3iRDysrK7G+vh4bGxslX6Yi25lmoGbDPgY/qNO87QIAaY8w3+d0eh2pznp3Op2ywCKeKA/a+vp69Pv9slCmcULez/KlH5Jcb7m/srq6GpeXlyXKWgtUnI8JRDPajrtilC90dXW15ELjc2f5nu8jHwvwLKGaoufnjNm33ee/3XXyq13nzjDf70NIIvJVpoimo0oDxw0lOtxeH1dwzmvWIbvPr3VH0PM/3Uf7OSHKEWa9MuPGnYJMjqhYHHTL6jOLH84XvXOb221yXJMXN5jk8Mm4VMSK2uSr9WzXLH7UlK6DSjRG+IxMfigb/D0zWGvGnzsGblgLNKKTyz5iH9T4XOtPN5LkjJHPmaPiZbnx4gBQJoN0FDgWnM8eQaPTgzLApcYPf/n2zNp4JsijNjgoQ57Q6CcgrnuzLZF8lvhCOfDErRFxI5fVvA4yHXo9MxsT5Ivr2ax/yQe2haCZg761hQiXB8o8QZtsHiHfMhlk3ZmQu9V6Bzooaor5qvTbdDotUUCKmuO2DvFVxqvqyshAbZfodrvF+O10Og0gzOdE/S554jzp/UZ+EkBRBJInr/foKJdrXSOeatulAF3mlppOp0VPcayr3x0A02/UN2yPnunzn8aZy4qcAQLK3h4uzlC+ue2VoN10Oo1OpxPdbrcxV6stHBs0qmfJ4Kw5RdczyjXTuV4O5Vi6gcmka3r7PijTn5zPtW1TyZtPTk5m1imbD0VauNDniEjtAf0vQJenej4kL2aR66gM2CagqDFGmzezpzL7jWVki2A1W+gxKJv/ajZxNp+yvWyL0r44eLa0tFSAs3a7XV4EBQgOzLJ/H4IXNX+HbfR5zRfTHIgWOMIFENmk/X4/1tfXC3jW6/UKeKao28xmemg+uF3g/IiIG3MEeZhF5Oo/bcnUPLe0tBSDwSBWV1djY2MjNjc3Y21trQAmkg8HIB+TnP+ye1QfybXmYW5XpAy1Wq0SOaVXr9crQJOiEAUgbmxsxGAwKECcxof7NKrjx+SHg2faqr+6ulrmCkWoi3hggOyIbrdbou7E142NjVhbW4vBYFAODKCf5BHpH0IL8OwWonGbfedvLpQ1h/ihicJRq+9DPvd9rs349yHl63o3uublxTz1mXX9ffT9bYP7ffrRHeBMZt2gnad+/tn5cVd+ZvJBx6RW3jx1z4w4fmdZNaPRyycw4M5XzRHL6jWPQmcUFe/L7s2e5Qav143tywwy5wnbXDOka85krb6Z3tWzsvbU2id+zSJ3Amrlkh8R9UhPj7BiJI7zY1adRDTAJK+ZTHp7at9ve+5tEWA1cr64DHl93JFwGXJHkwClynTQkgDMZDJp5N2ioyVATfwU0JdF8RH85DY05/0847HWL3xWtg2FCzUZCMn+orwJEGH0nUBb3ke+ztJh2XP1ToCUWyNqgD6v9WiVWU6gyxVzrwkYzMAHvns73kd/ejkEiZxvbovM6nseeHGXsXsfpOdx0YcRgT53zlu3eXWJeMEI3dpW3scmtZ+gddaPtXszHcjvfn1EMxdpVpePQZmN5TpwFvnYIcjG/zMbozbnfWzKeDLPfC0eZItSbpt5lGwGRnxsqtnfDp54BHREcyGS99Se47qWiznfdFL9FWHpEZj6j2PBAUhf9PbxIPDVF6Y/Bt3mW7VarQKeiTi3cpFLlC0cM7JT+kLX3Tc/FuBZQrMcNf8/c/bmBSB4/Tz1ue0an6Br19WM0rvUQQLtxuisScQ/O5HfsxzrWdfwd04wrCOfVQMEbiNer8Gaodq1dvjzZhkiGV9qk1PWfjojnFhc4bqiqY2DzIHic6W4skgoRjd4/bw9etfz5ZDxXo8icKoZpWxnLRLP+eGRGeIpQQCuRrti10TpRPmsOa3OH1/ZF791XQbssM9826KvHEZEI7fVrFB4AQ9aAWW+HCXLlQNPmfHJkOV72yknmfPqRnZNrjN+yFnLnMNsTLRarUY0msijdeQMi0eKpjg9PW3ww9sv5zXieqshAd5sDGcGJ//LnLpsnNNxnUXOX8rddHod7aVxwxVQOueKrlIkRwZEqD4Ej1RvAmaKFtN1qhu3AGlFm33JiC6tBvN5BIIU7cRoglk6P5tzMqBZ0T4nJycl2kdbSJUYl8e5O+Counq7CIipDopE032M5svqTdngd8p3Nv9QX6o+HskmGaAcUJaziAWOQckbdbDkT+10feAgpUfLzLJDNG55rY83Hx9+L/WZ+KGo3KOjozg4OIh2u10AtLuC2LdRbT4nQHt2dhaj0ShGo1E5xKAWeZbNV9RRBIBqOph0dfXuMIilpaUS/UZg9mMQ583T09PGYRU1YC+bq/SufqVez54VEQ3Zdnmex+Z/X6Le4G+ZPZTJRfaZekTjgVGlPpe0Ws1DgbL5LbPpH5LcRvCoL8553GIaEY3t8T7uXJeLB7KTVBb/99OQvZ4PyYtZui67jpGE3PYski4nP902pt0k3uj3lZWVso3xoWXgtrb6d7ebl5aWGpFREe/mQtmG9EnU/77tcDqdFjuNOxlkm+rwAB1ypHp8bOIY4aJev9+PtbW1RrS95kXJuWy0iOZOIdpQ0+m06GjZftrOur6+Xvjh9vtdaQGezaBs8nCapaDm7Zj7KKN2Hx3O96Xa/XdVzjVhrRlVuudDqVb/2kQ/q16z6D4nr8yorJU57zPcublrfTKD2Q2BDLzIrr+tfNUzM8zf12DK6pDddxufOKayds8CK3xc8jl3lRdGmrAOdFhZ56z9GQiSbQHw+rsBS+fGndlZzgUBNT5Dv/kYrdXdP7thndG817G9Efkpv2pLFhVEZ4hOOttUa4s/g3WZdU/GjxoPvA4EXWaNhVk6NZMj3keHgS8939+z67ws5iDyKIVZsp3JuZ7rzh6dHMo6aZ7ok6x/HNRh5BG3x2crzqxHrR9brdYNh9zL8HHt32e10yN4WQaNXNeD8+gK9os7qb7NTfrIee91r/GRz8siJFwudO0sHmX2jc9nar+2qNTmkYegrC4ErTOwMLs/o4yHt9WFC1FMi/Gxif1EualRNrdTdgig8T9f8J13nnpscjtoXvJxJ1mvRYVkY7Rm0zwm3Wav3eZjkLJ2URYIVnIsfhMAkRpl+tTnW79mlh3MsZP5Cx6d900iby8j5VhvXcvIMy7gqgzaDD6eIm4uvH7TyMeGAOdsEStrg9vhmQ0V0cwDm/HjfcfPAjybQbOU9CzFrYFA5XabQej/39WhzibYmnPlBq0/s1a2PyciGsa4XyvyLTJZe2+bCG5Tql5m5hjU2qSyeQgEf/f7snJ1rfhBI5TXkCeZU+kOnDshmbM3iw9umPP/DAxT23x/uIhgx3R6c3uHVoY8BJvlOzFHAR1XEcdQq9U83S+LiKqRyy2jRlRWBiSojp77Si86fzwdj1tvag4HHVrxl9Fp3lf87k6+2hURN/rOZdHfnaet1nVkB8Ee8sMj9nS9HHxGA9ExZt9qm1WtnZksOw8diGJbvI9FAlv0XhsTHD+8t6Y7WZ5kQHqP49D5wf5xHrm+9nHsRL1FgyIjJmZljja10QELtVH10PW+sulbzuSMc1slf8u2Zul+RWRNJteHA7AuGmdKbC7Hm6v2WomUcaZVTD1H5TLiy8EqlaHPEZEavYzKUL9rJZXXZ3zwXGfUI4zOctnleKSz5XpB85vPj7rexx955Lrbx16msyOikb9E+Ul8/GTRdByTPF1P9fTcNpIPt4Wcz+fn50VHKxKUJ306ZVFUtxGv88hVtSmbm8/OzuL4+LjUz3Pa3QfNsmuYq3I0GpW8Y/NsIc3meHf8WQe9O0Cr8bKyshInJycxGo0aucTmtYk/lFyGOB49KnAWX7L2OdDsOlvP5JjXuL+tHx6SOD+5/qau1LWkDDRRpAgBcPJDMhkRcXJyEuPxOFZXV+Ps7KwkGH9sqvUV8xZqHuFBG5zvqQ8IKFGfR9zclUAgW3os4l1EW6v1LjrNfZKHHiu38YOnRmuO9vlV5SwtLTUOelFkFfNScmeD/tNhNAS2Xc89lt5QWzJbktH2iuYVXxR5RvtyeXm5RKhFXC8+MbpOPJGtybyuvuD4MfRGputVFy6SaA7WuNFn+r6Sj4jrvnaZibiOaF9bW2sc7uS2wYfMJwvwLKGaYeGTYETTcY246ej79aTMiLlrJ7rSyoxcvy7i5glH+s+f78rHnyXiaqyvDGSrAW5o157pjonzNVOQKt+BvZqRwvK9vMyZp8PrE1UWDeDt8VMdyT86XCzX/6uF+zsffTIjOVjk9aUy8utUvhS3n/zmsp+t0uszt7P4uKJxoe++Ap4BWrUxR+NcwAqfwcMldB35z2t1PycoKn6G6GcTh/cfQYls4uV3BygzmXWqRXVIPnyVU/Vgf8u4m0wmxWDRM7W9gs4qE69zAqcs8z93smrtJ88ymaOByr6jfMmo9f7156gs6hPXE+oP1kcyQMOPK2PkJfuAz84czprD4H1FXjjpfxr0BD1dtzl/XWb8GhLbTZDMdYe2//p9ApRkaDmQqf9kpKvcVqtVkjCrDG775HylsSrDnlEvqru2FES8AzncGdQ7QR6NJ8ka9T/1Bp0NP2WTUUD8jyu0AgQdtJNMiGfStZwfqUe4GOFjMxuHtbGncqVTl5aWiiNEPdNqtRrbNGoRPQTPeOCDy4va5iccZ+CZjHOBEgSxODezffNGUdXGTm2cqEw6m2pDprM/lDK7hjzSVlqOJ8lqJiOz2h5x89Ro/8zyvB6j0Sja7faNee4hKZNzyo/roXnLdN7Utg8RmCJg5/blY5PbitThmb1LyuYR2RhZxJnbrbIlut1uA1j+GHxgHVlPB+QFlPjiEO0s6TPZVxGRjjF/6VnSrXeN8PxQcjueRNlg+gGfX6Vz2V5tqyMIxgUn8Ym2lcBGLky6PeT+40PxJPtOOWE6E/FFC8w66EiLYUtL1wfj0GeR7a3yZRvpPi0scaxmvvJD8mIWsV7qS+k5pa4QP+Rr6HABAcRMj8PctuSHeJj5uh/KiwV4NgfVmK13GsEU/JoBlr3fhxDPmlB94Ny1XP9Oo5nPdX7oNw36zDnOwI95+VHrk9ogqbXnLrzx59ARyZ7vTjeVuDvrNKZuc0pn1W9WHakoatsDMj5l17nBxP7PwDeWIUfOnWY+W6ADx1LGk4w/s/qeDrbuzxwKbyeBzRpf3AnMIoVqABFBaL+Hn2tOFdvhEROcRJ24oskJyZ8vI5nAQDZe3cCmfiTIMEsvuT5gGc5z8sfBcn/NM9a9rKxevE4r55IrgbBuPDmApmdkOpTPp2FcAzNYN17jfNd18/DAy1f7KAvzGB4cN6wTeeK/M++FjEuBUCKuXmcnUzLxuKKeaFjTgJtOp8WwZzl61++tVqsBnpHvEVH6341+AQ8EYzPdyefOeuke7x/nY+0aEo1O9lUmm9lzST52mL9HxJVxtycyWVJErqIMfH6UnmVZ+p18pbxILtwR9/rXdL73vc/tujebr8hHN+ppOz2Gc8NnExzi9tHanKc6ztKXIne2M72h7+ovgonzRL/dN7mOIJgecb3IxGuzOTubAJIyRgABAABJREFUd2rzcPZsgmlcZNF1j+0E1/RAFvFOGY9ogqS07WptIO8FOBB8eSyZmAUWcfxz4cSjkEW+AKR3t88y/5HyeHZ2VqL3PzZ5vdVmnTzOLYoCy2SDc9GCv2WLQtSNXIyS/mIE48ck6n21W1FhsgVareuo6ojrA304x+s/yTx5QRuc2zTFX/fFPhZPfI5UHcUPtXM6nZbceFxQzfwHLZqKKAvihV7iIcfvh/JiAZ7dQpy8Im6u2HFlWAY+j4iVg8gB7U4nlQOf4Z+zunk9/XeWM6/jmJXh4ICEOuOHHI/j4+OYTCZl9Z8IcAYScaXat/LNAjn42Y0d/lfbNpG1s2boZi/yw8vxFUQ5hVw5cMDD+aEtgzWwwtuSAQxC9dk+JhsVuYNeIzf0+VJ7eQqagwgyjEVMUJ4pNsoLwWnnHz/TCfF6ayVXbdDky2iqiGuQitvbaNCoTDpm3t8E1Rnl4USH3w3xTB5F3MdP4ySTC0bbUScImFB9W613K4C+AuqyRR3mgI3K1BYX6lCtIhFcYNsyx1TGEfngoLB4oHs9+oXGBJ1l1810ULidUbLAyKWIaCTz1Qog+9gdIL1cFlx3sU9JGtM+bjg2PDKC+q+2qOO61WWNcsItJjJ86FRSZshTAogeXaW2X11dxXg8Liv3Won06FaWry0h4unS0lJxLqhXOSaoj9QmvRTpwSiT5eXlOD8/L9Fs5CHHguswyqGOqnc5kV4icMFoM0alqb41B9yjyyg3fKfcO9ivshzI4bOpl1utVmNbra5RH3JrluuO6bR5opa/dJz9ysrKjYTQPByAfaZtf4wY4or/2dlZjMfjRmSjO/VqL50RHyvZu8/V5FUGcIpoPz2ms6N+VxTEaDSK4XAY4/E4PTwkk70M8JMsUoc7iJKNFfXh0dFRvHnzpow79sVDkOsGyYKifCQrfsiGgzi3ATquz70Oete8eXJyEmtrayVyRzyaBTo9FGX28GQyKeOQthKvE3GOJahSI0VVHR8fx/7+fhnX7Xa7EX1SA7YegzjG6bR7JHDEzQAD3avIaNlGnEsimnOq/E3dmy2m1uaHh2q/3skDHRAg21r6W/Of+MKIatVb4133LC0tNWxGB0qkv9zHZP0ei9hnmrdWV1ej3W5Hr9crbaEc0M7wRbyIaPBDvptsr9XV1QI6MTqL0VcfQ1c4qV/kZ3U6nVhfXy/9L34tLS2V9krWtfiprZzkh3RPu90u/JDstdvtMp40TsiP9+XJAjwzckCm5kRw0tCgPzk5icvLy+h0Og0Dls6bPkc0AQEOciq9mgKcNTHPIk4y89I8PHGwSA4AwQZOBtnKDA1n3ufGlj5ndfI6ex393rvwoPbiNTQQyQ86nZ6ni3VyOaFjw/a7jNTaPavemSHr987i1SwD0e+rGQ4R19EO2f00DsiLWjTAbfXztsvBzJymGq+cLzUdUWtPxM1juWv3Zr/zN9Yjc2bnJe8fjUHXSx4tldUpGxv6PZNZlu+/OaDjz6nxz/ngUYs1yuSWsjKr77NoH9fnXm7t+a5Hsraz/e6Y1mSkNs5q352ydmbjw3Wh846/c1WR4BkBI4EiMq4zXjKSS9c4SKffvK4E9AjS8TfVSSCRA5A06h38ceDSc/15nb1t/DxLbnhfRrfN/7V59LZys3L8WdTzWnnP2pPJJHlIAE7/0+iOuD2ZMOWEjudt7XOwn3Wkc/s+NoaPg1nz630S5Yryn21NnAVy3AcRZIt4B5ycnJw0wM3H4ImT61vK3l3J5+zsWQ5A+sLLx+SFE3lxm72Y/U99XNNjHLued+5j8iHrS/Ihy+XmfHIbQjZuDSTOeELd8b76532pNqe4DUa/jwsmbhdkkZzex15ezWb/mJT1gddZ32UPZIt8brc4H3zBnD7kx+ZBjbz/+GK0GBflfTHb+eH3ZyD2fdICPANlRionTP4n43o4HMbh4WGcnJzEq1ev4uLiInZ2dmJjYyMiroVEURzsTEVjCRnVIKo5frPqHNHcgjeLMgVem8RrRqY7RlpxPjw8jKOjozg7O4vhcBiTySS2trai3+83yuZedeYycX7oNzeeM0fSlYqvgM1aifCJr+bseuSEAAZFEOg6bTNgEuuzs7OIiBgMBtHpdFLHKOOHVhP4mysb50O26qc2ERRh+/ydL/LHHV4qr4go4HEmO1phUB3Fu8zR0WTCFSb9pnu5BYvKmPXJ+OEOs96zbQfimUKmWS7/Z305blU3L1vk8sktgNQ3PrnqnSu+/mxOoG6MucNPMJPX8DPLUB8wasXHIlcaM73mdfNVaDe+Mp2s/1QGj+r2xLtsm1YrKT8qQ/Ul6EP5cyedq5/ZKl9W31m6iP3nDmVEUx+5IUZDkuW5YcZyWI/aszmmeV0G2PqqHp8vfsgRYlLsi4uLko/q6Oio5H5i3jznA/OVCdxSfyhKQ04G206ZJWhBZ1V6mzpChq4S1zowy/Hp+c+48pzpJD1Hq/bU1ZnOpyzXjENGADNyj7Lt4CbHhN7Zn1zcYl+QD5RDLnhkZWWAJl80qF3/qq/YjwJ/XIcq/1AtZ5XbWzWwmTYI2+LzqN+bzS187nQ6beRK8m3K90k+jiaTSUnsLcCK0ZWuF/iZYKjI7Wa2lfdzbmf/RUTs7+/Hj3/841haWorRaBSdTqdEbz4GqU7ZtknNMWorF+IyxzUbWzUHW2WenZ3F8vJyHB0dxWQyiYODg9jb24vLy8vY3NxM55qHpmxOjmgumjjATXJ5ph3Atms3B7et6UCNg4ODmEwmsbm5GYPBoNjI5O1jEeddjhHardqGprHCxZyIKDqONh3tGs1zGTHiSrt85Es8Rtsz3c128X/uONB8rOgoBpXoWr2LN2tra8WmlH3HyCPaeZpjaac+FmW2cETzoCq1VX0mPlxeXpboKfrc8v0YbSbZHwwG0e/3o9PpRLvdLpFptN3UVzW981h8IXGxNCIa/r8OQJBNt7KyUnRARBQ5Ek/Eh3a7Hevr67G+vh7tdju63W7jQCX6D5numZcW4JkRlUAtuoKI/3g8jv39/RiPx/HVV1+VFXKW0WpdJy7WxC8hkWKkApaDRoPKOzabmGuTVUZu/GR8cF5kK0Q0di4vL8vEdnZ2Fvv7+w3nzoWWQk/FqPLJA/GBDpjXNTPQaNS6w37bYHFD11/iCesjw0oGuk4I4jZFTmpcOdOEJ35QDmiQ+MScAQvef1l7sj7P+JpR9p/4y4SOBMoEskr5RVxv0XDeaoLhigz7j2XOMkIz4855o4mW/5GfEc0DKDIDgfdlhhTrk91H/lHeHbgQ+ZYAByf4HOoUPpd1pAOTyQLLYv1r1+o3ymitjAx04X9+j6+w0gHzsVFbveU4khFH44u/1wAE9jW3cnp/Z/rJ28TvtXZn49Pb48/M6qvPHEd8Vg08qM053l7vT+p8lsV5g/mntGVBW8iU24V1pewR5FJEmIAt10HkJ8ez62H9pnGvLd5XV9dpGTx1gfOFjgLHq+a5TBexnn7iMcsV2O26hteJ5z7O1fba+M1kz3+/zRGZZa9wzLLdvDbTjVxY9PvcgaONxv6UvHGeZJmsW80+IG8z28wpG/uZzpRzw8MTuH38oYg8JJhNp+Y2e5E6kro/ew7v0XWZftfi497eXmxubpZtkw/ND9WV9WV/ZHO23t1GnmWDiWr6QzKqpOtLS++2Lo7H47IgVZun74vcp6jN4xE3F/Iz29/HtYNsHE/cbSCwRdtmx+NxLC8vl8OZGMV623i8T37wd9ri+s1tE4JGGu/iC8EjypSuUzudNFY83+csmXsI8nmMn6ln/RR3tknzeUTz4B3xl1sW3c7zxTny9rF4QPJ5jC+ODbVJfiH1rsZ+xHVqELVX20D50jUEX8UP92mosz8muW/DftdipRaR6PMRS5HfKfCw2+1Gt9stoLr7At4f78ODBXgGouIhUQhlgA2Hwzg7O4s3b97ET37yk6K4akYXB4MMfL2fnp7GeDxuKFntW15ZWYlOp9NQIpmCnldRzjPZSoFlxg4dMgnexcVFDIfDOD09jbdv38abN28aClNlsjwfMDJE6URxQuIpIu12eyYvMuPW/7sLT2RUZgrZDWhNZMrXc3h4GMPhsBGGmhlUDtTquRFRHDfJjPhC8NGdbNaPBkhNvr0eNYdf9dKW3MzAztohY1yReJRrttXrRcfTJ8eI64SjbjDQIXaQLZMFXpc5aHRqnTfiBxNPex9GNJ0E8UwGOQ0A56H3I1egMqMt42c2gWfGr/hGw45l32Ygsb+5rcKdW+ejT/L+TJZPOaZcuJyQn4wKyNrvz6DjyggVGbmZ7tE7+4uOg/OC46amz2uGuvhAo7ymC7P/55kHnD/iI+91h7n22Un8IFgmx+j4+LiRY8jzNWbluGGlaxlt5ONEbaFOdzlWGQ5qLC0tlag2B670rlVkjVU9XwnvKY8EezIHnX2h77VoM78vk9NZ15NqMkO5zgBZzv2ZXuWzCd7OkmHKcU3uyEvpIEZxeR45n881vmvjz3kxS+dG3Dy0xceEA8qc19xGuk9y3S27Vot9StKvBT/XSS5Pd9Unt9lhavfp6WkcHR3F0dFRiYgbDAbv0+RbydtAWeL2UW6bdJ3DRbhauU41HlKeBfqOx+MYDoclUsUjbu6bXE6oZwlGa1wxB5nv/OCC1Kz2Rlzbdb6oKVk9OTkpuc9OT08bNuBDkteFvOCWZ0Ypqu0EgSKu7W36Wm7ziFQudwiwTsopeX5+XvJDzopGfmh+kC+ux1qt68g62bIi9iH9JX+GxmSWO1p85Vyd6azH4EmNF+QJbQgBaMoTx/72xbTMpieYWAus4Dz6WDRrvGRYgPqdgTXcvRQRN+x72tj0HQm2ZjqFNsw885hoAZ6BqPgjbq60qqPPz8/jzZs3MRwO48svv4x/9+/+XayursbW1lYxjEUSXE4sHDS1Aa2tfd1uN7a2tmJ5eblEqtFpuotCmFeBECzyaBY6rprIyI+vv/46vv7662i32/HJJ59Eu92+YTDqPg6iiChhmlKunEAEJrbb7RgMBjdQZ4JJqqsb2ZlT7vxhv+l9MpmUI9sz41584uA+ODiI8Xgce3t7cXh4GJ1OJ549e9Zw3FQGB7EbCZwoOMFq8hHKntVLSoeKJCI/PYxKyBUtSU6fIkLoGPlER3lSwsfhcBjHx8fR6/Wi2+02Vii97hFR+lltZpk0zDyigvxT3zoP3FmkISweeRm6jrwWKCinzCNSuMLm5crAUnLL2qSmSVTjwKNZ2KaIuGGQ+YQtHvmzVCfKmCaezIjJjHatltHR4DjnGGC4NnkssJlOOtvjUWYEEwk0csuDj7Gs7e6w6F3k8qm6UmYI4FH/ZwY268tV+GwSd93NecDbTnnwd/K59iw+M+t3luHjKLvH+UzgzI9tPzw8LI68nDJFnmVEkEvypDGqyAQ3rlV/B9D0O/tYY5r/CTiTnLJfRFwgULQZxwy3gJEnPBBA5Tpg6/rS51dex3EwL3E8usy48c6trOS9+Km2eRQd60ues484ptgutp2ksnTIhE5qPT8/byR81wEU3BZJnkbUTzRmvdQ+Ppt1U39z3HDuJxHI42mC9w2g+dgn2Hh0dBQHBwcxHA7j6Oio4fxzfhRl/Pc2ObiczW9+n/TkaDSKi4uL2NraioODg+h2u7G5uflhDJhBrrdUj5OTkzg8PIzxeNyYFyg/aptAomxMOnEsuxOnlyJvW61WHB4exuvXr8uiO0+rewheeF0kAwTMmJdSi6oa6wIvWB7Ban8Wo80EFqksl9PJZBKj0SjG43F5ls9zD8UPBxA5rxNI1Lyh3RjSw7J7FTFN30L+F3muxSTxL6KpYzQ/drvd8iwHlh6DHwQN6b9wUVl9qggjyYu26hFIkl+lLatuO8g3IGAU0QxWYVkPBTKTJ5n+cEDVwSLZ9LpHdRZQpP6kPcwX5x0ly3cb2MdiNhc/JE98zDjgLqJvr3pzEUeyoGsILNOW4CENTA0kmYto5mGt7VKp0TcSPPs7f+fvxK/92q/F119/HX/oD/2h+Ft/62/FH/tjfyy99jd/8zfjv/6v/+vGb+12uyiau5CE2gdY5jzIKFNHLi2927usl7aNZEaB712XgGiiVHl6niLQ+NkdgYim08LfMqpN5vqPjm1WvisIOT9yVKQMtX/ZJ3gClb76qv/JD6LKUpIy2jkhuYKk0ept0f8ZL/SbG5hUOFRE7oQxybX4wZBj3cuBrLa5k+t1ES0tLZXVR3cO9UzJM5VsZuzze2YsZQ4TAQY6/nQIOfn7sfdU7pk8q08zR8QdRgK6fC7b6GPR26R7stXO2140HqSQqfxVZwfPnB+zHNXMKFR9M/lw/syimmPuRB457/hMlxO/Rv3JzxF53sZa/9WoBup5ebP+y3RozdggDwhYZGU7f1Rf7/uarOr/zIG9rb8ynma6oNaffF6mN7L6ZbzOxguNTBqbHo1V44c/ZxZ/NV5cR3k/Oq9YpoNbNZJRR2Pe28P5xfXBPOTjir/5NeLHh9Cs+XLWNaJ5HRiXcQfO9Bx+F/9qTgsdOddLXrYM8/si8j3jj9sCmVzfJ3Hu0vysrdLcJl0bd6Ts93nlTPaD103/sQ8fMgecE8clnT3y7aGem9lbciIVSen64iGpZu+QNwRLanaIU20ucVuSNpnsa4ELBCQemhc+F2SvbMHQ72FZ5EXNtqAuo47Ts+RTErR6bJplG7O+BH00npxXKi+iaaNoLnfwRTY3gVeVO086kvtqf8YLymU2dtRGje/aIlo2Z/gY5Fjgog39o1nlPQZPfO7Vb5INgckCSMUXzwGa8dh56wEe1KuZr3cX+saBZ//n//l/xve///34jd/4jfhP/9P/NP7G3/gb8Uu/9Evxr//1v45nz56l92xsbMS//tf/unx/X4EQAMRBGHFtKGsLyMnJSWN74meffRb9fj++853vRL/fL8n7BGBEXCsAHQPOaCJuJ9jf34/Ly3fJkpkUcW1tLZ4+fRr9fj+63W6sr683otEibjo6NWNz1qDhSoa2nPjqNR0cGVz7+/uxt7cXy8vL8fz58xgMBvH5559Hp9MpiQwZ+UPwRSCT3qVILy4uSr4wrRxwhWF9fb0AdEoK2O/305PMIpqh0zS2M4eFTjD5oWuFjkdEGdDiiQ5LODo6ipWVldje3o5+vx87OzvRbrdL/ruMHyIpD9ZN/NLzJV8KW3d0XfXTnnGfaCeT6+PFxSe2cTq9BmwuLy+LPFK5C0AWwh8RpR9Vb/FDuc78SGVuPfAIOEY9ib90vlwhMuLKJx72vytt1pvKmVtmJVdaHVN5eg5BdYGlun4ymRT+KDLLQSiRxqf6150X1V/1lqxm4NssZ4w6zvPw6TeCgM5fB5BpRKs+mvgo24xA85fa7sayt0WfdZ/GD3lRMyB9EYBEEI8LFn6/6iFdxYNNeFAB5Vh1qm3JIjhPGYi41l16Zta3dEKlj8gj1ckNmBrYzDIoXwSp2UYSxyV1LcvV3KEIIUUHKUJI0a2+Mkk5ET/07n2TATX8TeUyak3X3Ga86937Q6SFErVXfajcJHoOtxFqDGV9Tpn1PlD9/F3Xsg185+caIFsD5gl+iwez9FjNeHX9xXqo/b7A4vXRPC1eKfJM2/7Oz89jPB4X2XKwVvymfEievK3OIz5b8sH267PKywDObItVJvv3ReKfoqoODg5Kcv6f/OQnsbe319h2r/Zm85UDIC6TnOdqdid5zPJlA8luHo/H1cTp90Wqi3ijaNi9vb0YDoeFLxE3ZSXi5umRmb3t44CfWaaeI3vh4OCg2Frj8bjk+XlIXnB+0ZiRfma/aGzxHtq1lJNsjERcL6pzThUPeMLx/v5+ya88HA4LYKJ5+yHJeUGwTHpnPB7HaDSKo6OjiGhGtVMvci4W0akXeMD/Tk5OGnOf5qK1tbXo9XqNhPwRN3MKPhQvqE/VXtm60sOK+KUN4LZDxLUf6kAsDzCRLaWD6ZjfSsn3Zb+qPC6+PxS5bDiYKlCIByLpOvGHfFA7Mj0q/0u2yNnZWfT7/bi4uCj+mmSB/hV1+UMTAS3fgUF9Mh6Py+KA+DIajRp+hfvl7n9IT2rBst/vlwAeyQZlwvmZyWKNvnHg2f/yv/wv8Rf/4l8s0WS/8Ru/Eb/1W78Vf/fv/t34b//b/za9p9VqxYsXLz742RysmaHHzj4+Po7j4+MCDq2vr8f29nYMBoPodrsFLBKgwXK5ZYcTpJxvIq9SsgIcRApFZHij6qrPmcHC69zocUPPwTMRlR8BIw1cvdbX16PT6RSFzq1YKkPh6FIw7rhp8lBd9L+MTZ1IpsHEbaI0SjLDnPwi35yXVIZ0Ymjk6BquICisWNGISmDY6XQaiR/V3mxFInNmOQFz8qQDr8lCWzqpxFU2DXaCVnIA9J+UFh0EgqdapeYWOZYh5Xh+fl7AMgdCuf2M9eDEwT7NohU5VlUG+efyzuvp3Pjz1BaVS2ed/abfaBBIqQuo1LXiked8YL3YB/6e8cJX2NyJqU0Meg5Bcv7nZahffOyQDzQOffU1A2s0tmtgYs2BrI1bPt/b6u3yiA/nSfZMrxfb7SCw3+sAresp1jVrh+srL58ywu9sZwaquvPKutVkMdOdDrzUZEjGr29z4bhyoDHT3xkQ6e2YZRRJRtn3GvPZveSL8prxWfqcRS559ADHSDZ+5mmDP7fW9myu83Lu4lRkfZ7xahZgElF37lyObjP22V9c4CEw6VuKHJTlMz1acx7eUIay3yUXtbK4GONj8r5Jz5D9dnJyUvKL6YRwl5dMp84qf17KQGB95qLfQ0aeZbqPNo7nPIv4sC1xt40Z/U57S8nyubDwUPKREfWyeCNbN1vsVd1pV2XEsXt5eRmrq6s3dLDzISIa+Qwprw9BmR6t2X++Jc0XWGq7CMgP/UZea76hbxbxDlydTpvpIR6SF06ZHcE+k/0vvaJ6Mj2Q+wCZDpXell+grZ5K+RPRPG2dQN5jUc0mjmgeNqjFQ4JFOmmcOeHkO2cLN/I1dCrv6upqWdxnoIDq5T7Rx+SH/65+HI1GZUH18PCwIc/ynyUL/hxhJmdnZ2UR2/OEZ2C+7r8LfaPAs/Pz8/in//Sfxq/8yq+U35aWluJP/ak/Ff/4H//j6n2j0Sh+7ud+LiaTSfzH//F/HH/9r//1+AN/4A9UrxfQIxoOhxFxbdhK0XM1VZ0lZShQaHNzM7a3t6Pb7RaQyE+6oDGcgVE8Rarb7RYwQXXgRKHjabe3t0tesW63WwRQQiJgyXOw+cChsShho8LWfwL95FjQsOCKT7/fj+3t7QZgloF3rKfXTUqDTrr+FxATEeV4ZkVztdvtePLkSbTb7TLg1K6lpaXo9XoFXNNzaXzo2eyLdrvdAH9Urk5by+SDE/nq6mr0er1GcnzyXeQRUVQ07kSzDwmoaQLVfQIWV1ZWGsaN+kuoPKNsfLKPuI6A0LHgNJZ4ApYDAoxakzHh23hdYdHRpwFBBVozVl2WGLpNWZJypeEnp4bGUMQ1MKpJivKkZzJiRNsI6GB7/xJo9RPk2BY6jG5Mq13T6bRhbMwyTp3fkgWfYPmZq5eSRdXp8vI6z4B0FV9uOIgYNck+9j5k3R0sdUeZbWMOMgeJ+IzMEfQ+ywwNlsNcY5mRkj2bAOUseeZ/NYOHMpE5GmqHl8HPbCefwYWdLBKL45Hy6iAE5z21m9t8vE4OutVAE15f060+DkUefUbdkI3FTAY03sQbl3XqAfKYTq87XOJJ1u/ZeGI/u53hekJ1ouPPZ9Ryfnj7M6DD+3sWZf9nxjX1JOdCXe9gGJ1M6mQBHtL5XKCkDFMGKFuz2sExxPplbaWc1/iQLXjcp6OT2Renp6ext7dX8rPq8CeXn5qjUatfNpdnPCXPdV9N1z2GI6znaJF8NBqVyDNFvvkCMvmajQmV68+Z9XyNJcq/HO3aAUUPQT6niC8HBwcxGo0auzLcoa3pU7dVMjmn/Ug932pdBx0of2Gv10sXUe6banLJHIvSSbKrXd/7PMOUJxHX86q3RXOWdBiJgIyijh5jnDjRr5ItrPlPkXHHx8fFh/PxLJ7RR6YOcrBS0Ua03eX30fZ/aLkQ1ewhAoZqZ6/Xi+Xl5RgOh8U3U9t5QF6v12vgBprXNGdzgVHPYUACbTLyep65+kN5wefQLuHcLv+h3++XgwEUXTwYDBrgOw8MVLvkd/n8qs+UGcmi6uX1uwt9o8Czt2/fxtXVVTx//rzx+/Pnz+Nf/at/ld7ze3/v742/+3f/bvxH/9F/FIeHh/E//U//U/zxP/7H41/+y38Z3/rWt9J7fvVXfzX+2l/7azd+l1C64EdEGQAS1Ha7Hf1+P54+fRovXrwoIAmBLzcIIqIxCPSbwmw5oCKukVQlTRVQsbGxUbYCXl5exsbGRhFG5RpbXl4u2yUzgMon+VarVYRSwkuB5MqA7vFtWqurq7G+vh6ffPJJrK6ulm0rbjxosLjTI+FmslGPcLm4uCjJQgVmCYzpdrtxenoa3W63GBbLy8sl0mtra6tsp6Vy1TsVm/6XcuKea5VLxzkiGnyTYhDYqT6uGY5uFKhOWoVzR4cTLQ0JB6pUBxlculdKjIpJY2A6nTZO2qK8rq2tFedDwBOBKDkhKp/KXgpR21adqNQIqtAwU90pM5wcyCd3qujgaGKXMeo8ETDKOjC/IXPYiRfqd9VXz2REIA1z6REHTjk2XNHToVEZlCnyxld63SCrGVcEsjJwKwNbFCrP1T4aLtR/PIiAk6nKz7aqsj4OtqivCJSJh76lPeOLrqMO8IjHmuPLrdIEOZxHKsd1njuOLIP/Z/3lwIrq5QAw+abfaLTMAs94PWWUupNb6rIVUgfQOD4IlGROpwNos/rCP9N41v2ZjvGxJ3KDO9PdGRih59AJpr6WLuFYpiNcc5wzsNGdiqWlpaKH2Sbd44sAqpP3ldOstus7+8plaR7jlE4RnXUHb9Q2j6b2SDN95tzNdANsA/OQer1nOaHZ/5nzpL7iNb5A5CDxfTt9Xk/xdzwex9u3b2N3dzf29/fj8PCwRDZ5P3pZrr9cv+k3v9flIeMhZUrX1OrzoeRzivTTeDyOo6Oj2N/fj93d3RvAFccfxyPJF1ayd86r6nPOXbKxJbs8ifgxgAHOtUqnoi2TjP7K+sZtkohreXfwxPnBse52qhaFx+NxDAaDxnzyEO2f9Z9APB1QIx0ue4hzptrncybrni2UaCwwykq/yydxkOahKJNfvrhYIfnUzqnLy8uG/qUsMC+02qixxnmO4035zfW/7o+IxvzxkECRk88BGXim4AWB0QpemU6nxX9eW1uLfr9/w2aUL8eIRrVf8kEbmADtQ4yPeXhB7EP6lfZ2v9+P6XRasA6mrdCOJaWwUpsnk0kBY338iFcOnmX2Kb/PS98o8Ox96Bd/8RfjF3/xF8v3P/7H/3j8vt/3++J//V//1/gf/8f/Mb3nV37lV+L73/9++T4cDuPb3/52I7cSFbUETvv8FXoacW0M0zFSR0fcXN0dj8dxeHjYWBEV+MPklyKBWgJxaAxfXb07jYhGZqvVKsrj4uIiBoNBw4lkfdyB1OpAxPWJKIwsc0fA+aEB4Tkhrq6u8xd4PZQf4OrqXX4JRXVpxYYOrcpTRJXqQweQYcE6vlkrE3w2DRMa4hzojCDLBj2NwFar1TDYfWVEEwTzDnHi1Isy4JEL7DdXzuINgS7J7GQyKXkHWJ6i4cgb1lurW5IFrqA5P9z55KRKvkZc566gI0c55LvLKNtZI5/IWT7HrXhMsJLl8j5f0eJvbAN/cxDInVz+7k44HVB39L2v+SJlzr/rIwIs+t3vyb5nfUYngqTvBDkzOfFyawaaytLzannhMsfL+e319meyTB/vbuDXnp1RVn7N8GdfkU+zJv7b6uD6P+OJy66/MsrqlPHMjZuaPGYAsNfP65kBGs6fWf/5M/m9Nk5qlI1t37qZXZ+R64xZz/Nnk981R2IeufVnZ/yelze1Z3m9M0dyMrlOcu+63IF7t008CmRWvWv9Pa8TMg9PaY8w71q22Pa+lMkEI/PG43HDCamBG1m5mc5m2zLdntWt9v8snXcflPWt5IkHg7kcZvpwFi+yNs07VnRtbTzcN2V6hAuRfHGRxcvIFmZqoFBENGxRlcHPDpxwfPv1D0XUTR4Zm4FWbB/HOcc9r6M9Q59FwQRaxNX9AlzchnkM8rGYPd/Hres7bTckQMJFLgKDKmc6nZbFWvk14gUDLm6r72MS7R/6bIqm4k4Z7XpipJUveIqky3WIxsnJSUREI581fYqPQbU5gL57xLu2CCBjX2Z5wjX3e4COxqEAOAWBqDzZ2jXfZl76RoFnT58+jeXl5Xj16lXj91evXs2d02x1dTX+yB/5I/GDH/ygek273S7Ju0mdTicmk0mMx+OIuDZWBQYpJ4T25eqd0QcqR2GzEniBUEdHR/H27dsi7NPpNNbX12NzczMuLi7KHl8pktXV1Xj+/HlMp9OyIqjfLy8v40c/+lFE3NyKurS0FJ9++mk8ffq05N2SklpeXm5MQhLcnZ2dsl1S0Vq7u7sxGo0aQivD/+TkJMbjcXn21dVVHB0dFQUhQdV2yYjryUAAg8Lir66uCj+UM06IvAA11X97ezum02lZHdXzptNp7O7uFjRaqxta0fjWt74VT58+jZWVlZJkVX0n0Eu8EwgqmdCBBKPRqPDDE5OKD1p9mk6nBdxcWVlpHGpA4Iqyw1UWBw0JqEk2Xfa0Iic+j0ajUg+Bk9oTf35+Hpubm4Wv7GMlO221WkUWxVMBvktLS7G3txcnJyflXvGNMqZJThPh0dFR40hzbvFVlF0GjonfmmjlEJF4r57JcSjnQHxWf4nHXP0iuCm+6TeVJbnXdmdFAHIiV5QdV8EEUqtf1bfio3ijNrlzpUlG7wQbIm5uP9TkqbbQgSLf6Ay5bHLSdqdcz2SYPtvGEHIaRzKICCKrLBpL3rfqVzciHKRhOwmAZEa4PjvA47yVnFPHEcxnPWnw6Dryn+CDj3k+m+V7OD6v433ZNjyC46xv5ixJ11CeMiBLz6vViQajG9KMuuLzOA6kN9gGvdQfBHAklw7WuW6hvPiiDtvHcaOxnzmv7kD6+NI802q9i+ClTFJeHFwn7xx45Lt4wGeKGJ3phqODhU7kbQ1wzUAN1qsmn7MWEaRzySc6qZpHaDDLVmM0TA0gcv3h450GOdupazM+U54yp5HXUD7JC6WiYH7Q+yB3+pW3982bN/GjH/0oDg8PC3+oszJHVOV4/3Ge8bbX5IPfnZfii5zqWo7Q+yDqPUUS7e/vx/7+fozH48Ziro8DRlBE5Ieo1MaBt5tzAmWQYBFBm/t2iB2w0rjiIRwaS8rV5HleVXcusnqd3c7Tb9JP3i7OjQJUPMeX1/+++RHRBO7Zfp/XSep75vvlAiBtJvJM805EM9XByspKDAaDUr5sbJ8bHhIsom6gXHJBOfNxBAjRDpbPxzq7HCrSUPYAbWYFVHgUXzYHPTRPMj0nPkiPqV8vLi4aaZfkg25sbESv12vYZ1z48fGmIBYFirTb7Xj69GlERAGidO2sefm+eZGNRdqJAspok2p3WMQ16Le+vh7dbrcB4AuDUYAKfRv5maenpyWtk8gPznpfffGNAs/W1tbij/7RPxq//du/Hb/8y78cEe+Y99u//dvxl//yX56rjKurq/gX/+JfxJ/5M3/mzs8Xui1ARkyVcS9nmSuXul51jbjp8Eyn03IfI600ANrt9o1tGxHXJyZ2u92IiAa4I0WpSCtGFimCZn19PXq9XgMIoNPNKBy9u/MSEUVBRUQZuJpAGK4tpSUHgQNEA9WdNwJv4quAkUwByrDU71qFEb9VHyWn1LOWl5fL6UAywDhxa0Cq7XL8VQc5cs4v8UTP0QRHR0f8UZ+pv32VTWVyEp5F4qn4RTCPypiTmuR4aWmpsVrB/lI/aRwQCBMPJEPkg55LwEn3cHVAv3HcSGbp2Lly52oNgR6fDGovKkt/ETwh2DSL2Ec0EGrGE43KmrPOe7MyvCx9z7YnZs5I7Zlc7cwmPYJWJN3nBo/znb/ROKTjPcv5dj46LzIH1ttJo9z7fR6+87s7iNmrdn/2jNpv/E9GWK1f/XtmhLIsyqM7Ps4L8cp/qxlfGVCQ1Y16ZR6dV5Nv/93bUqtnJn/Z9epz6XZeN2+daTO43LFMAn8Zz257psogqJiBn3elGnD2vjTLcOf4pHzQSWNqCS7U0I4i0JA5uapHNhZYR2+rf8/GfKYDb+OFIjEIkH8o1cY/7SQujDnA6no0Ipej7LcPdVh9zrjPaLwayTYRiOY2P6+r1fm232fJTkY+Zz0mcdzJxiWQSH3GeyKiMdd7WzIdO0vmb5uvP1QfzUuumzhmMtuS7aMMy9/MyG0Mzhuyxxn1l83PDz1OSNQLtfazXgT6It75/vLrvAwf8162dvYwOrRGD8mTefR8RHOxSj6gfDiVo5zq5If6OvM1ON7k9zKK+DHGRUbZnOj/e1QhgygirvPDKR2T/FcB0CyXvIqIsnWYaVky/+595OIbBZ5FRHz/+9+PP/fn/lz8J//JfxJ/7I/9sfgbf+NvxHg8Lqdv/pf/5X8Zn3/+efzqr/5qRET8D//D/xD/2X/2n8XP//zPx8HBQfzar/1afPHFF/EX/sJfuPOzudWSkUVivPJX6fNkMonBYBCDwaAxuTNyRR2k0O+tra3Y2dlpGIVKdq/oNoVtMpdXq9WKTz75JAWLuDLECK6NjY0SZdfr9Qri7yi0BpYOK+BA1BGvapf+U06tiHfgSafTiaurqyLkAv5UhqKR9GwBZkzYrpcidi4vL2MwGMR0Oi3oOfc8axIXacWZK8/aXx8RsbW1Vfiq3HJqm4wD9v9gMIjV1dWiwJeXl4tSc3BRxqZyHCjfGOut6D9FJjIqyff00/BmlI76QPfrNZm8i46jkUMgjnlfxuNxTKfTkqBRE5f4oXppBUC/bW5ulmdIxpnQ0ceR6jqdTgsALGI0pGRSZaoPSOKtGxUEN904Ye4DRiHxpRULGXPqV60QSj7Ub6qHr4boWYPBoDHBsQwaAx4xqH7MQBkHesUP6Rg3ImvEyUjX6zdu9W61rlc73VnKop5UPx0GQbnrdruNiDq1XUCE7td/NHzc4c+MYzfI3IDJDHfnldpD44X6juOS92cGne6TDEl/yOhlXgsavSpXk7uHomc8oWGdOWOZE+IgEdvjRhYNUb+PxP5xQ5eyzrFJx2PWFkYCrF5XOvgR1xGB0+l19JU/m/VlHXWfyqcMZ3zMnAOWR15JP7BfCGpR7ziIxrmHizpuMFNO9b9kyXWp97UMVv3H8S9+uexnjpE7bawf5VT80LU1IFr9yNP0aBwzQTcj+zXHjcfjkhtKZfCgAMmMiIte/M0jSm5zRtxhEA+4AMHfXYY1J0snvw+AlvWN6i5+KarqzZs3sbe3V1byvR8Zbcl6Onn7MrCI/OUCivPN9bps1/uOPMv0nyKsRqNRHBwcxN7eXhwfH1eBV44flknKxqB4wHKysSAZ8PnzMcFE2ZRapD89PY2Tk5MyBuWoq23SPVxAVVmUR47zbP4Qj/y3DKxyu+ShiPOP9AOj8eSwZzYCdbrq6xHI9OFUDu/T7hJdHxENIC3TpfdNPh9zTEwmk8IP+b30R3wXQAYSss2KAtWCCf2Ny8vLcgicz+tuczy0XIiyuVGRz8qZqLHEuYs2LCPoxC/NZcrD6HpG/FN0nkcBfix+ZCS/X++TyaSBCSiSkr4hI02VMkp6ejQaFZ+IbVSEv0fr1sbHXXjyjQPP/ov/4r+IN2/exH//3//38fXXX8cf/sN/OP7f//f/LYcIfPnll43Jc39/P/7iX/yL8fXXX8f29nb80T/6R+Mf/aN/FL//9//+Oz+bExLBEX2XMTOdTstxqb1eLwaDQQOIIaghI/Hk5KSAObWcGwLDBIRIcOS0s/MJijCUUdFtdODb7XbZMqjtmBE3I1gEZnCwcQ86EwyrfDmCArkUfru0dJ1Ti/drdUHhzg5asXwHz3xrnzu2XH3gKtlwOCyAj8AaAYXisTvcrda70zZ5ZLbapHYRaLy6umoYUOvr6xERjYGvflQ7yA8mkKbDJAWqwa9n0LD2rQJ0MuREqlwe/yt+6/hfGqgC/wiCKsGlgIDLy8vo9XqNiEU+iw4CgayIaGwV1bt4xXLYJ2trazdkVo4jjRH9RsfDV/h0HUOG1Qccw+or9RPlWduRGT7e7/cbhiLBA9VbssB2cuIU0bDQO50+jQM3Nmqksn3S4DjnGJQuUt2pdymf4pVkh5O2tl9TFpwfDiY6aFZrB/lHvU3Axa93R7LGF8oR65PViYYkwVe9CDzqP40/NzqpazT2vU9paDsg5H1FIMOBCf1OvcHrpHfYd16Wy51HZnE8U+YI9HC7ps+HcsIcBGVfer/V+qh2XwZEOj8cEHMwoUYuhz729L+DJBnAlxl2ri8oT7PqmAEA/J1yNU+ZHHMZKML7a85x1j5GAMmRVN/IEVH01MXFRezu7lYPCWBqhlp9svaxv50XTplzwjFZ08+UX4Huet0GFrFM8pp1Zxuk24fDYTkk4ODgoHFIAMtjvbngId6xn9kWr6N+Z9Q1dYiDyrSDxBMt8j0E6blacD0+Po6jo6OSLoWOf8Yj8pv8yPrcbZsagExA3eemhwaKfMzLRsoOipIDTB4wmsTLcz2voADfpuwy48+oga/3SbUxJZ5osV7bWAn2O6n+tUPAZIsyITzbyUVW8oc+Iev9kPLhxDboYAs/XMNtO7dv9Z/7uBp/stF1z+rqalnwdXtOn1n2Y/ND78qdyHQClBPZOfI3WGfpHaYFUkoib+fS0lLJ9U1dRX3hCzmPSXqeFrIYDa5ddJrz1b/yn1VvAtaKmD4+Po5W6/rQQ13vEbIKQMl07V158Y0DzyIi/vJf/svVbZp//+///cb3X//1X49f//Vfv5fnEuCRQymFRScx4no1TpFdBAOo4OQ8yPFXrjJXxhHvlIaceUZ8+bZLgkX6jdFGHgLqOc8cPBNx5V71UqQXwSIOPjdktL+4BiYyckpGtis9goSaVJn/Q4CkO53TaXPLp8BIAQzqx7W1tRIdJ2Wl8jiQ/JRE8oNGpfqTA1D8YeJDtZlRY3Qu3Wjn9kc68xFxQ6Hofskr+UFeSfkQwBV4JlBHddNzCXIR0JN8+6qrO6eUYSpwKbGsLewP1dsdf8mMl6vfCax5/+h5V1dXDVBOq3oEaj0ak2AwjTrKuref9VYdJf/ZBM+2sHxSJv+zDLaMHHigrBMUpMPD6zhRUT/66k7t2S7XbFvNGPIy9Dw6hzVAJCuDfGDfSD6czy5PDlo4n7xNNbAzA8PYdz4e6MwTVKUe1ViVXqDhn4GBGW8ywCPjJduTyWbWxw6eqe/Id8q0OxocV97Per50aBZxXZNNlqPn0xjNFgyc9Fzywcc0+Zg5w+Sj/+7yM8uprwFeDojq3Z1UbyN/zwBejZ3bSDLPiFa2j845T26Tw5qd/MzTj3W/bCPnj/OZPCCpbgS9XV/79bLZCOhm97nOyXSyUyZv+r3m6IufSl9xcHAQu7u75cREj+67jciH265XGzlnZnLl+s359BCAEXkkuVLkoqJF/FTLTJ/p95q+I9FOycDAjCe0vTPQ4SGICxxy4B0E8Gi8Wjtqv9NWc5uBYyhidoT++zjAdyHOG3TGxRsPYvD5yOcsn4epd30c1GxFX9TRvQ/JB/JD7wS81H4//dh3w0Q0T13V/ZIp5veiz5DNc/TPM1v6sfmR9S8jpqRnPDJT84v4oOsVqSY9rbbRH6PdRF2R2aePTW63cX4/OTkpvrr3LcebA/fOD/pk1Of0B8QP2qXvS99I8OxjkYCNiOaqmAY/I8lEvV6vHCXrySA5aH0LkJ4RkRv97GiWkylk/i6BpDPJKJVsG4ArH05iSmao71pt0eD0rXTctungCA1FbWdiW+gIy/DWf3QsMxChBhBI6VCJOSDoDoTa4pEjrVarbIElPzQwxT8qNW3JVXm+uiCjQfwgH/QMGv6KWPLVJ/KKythl6Pz8vESLabVQYCLBIjp7BC0VNaNnCXhjXyhCgG2U/DHCSXUTPzLHkfWn0U2e81nih+6ljGcyqbZqq8/FxUXZmisgXX2kMiU7irRiaD236rk8ZU4RwVPV0w0AUeZ8R0Qj14Mm32yc+0TB+jAsmk7E+fl54YHkjiAM7xXgzwg+Bw7ZFwTNqK80WXqydQdpWZb40Gq1Go6Ojw3nc40nbCd5QlBOMqv2CaChg8OxJN3puS053tmWzBHWNQ5u6DtlR/zSeOXiBbeas+0uL+7su77m/COjT0SDkEYi75ExpO80numE6rNvb/c+9peul95SvWrzRQZ28Hky1FgPJ84nAlyom9ygjoiGPtKck8mMynUHnbx1x8plvAbK07HTd+9Llzevhzu+/htJ/PHVZdVBEUDcHiYZmUwmcXh42Ig8UzSVDGutZHNrp8+xWR9mPKu1LeMz9arbVCyXAAgXIHjqXE2PZ33EurtelQ1xcnISe3t7MR6P44c//GF88cUX8fbt2xgOh8W58zJ9DGb8y+w4vmve1XZUjSXnmc+11LH3fYCCt5E7FV69elW2bB4cHMTx8XG6xdx1oessts15Qr6wr1RmBqppvHDMZGPrPvjhgOvx8XEMh8OybWw0GpUDJhgRxPq4HcqyvU1+ndtsBEc4dh4aQGRfSx8zX6CceOodAmq1+ZJzFHW35ivpOv1GHsjO9Ch+6p6HJOoX7vJxPozH4xgOh42xI75EXEewyr/WIXxZGhsuzmo7v8oQP3Qqo8vQY/BEfHEQUXXVdvC9vb2GPcl6KmJMMnR2dhbD4TAuLi7KtnryTsEO2tlGu4m+ZmYvPQZlNhltG81H1AecM3Wd5vDRaFTm/cPDw5I/Xu1VjndFpGmcMpWQbDCOzWy+v40W4BnIlTFRfwm2b63ihE6AiJEaIhoF+k8dWXPivAyWk5EUDQUvA7myZ2UKhkaNr3aRH2o7wRGP2KOjSQecz4pobv3J6pjxdZZhS4UmB5d1pBPP9s1a3aKjy+9ss/juz2LEmQMImcNBg1K/kZ9OXkc3TJWXShM3t+Y68MvfMn74MyXfRPrdSaDBx7FFYp/eZhzV6sPPBDT4nQCaou3cSHODPnvV5DPjUSbbt7Un+59E51nji3zUfe7gZOROQDZGa/Wdx0hxR6sGZmROXObosswasOL9kBm0Wbu8LrMc11oZNf2dOZucDzL+Z3UhXySrbJc7v7X5g7ys1d3roefouhoolc1vrJvzJrs/u47101znvBN4JZ2URUSxLTXeO/+8HOeBlzGrrbWxo+d4X2flUA5myaZ0ndrsssM2ZHXlNTU5uosxmulNtYURDFykEMjqWzIV4cBIB48CmSXXLlPeJgKr4hnL4/2cYySDzsNZup82Buun96ws/53gmZw4ASE6vEqLi75geZsen4e8LQQDOSZrc4zu9cXX+ySOZ/JIzpdkaZZumvVdv1FXZvPRbeMmm9PmmW/flwjw1yKJfBfNbeR6S0RbWu+0cWs2qK59aF64jiVPPHG/2yC3yYzrJudD5p+4jZ7Z/A9NnAd8axwXzLhw5lGKzgeCa24XUiZ8EZM+xWPKRUbsf184nLWQyPFPGfP0A7xPvqQHCvDd6TF5EZHb5j6WZs05Po8xEt0XYASiuh2R2V6k9+HJAjwDSXhlhEsRKTG+ci5QeWkV6Dblpf8yI2FeB86dm4y4CsrVjEyJ1Ax3fpcyI6Cg6Dzyg9FJGT8caOLzfdKgQT+LD+Sdgy80YPUMrXz4imaNrxnftDq7vHydw0ztFT80iFutVolOYnkOUOm5bhjqmbW21XiSKVLKK/OZETxz2XU51v80eLU6onLpVBKUU1lZZBZXlNQPbiywLXQSaVTXJg3W2WWSUZnaoshttZmh6/zgeONKhyeGZ0gxE4QS4FWZGfhFGSIvuAo3y1Bw/njkC400f5aDiO6gkZ90NLhyKD4p0ohlcjVN16ntzmP1u5PqJOOLsuN9yc+cwLnVsWYQk2+6PhvXkqFajkuRnkFjOzMyxQ/1lQyx2wzmbDxTNv068jIbe26E1OYUvWfGPoFrRgBmizTO+5ohNJlch/77Fj3fKsJ36kuC6bpH9eaWE49CdF5R3vmSQUwDOgPjKROMdGAuHfIiyxtHcM9lwxdqyI+MXH4zWfNr2I4MYCB/OSfrPyVHZiJubpUajUY3oj20xUUr/e7YZnaB6zwHKfwaB8yyd6Y60FzAiNPMvlHfM+cZ9TLnEsqi94nLzmQyKfzb39+PL774Io6OjuJHP/pRfP311wUkotNLXZE5upls8z/2qaKSl5eXy4FNSqehMevyRNtHvOAhCh9K1AWatxVh9tVXX8WXX34ZR0dHcXBwUABGypI799m7yxHbRh3HKCO/LusDjpn7Bkqop6RvhsNhvH37No6OjuL169cl8kzRIGxjbaxkRP5oPDKnndrvtql4RuDA5977JulYRW8eHR2Vrc/a5uvbWDMe8F0yxCgrnyfFD+my5eXl6Pf7DV9jeXm5pMvpdrtljD0kiMY5UPnexA9uNfRcZ7Jb1BbOk1oQUcSwZIl6RG0fjUYxnb5Lm6RczNo5IX0rnaHUOQ/FC/FDelcReKenpzEcDstc5PYG7X75HiLpYfH06uqqbB/XmFhZWYlerxedTqfoMMmBftNhef1+v4wXjZmH5Id4QptH8zlBwIhrW56+HO2BiCgycXBwEG/evCkReWdnZw09sLGxEb1eLyLe6RcdYqYFrNPT0zKPUK7ehxcL8CwhN0aYp4vJ4mnskm5zYDMHYxYgNm/ZrHtEMwE1n+dtdIeSDkOm1GXQ6JRGGYkURtZ3FpjodYm46bCxzg4kZNf5fzQ43Klm383iCXkqRcf60uB1MNG35rnRM8v5JA9ZHzdWa3zgM9l3UvSUYTp9s+rC79lEqElBfGAZBEzofHo/cOKsOWqUrVnOzCy5EU8EbpEnt8maPzfiWj6okOn8q50+LimjtTGeGYcqm9s1ycPauHMH21fCsntYz6w/WEfWgQABjUUCFTSkvX2ui2bJO/lRc3Jvu7fVyqO/aCDxOQ7gZi/yyImOtD8nq5s/P5uDsvayLhqD0on6TfXJxmVW70xH63kZmOT94aCs5hDqaQcbMuAs4jpfWtZnbJ8DDlk7CJDyPhn17J8an2v6uAYCZvLC1WrpWr/f25n1RdZPNec+o1n2SU0nRNxcEJp1j49zbblkfhNuh9FWFYJnfoCSg+DODwJ4Xl/9XmtbTQ/RIOd8G3GdHD3Ty3r3CHXXh3Tks34kQCenTSffHRwcxKtXr+Lo6Ch2d3fj8PDwBihEna3y9OyszjXesC1y2mRDt1qt0kdaYCDPRQ60v48TXOs/16MCRZQLTqCtHDcHzHw+8LIZbUi5dmfN50C2/TabbpZ+fl9Se+TknpyclBPtRqPRjTxwt81xNbvB5YzjRd8j4sahGZxr3cm+q2zMywsHAZS0/eTkpGwZ9631zgNRZutybm+1Wg3/gZE0AsqYf9j9j4cGi9Q2Aj/U03468m3lUHaou/Ubtycrx7i2Niq1Cg/Vk23pACuf9VCkNjA/F2WDfosoW8DUtZI1yZ2CHQg2d7vdODk5KTqWAQpMz0F766H5QJJ+ZRQdAWbVpxZBp3YIlBVwL1kTcLq0tBTdbjd6vV6Mx+PG4pNAW4GrNZv0LrQAz0BU3rMcIE7wtUlhloM5z+8ZOMLffbKqdX527zykNjN5Og2B2vNozGXOu1/Ld3dunM/epqztfh2fkbU/U+7ZdZqkteLjkTqzHGNOBKqXO2zuELqBf9sqZo0fXqb6x40+vWdbZjNDgPwgaOjtcBnwyB61U45q1j4aRnQcSLMi0GrjU3ygI+KOa23C8zrSuOdBE3ye81oTrfiiZzLflU8w2cRHflCuHNx3J1/XkC90oHxCcyAiA4tUNh0edxZoLLpzSgdF13Db3XTa3BasNnsduXJJo9Tlg89nO7z/1Wau2jk/szbTaKFBR7ng8yhP7H/yy7dGeNuo0xz4oUPMZ+o39hHlhPLi44pbsbKoAa52sl50jL3fyVfnhwwhygx/cx1Eus1IqhlTHA8ct74NzdvnckBdQdkguKBDg7hoxbZ4n9UcNq8/aVZU2rxlzGvn1OajWdfSkaIjJgOYTqwMaf/Pt5SR/7U2uzPvdXbdERENnaB7/SRp6qAMeM3mU+Y849wgUFHzBOVe3xkVcnl5Gfv7+zEcDmNvby++/vrrAgzR4Vf9a/LF/qrN0xojiszXKd5616p/q/UuN6WP5WwO8Rxws2zPGtVkl1Eie3t7JcfZ0dHRjQiYWlmZHeeLZyK1iSfSK42Gch1Sp2dtot64T0eYdpEiz3SinUAzgQG01zinaJ7SPMC5Um3R4jN1pHLuKmrK+U0ZZDSjgBOCSffFD38+gR0mxZd9T3kVqa0+L5IfysdJwF1BCcq9SxvbT6fnuPJceA/BD/KENpI+az5m5Jd4l9la0gGSPwIe/z97/xYi67be9eNPVZ/q3D17ntZce+299sEYY6KJRKPxwoD+IMEDKCGIN4ZcBL0ICAHRSIwEhaCiJGggeqFXBiVeBEQQYiS5MTdRQQ2YaNw7Ozt7r7nmqburq89d9b+YfEZ/69vPeKuqu+dcO/7ngKJO7zveMZ7xHL/jGWNExFy/6Gen04nhcFjq56X7wLlP+qZLNqGFLoZfaR9+TEQUuVd/Vk+yZbxZ8QU/KYgKPQCPlB80s/9tFtebyi/IiSYh+V7glIuLi5hMJmWPRa4FIMSvJisRPTIcDqPf7xc75AfeNQG7y5R34JkVmFwNX81IKbP77zVmzQAFfs+uXdZRaLq29vza9erQbW5uFsHGsXKDmAmIt3ERkKFKTp3LDJXn8yLHvfZM/U0dxyZ6KNLf6/WKAoMeqvwdDPAZYgS+FqR5MJzN4Kjh8X5m/VC6OijgCj9iPih03sJBjoiyub46+Vl93A/Qw4vfNDVf+5cFK+qwwJuavp8t61AaKcCgqeV6HcAe8q/0yOpW4Ix0eviilikym13NDKnjCf21ZEE47dOZOgoGW5fkav/47OAKAWgm5+rYq+Prxs4dO3gFXtCx9zZlmT0aSPBs1Uf8xmddguQBsy7v8PH0QMDHTh1+r0N5zze21v9wADWN3/WTyrSCt1zrGTUOmulzvf0KslLfMoFhJofq/Ct9tehyqyww1g3Es/1zVM/BF9pX2pFlF2n/mkAa75vzhQIq9A+ezvSNyid0gR90o2fGTTO5O51O2bQ9A3JcZ2fjmRWnl4MWTSWztZltdX9I6ZgBDItAiNlsNndqpm5KfX5+XrKCFDzTzbr1VDLao3bG9QZFsx5r/VRgVANW3+9V7YCCI6rnaZcCAhoMqp4HDAPIUJ2MDJAxpEt9Pvroo3j+/Hm8evUqvvSlL80tKfJ+8byaT+M2hHfuZ3JxNBrFcDiMjY2NGAwGc4DS+vp62f6CZfxaVG40CNfT0bXUdFjN91NwcTwex2Qyia997Wvx8ccfx1e/+tWyHE+XgWcBl0/kKG0Yb7f9Gxsbc0vv8CORewXtfJJV6XybJUc1+qGHkS8OCXj16lXZI8+Xa25sbBRwhN8UPPNnqO2EX0ajUWxsbJTAn+t183ToB3DAQVf9fr+AbzUf7TZ0YRx0zzdeZFwB+gDsrK2txdHR0RyNsgKPa4bU5uZmOYSOoD8DnwBHyMbicLI3mXmWAUM6sYEvDWB+eXkZnU6nbFMCmAg94HNdusoBZEoXdCxgInRaX18vgKsCqeq73jVPNNHEwURogx4/Ozsr4LD6osR5yD6yBl9p39Tvggb9fr/4D4PBIDY3N6PX6xVdTDvfVslogm6ZTqelTbQfPaD+4sXFRRwdHcXl5WXJBoZuGxsbBTzlebpEEyAR3aK0wn90u79qeQeeSfHANPvdr8+ciizA8GtqdTRdm/2+7OA3PWfRfbVX9r+2qRawL/NM6smuz+pd9j8HHpQu2Rhn9arCq/HMor45DWvXNvFere6mOrVeD8xWMbZOD17u7GWlFjxl9S/z/GWurfXRadwE3ul7U5CvQZe3L9MXNXo0gaF+D8Fgdl2tnowHqEvv9/7U2uKFvusyvBo9lBZqdGv/Zc/lvyaeqLU1413XC6ozarSoPYNrPXBw0MMDv+zlwCLv3p5aW7MZt0W2IeOhRbpSx6LJZvjEVFPwW9Mxy9q2moxk9lEni/Q7n7Uv3n+3E7XfnQ7Z0rRl+V+LZ2PW+rxMqd2/bJ01eazZNwcI1fnWgMQzMHWpZpYtxTNX6XOT/6aZJvpes61NcuCZOL4vDXQASGSpqoJngC+6uTT7menpiJo95GPmuld/ayqq6wl+mGgE5GDfNwJCQKNF/o8HmU3jtAhEoy+AiyxJJLPh8PBwbkmij7nbAexjBqplfYmIEgwTKK6tXe3VBMjg92od2esuigb8uhSPF0CigoHa1ybboLpLbaFu/6IBLm1RoNRt35ugQa3NgEWedaZL6ZUei7LglDfhHyYaAcNUp8BnSgPqQIbeND28/Q6KuA52emj2ncqMr77gHpUP9nBDF2QZ/lqa6P4meUVtlIOLPFsn4FT3k1HcarUKWKv6Dznhedp/dKlOZr9NfmiiSUYXaMHEkYKhgMIRV7gF+kh5ALvCM+CRiPmVDfqizrso78AzKbVgCWWujOnZFtwXkW8Q6fX7PcsM6LLX6KyqPzcLMJvqVWdfZ8oRVBX+2gz8ohmhZUACrzf7XLsW46NOrd6T0aOmcNQw6jupylmfNTBrtVrXZk9rDiG/6zKv7JqmQM7rwigRXGXgBdctUrz009Osld5Kd6c931GY+iwPHLQNzNyoA6H3ZW2vvTOLiXPkgZbyuLcn0xf0RWmpY62OjrZDMxIypzTTKVxHILKMrPh4qkNDXZ1O5xp9M3rQbg3gnCbQA51Rowe8qIa2aR8cfYbWxf/+XyaLTh9tlxph37OQZ+lzNPAg4yVzmpTXqUczyXyJtwMHzqdZX/W72gHtW5bJ6kCe15PxM/+5/vO6vQ51nDY2Nopj5EvQPOByHd1kO7yNBKaaXaNBtf+m9FW6uH5R++G6P3vH6UVX6XLNbrdb9vPycdAgRTNlXR9lwYjzB/LWZD8X6f9FgIXLiAdPmomZnZClwZiesEXmiwf3GtDCk5nNdx1QA4c8eFd6kAmg2RAENwQ+Kts8R/kXve1ZqSzlUz6dTqdxcnISL168iJOTk5IJpM9gTzjocX5+HoeHh3F+fh4vXryI8XhcMonQTT7+ql9UB+k1TlP4GB7e3d2NTqcTjx49ikePHhWb0m63C4AXcbWXcGb3NatPMwpqOkkBBddjrjun02kcHh6WPeB+53d+JyaTSfzmb/5mvHz5Mvb392MymVzrH/XSbtfVXKvF7cja2loMBoN47733it8xm81KBly73Z7LwlGb5tncPumwatF2Q5eTk5OyP97HH38cBwcH8fHHH8fLly/n9nBSu8bqlAxcU1l0fcaSqn6/H7u7u3MHNQEQU5cfQkQ9tVjstkWfhf4h0/Xg4KAcLoF86b6Bmn2qek71t9ojxnJ7e7tkEPV6vWi1WnM+BDqFd13i7YAafbgNf9Togm4m+073wjs4OLh2II6uXppOp3P7lh0cHBSdfnx8PJe5f+/evRgOh+U35wNWV2i7Li4urmX5eSxy1/Tg2fABS50B5NUGtNvt6Pf7c+OOftNDb87OzuLg4CC2trZiMBjE+vp67O7uxnA4vPZsHXPVDR4/ZLHvXdND26XZvYwvNovrNjc3Y2dnJ9bWXh8GoVmGx8fHJfvu6Ogo9vb2yvLU9fX12NnZie3t7fJcj0sUl1Abm63IuUl5B55ZqQXctdnipvuyulf5fdn2RtRnSGsCssozvb8OUOg1WrejwFkbFwlw1r9FdKZkwEqWdeHtX1RXxg+qmDIecfplQCPPqQU82g4NKt3xzPqetT8iX3LsfchopZ8dgKnJR3YN7XZwCEc5C2yygC8DsjLAyfvDWEBLD3QcOK7Jm9PW+bU2LlpqPF7TLQ6y6W9ZwJPRITOoBAcZgJEBJJkR5xlqtAFyuN/BC94VLHIaON1qclPr7yJ+zgJtwDOuywKBrO1OE6UHwRBAG9cr//Fd69Xfajo40/3aL+UNxsFLpj+aQAZ0aza75/pR21oLfjI+pqge9/bX5NOd7Vp/9V3rzvgu+y0D7hcBnNznTl02Bs4nGQ1q/deiY6XX+O8u597njB+8qD73/isPZDpFgXQNUjUDRLM/mpZ9Z/2p+QPeP5cxJqE8iwjwLOIKxPQDAtzO6YScOvs+7rpUlWBV+358fFzAM7KnCE45NdJPbHXecbo5HfS78rDyLoDIcDgsy/HYyoAx41o9ZS7TZ+jJGjCvekKDNv1PA3n4RZckvnjxIg4PD2Nvby8ODg4KXelXxgv6qvm1FOogg4alVSzHo23qh2R00FfNHi5TsrFU+gCSEfzrAQEOhi1qj8ojEywayAKk9Hq9a5NK7ie4XN+GBsvQSJ/JpJgu10SWALMUUNT20Wcmh3jHHvG/0oGli2SIqg/lmbeZr+H9uAsaOU1U9+rkBvRQe6I2YGNjI7rdbjmV3ic7oJluCQNAqCdOLuuHvo1C+6GHZv/6lirwOctLmYiZza4SdKAvvifX9fv9Ug/0UKDIaZ293hY91Bf2rET6RL/gfwVP1TcGTFd6wB8RV5O/gKuZDDb5Gzcp78AzKTrgqziJb4shVy1ZcKolc+i41oM2D9AzcKApQK09Wx2NLAhqanNTaTIkHmhnffD7PANE265OuAcF3uZagFtzFBbRYhnFqPRVxZLRI8sU0Oc5PTAaOAT6O/dkYKv+pynd/K5GRJ+j/fbxo/21/TYyRzfi+mlXyvNqhBQk9PFywKTGL5lR4z/aqPuEKZ24RumhIIr3CRooALiocJ0+R50gfanjp+1zfqOtvhTGwU3lGXcceM/khGc5qKTjnslH9hsBTKYjXD95YBcxv3m4tsnHHIcAmdF6fYz12cqH+lwPZvisAWQmN7XxwpHzrNfZbDbnDGqdvowAB1HrwbZq9pXWoUGBLsHzICGjGXTN/qd41hY6xsda5db1CPdDX5Vbnq1giII6NTucOXn6PKWbyxnXKQ96oOn9o4/OR2qzXM/5c/TZCvq6PlJ9rksuCBJ50Tdm7znRDsCImXneCUyUT7zf3kZ+V12v9NGigR9jQ3ZMr9crM+AEvGSO4cBrlonrEweEtP5erxfdbrf8z/LL/f39kiX18uXLsh+MAkIEshyYAKB2fHxcsvM8w9r9PdcDNZ4FQIQeo9Eout1ufPjhh9Hv9+Phw4fx4MGDMu7T6dWyU9/U222r8prbLrcrZDdoVuZsNisHKugyVQJ8wMT9/f346le/Wk5xIxiF5zWLUz/z7jZeZYjPBIXD4TAGg0EMh8N4+PBhbG5uxtHRUcnYYgWD6mh4QANQ1YWLio+z048x5+S68Xgcz58/j6Ojo3j+/HkcHBzEeDyO4+PjsgcRQaraAWgFbbT/+lur1Sp7N21vb8f29nb0er2SfYJNxFfQoBt7qzZJabIMPRbRijo0m5Olzvv7+4VPABR9Pza1Xdpv9QnV5pNxAz3YI1APjeF65W/X7V73okmBVWgScaUndd83wPijo6OSLcV/FAU0aBf/o9e4LyLKXombm5sxGAyi3+8XoFV9AsaIZyho5Zl4NR12W7qo/qEvZER7NqJPhqivwomtx8fHcXBwUJbar629PghgZ2en7O1HBi+6Aj0HeIn9bLfbcXZ2di0Ozfzau6YJ44HO1T2I6bPuAes6H7s2Ho/j2bNnhR6Arvfv349erxf9fr/oVvhjMpkUfXF8fBwRV4d2EKdqxrf6jquWd+CZFA8UmwTOg5CbPs/r8/9Wqd8NpRvIiPqSUv+uyk7vXcapcsdZP3ufYVx3zhcpu4wuWfCuRWmhxssDh+wZGtRp8OWgiQcdTUG7Cq0H3NreGgjHu2cKKA3dYfJ6VNm5I18DW5wW2uaMZ2rgmaa3a7aTghLQWmnsAZ72ScEzHSP66n1XB1UDHT4zS5QBfE5DB5zVqaLdnoGhAaPOSCk9NGimTowSdWSBGO/ZMjulhbZHZzgzx1tToBUg8Pv8fqeHtlvr13HlNDaXI5UT5W8FmlwmHNyr6Q/uw0lzp8fbmS1Zpl/aRtcHCp6pk91ut+cCE9dlSm+tS2eyCf5cjygdPKNC2+r8yvgpXyvfaGYF9+Cg+IlPl5eX6Ylg2hYNnDRwUBBKnw/tPctB26RjyHW0iXsjYu6kW/rJGLuOV7o4yMJ1LCG5uLgoDm/Gdy67Sg91wDlsQv0TpUfWthqQmMm32yN4JQtOVR5U/6tO1zHQJWfsccTssR43f3l5WYKJyWRSAlWCkslkUgJb3Rzf++t+nAatTjunBX2A7vA1oF+v14vt7e25ZaeASQpk66b+1K3gtutrNpMHTIQnLy5en5j55S9/Ocbjcbx69aosaUFf6BIy5AV+Vtq4flaZUPq5/nZd3Gq1ypKj7e3tePz4cfR6vfjsZz9bgJGdnZ05mSRQJBMt0+3+bA+utE0EzQAcunSXZawsQyRz7/z8PF6+fFlAkGfPnpUlrg4Kqc7TYF3lUtul+h49zTLcBw8exP3798uyzfX19QLioR/cVqt9dBClqdT4O/NVLi8vy15vL1++LGDixx9/HIeHh2W5L8CAA1bUBc/5WOrYQQ9Agfv370e3243d3d1otVpxeHg4t4Rfs3jQGUojDdJvWtxHVhqTnXhychJ7e3tz4NnZ2VkBp+kn8qd8oDT3SaB2ux2DwSA6nU5sb2/HaDQqfMDzqSPzubXNmpGmWYx3QReepSccM1bIFwAsYAU+tU5uaD3ocuXnjY2NGI1G0el0YjQaFfAMeuhhGuoL4xtzOqXbg9vQIaMJco8fDi+QIYVtUh9VfQOtg/tYRg4gC3i2u7sb3W43BoNB2Ttya2urTJLQLsAz3SsNmnof7ooeShPVUbq9gttn9S3VT4DPsPkKnnG4DJMy0IPM1a2traIn4A1kR32vVqs1tzz8NjR5B54tWZrAEC93wZwozJuU29xXCxS9bVkQ9ybalDlNy9xTu36VetyoeoChz8vo0USTJudG69X6a8/OrvexXJaOWbszfs4CSa+j5hhnRWns9ObeLOio0UP/WwUI18B3WXlvqk9p523Sos+FHkqb7BlN2WVZtpkCSNpfLWrYPYjPgqemMc7GxnmpiS+zTL/su1/flPmSBTcZPRR00Xox8PyuAKI+2+tX+jkd1bDX+E1/y4BSHLEmvvXfuc95z2cHI65OjsNx1f45YKaffV+nrO3av5o8N8lvFuwrrXzCSD8DkDj4qXVBBwWhAEugiWdF+DjoTCsvwMUaQOxj6PxCn/m9RiNtu8q08kxGG67XNmQ6GRopwKITIPQT8In/9FRJPaZeS00eHPxBLrkHefN7li1cqzqAdnubGUMHgzNZc/q6HuA52nYCZpZrauaLZukQrPBygCfLxvAgvImHVGaR7U6nE91uN7a3t+PevXsxGAxiNBrFYDAohwUo4F6zIdlEncuOjw9BGoES2XXHx8cxnU7nglkFzy4vL8vyTDK/dPN3pYlnjGb+ifuG6E74HTB0NBqVTKutra0CtnKtTzRmPNtEL6WN2nGf1NOsGPpNdtn+/n7ZD06zFR0A8YkZfyb/KViE/MAz/X6/0AYZIoMksxVaVM+6jlqmODCEHkeWAIEI4tnHCpBIA3XvO5OaGajgNlT1Ccv34IHLy8uyDFy3jnDdob5HxjOrFuUXzaKdTqeFDpp5Blike+FpdqZmi0VcTUxCY937DbvAyaGaaXVxcVH0iQIfqr8oN/Hba0XHlrHjXU9eBQhEbnQPwAzwpF6AN+WtVutqv0fNztbTKCOi0EN9U8AiB+7uih4UnxSCT3SPQGQKEE1BR9rFvcjI0dFR2XcSWkbE3BJvTliFFiQbkHXIM/SV8cltyjvwTIozmjo+OvvY5NBxf9NvlEXMvCqzuwPtDpIGr+5s6rve58YJJw8HIduPwkGADAjwwJy6l6FTE12UBhk9eM8cWaeHFg+6F9FDgQrnAVeiagS1vT4L6fSpATP+rNoY1AI0zeSoBWbadvoPTTWg0swtb7fPqiqvOqjRarXKscRZW7VepWdGs5oD7G1UZzYi3+zf6azj6M41gVYTHVU29T8C9IgrQMCXvig9MnproO7t91lMHRMcbZz9DCTm2e78+1ipTHCtOtuqc3VsM4dR62oKxLTd9GVtba1kP2h7dEmI1ks9EVdGWcEACkEl48NGtzh82Yalrovgf3U4XUZdD3n2l8uX0lR5DadCZZTxh19V/nEUW61W2Y9E64TOCi5wipKeIqZ0UgBS25HJl9JCnVr/n3bThizIwTmFxyOiZMqpffQ6VJZwVtvt1xkVyk84l61Wq2RNsNyg3+8XgEFtBjyTgbDKm+osM7aZU+j8Qb1q6xwgyu5XOiuvuz7TNgOYcWS8ZmmxMTbZSaPRKIbDYfT7/eJsa+bi6elpCaB07P1d25H5IVmQRanRD35eW1srYzYcDmN7ezvNRnY7sSxwpkCzyir7cz179ix++7d/Ow4ODkoGlQb8mrGpusNpooHOokBC20p7FPh8+PBhjEaj+OCDD+IbvuEbotfrxePHj0uGBGOmS5HcZ+Q65612u110xubm5rWxZLPyk5OT+OpXvxr7+/tlDzPNMmPDas1S0qVVDjrqMzSLyP1p/640W1tbi9FoFL1eLz788MOSbfbw4cMiB/QBYBS9o5ujAyxAE8An1xHKw9o+zcwkowXgULPtoCN7v52dncXe3l6hE0CAZo8DDPiyPAVfoLseiPLee+/FYDCIJ0+exIMHD4qNQHbW1tZKBpED8soz6BL0zDLFYwAAIXiEDe/hV5b2Qg8yhKClL6WEt7CfgGAKDFxcXMyBQwCq9+7di52dnTKe3MdS8PF4XJY8U7+CtLpX5iK5bqINfeLwCM34IisIegCesdyZE381SxL+wM4DZusy4F6vV7J57927V7IRB4NBGXPqAZja29srz8KmqQ+uNrIJbF5U4BMAIXQtmbQAPAcHB3OAoIJmupTV+fDly5flQI7xeFzo0e/34969e/Ho0aMyQcFyfvTq5eVldDqdODw8nAOAI+Z9GY1L1BbdpMBfyIzKPbzAgQeaEQqQSh34RYwdMvfVr341vvKVr5Sl0tPptPgHDx48iMePH5d9NXUyDn2+sbERL168iNPT03LwgOoRt8/qJ6xS3oFnSakR0p2fiGbC30SB3VXxwD1rT82J9KJOXuak1p6/DEMu67wtKlnb9BkZDWrB2KLnusOSAQjZ/dCkBt54G7M6MoHPgIrsmbWyzH9NMpEFCU6TjMbcX6OHP78GyNTa6e1Yhtdqr2VL1ncPVCnL9FGL8yd1ZbRWQ5GBSzVdpoYVY0sfvO5l6Nb0zGVpnN2XgWcKLmp9CurRJ20XdWRAaQYSartwkB2g0gDY61Idoc9UejvvaL8cWFHaeHv5T/vn9OM+nFvNFOA3Cg4aDruDdQTGBDaeiebAQMa3BBwE1BlIqAFixie8AGBwsrk3IubATWihp5fpUhJ9bqt1tZebZkmoI6jAmT5LX9nkk9PD+SUb2yZ5UV5X2mQgui5lcF2p2W7Ka36YhvZXAzuCO5YjaraFnqaoGY7aJjaXb+p3pt9rPs8iu6a0pB2MoQftnoUDfT2bNNNf2fjqcyOulqYRmGi2lAZqmm3Gs10/ONizjE+Y8Y4eDtDr9WIwGJTgjswA7nH7k/Ef/FXTo0oP2g9dyNzgtD9ADoAhzQLRzCLqcPrpyzMrXO+430J/4BMOBxgOhwUc1ixoBc4z3ehjUfMta23UzA8AC7KpCHD5jf29FHQEDNDJTf3sLwXOVA9GzIN/gCWAAch9ZieabMWyPkRGJ9oHOIhsAeoAngE0khUETTzzRkGyiCsfQoE1zcKi3+hBdCKFCYiLi4u5iSba3ZSteNPYE7qgVwCW6Tt7UCJzelCAjr3qIt3mAb0IaKwyj07VpXhbW1ulba3W1cmu2V5ZXJO934YevHxJOGAR/AHvaJYmRb/7OClvQcdWq3WNDvCH6nWWqGpckWWcrSojy9DEJ2wA1ADPWNKsfrDSANlQfY6eOjw8LLwVcbV3pGbi6XYJ1I+Owe6oHvJnKy1uwh/vwDMpGHEtqgwi5pdXNQXuev+iZ2YOy7JATmbEVdhVoWmbtW6vXw2TblxOccOoAag6kJmjS3sz9HsR/TIgyOlVM+QoKRXWrH81emDcUV4qmN4OpYEasianxxXeIno08ZU/W9uqzg9OFb/Vsg4y5x8FhXHLZiUxhshVq9Uqjpg7QZ69Rp3uQOr4L+IfB/IW0UNnEdWoR9SXm/Af/eSUJDWiODzMNmo79TQexi3bYylzml2eVX9lY6mz5f6//ufBoL7cWXNgSukxm83KkevqeBC4+L5XGF/lI+cP7beOaSa32k7PqlGnNgtU9LCCLACNiJKB4bzM+BFcq51gk3EMP7OXPlM5GAzmZjh9zLMAi/+5hjHAwfFMUJUlDQSQbdqp/UM2cGa0LVwPYKUO/9ra2hz/c/9wOJyzTWSn6DIXeMf1JIXv3KNjwWbuCqKRNaD6iYIzxmx7RJRMDw3qmPFEzhVIUhmChzTzjIyU4XBY9AXP7na7cXl5GYPBoMxWM9OPHGlfoAvj4nRx2dAlhm779DfX/SzFoD8RUZx5Df6VR3kWy9SQl7W1tTIuo9EodnZ2ot/vlw3nacdgMIidnZ0C1MBTEVcbVytAGRFzwanzR7ZXlAZh7sfAz+zPtLGxEffv3y8bFWvfqZ/xUF1Am7GVnvFFFiyAiy/j00wp+qaBOLKrvg399v4qPVT/URb5HK3Wa2BoOBxGr9eLT3/60/Hw4cN4/Phx7O7uluyizc3NuTZlgYzy4eXlZcmoQZdo5qHyKpkV4/E4Pv7445hMJvGVr3wlXrx4UTLPVK/quLhdR78oDVXHZNcrOOITY8PhsOxvRobVF77whXLyKHpd9YbbD/Szjp0ua9RlW+7T0BeyOMbjccmcevHiRcluGY/HhUbch20m6AWg1TEjs8h9evwn9yHQEezndf/+/fjsZz9b5H4wGMzpL5V1MnmxGQpeY0uQQ+S4xrt81nGGP169elWWZu7v7xfQCACR66ApfpDSRQFYjRX1N9ULZJzt7u7Go0ePynLnfr9f7D7jTnZRv98vdmk6nZYTbbvdblkKq2DCMkVlG94nC/Ho6Cj29vbm+g49zs+vTvLVupRflN6UtbW1Ahbx7Ha7XXT97u5u2dOKvikABw+QieU0HQwGc3thaVb7qoX2616b8IceXgNYxH+MgcqEx4cRV7E/+8YhM+vr6zEcDuP+/fvlBeCsE3tqd6EH31utVvkNe6X+aBOmsIgmjDH7AapPT1YmmXiXl5fR7/ej1+sVejDmxCQAkQryHxwcFDqRxfvw4cO4f/9+bG9vz61s0LiRV7fbjXv37hW7QfwFTzktbkKPd+CZFFU6yuQwqwZh+r8KgzqdrrgpGZhU+950r1/joJE7LzUwrEaL2exqKZvW646QPp9rVGFlQJL2K3PeMgPd9LuDIxlQghJWetRo658RMpwWBYsyR0K/e4BeG2Ntk777dfq5iRZabw0s8j0+vG0OFPEbClo3xIYu/KfBpi4J0wwGB4Z8Bk3HYlkl54YqC4wUqFB6qHOV0SADslSuCJDY7J4gYTablRlGaKP6xWmbAfMO/vg12SwtxQN6Lzr+NRlywEzHOQOQZrPZHJhIkITR9D2yGCuWPeAgEKT6eMLnLl/0RWehVI+5g58tV3NgV+nMdwWJlDd02abzc6/Xmwsa2d+C4EWDsdlsNuew47QruJoV+svSIOp3/lOaEUzMZlf79ZAl4OCoPkNpS+CMXlC+AEACrGq1WuVkQe072UUewGrw6xMW2gcCUl7sqcOzcPoA6Rh75ZO1tbWyITJjRsCqx6kTCDCG0EfBAQVS19fXS1DAsfPsaUPguLW1FZeXlyWDh8AJmkRc7S+GrtXMBi0uL8gS7fd6dRLA9TFjgNxSFwAq7yo/Cp4R4PJ8lvUNh8PY2dmZowdthVboUfpBtp9vkVDTY9DFeQe5UKBKC3QC5MX5Hg6Hc7pF5T8DcKlffQdtE/9BIwdSCE6yJYRux5p0PDzBu/q1PkFAfzK7sb6+XgL3hw8fxgcffBD37t2L0Wg0B5Bq8Ojt5BnQXYFnBR01g5X/qfPo6ChevnwZh4eH8fTp03j+/HlMJpPY29srgKPadNUp6Dhvl4L2Do6pXnJfl76QUfXgwYP41Kc+FcPhsLyj/wgQVd+orCHT6gOqDnF7pXyOLgVwf/nyZXz88cdxcnISH330UVmaqSe1QnOVc81Y0/FDD2u7la8UNFHZGAwGcf/+/QIq7uzsFABM6aH6kgkCltbrJIjvd5Qt23QfGHkDTMUOvHr1Kl69ehUnJycxHo/L/wq8ahaW+j4KnLl/DX9xL3zERBKAKssTWd6uWVzIAfpRJ5EAVADP0K2rggEaH2jmD+CIZlWRecceX+fn52UcXM6UJ+FveIiJKWwE9GAZf7fbLSCH9hkfEnpo/bqpvuqNmwJnvMiAgi5kajKhRIYmgDQ+B4AQvKCAK/SIuDp1lN+YZOPQle3t7bnsbJ+gwf4OBoPSfmja7/cLHbMs95vQBZqTdQd/40MCnu3v78/Jr/p3tB8aKchMBqzqPJY1Awbqqgf4UvsFkMqzLi8vi3/a6XSu+Q43ocU78KxSlJgobHfUInJwhN/13f+7yWBpfbXvWR/8PXt+rT3uSEdEcXQ0c4R6nR4OhGi7s2c2gUO1axEQ/U2Vn/bDQQ99jjpCThP9DTrQd11yktGjqQ1asufWrsnGvfab/07gDT8r+JI9P6MbL122wvOgpQMLfr86izjb2hZ35DM6Oa0zGdTPPh4Rkc5e8Hs2Xj6O2h8CW6Utxl3T8qERfVd6eOYZbfGSybdmf/DuwKhPEvCb08pBCs+IUDroS+UDMPHy8rLMouJouTFXWmkfdU8cBby4p6Zjs0wa6K08qzNQypM6plo0QFaHFTrWlpxMp9O5U+bW1tZK8K6BG+0HHHHHwPte4wN4jdlbgg4dI67HucBhx3Fh/JxHs884bA628b/zDhksPIt2MhNJwTnSQEXrh+cdPAKA0Y13Z7PZXBDkMkedl5evTzrD+dOsBwWZaJPSn7HTIIv6yRDQJQeUjY2NGAwGZYnixsZG2VdOl3aondWZ/qz/rqMUPGNsFZj1zETlXQJpnTiBHrr3H3Ux3jrrrXviASbiDHMN8tbv9+PBgwcFVDs6OoqTk5MYDAZlPxOyJHzpDLTQdmtWCPShPZ7dFBFlL7bBYBCPHz+Ora2tsjSRfurYnp6elv2JdAw9Q83BPc3E297ejuFwGIPBoLSJIHk4HMbu7m4JqAHWkV+dKM3sncp7rTT5l+gUAhmCXU4L9EkfB+qUz5Qn9Vl+bdY+xpGlmmxwTxCrukKBgYwuGeihdkZ9S/2e2TwCWLKqOEBB9/xzvVkD71VXuj1RuXZgi6V0nAz58uXLOWCIfYrQo5o5hD1C/6J3s/HMioOx7Xa7yPbu7m48fvy4ZJupDmy1WnOAgNp6nYTQPmerA5r4iGvhEd/wXjd+V6DMwcTz8/O5rL9aAXSJuMo0bbVaZdJgZ2cnHjx4MAciohOREXhN9bv6qApkMBm0SHYyGlG37r8Hn5BhBV/p8wAV1Ua4rOjzABB15QETK2ThDQaDa8CX+joObDKurdbV6gZ0L2BV0zhlfKM8A12cP6AH7dBl9NhYBcr0GbQJOSObc21trQBlOzs7RVbU74am1K1gJrKKflV6KBivfW2yBcozyis6BvAD2ZkqX/QLu8j98Irq28vLy3J6K5PnGxsbc/vfAZw58KU6EDATHsY+w3e6ssFlYtXyDjyzooEFhNW0YFcIrtC81ByXLOBbVDIj7sytdaqSzepSRyArTgt1nGsAGcKF0fd2N/V7WZq4Ede+uOGMyMEidYBqfc++a+DKM3TfHB9fDaQy1F/7nPHXovbU6OJt1OfgnHhWoQfV+ixtm15H8OEOqtOb/xScIKjQbE5tR4133XHV/jsvZrzCdQ4WwteAFtq27Ln6fNrLEq8se4361BHCsSI4d6NAu32WV//Te1x3ZTKh7c50BnXwHw6BBskeOGTBRLt9dQy7BvfO8wqKEJQTIGbtUXpk+lWfrxmP6hD5DKDP/vPSpY4Udep1GbfziILptGc4HM7N6isPqIOCww4ooPTwdkAPfTZAhbZNl5A54K1ZCBrQ6XgrrVwf6HNdF8NzCqZz3ZMnT4oDqMvStLBcRMEi+qLtyeRGs6QYKwcpNTijT1lWhoI/agc9WGnSMRoYAziovnz06FFcXFzEvXv3SlB3eHg4l/mlujZbpsh3nHj/jf46WES/0M1OU80Yoi+6nKxm01w/ZXyqQBYBJEHUxcXrTc51z6/T09N4+vRpOX3y1atXJdOGWXBeulzcszhZJgq4qnz6+PHjePz4cdncnJO+Njc3y1Ib5TE9tdFPXvPxgT+gN2AZmRcsddna2orRaBTt9uusjc9//vNxcHAQT58+jf39/blsGfhVAxsPkuifF+V75Qf9n8yOhw8fxuc+97kYjUbx/vvvx8OHD+eAEJUB1WcKIqgcQBOnC4G5ZjkRbF5cXMTe3l58/PHHMR6PY29vLw4ODkrwpllYagudh/U6B9GcNv6dNpEZxGb4ZON97nOfm1vyy71nZ2clgNPsOiYvdPN8MhPRNzpJq/52q/X6YIlXr17F8fFxOVji5cuX8fz586JHFDwmsNU+aRYJdERma+AIY60gDlmpDx8+jOFwGJ/73OfiC1/4QvT7/Xj06FHJTlS5gaYa/GuWqY4hmf1uy7kG2qEf6ZNueH94eFiWH7LnG3LLvl6qbwGS6HuNT3g+QD66jhNXB4NBfOYzn4nPfe5z0e124/79+3PLtVut15vq8wz6S3vUhz87O4t2u12WQaqNUHroOKkvqKAP7d3f3y9730Gjvb29ki3G2Oh2E1q/0kL9UXwZZJRl8IPBID796U/HBx98ULKNsU/oAdpMBhjgiMYZbOgfEYWvdaIzK04b+IZJPHiGCRpsEIA09wPGAlKhZ9wnQU6waSqX3W433n///RgOh/Hhhx/GkydPSgaeAujoBiaLGKfJZBKtVqvwEpMLEVGWTSJP2WR8Rhf4BD0DuKp73Z2cnBT+gPd0KSqT5eon6AQHPPH8+fO5JZvdbrfYmc9+9rPx6NGjuS003F9jn0tODd7b2yuTT/A3E4ZMpOJrKM8uW96BZw0FpnfBcyfRQYtVSpORbhpUDxozkMHvzeqpAREOXPC/BhNZm2rtWKU4CLIMTX0samURPZp+5z81DLXnZkG939/0u9azzPgvun5RXzyw8fbp9yw40v/8/+y32kxqBlRlNNZ2e79rfN40Jvps6muih/+W8URWv4OCGkT4zHQWhCstFPxZBjxTOtV0mxporlFgycfL9YfSxcGrTI/iaPAOEK3gjzvp3k/neW2nBhne94x+3o8se82DPB8r6sxooyADvKKAljo4OCK6D4wWnbjJAE09oc774sAyjje0hx99DDRT0sdRx8WBdG2jvuvpm36aLuX8/Lwsb1TwTLM0VKfo2DoQqP3VtvlSWJxc7SP083HX4EHfM52eAUk6Pgp4sawXXtBle1k2gvYtIuYyGXDmde827QNtg16aLeX9pG+qs3jP7FJNtvSZmSyRmUYfyZZbX18vM9s6sUmmB0EP9AIEINhTGeO0U/bIgSfX19fj/v37sbu7G/1+vwAgOO8azCtAq9kYZKCxbMXlTcHKfr8fGxsbZZmNZnIpOMO+NmRFklWgS154Bm3Q4jZfZZbxUF2tcgV4yEmxuvdbbXJZi+pf54HMz3C+8MI4ZrTV//R6DZIj5pfQej20o9YfioJFnKTLGMJLCpJn4+G+go5Npt+dDvQXueBEQ14EqOgTxtntooLOCsK4H+f00LoY07W1tZJZCs+o/LgvkY2v1rdqFpECIbr0EkCbZZtZ5pkD7TqZojTK2qPXABKhd/2wBJaQqR9YowdF/ZAMIF5EE9qHPYUv0I8ARJpFREYQ7dOsIzK9am3keTxLgSVfeqr+gPvfavccIMzosYhflL+4lskPzT6EHrq/GdlNtE8nLFTG6Kc+R5eukk0eEcUeMXHCUtzMX1A9pv3lWUpz15FNxfWoT0IBIjOW8IievAkdkR+uVZmnfugM2Ob7Cuq+fmSwZ3GZ0oJx0LiCyQqlh/b3JuUdeNZQ1JCpU67OqmYhKANnxjArboxUOGrXZsaT391x99lDz6Sp9Vuf74ESz3SD2dS3ZeiRGebMaLvQLEuPLHhXFD4LCGu/628e0KhgZkFSrS3efldk+vwazWvt1u/aLv8fBZf1N+MDNRDeVm93xPzyLwU4mgDqLNjV9xodHIjL2lXrC23ypVVOD71XA6mmdqE/uEaNCsFS00yZGjZvl9+XBQ8eEDttPVtL26T7j2XPVrrMZlf7lGhbnD/VmWOPC63Hg+pa/9TRpz2eeZM5XZnDSr0KmPizFTxQudd2OzBH+jogofeBNmLgR6NRCcZdb3tw4y93MpQemZxm9MvqqMmqtjHTg54hxrLEzK7W6MG7tsPtrQdd3pfM5mbOmI9LRlMfvxqPZ/TSumgH9Oh2u4UmBCae5VYLELTv6qjqbzWdXuMd76fWpfdm1y6ySa5/VXfwmb3gFBT74IMPimNOVgiZIxr8k7FBdglOdKvVKqCVB7gAWcPhsHxWu0AdOo7KxwQaGkR4NoLqfF3OSiYSS7zYABuA5vT0NF6+fFlOTXzx4kUcHx/H06dPyzJGMkbIatCsL5XRzM5o4Erft7a24rOf/Ww8efIkdnd343Of+1z0er2yX53bHpcDtW30kUyrk5OTMnHCPfRdwSjaBdDJMtbNzc0Yj8elf2RAqHxoUBcRc8G+29NMl6vMcS88MxqNyuEAH374YTx8+DB2d3fL3niMrQZtNVlWIJTnqy/iGXvaB13KenBwEPv7+3FwcFAyXDhZkzqzTDK3CdTrkzTYCs+Ivby8LHwxGo3ic5/7XNy/fz8ePXpUNvoGUNSi4JTyIZlvDtzrQRJKD6WpLq979epVnJ6ext7eXsmSgR4KFJEtg86A7sgywX5NR5KxRFbQ6elpOVxjOBzGZz/72bKEdTQazdEjq08nljqdzhy9AfoiIu7fv38NdHIbprwFULa/v19OXt3f34/z89eHTJDdNR6PSxadAoGXl5dl3zyy3wD5NY44Pz8v9ZKtBaA6HA7jM5/5TDkkgOxbXZECPRTQVVvGe6vVKvuOcV+21ZL7i/AstByPx3OZiZeXl2UJNPsFatYYNL+4uCh7pPI7+26pH8g+jejr4+Pjuf1QP/3pT8f9+/fj3r17ZSl/xhvYFQXtkFGuYQ9bjW8zPa20Uft1eXlZshABlOknYBd74jHGrovQq5PJJLrdbpmEwm+eTCbx7NmzmEwm8cUvfjGOjo5KezqdTnzwwQflkABsgmedqZ3VJazqN11eXpY96VqtVty7d2+OJpmftqi8A8+kZA6eElYNCsUD+1qdWcmcbv8/C9pqdfA8Nfy1wL/WX69LHXv97M/KAkG/1utelg5eX9M1Wr9fn/U/M1hNY1YLBJrGvylIydpMffruZRENvN96j4+pB01NwJ5/d/5SWXAnNOI6eMbnDMB02VIHyuvlt2wceUbWttq48MocVb9W66kB0+6k8pvOpHC/boCrBkJpUqNFE3hGycAzTW+vGVcFixbxOi/2gPNr9LuCIjg9+mzGwIMN1xsZKObAnd+nfK//QRdfMqJjUgPPdCwyoEId/Zrhpj5AA+8X19Roq+/6XH22vvvnpvoWyYPT2XWNXk9WjtflpWZnFzk9y9ifZUrTWC3z/GWv1ey4prb455r/4J9dXze1c5m2L9u/m9BtNrtawgbQEhHXZFQzTHTpCHqFQIAlHQS4rdYVeEaWpWaj6VJEzz5VPnQeU72qgQ3OvAYAWWDDO8/Wkzi73W5cXFzE7u5uWZ4yGo3i6Ogo1tbWyhLG9fX1AkrpHkEqv7rfVU236WEJjx8/jk9/+tOxvb0dDx48KNlwThutT8dTJ8uyF88FRNSMQM2EhEZkwk2n07KXIBvPazsUfFeARu2Lt7kG5MNT8GS73S5LM9n8HeCM/R810yuzQ85Tag+5N5uI8fZNp9MCArG8mX0CdUliLZNP6eu+AbyjpwOrnOk7mZQcEvDo0aOyCbyCAW5vFVB0eXC+UlCydg2gCIe/HB8fx97eXlnavbe3N7dlANlXCtKo7dd9tqCXb9KPnAM2nJ6eln2aer1eAYpGo1HJOlN9AD9AB5UZfA3ah2zrIUBZPKNyQNvIoDo4OChg4qtXr+bAMwBAXcLrz1YdoktPGQNdus7+lOhZ9sLjtFHN0vRxdf6gKJ+onnX/KyuqG+AB9CdAHKCfZiuyBJCMJsBElnEiY7PZrGwFQJuVvoBoo9EoRqNR2ePr/v37c4fsZP3wDLyMNkza6Am5Nd0BPaAJNuPw8LAAY2TisTyeyRvda5QxwcZqvyNi7gCgtbW1cirn/v5+PH/+PMbjcQwGg2KD7927F7u7u+lyTe2DAsM+eUafyMoeDodLYQiLyjvwzEotMNT/M2epSUD12to1rhDcwGtd/rxaez2wz5iuFlx4PYv+8xnoZdqc0VoNh//m9fhvtfv0vRbELQok/PdasIFTQNFMxFUDKd4zoMdpsSw99H91pNXYLAMWNdGA+rNALZvV9bHI+hYR1xyu7Hpvowda7pw5XXSsdParRg+nQzbOfq2PiTob6gTp9b7sw7NK1NGiLzWeyfpSAzJ1LGlbTUe6Y5/xSZO8zWZXmWra1yzzrAYWOG0zsKgW9Go9tEHpwX/aB+2zB1w1feP9rvGhtyWjl2aL1fqkvzWBZ9rHpjq9jkx+tWT1uG3Krs9+z8ZvUcnk8SZlkf7PxmjVupfpm8vWMv5HU7tWGYNVrlt1nLK6azpE/4ef0BOu63GkOckORzsiri0TIqgDPPJ9F5ehhT5bM3wIujUA8MkW1y0R10+gZkLCs9GGw+HcJvoABJo1oMGWLwN2OwB4RfDymc98Jh49ehT9fj+2t7fnltFmOpQlpUyGQHNOktWMDbJXeOnG6js7O2WzaJbWtlqt2N7ejvfff79kbxD4ssfX/v7+3LIrlkrNZlfLs7S9OhmRZTJBF9rw4MGDcpjEF77whfJ5e3u7LLuCjlqm0+m1jeEzUNHtrk886rVkruzu7ka3243JZFIArG63G6enp9HpdOaAIuUBBXeRK1/y1W6/3luLjDD1rdrtdnnekydP4vOf/3zJyGMj+H6/X+Sr1brKJtI+KY3YD4nsMfVp4Bc9AEF9o1arNZcJxSEfANE6BrpHHhln0IUAfzq92vNM7SDfaZvuZcqhCI8fP47Pf/7zsbOzE48ePSoHSShIr3rL5Qh6+HJC/lPQQIED10vwInoJv0KzmM7OzooOYYkrYMpsNiuTDtPptACN1K8b9aPDyNgC4IYen/nMZ8qyeDLzWKquE7TIpYIjmmGk+hRg1gFd9wtVzzogrcsIybY7ODgo+pS+KD8qmKh+OPxCn9rtdhweHpZsLXTnkydP4v3334/33ntvTndopqnygwKzusQWmVad4D7ZIv/J/VWVP5Y5P3v2LI6OjuL4+DiOjo6KvCBLutyZOthqQQHHdrsdr169iufPn5dlnZxOzEQNoKov9VbZQK/THsYK2VQdo1l8ty3vwLMlSwa+1BzopoCkVndNadZ+qwXBteCR71m7lwnssrZ48KiMmt3rQlsL4NSZ84DJr6MdHlhrm/S7g3wZWNQUDOpvSu+MHhHz2SFNPLAo6FwmEGnio6zdgC/usHtmTHZ/Rg/9zcEcbZ8anZo81Xg04oqmOp5Z5k820+sOVkZDd1odEKX+RUpYnRbvH46LAkX0qZbtVpP/ZeihNPA+EOhoEKp1uIPveoaSzYpn46h0c15UemQ8X9N7WT+z+xbp1ay9DuZldoA++L0ZPZbRvzzLgTNvb9b2VR2DJr20at2ZzlpU1zLtvWmf7sJJWraeu3jWsnWs8qwm/n6T5a7p0eSLUNgQ2H+PuL6UuPa8Jh/vrmVrGfuhugAghg2PCdx0qY0uXeEwAQIggiECQN0vp9VqzWXasfTo/v375eCCwWBQMm6abFXE/LIolpyNRqMS+D158mSuHRpUAWpykAMnnWq20ebmZvT7/Tg/P48nT56UpXgEY8+ePYuTk5N4+fJlyTICqCOoB9Tk3ScjFEyDLmQBfupTn4r33nsv3n///fgDf+APlFNIAf4ceFU/lYxKPfSEDBYdZ9oBnRkX3QeTF0vE2AtwMpnEq1ev4v79+yXDhewrAnh4i0Bfs/TIHFHbj/0HzIAWa2tr5aCLz3/+8/GH/tAfisFgEB988EE5QRGeoU+6Ab4Cp/hu8AkbtXMv/ASAc3R0FL1er9BL+SPi9fLak5OTWF9fn9s0HGCNrBld/q20gC8AixS01NNCiX14kdX64Ycfxh/8g38wRqNRfOYzn4nhcDhHD/gDgNv9ZOSTNgJiwBcAJwqgKWDrfh18R9/0ZM3T09MYj8clu4ild8iBAq8ASbR/fX09xuNxtFqtOXAPQIdsqs997nPxrd/6reXAEeikJ9HzLN07TvfWom3av16vV/jDs7KyiXydnIDvyKJi43r0yP7+fsnqVH3gekTrXV9fj729vdImruGwC06i/cIXvhDf/M3fHKPRKB48eFCWa/rEPTyJDgco0gxT9aN1oiFise+c+aiaMQg9fvu3f7vQg77wLJYBqy6nbGxsxLNnz0qWIHoH2QZs/sZv/Mb4/b//95eJE90XkPapXLDEdjKZxP7+ftk7jbHSMdP9OW9b3oFnScmYjQFzx0oD60XBQFNAcddtj1guM2BVJsqC3ojre181tWvRf1k7s/88QM7GqNb22nOWGcOawllUdw3Iyp6xTMkCVeddp0ntfn85cLZMOxb9rkrPZSt7lo+vX5/d10RbH7emZyLbNV5chj+y+v0+z6ar3Zfxuv7ubc3kwu/L2qzGVsHVDBhr6nv2vYk+zm81wDx7ZtPvrnObdLvXl8lEZgNq7aj9tgzgVdNxTWVZeaXepnbW6NH03Nrvb9rmNT37Xfl/nxaLdF12XdMkU/be9MxFbVt10qx2TTbJAKihvxGIkgVycXFRso7Ozs7KfnoEwQqe6YEYBGDszcTpnzqJohnQtbZDA12aqRM0ZMtohoae7szyWV3O5VmCZPEQoAL8nJ6eluWuesIiweZsdrW0Vk9ThN4EebqpOxl/jx8/jocPH8b9+/fLMk3d5DsDwPgN4IQN009PT2M0GhX6kuGj97bb7dje3o7RaFQy9zTwJ2CNeJ3d12pdbezOmJ+cnBRA8vLy6hANlqXpeLA/oNp+wCJACTLeNjY2Ynd3N3q9Xjx48GAug0bHz30NaMIeoPAty3DJQtQ2QDNAVTJTMv+DzE/2GmXvMbYLIION7E0OptFligBTnPyrPAi9aTegpu5VyJ5N/X5/jh7OH87bWheHlbTb7bIhPeMP6JBl5zg9tH72VSQjUDNU19bW5oB29ARZPtPptIC9Wjd9QhbhmbW1tbJUdXd3t9ADMEP3+VV/UH1x7TNt18ldBdprS1hr/ij0Zik6srO5uVkOaWHposa9W1tbJfvKl04quAoQq4fOsF/k/fv3YzQalf01Va6ztipN0EvwrU48oDuzDLSsqM2D3iyNb7fbZcxHo1FEROEXnUyhqC6KuMpE5jflD8B39N/u7m6ZqNFlvKuOI5+xDbpHYq2eVco78MxKFrSocvPr1BHQ/3xQmmbCM6ao/eZOSlN9NQZrciqzujwIqgGGtaC3iR61Z2bK3+vy9E39zfumjqcridpzam3TbBB1WvU+pQfXKf2a+MM/+zI+77OPa9MMgwcQDqwtMjjOg54Zo/1sCkD8uowemSzSxozHsr7U+DF7z9qjsx21+7WNmg6fXe/3ZPSo1e1F+cN5xnldn9c0RioTNZ5u0kPezlpg1aSjMnp4H7J7mkpN3ywCLrMxazLiy7RnVf2rz266fhVHoOnaRX1c1eG4jYPyrrwrq5Ym+VgkQ8vWdRftuWk97ldQCEgIpKbTadnfRbMxdCme1qO6js8KZGngUfObtGjdgBW+bJT/dZKG+vnOS4PAVmv+hFz2htzd3Y33339/DgDRUxQByHT5InvDkZWm9KHovnhkUhHksUE+AaODRIzX+vp6Aa16vV4Btdif7FOf+lQBsvzQHGiwu7tbMrzYYF2z0gieATYeP35cMrwAPcig0T2+WKKmy9Wgh46PP4v93jY3N0vW3Wg0ivv3788delHLNldg7eLiIra2tuLk5KScOMjyWzarZ5nj9vZ2bG1txZMnT8oeUX4Sn2frXV5exs7OTnzwwQeFP6CH73mmJ0/6oQNZVj99gxc2NzdLu9jXi8M3HODSOgCf9ECS09PTstm677dFRtejR4+i0+kU0NKzflSmWq1WjEajuLy8LCAwYCkZdix74zeAVKeHLvlUmYf2eqjI48ePo9/vx+7ubjx48KAcCOJgkccXnU6n0I0904bDYTx+/HhOV7EMEtkA5K5lx6oe4TTHDz74IB48eDAHHrOElSWjmuV7dHRU9hKEd3TprtO+2+0W8PbJkyclW3V3d7fISwYW4efTTwAt5EC3HeA6PfjG9wdcFN+iQ5Qe6EYy0PSQD+zLwcFBObyFF2A8+l8LIHmn04n33nuvLD0nyxh6ZH44Y8rkSESUTDVeunwVepClqn2+SXkHnlVK5mhl78tmBtQcHq3vJm1c9v7s2lXb7f3NAswaOJABFE0A2iplmWC21vbsnmWD2dpz/JkUp0ftu7dtWYdf++jO8KJ+LqJL9lmfUQM1ajyagRY1flgFoKiNdQ2oqxmSJtmqjU9Efa+Upne/Xn/TZ9Rkb1H7am3Nxqf2W1O9tXZofTVgMPutxlfK27cpmUxlwaO2v6nti/6r3b+s7fB7m4DAZdrZVEfWtpre/N1UbsIzv1v76uWu7Czl/xW6RCwnB1pu6hvcdWmSR/Uz9QAKfy3bXgXKarp72UmNpgmc7J6aD8Hv/Aao54CgAnZ6oAQBLnv5cNKeZhxpIYNjc3OzbO49Go0KOKRL8Bb5EwSxgDB6KIJmwGkfW61WWRpJJmB22BDX+fYH0IFAl8DXwbPj4+OSnbe3t1fAE5YkAvwAZPV6vbh//34BtMiCIlustu8Sv3ENIAf3MUa6X5JmIXJy587OTlkGmWXf89KlmoPBICIipQdAqgIiLBvt9XplbBwMIMAfDAbx4MGD6HQ65QTJXq9XltRmGVZKE806g+8ACtirDaBYl1azHyCghwIOLjf8R8aXn3it+0ICMCqYCJjEXnrsJwifRERpw3A4jIcPH0an04n333+/7MGnpxfX9ArFMxTJsFKAnWcCUGeb7deewf+z2ay0D76YzWYFOAMYA0y8uHh9uvNkMpk72Vj3HwNUpC2cENztduNTn/pUyUbUw0VUX8AbrkugB/wBAKU6iPGl7kXZW17/2traNXpMp9PY3t6+tqyZyYnRaFROKQVY8+W3+uzhcFgmIN5///2S3ayHYGjJ4mmlB3K+vb0dg8HgGj2Qo7uw1a3ZXXtWvwvLwcFBbG9vl5OLvCzjGPigqsGKuH4yzaL6qEdn6Dw9Wxmj5mQs85xVSgZ66OeMud2JUcWke4LV2ttqta4ZuoiYQ9uhhy4nWESP2wSE2Xgvcmi5R/lAkXt+c8dN28tMqzqEurRAHRto4wZkkXOX/d7U/xpNanU6HbTf0EPpohvZettQrq7MW62ro6qVHrosJXO2FtGj9tsieiy6T3UGvKB7b6hz4qemUdT4Yuy5Hjo4PXSPG3VGVuWHRf8tooVPLKie1FOU3Inhe2Zo4XtomfFHq9WaOyUKGqnj5VkWyzggty1ZkJnRQ5eW6G/aNt+7TuvgGdpnp0fGHxk93jR4kOncjC5qZ3yTdIJT3fCatsMT6pgiI25XltEdb6NkNlb1h24ynfGHOsVaXxbsa2aLLidy/uC+t0mHjBZOD80eYOZc9w+i6Nhq9rK+CC7IdGCppPJMzS97E3TJ+sx4a7DHkkX9T/WeblLdlGXGZ2jOCY/6bPXPyALA9qgM+RJQp9UyNijTl55tp9kkZF+xpw/XOrjoy1jJyvC+0C76Aj2QPW2LLnOqgW3wmO4t12q93teJbAw9gTSzp5k8KIimfgVthCaafQXfaDvoC9kh7mvq8jqWABJEA9ipLqJwH3opIkob9XRXaDAcDstvHhPV5ENfEfMgmm58Dn0ABgDU/CAFAILz8/PY3NwsYAV952ANzeLkes1m0kM98HlVLlnaShtZoqgZbYCXi0Aj7bsvN8yyVNW/oJ16EqfaWb1ewRsAUsAR9cehh9psz5CMuDrhttvtlmwjZE/pwbJmPdBkkU1S2dCXHqyitlX5QzOzfM88BZDgU9qGPfXl8Lr/Hc8mIxWAu9VqFV00HA4LKMxSa13Oi4zi20GzRcX5w+mhfhY2lqWtmQ+m16Fj4XHnD/U1oYf6tNhuDmGgz+vr62WSgTFrtVplebkugWYsKIuwIC3vMs+WKMswGY6oA0UKBrhC4r4sIFElxN4MupkqxlWd1rcRxCxSQO5UOdDjQZ6CI/4MpQsKXRUpilHTWCPmU/61TXdJl1WCJZSE8wZOvM/2uDNP/RibiJibOWXDRdZ262lWzEx4wHdbmiwLKjXRgoJs0Bc1RDhzWj/vuq5egwM2ziSo6fV6c8bUHYum4OBN0cPBJDc2OPi6JwlLL+ifB6vIwmw2m3PcOSGLPQR6vV5xtjC+yherBi43pY/Twp0W9KTOftIvHFmOXFdHjKIzldCRJTzt9tU+OTjgmiaebVLKOzz8pkrm2CsApBv2MstJAMiSC+VrbBA0gqa6bIpZf/aecHroqYTZrPabpIvKioI87tDqZsY+Q6xLtcio0CCZPrF8Y2trK4bD4VxAUgMTM8f8bQGJblPQo4CE6FQ2jlewiCAY+YKe2n4F2ZEJ9iZh7yEFRxSwzvTq26CFAoJqSw4PD+P4+Lhsmn52dhbPnz8v/gRtVdCHtvtkH0Hy5uZmPHjwoCwVUp7xiSvqdxrfRf/d58SfUH3JRtivXr2aW8JIplAGBEbk+9jyGzxzeHgYe3t7cz6egk337t0rG/wrkOYBjD5rmYBXr+Xdg2D8TAUF9LS6yWQSEVH4W/0CxtH99YgoYCH6JuJKXjj5k+VtuhxUDz/o9/tF50B7dC0ZKaqfFNRs8uGcbmpT9Df8hX6/Pwe8qizpyYbINsv3qGc6nZYMHOoA0FhbWyvL23S5H/oYeVlfXy/7pg0Gg9jZ2Sk2GP+WjCXGyUH7ZelRK6pLnG4KlPnG/uPxuPgYyB7LXnk+sZvS4/z8vPgyZP+p3Lz33nsxGAyi0+nEcDic06n9fv8aPZbJ5FIaKT8tokn2WeVL9dDBwUGhBzZ4PB7H6enpXNyKPUU/4feis/D9I17He5/+9KdjOBxGv9+PnZ2diLjyCTi1U3V3DZyu0SSjhR5CswxNHIi/vLyM8XhcMvTw2dAPAFwASRFRbJXSd39/v+js8/Pz6PV68fnPfz4Gg0EMBoO4d+/enC4io8v5YhW7oxMay9LDvztvTKfTIhvEOOfn50UvOHiGbjk5OSlt4npigpOTkxgMBvGN3/iN0e/3Yzgcxvb2duGniCh+/iJgednyDjy7ZckcNw941Cipc6EbtrrSjngtzDj9GA+ceJ89duaNWG5firssmUPv4JnPiGpqsM7oTKfTOebWQIngdzabFXroRp5OCwWf3gbAmNFCgzztu36mb0oPDYpUkel9bCDaarXmgjxoqLPnDkzeRKHehA5KC5+t8L5rwKMn/uhMjM6YKxgAjxG48FmdMJ3Z1GytzPG4S7rUaKFBj8oBzr3O7unpPk5PBc8A2+APnCtm7nRpB++anadZVwrE3CVAksmIg+pKDxx2HCvAIoyqAvf0BznQU7QuLl5v7MvMKCAC16JfNbtGHdTMobgLmig9GFN0geoKBUfoF0uP1MmgLu6jPwqY8EwFVyOizKKjWzTbSPdA8oDurmjhNHGgLMtSJRhT3amnDOKUs2eH8jXtxpll3yj2DtINaHH6VY7cYX8TtFCaaCCnAa4vxQJgPTg4uAaeQVf4g/aqnoLXdf8iNh1nkkaDX0AXzZq5i8maGh14R4dqBg1BLrJB8HF8fFz2UXr+/HkcHR2VejQgVx3ptocN9NkonIB/MpkUQB59rJkGanfvQpeqDWAcOYmN/aLOz8/nTiHb29srftfl5WUBAhUoRgbcT/BnI4+TyaTwGLoF3tnc3Iz9/f2y1FEntQDsCCAj4tozV/FjFTRl3AFMHaggSwLwTPfn4gU4rIV2qH0CjEcHHB4eFh5jDOChjY2N2N/fL3wCCA2gxp5q+Cf4K+63rcIf+ll1qoPCXMf/8D4gEIVT/tRXg+c0ZmGyMuNJBc+Qk6Ojo+j3+zEajeL09HRO7wAoQgsCa6XPbUoGmEVcB7w15lIwFl3L8j30jfre0IPlfpeXl3MTgZxeiP68vLyMwWAQ29vbcXZ2VnQsfgnZV3dJBy/qV3nd+E7ue2Gfj4+PYzwex/n5ebx8+XLu1NSIKAA99ECHA5go3+F3DIfDYscUfIc3avHwm6BJRp8snlf7dHBwUGwPYKKC47PZ7Bp4BiCpSQLYn9FoNMc7qrveBD8sokeNJhSVm5OTkzg8PIzT09N4/vx52dtQDxsAbDs+Pi68c3l5Ga9evSoyB3jW6/WK7lDgem1trex1pmPzDjx7i6UpAHaEVZ0LAkCUrM56aso7zrDO/EW8ntF67733ykaPMISm6Do4pA79mwBIlgEDVPhrAAHZEs+fPy8Boc7qRVylc6thee+992I4HJYMCoJedXwjru8FocHvXTvzboAVMMSpVADRgUM2jz09PY0XL14U+mhArPVjRJ0egACaHq19V6Pjs+x35YRoOxlHnEjGXgNdXTKgG3JCDzZs5aUzRdQJLTqdTjx+/LhsOqsgAEGwB8IEfZrRRrkNTTLnVZ0u3bg444XZbFZoNR6Pi1OBk4bh1ExDHFr4Y2trq+w9MRgM4ujoqARL0ECvdVrVTrO6C3qoXqBv7EWj9CAI0sDv4OBgzvmEdy4uLuaMMP/BM5zqs7m5WfZ10HR/HFQyAhwg8CUitzHE7mhpH5itRQ48WNFlSDjsZKEx4wb9kA2VL6UH2SGaiadZEDgg0AOwLUuzvw1/OF1UhwIWAoKo/sBh0skIZsAJkpVWZHZQL7aj1XqdgXbv3r2SJcKMNjoDeujGtGSpKFB/V7TQohNRBCb7+/vl+HhmcAFMTk9PY39/fy7ApR4tyIv6IRrk6FIpwBV4gD2Idnd3C912dnbmlgHeJWCk77oU89mzZ3FyclI2Lj45OSl24+XLl4Ue6Jnnz58X8IQgUMHy9fX1Ii+qt9m3RzdKZ/+Wra2tePDgwdzJYewNpct2agHHKjRQ3YkdeP78eTx79iwODg7ii1/8Ykwmk3j27Fns7e2VYEWz/R3wdL72rBb1a3Vjcc00UT9HdeeDBw9iZ2cnBoNBPH78ODqdTnzwwQexs7NTTkL0zKJl5EjBZPzHjz/+OI6OjuKjjz4qn58+fVr0qS4vQuZ1wkRlWn1G5Tvovr+/P+f3ABooOMJLJ7HYJ2w0GsXDhw+j2+3GkydPYjAYxKNHj+L9998vNof2cBpgxkNOE8YBXlF/XJfwZhOS9A8QXvXO8+fPS+YHYBiyRd8joowfPhsTPDoJpP76vXv3yibz77//fnS73bLR/JMnT8q1+LUsv1o2xlEfPQODdcJfAUuln07yYkdfvHgRr169ir29vfjqV78ax8fH8eLFiwLy4L9DD82ih7bUyTM3NjZKVuvDhw/j/fffj06nUzaa10md2exqW4ZVQbQaPfS/DIxyoEwn+cbjcYzH43jx4kV85StfiePj4/ja175WdI9O4Mxms0IP7LOvwgF0fvToUQwGg3jy5EnZI+vx48fXTmalPxoj3HVxmjg99DP+27Nnz+IrX/lKTCaT+J3f+Z2iG5TvdFJY9Sj6HRpz6EC/348PPvggPvWpT0Wv1yt6RG32m6ZFjTZOD/qDjn7+/Hn89m//dhwdHRW66H2axakZ4gBqGjt1u934jd/4jej3+/Hhhx/GBx98UE7/ZUkvfpyC4Df1R96BZzcsjig7aKa/+QtmAjFlVobAaDablVRuGF4VFC9F/XnPZkj4/iZpof3X7AAHz7KX04NZLa1Lj5klu0brxUHgnaIC4jPgb2IWvEYPB83UEdG+8BuAqtIjM/wARfRds3b4TRUZzgczVdSDAb6rAMfp4GAihlEDXQyD0kGvZZaBGXR3bKbT6dzMpDqsunRNZVSzRXQ5xJuUGw3C6BszsQoWKT3og17LbDqBAABgRBQ9An+0Wq0CsOmzCAyUB6GROmVKjzfBH4w5bYP3+Q1wxJf18puCbaTFAxYR5CmYqIAkDq3O9NP/iCgBNFlZBJT0AbrcRVFauB7QZQ3qYDmgRsaFg9Padx1/ZEU3IgaYhybaf4JbaMv12oe7BEqcPwBKFGyugWcsVWN5ljpyBIpKU30uJ+Pp/kSAZ/RbfweozSZn7lpmoIeekAdYRMbL3t5eCWgPDg4KPQCCdMwI6FU2tGxsbJSMb3hla2uryNlsNivZI9hngII3pT+gB2N6dnZWlv/s7+8X4JRJqBcvXhSwkaDlxYsXZYYfH0qzczVTU/06QEhkpNPpFP4joPel38PhMCKuJgKhh/ZlVbr4BATZHoCpz58/j/F4HE+fPi3LlSeTyZxPpGARwCEgjS6tcvBMgWidAEYnYbt0uZpOmLKFAGArtFQggP4tAonUv8CGTCaTODw8jFevXsXHH38ch4eH8bWvfa3oUybg4NEaeKZyHnEFOmugCzgNn6u+wS4pOAJ/HR8flxM3AfDIGBkMBkWHI0MK6iziC6eNB+hqWzWOoZ/qg+m2IgSz4/E4jo6OyrJUBaY5cQ/e10xQtesKFrEcq9/vF2CIpYkRV1tz0Dbt36ryQnH58xfX+O9KS+V/dA8ZntBEs+Nbrdacf+P7USo9IiKOjo6KPhkMBjEajYo/x/XevlWBs2WvVXuWvbKYjvhlf3+/6F/dNgGdoSAi9kNBF3Tp8fFxAYbOz8/n6KFx8F3b3lXoxHtGD7LsmNzShALVKToJgU2GJrrcczKZFL1xfn4eg8Gg+GzOE2+TFpkOcprgu6BP0JlqX9A36MiIKBPt7iN3Op04OjoqS3svLi5SetxFeQeerVAy5QkzZ9dFzO/hgPBjlJmROTg4KPtF4MgxW4kzqvsBMEPsy4cwKCocGN5lN01ctehs1mx2te8MdNBroIc6Rjio0IM9EaAHs+Ss+2e5xMbGRty/f39uE0CfHVR6qNOnGWl3mYHmfIEhcMcb5RFxdbw87fMlMmdnZ/Hy5cvY29srBhYnC2CEI8uZAdeTmHSceFfAFYdZZybuGghQQAigQ40CBjLiKrBQAIvAbX19PU5PT2Nvb684Z/RLM2PIjODIcD+uWvlV6XFxcVGcFHVeFHC9TVGjgeOks7oEtRhRDSJ0X5iNjY2yNwDZRkdHR3PyPRqNSuo2y2TgE6WHOoAOzAPI9fv9OZDgNjrEDSpONIAPAS8BkI6VyjN8SoB3cXER3W630JRAH5qxvIGMCpYLabYFPADAqLK8trZWjkmHtgqmaFmFNkoPxv309HRuqYOehOYgvPLKdHq1nAzwBx2kQAY8xDsTE9BFac3+ehExF/wiixsbG7G7uzuX6ctzbuqsud0AOIc/CMTgD96xPdgNdINmZEZcZSLDC5eXl4V3oKlmHOleG8gNupP/19fXC5DEpt4AE84Tt5Ed+oveYPaamf6zs7M4ODgoAJHui3d5eXltSYQWzTwDVMwy1wEBoBV02NjYKOAdgX+32y2ZRm5fbkIHl5fZ7PWSwVevXsV4PI7f/M3fLE44kwp7e3tljxmCFT00QvlbdZz2nTHX8YSmBMgER5ubm0U2Xr16Ff1+P7a3t+Po6Ch6vV48evSo6BDqWjXQUxlhLJhU+vKXvxy/9mu/FuPxuMzq8x88PZtdgb/IE/wKiKG/QQPooMuFeb76PO4rA1Q9f/48Dg8Po9/vx2QyKaerwUu67xiTfApiZHRQXiBYH4/H8eUvfzn29vbi//7f/xtf+tKX4uTkpPCCjjmAGWPLOLLc0PWZ8mBElAlO/V233+B36ucaBZL4n+WbrVYrtre3iy+Nj7Yo8FO+iIi5yQL1AaGn7omrNh650IDexxhQBJ3sW2dkcYHqZHxQrsOOk0xwcHAwx2sK8NH+ZWIaHzMHxVQfwRcO+Ov10Eftr4Jo6APGVSeslZ7u81Iv9XGP7g2lY+P9XzUDT9+1n1oW2S3kNGL+oAHGlAlffCgmFrieZa34HxFR/BfqQ19rvKbgq66iuQktMrrU+lujjfKKT8J77MV3fFd8GXQ4fjtZUvAieprMTvYhJfbBb2c/Ut0P8E3E/svSBnqoPvB4mD5ropAu/793794cn0yn0+IXj8fjODg4iI2NjZLJ2+l0SqzT7/fLEtfb8IaXd+DZiiVDT3EyPOiPuL7vGMYap1PfMeqz2Sy2t7fLkdi6NwTZaP7K0GVmJSKuQLS7FJ4MTUYRqCFSg6XAFd9x1AlAIqIYaq7n6Fk2zmTZkAI/7oS68VP6qIK7S7DIwQhQcX2OAhRqrJUezOJ7dha0ZZkDa7xxvHyfGe27g4kYHpSSA5u3pQu00MwYZgi0OLjq7yhT6OHAS7vdjtFoVIDE7e3tOTDAaYHxog7oAnimYNVtZcadNnWySOfWjXczeqjDhqPAzKxm1KkhQjaYqeQ+Nxz+TGhNUAVPYKA1+yDidoCiOp0AZlnWqdNS5YaJhen06gj3drs9x2Nk5DFpARjo9OAZKhfwbrvdLgAuYD/0uKludQeW8dNsQl2WqryP8+4OGX0CSAMI0WUEOHjwhG+GHzG/QTp9Qz/jxAOYIHfwYZZpxOdV6QN/sGSBwET7rU62zswqAK1jDS+TPQWoxFgrnakLPiIQgh4E2gpGQkt1aCk31a067vDHZDKJjz/+uOyto/veQTM9sWw2m80d/OCZNAqAql5RHYwTj8+iQS8A88HBQYxGo+K44sx7xtVNbYz7HWyCv7e3F1/5yldKhhX9ZnmHAvOa+aDZxxFXm77TziwgU2Dh6Oio0IM9W9AV7PV1//79oo9x5plMXVU+ajbl+Pg4JpNJfPTRR/G///f/jsPDw/j4448LsOf6hrGjHxFXgT7jrfyO3lDg1AF8DXrV/6P+vb29Yk+Oj4/LMiP00O7ubkTUwSLlmcz/BLw4ODiIp0+fxvPnz+O3fuu34v/8n/9TaDSbzeaCK56jn/EJKO5n6286sUFRcJ9r0UOM12w2K3oNIOvi4iIODw9jY2OjgN7uqy3DH0oX+qLZWrQJvaWBNvaDe/CztH76TNaIgmb0Df2p4JnHRuhIpdtsNisZ1Gtra3N2TuMcHYOa7NRsbKZ/3A/weqC/yiz9Vn8UsIukCtUtmhlNHT6ZgS1j3DW7RieBtKwKnLlftUgfN9WpfKl86qCrZr6jH5g4RidEXMWIOoEH/TXzW/WM+uqqo5cty8hVU3E+8gQN1VEKnq2trRX/UjNhif8UVNQJRMBVrlN7pQkDbxs00wJPMS4O3kMT+I74ldhI/XhPFpnNZsUXfPnyZdHf+BvEBWQoagYxbbtteQeerVB0sN1p4H/9vEgxI2BkC2hWVK/XK8G/7sW0jGLQ56rQutG5LS20bmYBstTITDFlAo1RYi+Vy8vLsgxN0WOUioI91OnOldNClboK9k0dee2f1q1p7m7wMx5RR1OXh+HoDQaDslym1WqVU5rIxtO9STJwROmu7VaHBx67K1o4PXTmUtuizrW3U9foAyB1Op3o9/ul7larVTbZxSl2edH2qSLHsPEbNMHx0czAmxZoos6ELmNQY6K007HT8dRlhhFRZmJ4Bhl4umcVsqJ6g756oKj8qvSYzWbF+anJ2DJ0cN6AHjicCtw4/ZQeGtgBvuM8aJt0ZlKdCqeHPyvToyov3v/byo3KimYMua3h2a7Xa7Pl0InrCJp492VJygP+0rYCsmr2tV57W4BEwTHVHTpj6e1TemS20u2wttV5AvvQ1EaliYIROnF1V0UBgsPDw5JZhrPpPEq/APMirk6gdX6p+SuuQ10nuX1RHiZrBz4m8LytvaXAF0dHR7G3t1eAZmii2WAK9KiMaFugSeYzLGpHRJQgaDablWxEJjnG43HZi24ymcRwOCwO/l3wyXT6eg+Yg4ODst8be5D5JAR9VR8K+XX7gB5UWqn/pDKXFZ9AVT4ChOWkTvZrVXBilaK2igzMV69eze2NowBSRhPvazaBo8Aa+riJBlznz4mYB61Ur+rS9IjXweMqNFG/0rfk0DbppK370sgqfoT+lvlX6GinserpWlsVuFMQX+tRQNfHrokOrmt8wkyvy+p02rldUbuhQA68ofyi97p/4zZLJ2H0pYDMKqBqU9+yeGyV4veq/cDmKGhIm5m8yvz0iCgxMXvcAQyxJ63u5RxxlSRyk/Yvy1PLlMzXRZcy2euyxgnf0+nVFhsAhtAMX5aliGzvRAYaNgX58ed8UsXpoJP0TPJS4H32m8WGaoYw/SLWYT/RwWBQ9jaDNppVfBO7UivvwLMligZUGEpQYA84I64DQ64UUZzURyYV3yOiDDwKVAPALADQkgUH/O7G9C7owYxetnxV2+MBndKDGU2yiFC2GB4FznwT/Fr7nCYaeEXMLyG9LS0wZAS72d4ymYHJ6IEBwJHkFCZ1QFVRKj0yMEDp4Y6aBt6ekXAbWig9mA3GeXWgzO/PaEJQ2m63Y2dnp+xtRp8AzZhNdifGARjGXGchKbqXDbJ3E8OaOd04xerQ1+RG282Y8I5cYBQ4khp6qXOh4IiOPfTgexY4tlqtMuupslfj6WXpovRg2QvPcbnxdw38M3qoY8q1mklIPzWQV+Ou/VInWbNJyVwhqMgc7FXpQaDP/iC6PE8DOQWRPJuU5yIr6rRR2u32NVA1Iq4FLJ5NorSIuJpFJ5sUp1ZpehuHDfui+/tlWQg6818DzxhvCu3S7DTAHaVBZt91zBRM0KVsvtzK67xJARRjD6vJZBJ7e3tz+2Fqlq9mGbJsGZuh7WEclX+hA3Izm80vV1L9oTzBRNrx8XG8fPkyjo+PywEUW1tbc8vEbkMP2s22Br/9279dNqjG9uKb6F6BBG8KLngw7PqG4vxEUdBgNrvKJsJ3I4uo1Xo9ybO7uxvdbrdk0t9GRhj3s7OzePbsWXz88cfxO7/zO/G1r31tDtTWPqAjmUhQXaL2wIP77Lnwgvu7PlnjIBw8cnl5GR999FGcnZ1Fr9eb2/urqc/u4+okLkv+fud3fie+8pWvxLNnz8o2Dyr33K9tVTBrOp2WLGi1M/BQpoe1jU4r5R+dIHU6kUUKGHpxcVEyFaHvIsCIkvlAek1mr9xfwn5ip8/Pz8ukvvpHgH2uGz0O4TffAoJAGr9e26jZV8oDywADqsOdT2t0y4rbCHgHHYus40cTF6luIc5TnkFGdW9BBS6hMxNdmn3FShTt5zLltoBKTX8rr8M3AL/IJ7TER9fCOLvOgVc4pEXBEegSESUmv4kfdtfgkuol7PHa2lrZLmRvb6/QiiSR4XB4zVfXLF+uYYmjnrg5Go1KEgF+2JuYxFu1KB2gBT50xFXswlYl8H+3240HDx6kEzqsRJrNZrGzsxP3798vy4LX19fj/v37ce/evbntnvCHb8v7lHfg2YrFjbUzuisy/66KRUEL0FcYRbOrPOjzujLnRtvK5zelHDBu2QwCfa8VD4R1GacGbb53ldLD2+TfPUB2Y36b/vszXVneJHBSvoiIApCpYcJoqKFVJ8zblbW1iR43MT5eMuNRA854Fs/NwESlh55Eq06XOl4Zf3j7Mjny4Py2xZ1Jp0fTM2rtV4eMrBLts8tKpou8fuisBkbbfFf00OdpJpfuM+bOdo0G2k4AeIBPD1Y8jX2Rs6kyo+1SR8Bl5jaggNPD91ShXg9Msn6o3Lhe0FlsBxFqdEAXZ+31wNvptwodnOYaFNdo4fdldPCAMrNRNTlxED8LFmrBoursmxatG97wzETam8knY09glrUl41unhS5DVdpoHVlbXdfdlU7VLCMOhWC5pmcregaR0sR9qkUl0x0ONmjmX0QUYIFlOpoteBe0mE6nZV8k6tZsUNqd9ZmXL6HTPjXxvF7rdNLP7ovq+DF2mjW5Kg0UZIHe8EPmF+pvyv/4ok5fBdCU/7L+L7LpShvXzwSH0EL13ip0qdmips8+Rq4Ds+Iyr7/pf/p7E02anrlMXYvosWpZpBe83brsMJMdvTbiykZ5G9VG6zu+sPPsXftny5baeCpAloHoEXHNfvCbXgfgCD00Lnbw2XXSbW3vTUo2FtoGTfrwrETfp0x9IOUv6EAcqCuysiQK2vW2acFza7ypvjmyrfKkoJf6hNzLNUzqQ4NshZq3iWfctLwDz1Yo7hQyA4MgqNJ3R1wLvylgpmvBI67AM3dumpx3/U3bW3OYb0oDfS6GniwaTZF0mmjfta6Iq32JMnq0Wq1rgqCKxtunQUzE9c3ys7Zoe25CK+cNHNgsBT0bD1e0ZIfQXsAiFCBgkToZ2RIQD/g1COZ70zKJZRWu84U6l2RbObjqgbvyv44T70qPra2tOXo5WBQRc/RwOfGgX4vLotNiGZpk9CCzSI9tz4yKyrgaCu2vzo4DvvMf8qL7LqgD5kGsyovSA1oqqJP1Udu1DD14FkEvL7IU1QF3hwqg3Z+JztBMCtU96pQoDWt9USOtPMuMsm46nfVzVf4g+GUvKzLxyOhVPtYlU1rc3qjTCY2UHr6ZvbdZ66MNur8nuoNMK/SIO62rOm3cj94AGIHu2n/X9dyvY+dgOm3RyYeI+Q19oZHKUi0Y0HY4De6qzGazkuHH6YHsL3Z6elqcaWwOfddAU8cePlJ6aN+VXko36iGz0YMY51OAvuPj47mg6DaOPLRGVvQ0xb29vbnsF/wTD1pdTv3d+ZeSBXv6GXqjH3h+RMT+/n5cXFzE8+fPy76L9+/fXzjJ433nHRojIy9fvoxnz57FZDIpbVKbpWOrdWhd+pxsuZnWpQGN08J1USYT6JS9vb24uLgohz7MZrOyaX7mQ2f1Ahbu7+/HV77ylXj+/Hk5SCcirvkLEVH2p4N3AazU7vmJkGTMqa1U/VNrb9Zmik9O4UsDsq6trZUDDHTT/cz+KG9n/2X0y9ql18DD+LXoe9qIXsKOq/5VflUbyjMUkFRaEQBnGdJcr0G1t/kuSyZzmmmqz9fJqul0OpcZ5gU9rN/VF1c6sNezbtei/u1NwNXbFtex6AH1L9hzClrhP0Rc+Wwq5+qfKoiOneHwK05hrdHjru3vKjRRm6P0IGNOD5DTw/XcH+F3fBiyydjTizhobW2tZJ2x5xfx0CdNC/qp8g092C9XV1Rwsqz67vj06Ft4jaWdo9EodnZ2ynNbrdcZ3mx9pbGy+6e38UPegWcrFHfYa0bTjX7mkKkC0XfqcyHiGne0UFjalixw12dqf7LfV6EHdNC0VC/uPDjTqlFVeiiT+xJNNVRaZ/bS9r5JQ6uKglfNwdH+6f1KK91vSxWhBnRaZwbKeSYEdfCffs/6cxsFgwFUoMpnzGoOshb6psGXOmARVynvqnibZufUMHv/MyfEabEMTZqcrgyM0v6o8fD/VV70Or3XNxFVeriseJ89GMoyRm7CG86DLHXTl4OZs9n1fac8QFB5cnpo3z3wVTDRgVIF4Lie71nQ5HplFT2jDpcGTb78TnWGt9dliGtxPviNl4OJWdE6fbYfsCYi5mS8SZesQg/nD80mygKzzEF0fnD9qECSOv4awOnMqNah46yAUNaGu3BcCTwASsbjccmu4dh6rstsTsR1ParvnjGSAQAEduoIK2iWgQTwxtnZ2Vz29G0LgakucWO/Mz+Qpsnuu77letcxfk/NZilo6/qUE+OOj4/j8PAwRqPRrWmB3mCJN6C793UR3bP/XM6Ud5Rf/P4a/3lb4A/G6/j4uJxW6u3JaK3Ppk0AygcHB0U20FdZG3SSxQM8nzTiGoAk7Qd7cWUT5028pG3RvuhSLc+iXEaGFj3TfRmlp16j+l+zotWnUx3dtFVJFgfU2ul612XukwSL4Fu1we5r4S/o1j5+nU5ARczHPx73sGWG7m/sk38+UfKmaUFRfaB9o52+rLLm0+p9xArqw0AH3fdMl7M6Pe7K1qxadCzU/1RAUfeAo+gkn8qP1hHxeiKApZ/wB7xRyz5TGX/TvOHF9YGOM3zNqcPICz6JxkDQFblHLwAsR1wtgVZ6ZElH1HcbWrwDz5YsamyblLYr+WxwVJGiPB3Q8JkWd+wpHjTSVt4VXNN+3IZplBYeOHnWh/fZ63HDqEpP26pBoNKvRmeli9blDlEt+L0JPXAkdKmIo+iL6ndl4S+uUXA1CwC4X/9TpZzRAz7R56zCK5kDqBvj43CqkdB2Zg64y0Emd+pkKB0yIENlxfuls2PMkGWyvgqPKJ11I3gyE7UtOkb+XOV5B9o1M4n3DByptbvWP9rAOBI8OAiRtbNWv/Kc7unF/je63Enb72BRky7MJjWW3bvO5UOvQ64BLZQemUO4qLhN0eVn7Jukx7FnDqFnB2nd8Ltn4Wn2VOZQZDonoxuOCvTA4aHeRbSu0UMDUqVBtvTbgwZ/njtr2i69RrP01NZoAWjK2qyTSLTbbc+ydMjo4vpDgVZ1wNFfEVcnwUXEXN+9Le4bRFzpD1065AGg34sN4TuBEoDf5ubmNV5elR5K75OTk5hMJuXEYmTGA1bXP5l/5npE7/P/NAD2+vU5EVFoArDTarVif38/ut1uDIfDqv5Ylg66TJETCsnydvuv402mldbjRZfSZHrAaeW09bbq/ervYl+UT1zfe31Ke9UVmqmq7fFJaopuJK1Bmf7mxeUl08cZfymN3HeLuJqEUDCR7Di3S4vkJ+PJWqn5eYtsuV7jv7v9zYrKEjom25tUATt9rsYMtfbeZfFn4R/CD9m2EOg69EAtuQB66KodzdDZ2toqGVYAu9lYrDLud1U8dtMJ7sx3RzdNp9O5zDP1DbVezWwGLOt2u7G9vR3dbveanc3k8pOkBzFPdlKoLgGPiGu2nMxiivon+up2u2Wv8Ij5CU2NhT+J4uOLjkUWiA3x9SKueIW9lnXyFP2op8Srz9lqtQrAqHunI6seB9y0vAPPlihq6H0mSv+vzcDqNWrI9Xc3huq0UjKwyJWECqwqdg0scYpu4rjqMxws0gAiczJrRbOqvA/qzGfLjBwcyGhBoW0YZH7TsVnWEGdt1eWaugRAg9ZFpWZg9VkEe06PmkLAyGvQQt8JcFBaNdBmWUdN+S4DizxIzerQZ2fZHq1Wa87ItFqtuTTlLGj1PrgCVd5lKVpEfd+KmsPJ//qijtPT05hMJiVjQvkD4+qZC4ybOxI6NqpTuA56KJ9mgYDTSMcbXiCwQW4UjGmiA/U4TTRIYOkVyxO5HqPo+tT77DrRHTDGWjPxVD9mvNv0X0SUoD0iynJFnqOliSaup3GSJpNJeWnAkIGm2n8Hjp3uDuL73hrKBz4Zou3WNgBqkQkFPXxcFtEjow/6w08cVTCRko2Z8w38pNdrG3UzfJ3xdP3nvE9dyEar1SpOIGAi7Vlm8iSjBe/wne7v5SfUKh3UBuHAO5Dq90yn0zIR4dskwCfoYwUyNVMAGqOjj46OShDo192kUPdkMon9/f250yXhl8yOKo+7b6I6VHUwRa/PMvC8Xs1G5NkEvc+ePYvpdBrb29vFJt7UH2MZ4dHRUYzH49jf34/j4+NrmQ9av/KKto+igS88UZNl7W82pq5Ds/8JjLAFgKxN9HDbja/BkneWD7pP7npSfU9datXEn66/nXZqx6GR2qaIeZ+X35hAwUc4PDws++QpYKfj4XxT86P8v6b+uUyoHtX2uj3VujMfwX1rtV06oapgSUQUv1pp6nHUXZcmXxqdqHKk7eY6tRHwM+Cg+ycR8zEO/Sd7BrCdA0YWJXHcRJ+sUjxWUv6GHr46hnbpKiW1F7zzm2d8a9bWcDiM+/fvF79OwSIH+980LbKCrodHWHbJ7zrRhl8TEeUgKtrOBNl0Oi1LEFmGqH5tv9+P3d3d0k+PyV1G31Zx35yX+vc6CQiIhi7Gd9AJZiahfFkmz+G/nZ2dwm++f/BdgIrvwLMlC0R2p/y2pVZfFjDqf7Vra8Udpbtofw040Octeo7+r/2t3bfoGlfqEbljp87tXdDDnYfaq9afrGSAAe81ntG2NDlYWQCvAZRnhd2kZM65OlZqOGuAYa1kDmHtOndua2PlNMgclGXkLPue1am01ufob8vQwHmhSXYWBQc6Zhkt1PDcJNhzevuyXgr9z2aJanyfBbuZE99UV2389HPW7mWd+ax+Xp5dhePFM5va7cVlP3vpdU3ylMluxBUArUuLFjn1q5SM9zJ6aGDZRAuXkUx+Ftn37HeVVx07Da60TzfRp5m8qB7RwEVn9jN59qBHSwYAN/kiTbYO4M6z02/DG1q/gqsuMwSY9MnBpKygH1T3QLcaffTerK0aFJIRx2SE7993Uzpky+n0ulq7FoFEfs8qpalu7L2OE0GUBk7LtCmz3TrBTVuchzW7SfvHuPvKBD4vsskU5aFMxlTfah9arSsQnqB62Wc20cf7UuPXmk/NuwMlTTKd+X412XOQU+t1/nab9kmVbAyVDvBXEy9nfnnNTnGN21r3cd5GWeQ/qv2hAPZEXN8axO9VO6aTky4LKjc38dffRGnql7aPSUxsDr/5PZqddnZ2Vu6rLc+Eh9TmfpKlFnu6jwtIqkkFWeF/zb5ncp969Flqg6HHXfDFO/BsQXFBBC3VfSU88MiYtUm5YcyVsWrgSFPgmCkXBZB4v2nwq4U2appxzVlv2gcta4M6NeoAuxBmtFfjnr2oUzPPEMYslX5ZWqgC0OdrQMUYZc6GzmxnBtSdPH229rv2uzqFqozVGEfE3IbTvqfasiUL7NwQRFwtadF9h5QeTfKidFJ6e9+dpk7b6XRa9unAIdFsotrBIKvQRJ2cLMhhFo46Vaa8z/RvGSDAjYfKnAMgKg8EL4zh+vp6Mdpk1OjmrMvQQfkWOrBMkcyDDAzwrDFkIaOHO97oVZdH5w8H2jIQVWl9enpa9pbAaNOuZTNMMyeCpVfs1eMp/DwfetBGzw7S8fDfMz3qDr4HSP6uS1Da7XbJPGu324UenhW3yIFT2eU5vgec6o7MIV0mSNP2qM5XenkmNPdltINvOQyEbAHNmoiIObBgURsz2sxms2uZvMxI83yVYe5T+6n/1fZEcf513o6Yz0zUo+W5Xx19+BqwKAu4b2JvLy4u4uDgIF6+fFk2htc9ArXPi4AUvZaiY638y+9Z8Jf1w2Xn/Pw89vf3o9Vqlf3JdE+gVXQpdGCjdpZPI5/uZ7hdqNEk4gpEcr/Jt1xYFdjJwBZAs+Pj4zg4OCiZZ8voDLWpgKnoT2Qx67OezK36Bv/HbaXKec2G+Nh5dqNep/oBOXLdNB6P4/DwsGReqH3J/MXM91b75W3NfGPV/d72iKsVMdPptOghPfFXsxUj4hoveharP1ftNcvVJpNJzGazYhvVrrjtW1Scp2oyy3sWX/h9rVar6H/o0GpdLR1jOXk2MaEFHvPsNfx2liKjNzqdTvR6vTmeWpYOd1Xcx1bfDp3PuPf7/aKvJpPJtT3euJd7Tk9PYzqdllMlLy4uotvtFr2n9q/dbpd9rtz/eJv0ULpgB+mTLj2MiOj3+zGdTotN1xPhVSednJzEdPr6gJzZbBbdbrcsSdzZ2Ymtra25rUSUHnro4G1j/tvSIyLmdDV6g/Hu9/sxm12tdGGJsvqn+BMRV7HqeDyO8XhcDpLY3Nws9hCb22q1Cm8gm7fljXfg2QpFmTD7L6J59jtz2vS/2vdV25h9pm1uLG9S9N5MIB3EyJ61qI+rBOZNddTGJQumVy0eyOlz9Xd3bpp4pKkvNQendp3W6UGfZ27466YprVlwq/+pctdrF83uZ23JaJAFBdk9Hij4y1N8b8IjLm8eODooo9kATbSv/dck77XrM/rpDH7E/P4JDnIpfy3rvGr/s6wU/oMmDlquMhaZDqjxUq2tWUacZol5tketvqwoX+BY6KES2nbkRsHVTJ9kdPJgsFZqeldp4ad/+qbWmk2TydsyNImIa3TWviqfNslnxp/Zb7QR+76KnVReVno4T9+2ZDzneiTiOqDhdKvphJod5z+1CZn+dLAlo0cGnqxSVD+whMOzz5QmWR+9/Q4Wer9rtEIXLOJt51HarcHfqvRwGXGey66tyXRE3eYu265VroMeOmEcEXNB1SJQzv031RV6qIgCLTqpokCNy6mCr9getX3e3yZf1cGFpr7wbNqm24BQxzJ6PPM79P6aPlimUIf7AhSfwM98wFpxsENtiu6b6/1ZpjTRvqmOpva6/XBZZhxdtmq+ArSqyaLSo9VqzdnFZWz7XZVFvKLyqGPFZv8sVdfxdhlUuxERc6clRsxvsxIRJWMpA7Y/yeK+rrZPtzK4vLwsk6LoKvcLlZ7I2cXFRalDAWsA19vEt3dVVO84qO/04LCY2Wx2bd9mrUMTUrDFLGnNkkSQF555F7LyDjxbsUB0T7dUI+UzQ1lxpe2GrWaIa/V59oT+5t9vUtTY6jv1Qw/dp00DYFVoi5gWYdDvi+jh/7ujj1LKMjRWdebdGcgcEJ1BVHpAIx2bzCFSHvCArhboZ7TwQJG61Gj5bOZNnGZ3AD1Q0jHVjAAdG/5rooX3Sz9nbXZ+9THXtvGfKu2bBL+Z8+rBfxbIsP+c8kcto8hLLfDV99o1ThOlQ0Rcmw2rGeQm3nSDqZkFGd/CRwqyMk6uX50+WUZNTW/xXtNPGmR50BUR18Z2FbnJQFsHF5qCHOdbbz/90va6ntC+Q+sM2KZd8KeORcTVrLkHrxlNm2iihWfxgs5OI68/s8XZxveuVyPmMysIWjVg9mCJZ+jzHfRTGt+0IA/Z6bT8p4X2eKaQjxn3ua5TXe66LAPnNCNHAyYyEzc3N+cygtgEfRUH1vUpmZp+EqtmcGQyAh2UTm5vnI76XfWMZ21SMrAXe6uZCGSxdrvdpelAfdPp61l19sHLTituAhqWoX1Nr1LU73S/SD+r3Opv3Dudvs5kGo/H0e12SxZPloXtuon97w4ODsremQSjPg4UzWamXfCPZheq7Ku+yVaKQI/Mnqov6ryGn6zLlWoymvFpNo5uUxb50Bmord+VJgpSkjVP1oyCf3of17s+4lrd9FvbxV5RureR+vG1/jeVRXpHx8v5xv1FHYtsEo36AH9ou2brUdRWsWft1tZWeQEOdDqdud80u+htF/fNnDY1HwUfG7BDJ0B05QPX0vdut1sOTtDTK6mLfdY+CVpo/2r61v2miCjjvbm5Gb1eL9bW1uLo6Ggukxy+Q9bIVu50OtHpdMqKOCZXsbEZePtJFKcJbaU/GnPxmUMh1tfX51ZjuF3XmACAVu2yyh7Pvq0/FvEOPFuquOHUYN+VJwHGKimjNSGrGTv/7EFEZsj1/9sWdxqUMXkO9FAnpJY26sbMjav3e5nftW0KpKnQNGUQNvXdaZAFvdkS0Bo9Fj2zxg815ymjjSst+NSf0QTwNNHE6eGzHk5rnNUaqJn12R1Q5xsPemoOUMT1gyL0pe1ZNTMgAx1q2UlZe1qt1lxgWaOH91X7mYEvtXb6fRk9dOwc+NL6Mv7M5MRnTCOuH+Cg+lTb1AQmuuOd0WNRyYw8sowR9gmTVWf3MllRwDkDWhWU4De3M7XxyjIsarJNf3mW38v/Shfth2ae3aQ4X6tjlIE5Edd1i9JJAxIfv+weXYLIM7Q/OLT858Eu/yktbuusaTs0E0MBOq7TtviyJqXFbDYryyWgdSav0MYBVS8KNHp7AM9YStFut6PT6dyYHjyDA0f0lE3nj1arVZbuaVG9w3d+cznL7lM7mulC1z1aj54uyWliTbZB69U6p9NpObFYQcTMBt30UIKIuCYPNykOnOk7bT49PY3Dw8Po9XpzB1Fl/ojS4OLiIo6OjuLg4CCOjo5K5hpBqYJwCqAD9qju1awYbzfPzQBTlb12+3r2Fe1X2dQ+tFpXe50pL2qGRc1/9oKuUPDMA3bao/5ETb712arnATkyH84nSrVdKkOAYQ6Iqe7itEmAIs9aWrb4OK56r4+jtqHJD3CbqeCZXo+eAghiuSJgGXQAMAFQBDh528XpoSCt+2LaPgVbAXh0AkQP7gAMAjQEPIMe6+vr0e12Y21trYBIGeD+NmiR+eQei3l8AT1aratlvmtra2UJesR8bIDMwAvwg4JnANEZ0PxJlIwHVAczZsgUyyv7/X7s7OzE+vp62Rbk7OxsTpZUh+iBErpNhh98RLmNTxbxDjy7UXHnfRnGzK5ZZfAy5tPPt2WEm5ZFBqnmSGbXZYY8Kxkts/q8DYuAhNuULPDwwETTR5vAwczJzByaprbwXguKcHqa+rLoOcvQIgMWI67PpqhDkvVFv9eyHygZcOL8QBu0Lg8SavRf5Hj5vQqK1MAF/m+323MOZhM9tB+aeeL6QPmA6/1/DyKaQKJV6eHtd3po3YwF7Wm323PLBLVNXjTY1/pqwQ7vWeDgPJbRL6PJItnJ9FIGKvo1CpJwrQf86sT6M2syoP1TOnp/tG3q2Kp+qdFl1VKjZeaEZX1RPoIuWT16vU6wKHio9blMKC0I1mv99/dVaMG76w+VY1++Q1Gbqm3SjJqsOABJ/73vTm/awn0Eigpu6cTKTejBS0HEGs1ou08UuU7U3xc9X+mwbFv1u2YQsmfUMuCZPlN1htax6kQPfOv1Z/7Isv2+aaEvvgfmsvdCA9cVGkA6kOzXcy1gYya3zrfqw6m9cb9Cr2vql+oZt2WZLs/ud/BCPy8LOmU2ghd87HTI9GdTcbvTNMGe9Yf/lo3BmuxerSxD61rswn8OItbGsNb3mh25CYj4porTojaWKocR89sR+ASf368+u/t4GTD1SRfVNbWkGv2OLattgREx738q4KhLWFUWv15oETFPD8+KyyaD1S/WFQ0qEzrxwd6C+BvQQH27u5KZd+DZglIDgzTYzYKzrI6a81FTon5fBrR4u7LAI7u21r+mPrgT6MGfKjEPYNyB1We7QchmG2v0yAynj5ECAnelSNxYulJX/mi1WsUx1HvVqfJA1OkBLZtooAGOt08DL00XVyeNOm7jHNeUOoqPMWCDVe4hTb2JHm5stQ81B8U/U5jZUSAiIorTrEDWKoFN5mSTaUC2gaamcz0bqaLcNzY2yslEanipV+VRA0h1HBSgVWc3o40eiU3R/QMIRB3gWTaAVLngWWx0rYGfXkOWCs44GXkOPOusuNJDnY3MceF4cG0r7wRj+hx4jPaRMbIsGOA0d3qcnJzEZDIpchExv98cjgGzbO5kMs4qD/Cfg6tZloPzhvaNAF2DAd5V1hUg0QykZXjE9bbyGn3RoFev9/t1nyD64kGyFtrKrLUDVE0BL3Wp46tgkW44T39XsUMKkugeX76XmPJ8bZ9ABRNr/AqvqbOpPo7bda53sBleZXNolhe2Wq0YDocr0UNlh/FFXhRs8cBKN4X3gEV1mx6A4vaG37I6tF16v/sBrdbVQTC68ffe3l5EROzu7q5EC2wKh3WMx+P0oJHMl/I+ZX1t4nfq9bqyojp6kW9xdnYW+/v70e12SzahA6Nap9p8lvCily8vL2N9fb286/VZQK42kiwnng1vqc1Wvet00Ovcf1W94zRU3QrPqj5VvlKaZ3FBBmLUgnetx2MD+uAAADLvvqTWrz6H++9aJzT29pKRprGEL/vU9jsNnLaZ/N6kePt9WwfGnt/x4yLmQW/16Z0/1P90f4sVG61Way7z7K5im1WLth96aDaR6xn824irAzMUNM982YgrcL3dvlrmGRFzWbXEEZ8kPSiM52w2K5lix8fH5X+Vc9p7cnISEa8PyfBsYper8/PzsrwT2wotsGef9LJeLdpf9jZTeYZGEVd8QsxMdjWHJ0CDiCt/azabFTvY7/ej2+3OZXG22+2y3PcuaPEOPFuhZEGnv/TaVQao5uBkhpHv7og0gQXuGN621PrvQUx2beZwvInSFCBk7brNc7LnZYEon9VhqzmqtfHM+ErryRwjDQQZl1oWT0aPGj/X2u0BrdeJ8xVxBRAAgPh+Ik4jdSa4RzNHmuRA26dBlt7jdGiqp0aTGt39mcofahQAjJraps9S8FMdlgwYydqn/JnRsdZ2vW4Zfad10ddMZtRpzOjh4x8Rc452pmvgLadfNnYOWCtNHZTPaLqILjX6e4DZpD+yYDSjpdNL6/WAP7tPwXDAlNpzMpnStq2i+3UsKZ4FlfU90z21kgWMteBM5cyfmdEyk99VnTbtg06AOP/x2cdG269t87Z7cbBR76tdr+3RwCEDVpedkKg9S3WEykWNJ7Msa79e373U9H/tXZ/tv+lYkoHWxKO19iCXuv/dqnSt8YqPt9rXprqy/2v3eJ/piwbRi2SXdwcktHg2g9eh9WR7ci1qd/af84I+I9Nrtb6pTVhmgkZ9wBqYdlfFbXdEXMucX7ZkfXJ9WuNTr2cRgLZqye5zIDADJNUu+ISPtr0W41GyySEH3rTcxM7cVXG60J7aeGVZ1BQFz9QPyl5Ky0+i7zXeWsQfqmfdx0P2M/5QO6IvdCH3fT1lJkbMT2BkCRJcE3EFFEdcZeKpLXebyvWtVmvu5GSVFwXsb0uTd+DZgqLKytNL3XlloGEETUvMlG9mYN3R9t9dmfCO44FA+fWeEabO7apMpHTwU560DZpp1Wq1yn4FGT2c5jVn1WmSGQ6E6PT0tLRFaeBOV+ZEL6KJtq8pqCGbh5ly2hERZZNI6sscP1UMNVpkRZUS7dBZD61bPzPj1TRjnT1H68hkQ2UIPjk9PY1WqxVnZ2fXDIwrxRr9a8G405PraIfuKeDOshsm33tlFR7RIMcDKaURAVCr1SrvGvCpEXW+97HSINqf59dpZhGZXpppovqEvRjYK0Zp4Z8XgRsOLmSOAZlWjAOzU6rD/Flaf1PgozpLM9d4FjOhSg+AN2ZLT09PCw9zhLrr72y8aHMGtmib1GFEn7EPimc767XaJx33pjFRPen8AT3Y3Fxnulut11ls7N3EcemDweDas7LiOkzlBRnVzMTaMj230wDzmvmrwZ7zh36uZWe4o4tMuKOKDWS/Jc88W6Vgy87OzmI8Hsf+/n6ZbfZDAwCHkU8/dZB2u67TvXf4n/6rHqjxcURcyzhst682Lj46OopW63W22eHhYUTEtTFctihfnJyclGyrmt7Xdro+1P8W6fIsKNS66HPEfEaR8pra4tlsFsfHx3FwcFD06jK+mD6PbOWDg4MYj8dxenpaMs80YzNiPmio6Sh/z2zKMjTK2pwFSm5Dzs/PYzweR6/XK33a2tqay1L0Z2nmEnwxHo9Llqae0qj3LtoHUu1/zQep9dWvpZ5s3znsisuZ+ihHR0dxeHgYm5ubMRgMGv0i+pfJbS2IV3q6nERc2R8FwFUP6n/oEj9sRdumduPs7GxuPzpfQqy8fnp6GsfHx9Fut8vedBkvN5VVYx2PM1xvkAWue09BE4BgPmuhTjJjoEnGO2tra3NL0lR+8BVX4dHblqyd9MUz8abTadHVx8fHc7YrYv7UyIgohyRon5Q20AD/LCLK/pnwytumhxeVP/fj2Z9RXwr0kJHHiox2ux2j0ajcCz/Aj4w/vih+BzRQenxSRemhk5/Ywowe9LPb7Uar1Sq/Kz04HEb5DZtCvMu+cA648fk2ANrS4NnBwcHKldPJ3+1FHXoFSNTAEoBGRAGJaoF9jZkzA14LeLKAUTM13GC6U1RzhptooPdnQJEaOgWLNHVU69M21p6n9Kq96zW8NJVTSwaS+Iz5skXvr2UDqFMBPba2tuaARAV2mgLcRW3j/ow3CMDUyLmB0f5kSqapDR68qIxovUoPDCgghTtOHoQsQw/nUwJKDDkv6KEp5E5LH9dlDFAt4M5oqv8hN61Wa27GxB1lf6etmUFwmvEsXzqiWRAYcB83HzuVF3fAm4rTQ+mW8Ypu6qwHKXj/tc/c7zOXHgQqmKlAE/Rgc1JdyoeBnk5fb8LtYGJTadL7Ps4OftImvy6jrQaWqpez/S+oR2fnMloquKtBoNJjc3MzTk9PU3BV7dCyAIEGHyqLyEkma24L19fX5+SeazVYhFYeYGa2E77V4JD6sHE6QbBMBs0iWlDH6elpWZ4BTTTjSMeSMXB5gQYasOsMNzICTZr0jtIPeWV8cJI5KavVapVl2iynuyk9dL8wlsFnOtIBFtqp32tgYK2/WVG/ywM31UUKOND2yWQSW1tbK9FD9cHZ2dncEh/GwXUrgb62qamfrksym7JsW7UNKrdeF8uQjo6OYjKZxGQyie3t7ar/ofUh87q0Gd3hy9Z5tuttrVtt77K2n3q9ndyre/AwFg5qKi8j84BGgIGq62q61AG0JuDM+5/ZV7X7PhHok4z+v76rTVZ5UX/Hx0H9k7Ozs7KkVvXebYLgGv2Ud7PxZyyn02k55U8zXfRUZAWHlM66eb7KpfKEx56qy5UOrq/vmiY1Gml/FCRBLnXLkpOTkznwTH1zvnc6nWi1Wte231C/UAEnitr5mo/0NorTQ8EiZBodhUxrLNJqtUr27draWvT7/Yh4DRZxncoQ/IV/xrPdr3zT/LAMPVwHTafTMgmmk2H43kzoo1u63W4Mh8M5WUF+Iq4mZKCJL1m9S75YGjzb2dlZifitVit+4zd+Iz7/+c/fqGFfb8UDSWdMmHg2m5UAAidWmb0p4NdBdiarBT1ZwFBT9JkDc9vigbDTRJ1dgAGnR9OMqIJdmSOnQS/t4dme+UbxOlehR2ZI9X6lhQfvDri6k9HUllpgp8UDSB0fFLQGeZ4ZmSm5Jh6s0SVzkHmOZmfCC0obD+D1XjXW+gwPfDP+92AGeqB0HTTyvt2k1GTZ6aFOEMG36xkFEj0DwMcry5zR/5wuGoxBX50Rdxp4X26qT5RfKe4o8pvzSJNBhkY1Wmi7s6CRZzp4y6yy8lkGBN6UDur8+csDcr3e++yyh6zX5LopSHCeirhyUBQgg29rYHPNgcvor/Xo8fUuJ15Xbb81lyFf4p05mj4eSl9tK21SJxm95tnIqzpuLpu6L4y2T/uq/KD2xeWhNiOdjRF+jAfCyjdcp8EzNGEcCaC2trZuHOBoMA1NPKCkOL87P7r90OLj7H2tlUyWNHgi+Gu32yUbg4BymWc4bzpfOGiRyTzBrQamDipmtNBrHJBsKm7LszZSNMvIwaImetC/9fX16HQ6c8Aw/qe2W+UBP7HWdtrsgXBT0b6pvdL/tH764UCayv7Jycm1vVIXlcxOZnTPgHI+u53GnhC01vzQrMC33HN2dhYbGxtzGbr6HOczn7zzftxlcVo10RzgAxBNTwWk7VoHsppNukdcJWCQeEAbPJ5Qmf8ki+sY+EPpQZ+0n9guwB+NmU9PTwu/k8msWfc13+GT2vPMeUR9J90Hbmtrq0y6ataxAvlMCvG51WqVCQH6Dj31gA732xVc/iTpobRgLNnjDHAQPtEsYeQD+9ZqvT6VdDabFaANvbCxsVH2OYO2+srG5zZlpWWb//bf/tuysWlTmc1m8af/9J++caO+3ooaFXfi1cBNJpM5x4ANt3XwMiZWpzYDdrK2UBAODGzEdWfQA+umgHLZglOgsyFKp8vLy7K5H2ANn/3ECwdMMiAgAyAdtIu4MkrM1mngqEfWe1qt0uOmdFGn1p202WxWjAOGlXRsnX10HtD26n96j/ZfwQX4grGYTCbFyCtP6pg6rVelh9YRcTVGGE2cWOUdZghqYKLSwD/7EfSULHjX57Ecgudi3HxPLJfDZWmh16vM6W/KFwpuqoPoTqIGH+rMU5/u2aKOVi0ohl9wzhX0Z1NPfbb3b1k66PdsnHjpDDPyAn+o480r42Gd/XT9oQBDk44l6FLnxzee9tngRUFN9p86wcqfbl/0GdAE/eEBnj9PedB1i7dZf+cz9+keVjxLN5Rn3FSWlw3yvG+6NE+DBA750LZqIKbZT9gWBXU8ONOAkusZfwcwlX7aN9f3OH8sY43I9wdaRA/u02Uvh4eHBWzRGXgfM9rlQDPjpQ53FjQ3BcQKsmvGSEQUXQatptNpyZQjm2h9fX3OQV62MC5KDwAW1yPK7+5PaF+b9FgtQMuuUdp7wO38SlB0dHQUr169ivX19RIULdMelZPT09M4PDycW+6igCqZDJppyLvzgAeeqhsZS3jd7fIiWSe7W30kB3Y1c2w8HsfBwUHhda6Djkpb9eM6nU5sb2/HxcVFdLvd4vsgh9BDgzJd9kuhbeg8pZWDYYvGS9vMfW6n0atKI97JyNvc3Fx6fzy9xmUgK8q7yhPKb9oXQAB8Fu+zB+0KDvsSRsYXH8x9XJWb09PTknn2tgA0+sV39ysjYm7pJnynfVFgBDujS+7V7wMcAHjS5anaHj1Uif9uG9ctW9zn0rFWoKvb7Uav14vZbBZbW1sFKFX+hhbYDQpgMVlaugRPJ4wo6hdlcczbKKqbIq7iTGLPfr9flqF3Op1rh7ygi/B/NZvs8PAwzs/PC6i6ublZVjHxbGhPHONy+EnQg4LfEfG672trazEajcqWHy9fvpzDM6ADPgQ0iXg97uPxeA6E7Ha70e12C6iI/HAAjE4Q3AUGsjR49uGHH8af+BN/Iu7fv7/U9Z///OfT5VC/m8qyjq7OAqpTq0LuwaeWRQ5T9v8ybXMnSJ3omzDNskZbDajPkiu4o+3U+mv9baIDCstfeq8HB7elh5bs/sypcIfcf1NDVKs7a28t2PHxUDot04e7Kpkxq41HUxAXceWsOxCQBf61ktHF21szOHdBJwXBtD36bG+v3uv1KH0X8aJ/diClKXshA7GbSsZnmRw03eNtrI2Hy/MiuXadkLUhk5tFAciqxXWV/5fNLDsIUJMlbdeiccvooZMM3OdBZCa3Tc9pKsqD2YsgX+tXQEtn8glSqFd/c4efl4Mw2halkTql9NsnczzjbFl/IqPHKvc36Q4PNpZ9vupIvnvQVruH7wrs3IYeGbBZs2eLfKebtqGpuG/BPc4vuuRmlTFWnlTA3fW2tyfToWo/vO1eav5rjQaZTsKGZLyn/QJAX4ZXlHY8QyfDNBOSmIQg1Cdj9H6COOpook2mO2vX1vybzA77ODfxe61dmT1wX3vV+hyczp6lnzVwzejhvkftOpd595veZGnyFzKwnt+b2qXt91jJ5VmfwasWU7xpWlBqNMl8Rj4vKu57OW9o/z2zyOt4m2VZWvCbTz56PKDxsv6u/2kWl2aiafbZJ10yW+B8THs1sUMngdzmOd/zjt7nxaQ3+6/epVwsDZ598YtfXKni//k//+fKjfl6KplihlGZoZvNrvZlOTk5ib29vbnsr+n0agNf1sM3zf6rQ0/xgNWVpCpWHANV3J55cZOsoppx077ozApOIamnOIc4RVlmiNNDn827z/5r/322zOmh2SM4R/78Zejh7VF6qIJ0wVaFpzNs3mfaXnN6vB1co/yTBVw80xW5zjSr0nU61IKQjB5uzL2Nen+r1Srpu0oTlQnnXXV4nVYeGGT0Qo5RqNpOfZYao0V84ko8GwevvwYAbmxslM1nM4c9o4cCaE5z7z/vukxC++ftUicFI+2ze97OTE/BI5pJpbTWrAblR2aPPCtQ21fTCz5WHni4o+v6AZ01m11lZujzcFxcnyxrpKlfg1+dofNnKU/6WHlRPtFSsyG0W4EiXdbMZBA6nBlPnqOOC7K1Kj2wqVn24eXlZRwdHV3LXGDMuF5tBcGvBtHLBDO6FE6Xk9DnTM+RhQGtfI/Amxbkm9l8toVQ+YFn0KVra2slay8LaD1rI3P8PUDlO7PBupcpmxQj3zr2qjcyevO+DI9Mp1dZsmQkaMaO+kNuz6Cj7pMTcZWt7r9n7dSS0YzxINOA9mbXXl5eln3g4JHMTno7kBGy7yaTybWln9oWxmdzczOm02k5KAeezJaFaXEbtYgu8ATjAg+0Wq05Pe8gOLxzdnYWh4eH5XAM6sn2Ec7ANupkI/FOp1PGl/2UyFjkcIHZbFZ8dPpFXVkGcBbQuh9b8xHcXro86hgfHx/HxsZGWbLFe8RVFl3GLy7vTb6kf+czY6YAhS636na7c6so/EAEpwltbZqcU1pBE56HTtUMZ5aAZ3W8iaL9yGJE/U3pRSwCf2XZZBlfqC9EJs1gMIhOp1PkGV71vUDfNC0WlVarVbIF2cwev0HlrOar0W9dwkrm1nA4jNFoFJ1OJ3Z2doqP6LokYjGAedd9rskj9CDTbG1trSzhRAfpihPaTkHe4YNutxv379+P4XAYDx48iAcPHsTW1lbs7OyUazSecl/gbRfXRcTJ+HadTmcuHiHrUPWu2g1iRvhpMBjEo0ePYjgcxnvvvRcPHjyIzc3NGA6HJY5QX6DJri1T3p222VAy5Z4FpzjYx8fHcXp6GoPBoAQYOPMe2LmSqwXfOsPg7dLvGuhQPHhpMp6LaOCfXcErYKQOjc++a2Cmfa8pnez52TUZSJDRw4PtmxjdDCBRumQgkRZtQ3aNK5mM7jWD09Qup4c61/55VXpkzkTWtqy/Okuc9TkDfjMZ8ud5XQpYqUOvRZ+VAazLyFBGjyxQzehMgKH08PZl7W+igzt3mew6bVVOFXhWumT997HL6OKZPPTL28+z9XCN7HkKHmAYa1kYTg+vC1BCnQ6yDnwcs8mJm+iRLJsAfar0UL3lIHONLtpPtT21MeL6zPZBWw0gs/bVJiYWPYs2KsDqy1kB1jKezrJ4NNspA85qdleXzqodUydYxy7iagNs+FUzRW5aNIiEP3WfE3SaApd6jS6PdJ1An7EL7oc4f+nYsJSa+1Ru3I44uO3PX6Uo2Mx468Sdtt1f/tzMj9LnZPzb5INoXwF6vA6V6en0arnSomwib7cv29UsLYrbso2NjbkDTlzXasm+q+2qtdXHHSBVAWXnBX2eAmictEsd2XipnOu2D8ih8uL6+no5vQ1A6uLiooAQfloi9+jzIqK0h+JAtPfJdZWOj9ftvrKvZuEz8lYrNR9jGX9Mr3X/UH0BnySB730jd+pXm6Z6LWuX8phO1Kj+Ub2s8dUqNnjZ4mOZtZOi+tp1n/o7tUkvvU5pD91ZHgpN1KfK4qA3VdxPyIra0oj5LSB8kk6/uw7nHkCyTqdTXt1udw4Y4bmuM98kLbKSPU91lepF9A7tZJJB9Q/+LXK3ubkZvV4v+v1+eQFqu+77JOkQcV33qV7SSRyWpnvGrya+aKKAZtptbW3FYDAo4OpwOJzbBy3zBW5DizsFz54+fRr/7J/9s/ixH/uxu6z2rZZFBiniajaR41CPjo7i5OQkVZgeaGaOmwqNpilicPTZWZtUwbjRUQdKr78NLbJgh1l6dXr0eR74ZcycOfcZ3ehLLctJn+tBnj93VVrUHG8FDNUx0NN2fFyygFuNamZcl3WwoYEH9xpIKt+tSpMaHfhNA0/aok6/P9udDN5VfjI5WuT4+38EtRqAErxoZkIteFiGJv5sTTdWJ8KdHndQM151GdK6sv4u+l8zi6ANs7q0LQt6b+qceQAOf6hM6yyT0oPnZXSoBQnOLzWHFRDC61cdUnvVgsll5ciDYKWxz0IqPXQMXL8vCpjUQXUb48BpRMwBQrpvIXRzwKtJN3v/9TPyiG2dTCblmWSeOSDEjKyeaka7oan+lrVHg1e9T8GazGbzHw6eO8QnJyfRbrdLXU0BU0Yb1aUZmKegHs8mS0P3TKGvnlFZo4cWt7eeDTibzeb2nlSQgfucNzLdsgwtFHBqWtpHAOLBlPZDZYDfudaLO/81Xc846F5jGdCBLSZbUjMOFmXAwXeeoZkt4dRsIOyd9nMRSJh9z2i56L6ar+cBLn1D9lm9oJkqjIXKhssjxTMPuZ8s97Ozs+j1ehERJQhnT71Wq1UyQnTZJvKT6Tb1W2tAS0Y7/YzccLKeZpyRcUl/mvjFbcBNA0UHxzQbSH0l6ATdnR5ui5Uu6DA+81z0GVkmKqs6oaITNm8CIMj41P0C2kVsqH6/2lj4B3l03UW9ChBSBwdi9Hq9a31WO4y8vwlaNNHHfSJkmf0pkedsMlRjBG2/AqO8lC/Y00rpq7rNJ/neRnEeYXzJptLM6Ygoh5VBF0BSbS/16OQYnzc3N6PT6RR6qFyq/6+y9rZo4fRQm6D2XE8d7XQ6BWBE//vBLipTSgvNjuWz+hmqmxf5p03lTsGzjz76KH78x3/8dy145gpMnStV/NPpdC5lno3rEFaUvr60LjcentmgSkhnMLXQJl0+pfdyTRaALwOSOHPVHAEMGMZClyFocKa0qAFYblwzY6WIerZMoRb46pjWALxlwJHseZkjp2AaabrKS7XsjAwM8D7U2pW1D75QA4SC0hn7zIFelUdqjo3Wo8Ef97ic6DP1d6WL8ri/Z4bSaYxSxVFut9tzWSt+z6LivKr3K1CkR1Krk6S6I1suqste/PjlbAwypxWaaaF+BUd8uXX2aiquy7xtGvjq5uLQSp1F5Q36pQBFduJXk6POfT5mei/1M4uuy3fUMWT89PeMFllxPa+ZNPyfAa7qOKmD6MBNRg8PADJZgr6qKyOizIz65I4DZwo63YQe8N/JyUlZugWgq7yp48mSQZ4PX+CYRcQcbXleBsbTbu5FX2omGrwwm81KW8ns8UDz6OgoWq0rYI/AfdmivMFL9YmOCTqNzXjZOkF1p2Zn6hjWbDCBjo4PbSD4Q3+sra3FZDKZ4zHlC82caZKZpqL8Aaig7aW4baUtyAv90cAio70CE/AYxUEx9SNYAghPEEhyX6vVKhv+kwGlIFGtKG9yLy8F0cgMVGCV7yq3Ova14jTjN9rjNPBrlDboKP1P/eLZ7DU4e3h4GJ1Op/iSSmu9Xn0u3pFbtXsKHDI+9ImJ716vF5ubm3F0dBQRUWhMHT654plubvMymaIOpanTE93Cswiy8a1pH8uRnH9rfvVNivqrGpiyLMzBM9qivDabza5N9rgtIgZSfQavABYpGK4xByd2KoD/pov7/Jn90iW2eviS9g3bUKOHbn/jSxc1JlJ/ARpkPv1d00BpkflDLME+PDyMyWQSR0dHRRfBV7QXG4mt57psgoUsUg4kIHtUJ2RUlnTC8U3SxOnj4Oj5+XmhA0k38Lj6W/hQ+D7uR9MfXcLZ7/fLZ9XXrpNVpt8WHZweFORFbfrGxkb0er2YTqflnSXiXA8dtDhwRgYeIKTrSdXHy8T/XlYCz/77f//vjf//+q//+koPr5Wf/umfjn/4D/9hfPTRR/Gt3/qt8U/+yT+J7/iO76he/3M/93Pxt//2344vfelL8Q3f8A3x9//+37+T0z5VIfi7Oq8ws56S4uCZAzXZc2rPqoFEKmw6k1wLCu+ieNDkQZ46RaogHaRqoofTJHuuG2DtpytxBSeb6LGqYq0ZDKcPJQOHsu/Zc2rPz5RCU39o26J6F5XMcHrfM+dJx0xBk1Weu2rApcX5L+J6IFDr26olowfPcxAmIgdOm+rO+rbs9fCNBzUqP5leuik9/L6sPudLB7mzZ+pYZby+bKkFehmPZPx906L1uf7kfx0nD94WjXmTfsiu92dq8WC0JvMZXZbRq5k+9YwlBbC0Pcwwa7YTNNIsNC3uaDfZYGyO1o9zzpipw6ogkWbarloyW9sEXNRsapPfobrA6/XnZy9/trYJWgBeeLB5Ez2i4Bu/6XPph4Pk/vmmPtEiP0H1VpPuirg6nTTzF7Ln1mROQT2ujZgfF59kqOkvp2NTyXSF6xEFmJQ+zndKJ5WbGm1cXyhv0d9s5YfqTfVN3PYu8s3Qw5nO9utq/y2iqU4qZX52rT6n7U1KJstO82XkKbsmy97jWtX/7jtRMhD4kyqZT6Dvfi3vLqO+nDpifr891xVaTwbKriLHd1Fcl9T0VGZ3lJeQWT3tXEFTzVLKsveydrzNUrORfNZVBrpnoMfz9Mt9FNVLSg8mDtWv4T6Pl+9CP6xKk4w+8ITSQyfsoAGTQvB5xHxGPPXqRB2TlW+qnyuBZ9/2bd9WdQTuqpH/5t/8m/jhH/7h+Jmf+Zn4o3/0j8ZP/uRPxnd/93fHr//6r8ejR4+uXf+f//N/jr/0l/5S/MRP/ET82T/7Z+Nnf/Zn48//+T8f//W//tf4lm/5lpWfnxl+nDUGV5drzmazkio5Go2i3W7HcDgsKHCv15szylq/KhKEBeXo17hjrILWbrfj5OSkzHLr8zStVx2Gm9JiOr1KS9aZH1BjAitmBtrtdnS73bkTMGoggT6Hz6pUa84/pdW6Wqpxenoak8mktJlUUBU+6nBlswxd1JHRmV/lFXVqoUPE9ZkxHzPvWxZoZA6ZGxGtT5UUx1vTVneoPSsgk+nMseJeZhF0A18NNjEILC/C6GuQqsCaOtRKD6eXvntbKZqBwayWtg16aMrwMsGvy7byB7OHupyG2UbNhtjc3CzAu/ZTizpKWZ8XyYheozzHDBYyDL3ViYVnlB6LaOLt9kBH+UH/U3rAC7UgvuagNgEGep3fD3+QmYhO80C1lkGTPdeLtt11KXpMdaCfIISM6ISJ0oL/Ve83yYvzrtZDHdmMLs4g/Tg9PS0ZeyqnyxafuffleczC0xdmG3GwvN3oZWYktehstNsZ1Uc4dL4hc8RVdorSiX6TxUIgkIGjy/KH7v/kcpDpzIgrXa4z/Vp/xvf8x5gS0Ok92LmNjY00Q8BtEDyKj8LeW4Bqq/AIy4A4OIK+u6+ztbVVZq2R4cwONBW/Bj1Fn5uAFd97TuvwvrBXLidAetF7lCc12wwa6jJNvpON0O12y5grD2U+WI02HoSpHlabxGfsBi/dlN/9We3j6elpycyALt42/OWzs7M4OjqK8Xg8l5XAMibtG5moyDJL/twWkDmlv3kgr/pV/Ry9D5lwneIyouOs8sySNHQftoKN8puK6v1aqdkBHWf1Z/D1J5NJOajC4xMtDppgWykE/Dqm8DdZrJPJpNg8EhQAVshUwT9406CA+7y8WHVDHITd0m1c9B6lBzyqulazIi8uLmJvby+ePXsW5+fn8fjx4yLb0BJ9qmOQbT/yporTRTOONUacTCYRccXj3kbdl9APAImIODw8jPPz83j+/Hk8ffo0RqNRycJzHlS7gCy+aXpkejGLBY6Pj2M8Hsfh4eGcf62ZePBGv9+f83+1sOqNPc/IwvM94D7J4nRQ/jg/Py9ZeC9fvoyjo6PyO/dGXI1/p9OJ0WhUdC42OeI1Tx0cHMTl5WX0er2yNx52ONNPt6HPSuDZ7u5u/IN/8A/iT/2pP5X+/2u/9mvx5/7cn7txYyIi/vE//sfxgz/4g/EDP/ADERHxMz/zM/Hv//2/j3/xL/5F/M2/+TevXf9TP/VT8T3f8z3x1//6X4+IiL/7d/9u/MIv/EL803/6T+NnfuZnbtUWNWY+E4JigOExdKzF1qNj1YB6gJMJmQoIzqcbbhQPSgiG43edEXPFps9eJsjjXRW/Btb6W8SV08keBb6pqIJn/hz9nikLdYLdifM0eE2HVqcl62MTCNBEG+27PsOdU5SiBzjuQGY0ydrnzmpGjww48DZ63TrON6GFyofSO6vXs52anpnxcNM12XelbwbOaRu1P6vQw+tSnaH00DGg6JLCVfqqMu084SUzHvCnj4UGP7dZauXtzkAw/67BcJMTkAHf2r5lwMSsaNaC3qcAbxYINZWavKq8sNzK6RJxfQPwTL8v6ucinZu9uM+DPIqCrTWarAIouj71F+AFQIbKkNJE7ay2gXbpEkaf1VTaO5gYMT/rqTZYQWANoG4qN9DD9bbTjDZlwXomH96eLOjl2X5fljlWmyDU++Dv2+gRrUN1hfYBGWEZuvoF2t9FunKZkukXB/NqfK8BZpN/onVnOkOfm/mIuh9MNltf8yGWCSwyOdff3ZfVCV8PdLUelZ/MD3R97CtBmPxguTl1cr1vpZLptlr/s2wzLa6DMvC0xrta1Jev+RI38dW8ZGNYsw1NGbU6vtq+mq5xftXn4L/r5InqZ6fDIiDxTRelS+b7us8dcZXBrTLh+pqJB93vDnBOgaFF8vw2QBR9ttotjxc1VlRQQ32bTGdHRAFVoMXm5mahe5NP/zaLP9t1VZZp5fumoqv1kC5/xmw2K5OtbCMFAAs/IF/wgPPC2+KNrO3u98LjTCQp70IXn0zXfs1mV6dQk9ACPRbZ4puUlcCzb//2b4+vfvWr8eGHH6b/7+3t3YpRz87O4r/8l/8SP/IjP1J+a7fb8f/9f/9f/Mqv/Ep6z6/8yq/ED//wD8/99t3f/d3x8z//89XnQFjKwcFB+ZwFOCrcfNcNGxF6BpZjhH2/jCZD6QLmSz0jrtZB6zWz2axsTHx8fDwHVgHg4UgrE0LbJuHR35VB1THkP93ckGugh54eqPW5gqzxzmw2m6Mz93mApQJCf7lOjYzuPxZxtXfJIsepNm7uFGYOmYMBHpRrHV5/9jx/ZQpb72ccoBNtY7aKvaf0BJ9MDpwetWBc++mBL8/MHKdM0TU5Rk36JgvkKLqHh2fUaHFnqEn5ZsFALbDwgLjGF9BS5b3mjNbolI2bvys9lDd0hjRzDlfR9+7suqOsxnQ2m80BetBEHWitt1a8fdn4udM6nU7nDpZocvBrYMIyxQMi+EAdC9UPyq8qP24n1KHwvrs8aOCj13md8B72Q//X6xwEWESPTE70d6WxO97Yk+w/vSbTq9o2bILqRg94VC9kABXyUdORriuXLUpH3f/Gn6GTdh6s0z/lY6W5j7230+XVaZPxBHUpj+pzlwGLvA3aF83iVX6n7wAnLhc65ovGpKZravUhu2rP0asRUfY/UjpqprpmWmRBjo5FDUTxF21w/a5LFX0/sRotIuaBo+xap0kG8mS8ouMxm83i+Pg41tfXr+0H5c+Fzp1OJwaDwdyG9qPRKDY2NsqeSzo20IDnwletVquAE5r5qiCe6uUMxKm1Veni4IEGyMgK+/WQyUugnW0Fc5NS8xV5z7JEyJRkr2cOcKnxo2f0RsxPWvA8PisddZ9Y9n3SvmeT8behRxOdsu/azqOjo9jb2yurXZAt5eGaXYQXVa/Dl0xcKn31kASyqd1m39bu3KSoXiQTlJiUfb3IXjw+Pk7poPErwCH2XScNff/SrB5edw2aLCroMKU9Wdcc9rG+vh6DwSDa7XaJ3bO2t1qtuT1ddcIFPYftyNqhnzO/7m3Thefpai14Hf09mUzi8PAwIq7sIDzBKj+PR7CdyB/8UZMD7f9NZWQl8Oyv/tW/WtIus/KZz3wm/uW//JcrN4Ly/PnzuLy8jMePH8/9/vjx4/hf/+t/pfd89NFH6fUfffRR9Tk/8RM/ET/+4z9+7fdlAl8+kxbIdwa41WqVVGtnUhUqN6pujLMNH3VDWFLZyVLQE4JwIPQUEtqgy37cQctoQfv0swvh2trrTZsJOFF0yvD6XKWH0qLmLPJfFiSq8OgyCb1fjZwGWgpWLNo8UZ+pnyPmj1+uBZT6nxp8d+iyvmfGu8k4qtOiz2UW1gMZwETdc0EBiYxPnH9UZjJD7gFutsbfZ3QzOdGx8Lb59X6fFsBl5Ul1jGnHsmBRJk81/QHNPYCsBbf+jCx4dt7xe7wN/j/Le1QOFLRot6+WsGrgWitOD9dx2bvXjaOs92vwyjNqbalNDjitMt1CwIvzpzRxgItxXKVkOl/b5rO10IN2uR513vF+uu1x3nRaON0YBz2gwdsAfTRguknRdntgCo+oDoM+mgnhMtHUntlsNrf0TfUyfdL7dSmJB4rcn4F2qzppWZCGD+C0Qn6zDZazoF55TsFAndDSMXWgwHk+C14zRz2T+1XooTzg9OEZ+CTZwQyZHvdxyWxOVo/OftdkGX+MYLqWyadZCDW/zJ/jEzDaNpUDfDE9oQ2fJAMIm+yY04+2qM5QQEqvUb82OwQg4ooXyRoANPH2aQE86/f7c0vbR6NRCcbY0kQnHxywgPae8eTZkrwriKZAk7Yxo63er0vvOESIe/Hh9RRsfvfJtpuWzNd0XtZMGUAAAEnAfKePA2k6Vmo/4BWli/K3gmfwjyct+GTrXZaaLlDbQNC+v79fluHRV4DPTG50nH2yWW2Y7uul4JmfMPmmaZHRpeZvn5ycxP7+fpycnJQ+djqdcg1yrb4NfVa/j/p0YmpjY2NuWwjVQZS3wRtZv/X5alc4AIlMsbW1tRgMBrG5uRn7+/tz9kzv1Yzhk5OTYis4aKDVer083Q8V8Ha8SXB5UdHn8RkAlXa32+0YDAZzy7K1ICOcKjqbzcq2WdDDf8uez/em+HnZshJ49hf+wl9o/P/evXvx/d///TdqyNssP/IjPzKXrXZwcBCf/vSnI6IeBKshyRyWiPoSIlUSmZGKuAr0uF+FXmf9dVZDg2l9DoqGPYNUgLR+F/ZaWeTIeeaFv7I6lCZKF67FiNSCRH8pPdRpVBTa02O9H7W2Oi1qzm2NPnzXMcgC3kzx6XvTeNXaowaaWQqKAlk3KRp019riwIP+rktKfC882q7fs3qbgp7M2VH+cIAaufZ23JXBqQETGnDrYSO01XVK5jBnQaoX5x91WAksfI8eDXhqTsgy9KndBz0As7WPyh8151DrzcAK73fTd/0dGnj2W9afJkeyqWS6x+t0MECzz7LxULoowFTr+7LF7VJWlO+yPi1bPEjVYMoL46Rj7fyfAQQU1QfU06ST9RrVG9oG78dtaIJsOEjrdROoKa9mDnPGH5n8KrDB86hPQUJ9hp4QnNEj08/L0kP5QCcR0RuuT5EXH/vs2mVKNpnkPp1+1gm1tbW19DAnxlZPIl1mUiJiflmjg4n6bPay9NOba/Uu49dkn5etgzZoWxQoqPl3NVqgDzc3N+cCL62fyV2Cr0xWIuKaj69+rV6jfc98xyb/MNPXTLqzFE91kvvuahOX5d1F/mrWF9e7usm58pqDx06n7Fkqk7Xx1nHPJuwy3/+u/DSnS41GOhlMnKG/1Xx6r9evdT9I7cyiCcw3QYdFJeOZ2iSF8jC+7Ww2P8lP0XFVWdYJd4/JNa6t6ae3UTKa0F/0FWD51tbWNTARPdXpdOaWtqoeUF8sk133PT4JOmTFeZ1JLiYH2KtMC5MI/X6/6Pn19fVy4IKumFE63sYPXVRWAs/edHnw4EGsra3F06dP535/+vRpvPfee+k977333krXR0RJ/VumqIPDJq0oSjWYXAtgo/di0NXp1KK/sbSOQAlho66I+b1vptPpnEE7OzuL/f39ucwF6mi329Hr9QqzevbPKo6kzka5EQGQUeXny688rVKLzsBwvQfR/KbKAcNEn9lo9fj4OC4vL0u6p2bZaKbVskLmTmJmOJQm7GOE0uP5auh8ptgDHu1b5ljpbxR1VJjF1P4ym+kgqweiTXzhbfTARNsO79AmnsvGvpnz7bzj/yv99bu/uzHBoabf8CSHKfgSuWVKNmY+TgT7uvk4PIlsQg+llYM5XtxBrjkQ/j8F8BLdCO8QiDiP1Ppfo0f2neDOlydGXG0cy5Jvnh1xfWLB5SWTZaVH5nSq7EEPHQvXM4ylOkYeRGV0yngXHaH2Q4ESHAwOXsGx4t6MxvBwxNWyh8yZcmee/7y/0J/lVBlwoPerU7uouM6BHr5MQfugQac6kN6uzOY6r2kb1K66LGu9rhewvRFXMupLC2/iyF1ezh9I4/tAqT7rdDqFL3USAPlF70dEkWvti/bXMxwjruQK+sAT2FoNCpSujKlP8q1CD+45PT2Ng4ODGI/HJRtFeRlbgbzQP/5XHbJskNmkT/w3focWvFQWmJC4vLwsS3ZYOaDLkbwoj56ensbh4WFMJpOyvFCv4fmDwSC63W7RY56N5zbegzHaqzRTXtaATvnHfWGKZg6gPzXzXSdwHJx1OdRsltFoFGdnZyXzRwGyXq9XlnCy+TYH+Ogkqp7ip35tFghnQD5t4nOWDaO2HB+o0+mUbFpkZTqdlvaj87HNjOMqPKz6LvOL/DsxDvqHQzpYtqlgsIO/LtfOM7oZuNtyB3nRqzxTJ9CcX5alxTIl8ycpmv3F3lvwk+5Npsuw4XW110oPtTn6UqCJpcRHR0exvr4enU6n6mdm/vibKIyRA3tus7lWfRmVL12lRGGMVWaYXIYveKktcp/mbdCB50TkJ7PzHQBItwXBXjEhMpvNot/vF3+v1+vFbDYrcSy0UR9IbazGDU2++tugCf12u0/Z2tqK7e3t4jshC/ABOmI0GkWv1ytL2TlsB1sKjygdfG/UTCdlMeeyZemc3x/+4R9uXLLp5Ud+5Efi5cuXKzVmc3Mzvv3bvz1+8Rd/sfw2nU7jF3/xF+M7v/M703u+8zu/c+76iIhf+IVfqF5/k5IFSDXHrylYrc3SqNJreumsU7Y8g++qxNyw1dpQKxlzZXTI6soUu9Mko8MyBsF/d0dL6abBaEaDmwY2TpdlrvW2ZYGZB21Ovyaa+v/UqwAq5SZ8sEpZpLyVn91Z9oAn44OsODjQ1Ed/pgcFTvNV+t1ED/1f669lWvn1yzpJGQ1q/O7PV6coonlD8GXokcl+re3uOCov1IDlGm+43qoBZ94Xnq/joNcu0mWrlKb7eI4Gg4vGfZF+uElxHav08L7cRqdmjlYTz9b61zQZkvHvTWRd5UHb7MDhbeyLBiYe0Ckvu+x6X5ps6yIe0kk2lQu9z30Vrzcbw5vSIwNTtWQz89ov7d+qz170v9sPp0vWF96XmcCjzRqsKjDJNTyPSYDaaWMUb1+m32rfM5o2PScDxrI+LqpPbQT9BLzVJaoEXApAafau2pimouBnrWT2yPultHCZ0jZ5XRkv3ZV+d92in1UX+8QO1/j32jP81eQrUVz/LavD3lRxXe+vZbb50N8z/Z7xEPUrKPD1VJQuuv2JA0gR1305tTPoQ67LdADXZCvBbuOL3VXJeF196UzeNcHC9baWmu+Z8dwnTYdaob069qoL6btOYjMBlE2Yq4w0+QZ3WZbOPPupn/qp+JEf+ZHo9/tLXf/TP/3T8YM/+IOxu7u7UoN++Id/OL7/+78//vAf/sPxHd/xHfGTP/mTMZlMyumbf/kv/+X41Kc+FT/xEz8RERF/7a/9tfiu7/qu+Ef/6B/Fn/kzfyb+9b/+1/Grv/qr8c//+T9f6blZUedYM4MYYFBPBtM3taOO2Wx+PykHBly4ZrPZnOBohhWpntSliHyv14vT09NotV5vpgfC7TM6tb4uKsyMaVud+Wk/mU7MDjLzzTWeaUX9/Idg8TxXNtAIZaMZOq1Wq8zMbG5ulhldF7zbFNrtToUbAvrFrKe2K3Me1TFSejY5J/ocdyh0ZoO29nq9kg3HvbUAdRWAREGoLCMg4op/t7a2SqaV7s2n9yg9nHeU7llbvR51RiKu9rTSE3tardac0nWnaFk6KF9n9ND2qLEgRRvZ1xluHSeld0SkgXVTwO4OPXyC7kLfaHBH8b24FgUdSg93AnUMPQBEn2qQM5vNUtnV+nme9k3p5jT0etDpqjfb7XYVDPFJimWCsNpzvc1+TzbDTt/RPT6ZAC392TU5d35hjH2W35cRkmmly3tIqV8UKNVomtHIs/S0Ts+4cpn3Z7ms+tiozKLrsbuaseqyBk2gAxkIq+gR1UEES/AA9jDiaqmDOuTOC1m2KvVAN+UL/a56mFlhvrdarbll/xoITKfTa8fNZ7p1Wfui+ohsA83CRvZ0FnpzczNOT09T/dtUlAfQv+qvcI2Ov/aT/9FhGxsbZa8bpRO8TOYYfaq1yeXaA0YKMso+YN1uN7a2thZOxkRcyZDKh46BtkPHUX2wTL+R5dVutwuIRRZcNqnZNDbeDjbfvry8jF6vVzbi7nQ6sba2Fv1+vxwK5nzP6/LyMvr9ftn8fTwel4xPZJgx4115BXp4W+m/+rFqB9ElCrgwvgSOCgxqNnxm33TMnF+baKrX0xfaynidnp7O2WPucdut45691GZoPRr0ZhMnqsvUNtds5l0V5TmlV8RVogJZYXrSH5mxSh8+6/1KD3gRWpJN7Etmm/xJb+ObpIkX5FgPl9DMWnQ3GVbZCiT1abB/LGnWpdmaIeo22Omh7X7bZTqdlkM22Cvw/Pw8jo6Oymo29uyCF+ALzTR3+rVarbL3Ofyme581xQCfZJlOp3P7JsIfR0dHRY7Y85IYX30h+GEymcTx8XGhS6v1OiObmB+/q+bb3rYsDZ7NZrP4vb/39y7NfKtkqWn5i3/xL8azZ8/ix37sx+Kjjz6Kb/u2b4v/8B/+QzkU4Mtf/vKcM/zH//gfj5/92Z+NH/3RH42/9bf+VnzDN3xD/PzP/3x8y7d8y42er8UF2h1tnDV1CgBKdEkJBhEH2AU7C9D1ZCRViBh/D0gVhEDgWJqobXSFsopD6fdlgbw6NTw/O/nKwUgHA7hG6acz4GrcfWxwSGhfv9+P8/Pza6m9t1GkNeeF/5TeOHg4c7oETp2HiOvgGYGB09zHhLqgmT5X28pGo/ocrTtzWJahhbcno5MG4Sxn0dliNR61+yOu77OxiIc9SNbxgUdVwbqjd5NZjIzXm67z2SZ1srVdfM4cpawP+nv2XF7oG917LuODLNBZhU9UXpuMvDrKzgNOl8xhvK0TqZMhPJs++6yqA4rL0CQLrJr4yzMOtNAm18Eul86T7gCr7Hn7MhuidIiYP/Vy2YMlvB8ebDi/KJ0zXeP0URrUgrsmXe5BqS71chpBQwVbM95YlhZOj4jrWzbQBviV4jP3PvboYq1T++pgGzyggLnqCJVP/V1puEjml6EJS1s0aHJeVlmptUXrpM9Nz13Ex95H1eu+j6Q+Cwe/ac8ztV+qQ7Nn0/9W6wr0YPl7JhvZbx7AZyWzTc5DXjIg3uW4iSdcltXH6Xa7cXl5Gd1ut4Bn+DnYVt9aBJ6mHbp8UvcNhu+yMdHvqqu01Hy2iCvAhLbMZrPis6n/rtu4ZDKdPSsbK29705jpRLQexED7kD9fnqdF4xr3o1TvMJ6A8TUfTwH6DAi+q5KNr9t09QF04kjBffeVfLsf1S3qZyhYy29qU5t00m19n2VLk01VEMSBM92jUZe1RsScreMZTDCovlLw7Kb25G0U2qTLeQF29P309DQi5mUCOkAv3brh+Pi42DYmlFwOvx7pERGFHgCr0IGJCt5ns1lJuoHf6buC1dSFvEAP5yWefVdysTR4dpNTNP0UzGXLD/3QD8UP/dAPpf/90i/90rXfvu/7vi++7/u+70bPykpmkDIm1N/decyCF5/dzt4xoNnskgItaky0YNz4THs0JdTbuAozeTDj9NCSzXRmJXOyPXOp1pbMMXBnU5/jRvim/ff2u2Pgxk2DHm+Tt0+DATXQmvmi75kD1MSvHpApQHEXRoj6M5BF26jPzBwCnAbnU98/B3nJ+pv1X/9zGtN+vSfrwypF66/JTY0PGCP+12CjRg/9r/ZbRiPlI+0v9RNU6diuAo44LZYFE3yMavKqNML51H64/Hj9FKd5NhYZcFYLfpva6ryxDB20n0oPHxP/3QEil4Xs9+yarB/Oi77nxKr0yJZjULRfNV2qv2X2U+uBx12H1OjibcnkKhsTldFlbI7Ln489z1G/IuMn9Uv4rv1VYIe28Zs+jzqUx9SOKGCkstbEZ6vIP31zoEntQ+bfuN2v6cGmMVkEDGGrmpZf+fXaN2bTFTSutYP7nO7ZBKaCpFq30ob/ssk0pVOTDLhd8usye5HpI227T47W6KrXM3ndbrdLtp0eLsHpkIBi0+nV/nO+j1dNB3mAqmWRntBx9fHx69kPjQ202QPJ6eZjqXUsU1yHZrype3uxv1fNv8v8p9pzM389k9uImFt+q/zxporTVPunGWe695aezpr5qTVb48/VRAFiQs26wb/J9uZV3nyT9MlsttMEvtETU/U+ZE73UVU6QDOdDIEevhcoKzdcj73torZK+QDAZzKZlM++LyrZ2mSUQdPpdFqu173/SESYzV6fcNrpdMq96L9MN7zt4j48dvzk5CTG43EBxegrbWb1Aqe2KngGXyFP6Hwymk9PT8uEiE7+0p7blqXBMz1F80/+yT8Z3/Vd3xV/5+/8nblrXr16Fd/7vd8b/+k//adbN+zroTQBCpmRdHCKOvhP760BP7rswBWsOq/qDOp/s9msCI0uJ9VZrJsCR9p+dyiyoEAN3KKAVx3TbPYhc/gwLrQnu06fizLT/TBuCiI6LTzrRBVi5hBqn/WzB7kRVzMPWp87OV6a6K316UxiFlgvW/ReNRo10MjHSRVqRJ4NwWecBy0YzVq7awEcbaU+Zi8ozEB78LoMLXiGZuJ4BkoGjKojojOVWqfqhho9nAeyYDFzsDRI1WCV9rRarbnPi2iS8UZtXwJ3NFWWuE951ZfqQQ+/rknmXL8TDGqbocNsNptzakgXx4HTZUEZbZVe9D9zsrnW5VJpphsSewCt9oMsHaWRP8frVtp7JoC3hWsyBx+aZfbBi9LZZSXT0R6kZcCDts/7rmOhNkTHxnlQx1EBigwYyGR5FQBN5bAmL9oGnul6A39CwQh9dqYroBX9UvqpXteDB1qtqwxW5XHtSzZeq9Di8vKyBPGZv6FLi7PMdO0b9ep4ecnk13WKPkP1BM/SpSeZLteNxmsHBrhvo/o5y+BqtVplNcL6+vpcQA+ddFkt4+Gyo+MGn/PZ+0Ld0NoBVr/H9ZG2nWynmj/IuwbUmr3NslXNPDs7O4vxeFxozEEOuuyOYCzLkvFSG0//TX10b7tu08DWFZR+vx/D4TA6nU7s7OzMHazkY63vSs8mucrqcJ2HvOmSs/F4HMfHx4U+er3bCP73tunYaVudJ7TOzc3NGA6HBVT0GGkZPbJqcRuBnMAfHKQwmUxiMpnE0dFR4aPsPmw2PKrtRk8zURlx5Z9Pp6+X7W1sbMTx8XHZFqjb7V5LUljWT72LojpPs4FYpsjyPAUV9V7kS7cWcN7F31Xw9OLiIsbjcaytrZUDFAaDwZwMKV82gZV3TQ/16Zwuh4eH8fz588ILyrPT6evlnfQ34urAoNlsdu3QDN0LbDqdxsHBQaytrZUsLJZ5u0wuoxveBE10EhGaHBwcxEcffTTnG7ESaTp9vbwTWwIoC/g4Ho/j5OSk8AZL9Fnae3h4WJa0KvgKrSPyLU2WLTc6bfOXfumX4n/8j/8R/+2//bf4V//qX5V90M7OzuKXf/mXb1Ll13XJiLrMbw7i1O7JHDK/Rp39zOhpXQ5a+St77l2VZRxQ71eT0cvaWaODAzJZvxe16SYlc6Cavi/znxvAVei6bFHnJHvuKkY4q8Nf/h+lNjOp9/j7qgagBiRpQJW1Le3hAv4AAQAASURBVOvPssUd0Saa1EqWReSBmL+7vmhqX/bZ5aU2njelRcZ3tWfX7s9AIH13MJ269Tr/vkx/nFdvSpNMHmr0yDKiajpGs8yWkcOsTh0jrZv26Hsmh+pA3pYeTXov0yHZ9bV6mmTEeVXrrumr7PlaR43nF9WTgWZaMnn1zLPMVkbMZ0TXrodO7jto//Re9r/zftxWhygtmvTHosnBRbYg+6/2f3Z9pksX3XsT/mjS2dpeBz1rdTlQ4NdgexbZFQpgWy1wrfmnrvMW6QEdcwIpnzxmWwidbPGxUb3lE39ZlpXz/aI2alu1zbpthN7nhx54htGb8N+10G9dilg78XeRjqK98BlFAVmljfJB9r4otnkTtFCaKDACPbJM61XpEXE1gatb7kTMb4aeyfKbiukWFQVFfA/YbDm6Axha1N5qYdyVHv6MTBbfJk0y/0kz8PmufaRt2Extu+ohBeN0WxeAd6WHTsY6Pd52cV3pGZmqQ5QW6ETopKCbLtm9uLgomWa6JVCr1bqmx++63Ag8i4j4j//xP8Zf+St/Jf7YH/tj8e/+3b+Lz372s3fYrK+/4oo7S7XWazNn02feMkfBM9b0ukzRquHXzDPNFqC4k5TVt6jUHE3NAMM5UabN2l17vtLPQUDvN/Xo7J62U/caUwNPgOmB5iJ6ZEFeFjjyWZe8qfJUXsgcVXdkuUedCKWVBzhZgZ4oF816UnpEXF+asAyf1JxLf44ag1VSrKlPU5ddDn0sst+U/q1Wa07ZOo+4g6j3NbXT++u/ZUrd6adOhzvNTg82EG0ClbyNPBNnjcwD3SPGQaha8NBEE6dnlmlF3z17xPmDNvJS/cKspmbFaSZWzYlQI00/lPa6DI1nLVouUaNH5oT7sk+lCc/XTJpMj9E3HGzowBi781ADASOulq3WimY/q17SsXLebypOt4wW+qyazHCPtoe+tNtX+xi5btN35St16rgGXY7u0ra4bYeWWSbeMkXHRL+7zvZ7PLtV6ePt1D7X+BWaemYAMqxBU8T8Pk5K19lsNpfRswpYpH2uZQOhy8m28mxDHy+ljY+d+xf+nFob/VrdryqjMTpKg6wmmri+jLiepU3fdZN532yabFSvl8/6rn3OwLBaMJyBIHoPdjc79ILP0+n02sbP1K3f/cAdBdG2trZKuyeTSeEj6EDGnx4OQHYjdKv5A7pkKBtXpQ/ZRvrq9/sl+QBdQ/uHw2E57EFPm8v2RPVyE7BAeUuzq/b39+Pp06exv78fz549i4ODgzg4OJjLPnN9qXaX1R74Trq6QGnHWBG/wMP0HYDBlzSqnN81SOK+/HQ6LZl44/E4Xr16VT5PJpNrGWe0Cf53H2s2u1qqR0GPQQ9kGPuhYB3Z7n567JsGjVQHIS9HR0ext7cXx8fHhR6aIax7X2OPsad6EJGDbXp4U7fbjU6nE61WK46OjmJzc7Nk4qEnXI80TaS8CboA7pycnMTBwUHJxGPJOOPT6/XmQEEy0TTzkI3xAbAvLy+j0+kUXcKBMBERh4eHJTMRfoHfHLB/mwXbxqEA6FZilk6nExFR5B57eXFxUfR1q3W1993+/n5cXl6W5ZsKIm5vb0e/3y8ZeJ1Opyz9hGYqG7eRkxuDZ0+ePIlf/uVfjh/4gR+IP/JH/kj83M/9XHzTN33TTav7ui7uTEVc3+wyu6fpu9a77EBm4JF+n82uNkCNiLn1w1qWdVi9OBjhDow6WO5I1pzQWltqTld2f5Z6qf+RuqppwzUQ4KalCThwIMXbXyuZE1szBBrgOa/6ddAj23RZwUR/dlOp0TEL+LIAYJn6vb4meeC3rD1aD4YrA7uydq7CJxmPaX1Z4O109H5mM/JKjww8zNrlIKnypi8Dyvgtkx3lvRotMvp6kF1zenAs3AHwMfJlQqpLMpp4Ozyzz/WQfr+Jbq3xRdYX74PSInPSnc4RcU3Gm2TVPzsw6O1Q8NJ5L2vjMjRpkj9tE8V5mD663Gb9V9CUun3iJ6Oty2+NbhlgfpOSjWVmT/WZ3q5l/Ar9LZNNv17bokuI+U+fyzUebK9CA+jo/Kvy4gG1FvcnMjmg7zWfZZWCfan5MU6bJl1ak9fMF1AaeOaK+kHT6XRuAkr5jOLgmN+T9clth/tlane1ndpefW6T3FCXb8ehYMLGxkYBXrReQCLdF80BCuU3zZjQz9kY+It26GcATr2PLVYAyggMCf7U/t0VIOCyNJtdTcqxLxHLNlma6Blo0EQPLqGvan+17e6763JdHc9s6bPHCHdFixptGGuCeMAATk3UCQQv2k7lzUzPqA6DHhFX/Oovp+eiuOku6aI0gVcAipArpYFvG4QO0PHziRHPIGVJXy3rz/2lN8kbi+ihJ/bSL/qPnKvu48A/9WEAzTyLr9W6Wpo/nU7nTtxUemQ6+G0U90V9OTw2CNlmT0fAYN9DUGmqE3Y6oc7ekBFXp537ZGzEfBx9U3rcCDzjYVtbW/GzP/uz8ff+3t+L7/me74m/8Tf+xo0a8fVeXOFFXO0TAlNEXHdwI1YPthcBKrX21QIfNzCZc7Ys87gjoIpbFTh1w9SeReDtdkdRn+NBvNNL76n9pt/VoXKncBk6OK2Vvh7wa/BBXzKARuvJ2u/BqtLHg5OmdnrRsavtObCKYnF+U0fY3z3Aqs1a156hGQVOB8oierhsqGzrWC5q07J0UYdJ/3O+0We4M+Qy7DKlIGg2G67P1Gv0GeqsRMS1YOSmRifTa1qHAzHZLFn2/BoPZQFB9nyXJ+2ngu+qNzIarKrrHSRSevhvKktZH2p00WfVaKN80RSQ865Ln2r0cJBp2dlOt5tOD7U/atM86NfTlvk9s89ad8T8MiK9N+L6sreM/2tgSzbeTYCW1peBddxHoKmn5PJ/q9Way45U/lGHU/c8413Hy/Uj1wF86DI5MkVcjlSWaOsq+sMnn7KggOCDTYM9m0HpUgOitO7s/yZ7y286Vrq8xgEP5WMNMpbRI2pf2duLZ7bbVye+k8mDH0bdyGRtQsFpr8/N+lyjlQaTEfOHFpApRjAEb3ASN/zqgY8W5eEMxKLN1M1eUdBLM84mk0k5AU73P6vpTurwpXXaLj4zVgosKX1ULuCJra2t6Pf7JfMoK8vokEUl8ycIdDXLimwiwCKlA/dnk0zZBGCrdZUlqv1Qvdbtdq/Js+8VVrPrd11UPnWPQvaCg4e1f+hIjQWgCzTW3xUodR+U/3q93typp7pBvsedd8Ebq9AF8IxMTvURImLOZlOUR05PT+f64MAp9CQzy08SzmKvT6rQVs/yRedjEzQTj3i61braUxi9qddrVjVg0ubmZsnKw54rrRfZt7dRZrP5BBaf4EDO2fNsbW2tnLJ6enpaMl3Rhb1eL2az2RzIztJOMna73e41Hz/iKk66Dch8I/DMmfJHf/RH45u+6ZvmDhX4f6Go08cyBJxOBkw3xGQpmTt5Wt8ioV7GOXdHN6uP6zwQrDnhi+iQBS7qNKgDDmNCG0XB1cHzmSR/Jv3wQMr77Y59rV9KD3++G+9laOL8oYCcLlvBqUBpqDOoTnaNBvrZnTPt+yKwzJWIgiQaZDl4tiyPUJQeajg9aPCAoQZu6dhoUAY9ljWWWdDkgR2ObG1/kWX5w/nW9YjzroPzSkfo5zyeOWTQyuU8kw8F0DQAxWGBX30sM2PURAfePQDSOvQ/p0ntP+2n1uHPVFn38dQ6lVYKODDzy/Iib4Py9rIOvfJ+FjR7HcoLTnN1ArQfCha5PdLxzuqq2a8aiOpOSCbbqzpt7uworyo/YpNxrFVnaDCoywx1OYPSCruuNPKZfm+f6/paH/SaZR17b7vrFEAG3qERjji6TJcNapsz26lBPnZciy5ZJZDhxclfs9msZAhQP+AFS5JW0acErbrc3e9vtV4DMr1erwAO6vPoeGY2M5tEy8Al1S9+vc6y03eCAdeZyLTqsWX5gjHc2toqAbXypgaXbCqeLQvl2RrQeD+1TvfBtA6nEf0hoGEMCXj6/X5cXFyUjbAJAJVPWq3WHP87DeBf6Ku6Tuk0m73eiLrX6xVeBQQBDBqPx2WDc9qkmQ1OE9eHFJ/wxXZrlohnRLTb7ej1enN07XQ6MRqN5rYxWNbXWbY4Lyv/shTv4OAgXr58GQcHB7G/vz93YEfElW+iOr4JUEO/wrseV6HXBoNBoZkG1eimVeTlLoqCRGSd7e3tlQMUGEv6h7+Q2b3Z7Gq5Jv8DjqFHlY4bGxsxGo0KoKhLGVXHvS16uC1Dtjk8gb4xpuozUPQzSxYjrvSwLk+kDnTJ1tZWDIfD6Pf7c2CSg9hvkx7+PABBgFXXVfQvYn4yqt1uF0Bf9bJn10a8PlEy4vXBEcPhMHq93hy9szjpbRf14XxLFc2w7HQ6BSwn61ZP2WQJp97jPg1LZofDYYxGoyJPtMNjhtvQ40bg2Re/+MV4+PDh3G/f+73fG7/v9/2++NVf/dUbN+Z3S8mMeEQ9K4Jrao7iKk7koqC1FoBl168SyGTPqIFeTgcPVLUfWVsy+t22nVmWx10WBSsWBekqxHpNzUHjvlrbVwnEXLn7b6sGuLU21MAwPmuw3yQX+p79V3v+KkXHw50QD8JXLQ7m+PdFNFDnsyYTy+gPB8lqxdtT6/Oq9MiAg4wumc5YVDLd4fcuW19WV+b41fqm/VpUMn2kdOf3TGdk7c7sUFb3KiXT0TVdXevTTWVH6e/AhgKrGcCR6QeVb36LyGfs9T7PPMmeo23Vz37NqsXBM392FrxnbdPffMyaJk0A5LQ90F0DFr8ns/v6zFWyrHzsMruV9S3TtbX6vY/Ul+nvJjl0n0OBRQ3u/HoAi2V9FKW1bpisOlSzFHhGjXa1Z2gbFxUFTGo6QWkIn2gwBODrmaWr6o8mPRlxRW/NIso2w/f+ZXy0yLfP/GEtqtt0ssjvuU2WhJZM17mM6RIrAlKfAKfNvvROdZ9nnXE9oPLm5ubcNaozFwHsLudNsc5t6MRn5RkyipRfaL/LoU9OOl9xDQChAgM1H7oWe2V9uCt6ZHVjn3QPNt0ORvuXjSlAqNs46KGZQ/CZx3Lqsyvd33Zx+XF6uNz4ROB0Oi1LuLlfZYqJBaWH0l8n+Faxr2+quM32pZZZIojatMvLyzIZ5z5eu90uWXY6sQq46kt6oa/7OLcpNwLPPvzww/T3b/7mb45v/uZvvlWDvl6LMkKr1bqm8Fut1txsAIydGdxMyfuSucwYZM5wFqR4RoO24TYMkzlBnqrMZ50NJ91UDW9mCNz4Oi3cEGfG1QNYVSIIbVMGzyq0UBprVgN94Z2ZQ2aMcGr1Ws2O0f5FzGcdaeDnPJKNr9NDf0e5aLaABgf+2yJ66J4hvq8Nz8dYqqPgGUa1oEsNK0qToo6GO561/nOdHgV+enpaZoezQGyZYMzp4QbNMxOQEQ06I+bBTaeJ9ok+uHxljlpWXKaghxpldVA0yPM21miR0UNpQp3QQfeGyXScOuhOF4Iw5SefHW8aN9VBtMX75zrW6bEIrFT9obqNPkEbXcrjMuFBiQakWSBTG6dFQUftOTg4Wr+Opf62jI71QIElgEojDbThec2Q1CwR/851+hz/TW2E0406s7FAbmazWbo/kX5epvDMi4uLopc8621tba3MXgOgaCEA0Wcqj7j8qL+gmeSaJQzN8G0iYm4GmOexvEKXh2qGBE5uBgpmRYMRP1WM+mmT7ulZO6BB+VPpCh2UXm7XHch1P4W+nZ2dlc3eyaRSfoPWZLOwF0zNxijPqY/V7/fnstmhR7/fj16vVzbY1g3x0Te+HJA2eSZVE/1qRfWaboZ9cXERnU4nBoNBXF5extHRUcxms0KrjY2NGAwG5bPr2EV2V31ef1EPm5qPx+N48eJF2YiapXhnZ2cpgKZ+emaLVO8TB5D5Bw8A2MGj8Aly6WPp2Yvu2y8qmX7P7Le2h83OeR0dHZVsPAWK1M+gDmSQZ+qYQY/19fW4d+9e4d2Tk5O5cVYe13HVpW2un5f1zZahlX6nXYCJk8kk9vf35+hCBi5LpdFB6EFdVoxeZ6US8cBwOIz79++XZ19eXhaZjbjuc0CPiOsrf2pA722L600yR8fjcclMJJMz4mopvcoFv+lSbmwcfVpfX4/79+/Hzs5OWVoN3c7Ozsoyvo2NjbJsUff4Vnq4X/GmCmNCVuLh4WHRKWxur/oVOel0OtHv9wuvnJ2dxYsXLyLiat/y9fX1ePz4cezs7MTx8XGRF/S5+htHR0fRbrfn9Hw2If4maaH6RTM19/f35yYr1H7Tpq2trRgMBrG1tVWy8F69elUOCoiIQo/RaBTHx8cxmUxiNpuVZcPoyfPz85LhrIdNeGx3E1rc+MCA/38u7jgo+JEBOosGJvvflXgGjCzTzsy5uUldi+r2oDOjCc+OuD7brf/5Z+pv6ofX5e1U43tXJXPOvK0exDqPeBCWFQ8OsnHlv6Zg3Wk0nV4dfe3tz+pfxDMZPbwuHB6lRa3di+ixLDi0qPB8n62pje1taeH8obPsNWfY+cNp6gHfKn3PflNHLMuIyPijqWTOuv6udPUl0DXZ5r9M3/rMtwK0q5Qaj2b6r/ZfjRY1fqDdfFf+qJUM4PLAxem4LJDjz/GXPr9Gl2X5Q22q2hJ+17FgPL0N/pnSNPbevmUCU9fd6OYaz9zE5qrdytqPA96kQ7PfNTDlOW6r4D393+U2k1X9LZPPiGjsUxMd9NkKvGlwrrKf6RdvR/Ys76v/11S0b0oPlUmv1+mxSF6oCwANcErbp8u7eAbgHED0bcoiHeefHSglqNZ9nnySMZtErT1vkf+nNkg3nyZw5+UnwboeWsZXcT+YPmbApPJKVtR+uQ5f5I8sa4d0Ysxpo5vh1/S06w6Kjh/8yjJMlm3qEtYs40bbi4/mNm6RvCxTan6v6mBo45uZ01f0qk6MKh9wiqD/BujW7XbLs9bW1uaWfmbj5mOh1/B+21ivRivGAkBLXz6JC30i5rdGYNLH/V8mhgaDQQHOoL/GLb6UX/VaLa5+U/RwPlG6OCCufdbJL/avRF+oje33+zEcDkuskm2mr5NLPpnyJvq9Kk10kgh74O3SCTA9KTliXhf2er0YDAbRal3tEXd8fDwH2AE+Mwnjz1O/dVX6vAPPligowdlsNncSjM64uNFwB8kdJ/7zQdP7PBvBSy0I1cBCGZi+3FaQVOmTZqqzZm7svX214g6L90+fnxlPfwbvZCDwG4Ks2QA3DSS1oPT02W5Yaa/21evkd3fsM/plfJfRXIEDzdpSR9KXSyxbssDTn5UFMR5UaLCWBcSLAovsHpcvD8BoI3yrDoFnmWT99v9qDrzKX+Y4abDAPTVg0fk7o0vN2XZaMZOr+kazItWpzhxZl7dFfKO6B72qdfumubRReSYLyvk/0wV6XUYP1SOeieT0aArePEOixgv+XAdbFNjQYFJ1uvMTn2tt1Hu9z9Slsuf2Q9usS/lqehlaOk2WLdk4IhOqp9S+uW31TC3oo9k9WdDLb9pHzb5UfQs9ajrdHchlaaF9VhrqM5jBJxhV4Ej7Qhv1PQt0kUNdQsc1LhuMhcsk952ens5lXHh/CCy0zibdofyU0U95GFo4IKC22fnX+Tgba6Wp/+bjxjPb7XbZw2VjY6MEOFrXbDYrmRSandDEEwrKkKGlGZjr6+sl42k2m5XNvJX3FUxTeahNMGq7XGcoTb29fFb7urGxEdvb2xERJXNE97XSzLMarWvPcv+HTMCTk5OSGfP8+fN4+vRpyQ4hG0KzFVXWXP9nch5xpYN1c28yreABxhqwiKxS9D40Zb86pQvjs0zGZq2N6uOQwUIwyx5nJycn8fz585Kdx2bdDlbU9K+PGXa92+3Ge++9F71eL+7fvx+j0SiOjo7i2bNncXZ2VsZCZR0+16XPSif4chn/o4lO2eS6LgODLmSdjcfjuaxg7le9pjGG6tfZ7PUefJ1OJ3Z3d6PX68VnPvOZePz4cZyenpZDCMj2ox3sF6nLOtEFyve83ybOc30DjWazWQEq2ItKX2RGKZgWEWWlCffTJ42hyaTd2tqK999/Px49elQylk5PT+PFixdxcnJS5EYzibTv6hfVbP1NaZL9Rl/IkiPbTE+m1bhI6Qsdz8/PYzwex/n5efmt3W7H7u5ubG1txcOHD+PevXtl3zvoAc8dHR2VkyazvtfixLsu6u+o/JB9phnWgKQaax0dHc3JHPtRMt6j0ajseTccDouMccjLbDYr9+ieckrzprhu2fIOPFtQ1MnUmTpdquAzIRE5eObFkWGuV2PU5Czo9Zljpdf6fzcFR5wegGeKDHtqtfYHWmX91j47/bT9TuuMbvobzqSm4qshW4UeTQ6Lg2duxFyhZ3T1/mQ80HSf08yDLQWtIub3/oiIuaDpJkXHQcEw36/AQQPatww99Bl6vb7TN4oG2lofzweo0cCH+ppAqBoNnBYOdgBOwJs6M61gkcpVRmd/ptPPZUn7rACq6ikHDbUP/kx9LSrahww4ms1mBSzSU7X0Hl/ayu/Z2LqcOFCnfUaPZ7o0o4cXlbVl6eF0cZpERKFFdspYRKROQO3Zel9tskB1s/aLz0pH/c/7oDPBWR21tmUyrnyn2yKoTGf3eR8dbKvpOGRD254Bo8iSA0xatwM4DjDUxklpos93WfXTqXz7B+VfpYcGYH69AvnYc+yotkv7ruCZtkmXWGpfdJZ8kazUxsDpFXHFHwryaCBOcSCQz5k9dTujY1vTy7osi+V66HjACuqLiALuaAZZjRYqhyz7IVCJiLKXFIE27SG4cLp6/U2lNlHjfhfXuq1mLNbW1mI0GpWgh2WLyDYBdLYcOaOH613XX/Qf0OPFixfx8ccfl+WJBKDwZo3P/BnwmfuTyIEefsAr4sofol3wivpfgGcAb9myzia6+OeMJgCqBLT7+/vx8ccfx+npaTx//jyOjo5iPB7P7X+GHoPf9F1lQ58JcDYajeJTn/pUDAaDePDgQezs7MTe3l4B7g4PD+dkNiKu+UfEHjVf+iZFaaI2SjNYOFCCpayTyeTaqazwkdpZt43o7dlsFr1eLx4/fhyDwSA+85nPxJMnT2I8HsezZ89iMpnEs2fP5sBN5zOK+gw18P0mNNHl6tStYDSgjYJn6DEFTgDG0BXIGnYRem1tbcX9+/ej1+vFkydP4tGjRzEej2NtbS2Oj49jb28v1WeZrVf+uCvgzPlM9RsyBHgGgKbgKrTU9iKDFxcXcXBwUA5euLi4iH6/H7u7u9HpdOLBgwfl89raWjmwIiLKPYPBYG68nA/Vv7sLutR8YcZIeeDs7KyAgupTkG2Hf0HfAdORPU7R3NnZiW63G9vb2zEcDovNOD4+LvRDV/V6vbS9jj3chA7vwLMVShagNwE5fNZ3vab23YPeWltq/+ssjINy7ph7f5qK9792n/+vgSUOpwc+3qZlijJ9rU0K9GVGV+u6iQF2w+j1ZTTO6KGgYtZPf2b2W3aN8gEv3TNIT3HKnqt1rEqXmuOZOXMe1Lo8eLuWCUK5Tx0Ylw0CPt2zIgNoNIC7KU20ZO2vyWuNLxwY8zpq9ashdXBO6eIZUTUeXlRqOlCfVeuf1uF8nF3rgXDWDkrW96y//twmnX8Xjrz3y8FsdWq1L6vq8awssjmqT52XsjFYVKe3KePR7D8FtAkqfFZXJ7VUfmttqvFLU/sJVFZZgrhqcZl0WciyozSo1/HKrnH66oSSL+3Ud9WpmmHh45cVBycW6VS1DxmwQak9t4nnF/laTe2ZzWZz/oTLAG2CRuvr6yXzTEsGkDbRg4yzXq83t+cZ/5GtCs2yJaH+jIz/m8bD6eD9piivqe3WDDnkCJ+ErDNdetpk13QCxscBAITgajwex+HhYQlwddlg7bCAjN8y/U8bdHkiJwICcAOUAaB5Jhn9BcB2wOimfgf1E6iTRQV9zs/PY39/v+wBR2aVZ+Shc91vo37P+GV84Nft7e0YjUYxGo1iMBiU0xMvLy8LSKaHXSigmPHbsn5IrTDe7Gem+lX3wHv16lXZ3+vo6GguQ0aBIM2Yo43Qi3d4vdPpxM7OToxGowIGzGazAiKyX6KDy2r7yObSMb5Ngb7wRcSVXlUg5ODgoADS+/v7hU66VFH3bKMPrHQBWEE3QRMyigaDQdFtnLTY6XTi/Px8LvtQeUJXUnj8cRt6RFxlIUIPfgNwPzw8LNlSBwcHJXtQl7KS4aqrtgDbyDjTySbogZ5nmTN7vCE3qu/clrhfFHE3WXg6YYO88DzAPMbu+Ph4DkjU/djcx9XMxfF4XPRVRJRTeKEHtgM+Ypmngtk+cXcXwHLEO/CssaCg3GmNuO4ccb0qNb8uC4z1uzu0en3G7JmTqIg72TRNM/RN9ddo0kSPLPiBud2xUSbW9mh2kjpN7vy50+f05X6cEASwFhCgeGvZPn5PUzDtGQLq4OkMlwd47pBRF9fp0qosuISuWp86AyjtVqtVUnz5roU2qoHKaOK85O3yPnhgoBkb6kDq/z4eqgSbFCH/aZaKp9PDH7PZ6/X1s9ns2jHhSg/4ORsvp4kXr7NGO/qnM40ZHbRPSi/XGy5vnjECPTQAhi4avGjdtE0dnyY6ZLona6/SKpOFjO+9n05zxirLIPFgBEcdOXNa8Z/P/M5ms2t75WT0yN61TS67Dky4Q5TJW01WMxqt4lihfzx7QulRszG1ko258pu+IiIF/HUJIPKCg92km1V+sz7XQBp1xLLftdRs3KKS6QUFwQjAMtBKQRPNbNW6NZvSeYfAH5uZ9Qkaq01l7HxiRp1snh8Rc8F4Ex0iYk4fqjOtheezvM3/q+mHRWOC3NEeaEsbXGZVLzE2ZN4QQJExofpU97DxrFt9dqvVKpuLA9Co/STjiWwenqf7M0HTjDZKE+2TZj7puGCzsmDV6aJ0IyNre3u7nKoHTw8Gg7lACX6sFV2qq3I7m81KxsqLFy/it37rt2J/fz++9rWvxfPnz0sGjd7j+wV5fzJ/hCVWEVc6ajQaRafTiUePHpWgDlu5tbVV7lUAbzablY2tyTrTJaAu76vwNf1j+dTe3l586UtfKsvLzs/P4+XLl/HVr351zr6TZeWHdTQdbnF2djY3nt1uN+7duxePHz+O3/N7fk/cu3evHGaxsbERr169ivX19ej3+2V5FqARtGi1WgV41D5lunjZMpvN5pbMPX36NC4uLoofsL+/Hy9fvixL5Ni8fG9vL05PT6/RhSw1/EkmVpB35K/b7cbW1lbs7OwUejx58qQs4eQQiVevXhX+BmyDD+A75Ao9VeOJZQvjfnR0FK9evYrp9OrgIrLMlB7Pnz+PV69elaw8aIDeOT4+jna7XfwG+I32T6fTcsjCaDSKz3/+8zEajeL999+P3d3dAhRtbm7GwcFBsSkR84fZAMq5H7RKfFvjkel0GsfHx3F4eFjGo9Vqze2VqHzC8vC9vb25TDJ4hPs3NjZib2+vZF8CVqJDut1ufPrTn47hcBjvvfdeWaaIvrl3715ZwqnAlGaK1nTBTWkCbck6xO622+1iZ05OTmJvb6+AiWzqj7yQbaf2Grzi6dOn8ezZs7ksTvRIv9+fy1zt9XolfltbW4udnZ3odDqxv78/lzELLZwei3zApvIOPFuiLCLqMkF05ljUvteeoW1RBsgMfK09qz73NsWD31UCq1WF2xWEO20agOiMkD/zJjRZ1ljpODkNsqBXjYD3LWu/31t716BLQZEmYGdZOujnGgDSxIeMGYFf0zMW/aZ9rilI5QldFuCO+k3AAG/LIiV9Uz1TK9l4ZJ9r10KbmpNe49+s3d6u7JW1Y1V5XCZo9r7xWxacZe1bhrdr9Kj1Z5lgSOtY1uhntPfnNgUe2fVZhtGi9q9amsYt48MMBKzRP9M3fv2qNvku+lwr1K8TGc63TfLN51pw1fQ9k02eRwCn/zXJtpamMaqVRbLldmzZuhfpmZp8KIBUA3Z0fHz5t9avoNwiO9NqXU2CAS4ALs5mV6e9asCe+Rv6rv5SEx0004P7m+x5k2wB7G5tbc3RSfcH072umvRixm/QUgNKXVqmG+Er+Ffz251e+hvPAaRmrBmLra2tOWCU/uoElNNFJ3J0guI2elbpwd5aujcTWXkKjCmo6yAydNbxcF8W8LjX60W3241+vx/9fj86nU5ZyqpgezZ5orKzaHJ7FVogc9BkMpmUMVpbW4vJZFIAIbIVyaCBfwBu/PAt5yf9jcnJra2tshE8YKLSgwlM9U+z8c98kZvSBDBSgWVoAgii9ODEUbLMfKkeE1nQRmmlYD797ff7c6C5TuDqlgIAIU7juy4q33qAQ7vdLhmtJycnJdNM6QGg55vlz2azAoABQkEbaKFyo7yBTtRJKp1MyiYQ3hQ99LmtVqv0Ufc3gz7KH9DD7U9EFJBSExb0IAU9Rdq3rIAerdbVhI5POGc6/Sa65B14tmJxxwDjp7PCXOdOfRYM8O6MrtlGei0D7cZdBYaCAlSGUgftpgUDljmVKM7aDDDP1dlLd8q13+5Uah01euiLujRLR41vpmBWESacYlBznV1U4aVOzyDilSk5ndHWfmZjlwXzzk981wAsCwBrtGyiiY4hGVx6EAFKEGOpgY62U7OjfDx4hoJqqwZtSkP4l/HT63WcMsc6GwPXDegE6MFsLMZgOp3OAXaZQ+QAj9JDr9F2e/t1bJRWWjRTVumR8e0qs7xKEwUpyY6hHczMZ4GSynHGp/48BxR4aQal00PfqYdrNzc3YzablT2cPJjRvnkgnsmNBxbQg9PnImJuNi7T3ZnTQVGdoiUDvVTXekGHaeCC87KxsVEcRHX2PRBa1ua4DoAuBNDQwyc/Mjpo/7gGPZNdG3HF074Xll+n16PnyVTVpUcaBDpgwn2LdCr/E2R1Op2ybAV+dFprfb6cx5d3qG3QMp1O4/T0dG5WX2VSnWcCGMZHZQ250TFwp95t9CL+yHhaP2vWlQOq2f3uU7itVX7I/C4+e8DC79om3zJC5UIBlFpboSsb6s9ms7IUSgNRxoolZtjiLLu7VlT3Z+3V7OusLvoOn7tPt76+PgemwGPQiEwUDaKX9cm0rfDyZDKJ8XhcsoYI/AnQfDyzz/pdAVPN/FZ/ULOnVH+h1/TZjB/6lqB5Z2enZC2qjGerBWrtV3qQUbS/vx+vXr2Kp0+flr3GAM/29/fn+FGX4fnyVvWj3G632+3Y3t6OTqcTH3zwQXzDN3xD7O7uxuPHj2M0GhU+I3NEM2V1hQX92NzcjOFwGJubmyUrj5Lpv2V5BABob28vPv744zk/TTPPXr16NXciq+7byCb2AAcRV9mQs9msAEjw9b179+Lhw4fx/vvvx/vvvx/37t0rdrXdbheASflJ68N37PV6c/sbeiy1LD2UJgCr4/E4Pv744wKctdvtODg4KFl3z549mwOhAUegAa/j4+OSTUoscHp6WvoGn4xGo3j8+HG8//77sb29HYPBYG6pJzoE3sC2IkdkOOr+eMqLyk+r0ATdOZlM4sWLF0V/tVqtsgz8+Pg4nj59Gqenp0XvkFGqmWAsA0Y/RFwt26RP7XY7BoNBbG9vx6NHj+LJkycFUOTQBeRT+QPegjfX1tbmMhU9tliVFhTt3/7+fokZWq3/H3t/8iLrkq35wcs9Ou+ij92ePCfznLy3sm4VlKTRRVAaqUBooG6mGtRIICHQQAghEKhUDQUFGgn9BZJAIDTSRKCBNJY00ahQQd1782bmPc1uo/Xw6MO/weZn8fgTy173iHDfmR/sBY5372uv2bJlq3lsmVkrhsNhnJ6exmg0ijdv3kxsh6PAGTzV/R7JqhsOh3F8fDzh/66vr8fGxkY8e/Ysnj17VmwHOkCXAqOb0bnII3YlizEew4sv4FmFsuCjFqxlQJA7QB6kOHDiz3DnqRaQ+fVaD4ylAhT+ygKJabzIgkHaomixX+v80PtqwMcs/PC68O7P4LlN9ZqFvG2qxHGQcB61fK1HzTnNnpHJSm3gZ33ojq8HoBpsPoYf+mwUHinaml7t9UeJab20f7wt6hgo75xHTaCI88T54eU9lheUgxL32WWcZwfOdBzR1lobMr4oD3wsZfIHaaDJptYZP7LnzsIfrRfGlPsAHDQg8fHpz3SqjR3N+tA+dV7ouwd8uieeA2c14NOD6ExnQg4W3dzcTCy5b9KFtT7JqCYXmYyrXtA+UTCPPvOler7MNwMVav3Lc9Qp5OXtU7urvNQyPHCv8WoWu6D6CbuvOgy+ZPLhZc6qUxRcBYRRneW8ro3VLMCt1UGBoIxvCjQCyOnkA3IDGIxME/R4QD8NTJxm92u6xcEzBwG9zMwe1+qU1TED0LyPMiDV7XNNPrSNTL7opKDW29sTMblMdlad7W2c5X7VTfSFnjAaEQVI6PV697LglWcAZ3qARRNlssVeQrp0iKBfeTet3Ij8EAT+17HHWCXYZXzgD3gA5/4ZwTAbYuuy1fH4LnhvsiveX/ggZIUAJp6enhbwDP5otqIfEuCylu1xFvFJ9sky29vbi9evX8fW1lYBigh2NZsRmVG7CgEoKl91nDX5exmPeCbZMScnJwUYoj/gEXueAfpExERWkQbvtaWl9D1LlXd2dmJ3dzd2dnZie3t7QiZct6rfgRwCwGRgUSYbsxD9TTbU0dHRRHuOj4/L3m8cuEH9VE50qdz5+XmZeFTwRMcCG8HDk42NjQk58C1MaBu+KnLk24yoLnosP6jz+fl5nJycFJA3IuLw8LAsWf3xxx/j8vKygOYAZ4Cq8GI4HJb/9QRmjYk4VRKe9Hq9CX5oJhX3wUvq22q1yjiZRXfOyg+erXsEIh+Hh4dlv7e3b9/G1dVVbG1tRb/fn9hPkj4j65UJwqWlpaKf0HEsX93c3IzNzc2yNBNbqmCiJh3xvwLRuo+k0mN48wU8ewBlhkpn/DQ7gv9513ubAge9JgvI+K/JoZz2P781BWFNddLrm4z1tPvd4Vd+TXuuX+dt1t9VidbInaFZyevtTrC3wV9u/KcFtrWAX69v4oUGGlngrW1RMGNWXmTOoCo1rvP20kcYpRog4e8eLGeyUht7Goxk4LY+V4HohxA8VUdTHVMl/e7Zde6M1cZrTc70P/1MufDbg5iaQ6rOeK0NWd38WgUUa7KpIEQNXPPrNZjxtmfgqo9HvVbBs5pMaubArIFp1kfOK/jhs8pZ/9TK0MAk47GPKx/Drluy/sgAsowX08AIl0GvqwNT3lYcbMaq6h0Fb7xOTmoPsvoqrxS0wWmjfjXHdRZ7BGlfZ+8ql8ir11Flx/VJpmuze7IxV6uTA/nUkXGiS3dm4YfWy/nkbSegcp2u8qxAxDQZ1e9NwJGPS9pNwMzeNNpelY1pukPHrwLtukmy2hpf/kaQ4f5QTQdl5GN8PL5bauS8yvSI9jvP9M3hGUP8p6DBLIRtUjBDee7thB81fzKTD7+2NtbVPmgf6fjwSZmmfc60zk39pb4ozyXLAyCRzBjAIz8JD3BRy9AgFT57HKGACBlF29vbsbW1Fevr6xMBrIJKBNCXl5cTSxThx7Qs/Wky4XwhY4p9vOCJLjHTzwBC9JnzgrGgGXsRMQGCbWxsRLfbjefPn8fXX38dz549K9lSKg/ZRJTrL32v+S/TSOUTcIulqS4jgB3whKWr6ttmZcKX8/PzaLVaJXO63W6XzNKXL1/Gq1evCj/IpFMdqhn4tVjLZUN5Mitpe5AT30eMcaKb4fM//aX8YPzpPqGA1GQtrq2tlf0fX716FS9evIi9vb2yPNHHA32iAK6+HtruaTxB1v0UTTIJb29vS9YZPKHdgKuatcaLTDzknkMT9OTVly9fxrNnz8oeeAoWIyfj8bg8l/5ATnVVx7zoC3g2hdQxy1LeESIFG3RGsAkIgjS4gbLAVR1ND3z0OjWy7pCp4mlyBDM+ZIrZM2QyhZa1vWYEs3u0fL+2FvjU7nVD74p4VmVb60cFjDIny4NBKOvvWj086FbeT7tPgyuuzeRJZ3pqAW+tf5WfOK+aZlyrf40faoy17Aw4c946T/2zBtRenvPDZxQzXig/fUyoYVMnGtJMNK877VIwoMb/aa+Mx87D8fguFVvHqferylITTzSoVp74kpdML2gWlgf/CuCpzvVMG+erO1jw1gEHxgvBKE6M9jXtwKHK2u480X51IEyf74GjB2qZDs1kxsvlP531p24KdOhG2My4evadOlaQBlsPtTO6dIeXbrDrMkfbkQU92EMzqGYBej3ojJh0zvw6+BURE5lWGvho1q3el9l9r4vKgDuLHnDDJ2ZwlT+ZTqOsLKtHlwBmY077Ssv3PtMlXvhQurTnKU4+/aQAFctbI+7kVcc39SAz2nUFPNe+Ur6pb+ek/UL/63JbltxqZi+8rfllmV8YEWUZI+2Dr+p/6JYdvDI5dl2oz1KdmPk0KguZjeE+7uVwD8200L1rfDkiex55xh6U+WDoHV02VfNH9bPqimysKG+VdAxl/oEudfRlRfAPwIklmrqnD/Kk9msaeKbgFllRR0dHcXl5GYeHh2VDbQJN9jpT/cf45DkOAPKCvwp49Xq9WF9fj9evX8fe3l58/fXX8fr16+h2u2W5Ffdzcuz19XX0er3CH+RjbW2tACoKoqlPksmdywV9wdhgQ/GDg4M4OjqKw8PDwpOPHz/G6elp4TcgG5u9szxO9zxT+xMRJbtR2/HixYvY2tqKX/3qV/GrX/0qBoNBbG1tFduB/eh0OnFzc1NAd/dNXP9n47eJfEzrSY/Hx8dl83/2xNvf34+zs7NSPssxdZmiAoeeiddqtcrprchPr9eLV69excbGRvzqV7+Kb7/9tmRbsXfgeDwuOlRlUce5+4A+BmflCeUq2MwyZ90vEflg2TdgEJvhw1cFV1kaPBqN4vz8PNrtdnz48CGWl5cLqMZm+Jubm/HX/tpfi5/97GflBFadEMPOAdZx+AJAHy/ii4e0vyYnal8USAVMZQkv7SbLl0lnXZ7O2ANoGw6H0Wp9WvLZbn9aGkxW3s9//vPY2tqKP/7jP46XL1/GxsZGyVamfrry6+joKI6Pj0sdl5eX4/T0tIDdbuse63tEfAHPHkyqdNQhqwFGSpmCm7Xzas7UQ6nm4DymHG2v8qMGGmndM2drGi9mMY41QOEhZT6UN96fTbJQ47/zpQkAa6pjU7Beq/Ms9XssZYFire8z8ECDmaa61gKAGmXP0npm9Zm1bKfMAVf5qI0J/d0d5wyEye73e70NDhZl/KnV96Ftr5GC1t6Wae3L5Eqd79r92o4MNPV7axkFj23ztHu9/3xpntZN2+AONv9l5boToZlWCiQoKc+8H7R8vfahNE2Ga+0h2Pd6wJcmXaI07X+191pn5bfWaZZJoibyMrRcf6m8ZLKQ8YNrtC+ztrg+1nGVyeY0vaQ6dxplbc9+U9BSAUXlhy4xzSatMt3C7wpiKojCb/rsbCmzLt/TvnH5mJUfGiyqD6Z1zcZwpsv1s/argkp+f1YnbVcGBvoYVZlVoFnrMStvNPj14Nr9ssxX9DGtBC8y+9uUbeqgKP2jfPIysnHt8tnEA94VPAOw1uyq7CQ6tQeuN7N+hy/alwT4DgRqhlWNMj3p92Sfa7GRxymabQf4oMCGvpBJnQjS7OammE/rTjm9Xi8Gg8HEpuc6CUX9Na7MXtNizVmIPkY+yDwE0FBwhM/IdxM/sj7S6/iPPdvW19cLT9jbDzAEUuBWl//5GG+Ku2bhB2XpiZCAhCoj8IXnAdboRGoTL5BD1YcuH/1+f2KPLpUP7TvN/tOlxN4fDyX4wXMAEx08Y+llxg9NGFA+qJyjd9BzupybwzQYL5qR6HEVdQP0hze6Z+NTx4zSF/DsAaQCT0fTWdMCzMyJcUOuQWDWyZliyIKFzDFVZ0RnsmdVKrXfQZQph4ELMqwGVeufBbMZL1xhUGaNH3qvKpzMIaAf1dHOZg6b+OEOpc5Eef3cGcrapDzxmdCak+/10mdqO1WufGaSGVB3/mszvl6+8kP5rbOu1MOXItTKgGf6exa0cV1NnjI+aWAQMXnkNXWOuJsR1g1bp5HrATd46gAtLS1NzKhmgY0HWN7PyIrKVrbEUEmDSb5rPX0jY8a0zoTTj677Ml7UXg7Y6F4xbDiOzlVdokGo6pqIyWxb7vGg1fmHQ6jjRXUlWYfw2jfz9cyOWZzqjEf0BUEGG07zou3Mqml2oBO/ZU4tPKNNmmVKufCS8nn22tpaRETZx0R1ri45euhyK62b6mXKjIiJutE2rtP7FSBBxjSbimuz/tB+0fsZC66zqA97wGkWiS6/0rq7Lq8RfNAyxuPxvUwr3TTal21k8kFbMl2h40UDGc0y0vI0M8YBo9vb2/LOHleaieVLTDPyoHx9fT1ubm7Kxuaa4TUYDMqm4szo7+zslMMcVE4jomQKZDY9+02BOPgBoc/Y6J1Njvv9fpydnZVN0smuUrsC0OBZ4c4H5Qcv1QGqVy8vL4ttURAMGdTsZwcEVUdQDz1pLusfzRD2NlCuZqeoLke+NeMkYnKZto8V9wM96CXzTINdAilfOgp5m93/0HdIN/RnDHa73bKBtwacamNUrl3X6d5NWXbRNL1B+/QwgHfv3sXZ2Vn89NNP8f79+zg4OIj379/H2dlZOVFSdbb2nY4d5Yn2C3K2tbUVr1+/jo2Njfjmm2/i+fPnZZNvtZHqW2i/sGyT/qjZU+VB5t+5bNze3pYNzU9PT+Onn34qG72TffbDDz+ULCOWe5EhqFlrLteMF/Sdys7a2loMBoPY2dmJ7777bmJTfGREAUgyc4bDYZycnMTx8XFpC0sFW61WATPcnmUyqqT84Dmj0SjevXsXFxcXsb+/H8PhMA4PD8s+XqPRqGxCTzsBKdALtBmdjH8AERtir9bX1+O7776L58+fl0MT2MNNQXTazJ50h4eHpR1XV1cxGAwmMudmiWmdH/jkx8fHJSNqf3+/9MX5+Xns7+8XfgA08iwy1SKi6J1W626PLbKh1TbrJAf7+cGPly9fxvb29sR+j6rbdc/Cg4OD8t/FxUX0+/2S6aandypN4xH8ODo6Kvw4OjqaODH0w4cP8ebNm3JKrbYL+wM/8IvIIOXwCED8m5ubcsImY6vX68W3334be3t78eLFi9jc3Cx6Ucc32YHD4TA+fPgQBwcHE7ql1+uVzED44X7YY+gLePYAoqNU8BUFb1Lu+l0DYMrNQCL9f5bvNeDHncBsNvgh5IJL4B5xf7PhJtDHgZYaKW+a/lcj6891Y+qBhb4/lGrgiBq2rN21stwIavun1S9zHLyeGXjnoIG+HsoHd2RU6avDyEszj7yczCFQBy6TpcyR8vZqPeCJ1pe+07rOAq5Ok2PniTrPugQnk18NkLw82lADFSMmwYNsTCoP9LPKco0f09rdBKxpG5UXOGmZvsraALk+8TEOD+GHzuzpu9+jpPq+CbjN2jztN32mZ64oSAqvavrEZTrjR1ZnylWQ0MetAlwaWGmw+xh9qjoq47/WO2LysBYdU5lzpJk5D5kk4R4dt85Tr6/zwes9Ky9arbsNo73fHcQm0NTgV3WMPtuXS7ue5XpdIqVgkY8pBThUdgHd+U2BAQdCp/GC5wAUAuQDvPAb4G6r9elU4263O+G70V/wyjMW3H7ob7pRuYNnBNI8EwBFJwN0CaLKRTYZMat8eP/if6hcZG3JbKvaY/+PumW22sco9fC2YE/c/3J/I9OtTaR227dH8O+apeJ81H7MeIVuUZ2JzGmWI/2sslLLVMp4kOkN9wlm4YWCh4AkbPrO0iky0FiWpT4G/Khl9CovkLdOpxPr6+tlg+/Nzc2y0b+Od/Ut9DUe3+2jl8VVWo9ZxgnlAGISaB8eHpYTFPf398tJknpypIJkWldAdwc11SdSvnQ6nej1erG9vV02xPeDMFT+OPEScEHlRPcgq/GniTRO8cMjWJLIqav7+/sFILu+vp7oQ8ASeILOh3wSTvUKY2R7ezv29vbKXnC6wb3yXk/uPDs7m+AHhxZky7OzWKDGE8Cn4XAYw+GwnLJ6fHwc5+fn8fHjx/j48WORDy+PMQJIyMSZtleBY8ClTqcTrdaniVLlB0Ci227uBcQbjUalDe12O0ajUSwtLcXl5eWj5YM6csDBcDiMjx8/Fn1ydXUVHz9+jPfv35dxpbEv1G63Sztpx9LSUrHRuvwZnupE4dbWVuzt7ZWTV9UfUflgvJAdSD1WVlbKgQS659o86At49kBC+FF22ayYDmB9d5Ag+8+d+qbBXrsuC0r1v1mDBy3bHSDI294UNGXAVc0xUjAnc9acGBCzBOm1+midmqiJH9omN6x+vT47AyH0XjU80+pYC/CanMMssGzqH69HrQ95dwfQr3eeqPFUBx3y8dJUzyZ+ZHX07DDnRfYsymrih8uNB1AaCNVksvZs5Yfyy8emjpMs+HeZpIzMgZ6FJ5nTr6CPX+vggDpkWaCWBd+uf7Vsr4eWy5iNuJ/h5M91naIAQpMOVDlxgMz7SvUI10REcTw048qfoe8Rcc9h8L7JwDQcPhw7zyRzh995PY0XXh/lh2dcaECo31mmoHuvAIhExESgQ/2yPXOcT9hJrZ9mYGpfekab1t2X7M0KpLmsKyDhPNMst1arVd4V9HZAQ5/hz1R58AyCDAxRnnrf6Tj233jWLDbX+aBtUd0EiNbpdKLd/pQBFBFldttBUM2c9DGS+Sqe5ajvXLu2thbPnz+PTqcTW1tbJUjOTsV7aGDD81xHui7P6sV1niGAbMNT3r1fkH8+R9yBB+12+96yLK0T+g1gkUAokxOlbLxkcqvjgACcoIrT7xy0hR8KqqqeyZ7h/j+8cpsJjygPfuiYVFnSduuYaPI/auOGujIW2COIzJ6jo6NYW1uLs7OzibFJ287OzmI8vjswQFcmOKnNU/CMpWdkGdH/rssd1ESfO6ikujbzDWvywX3wd3V1tYDpZPYcHR1N3KNlA9qMx+OJPbw06whd6z4b/Njc3IzXr1+XUzUBEz2Lhmcjt7r0TLPM1UdUwFGf3UTKU7Jeb25uygmXnC4KYKblA5xETO6XxtiHz4B72GVkZXl5Oba3t8uG+Lu7u+U0RnSC84MsUpZPXlxcFLuETnaQzoGtaXyBH2Qx39zclOyog4ODGA6HE1lS3ENGK/eqfDOuImJi3zRd1bKyshIvXryIFy9exNdff12AVXSk9jl9cHl5WQAtno/u0wkq9+cfQpl89Pv9uLi4KHsDsj+g2gqA6aWlpZJJTVagnuR7enpa9l8EXGNlBYcDfPvtt7G9vR2DweBeRqLKx8XFRdnrTPmBjDCRxUQG902TiWn0BTybkTTgUWWsTgzX6T18VwHzzlfwLPs/MwZNyrIJoOJZjxlQTsoPSANjfaaDF56F5PX32U//X+tQmzlWXjk/lO+zZA3q79nAy0AR7bsawOrBkIJXtYCpiR98z8BErXvmADovM8ck40fGi0xJKTBSa0dthjOTkyZHUp+byZ87c/4MnNys/jXHlWs88Miu1QBHy9XZGe8Hd7DRObrMtAmo0Paps887AYf2gTolvmzLwSL+0z7QNul4V1DE66fAw3g8ntikH/IAVj/reM50gveBflenAX4obxXMxw54vZsAEuWBBnxszK/11awaHIF2u12AAQ14XEe4bDfpSGQWfqsM8gwAAO1b/awOq97vANo02aTNgFTICeX7/ipsm6CbpeuYIQihH1ut1oQ8ua1Sm0W/U54HkfCXJb0eRPoSRm3PLE4b1zloqbpbAWbkA1nS5c7oE5cDH5sun3oAgdt6racui+Y7PNC6ZsDoLLygjaqfCWLV1pIFxD4pz58/j1evXk3sQ6PbCCBHqkMh14URUeqAnGZ1X15eLkvUer1ecd59z6fMF5vml/E8+lOzm1znafBE3yiASLaAEterjVYwiHvJSNVg199Vtuj7brdb9jZS3aaAlpbjgFqmT7WOutk67eU0RQJSzf4ji0P7ouYPMiYI8rJ+ZMy0Wq2Jcaj8QF+wnJl2+vjLnq/jJbO5Kh+tVqssF2MS5OLiIj5+/FiyIOE9Mn15eTmx8TfjTG2/EvymDSzN3tjYmAABfOwiQwA0+mJ5oPY/z2WZvrd3mm2hPE6mxbazbNN9I76z3Et1BZlf8Jl6jcfjoi9VJ+/s7BQg4Pnz5wUQyOQIWdK9mpAj5aMC4TV+ZP0FKZjY6/Wi3f603L/b7cYPP/wwcTIkctBqteL8/Lwsm1SgTJdnRkSxx/o8QJ0XL17En/zJn8Te3l5Znshyfu8H+A3wwt5a6FPVHypbDyHlFeAq4xTwh8MTAFJ5HstdV1ZWot/vx9LSUpFh2hARE4crcJALWw18/fXX8Tf+xt+I58+fx4sXL0rWGWNWdYGCRRz6MRqNotfrFflgiw8Fix7KD8YA4FPEp0xD+uDDhw9xfHwcx8fHBShrt9txcnISP/30U5lAIrNM9QflkDnHcnGyMX/5y1/Gn/zJn5Tl3oPB4B4A77z9+PFjATnhB/aW/eOyiean0BfwbAZSx14DjIi7Aa5OoSo3B22ysvVV+5/PCHVm3N2oqgPvwW7TM5v44IFftpYaRan84DkoVDX8tQAzq2M2ePicgVXaF7q3hvPkofxwBw9ecDIOiosylR/8VsvyypxQLatmIDVQdlInFOeY+vpR8QpuNDmuGU/UacBY6j4EOG0uHw5uZXypgWf+WUkDCpUX7Qv4geODEVK++NiZxgfVGeyZoc4IbcGZV+PgpyvBD29rxpsmp6kW+Ebc7VfCc9W4a5/VThJs0l/oS+RrbW2tOEUEqMgI/IcfEVGAHaVa4JABpVl7s/7S77SPvrq9vS0zcJAuxdJ9vhRMzPrE7Qn84CQqzU7Q/c5WV1fj5uamzOipbvPAX+VF9xnyOikYqDPEyl8AO3XSI+6WGyAPBEpaX+VJTTZ9vCD/nU6nzGCzGa0um0Mu9HQpdC9AH8CkAm+66Sx18bZlGVoarGxsbEzoB9WZ9Kvu7+WZR9NsjerStbW1uL6+Lntn0RYCVX0OcoC+8YwABRkh2u42U+VPwaesHx1EGY/HxWGF55qNonyZxe7Ci06nExsbG3FzcxObm5sxHo9LWZzEBVilpxWiYxw800De7WY2ZuhjzRb1uut4YRysra1Fv98v9T49PS32cX19vbx0A/FZ5EPBs4jJzG0Ch+vr69jd3Y0XL15MZIO4LDgI7mNCs/S4xyfCdBzoC/sCeEAWlO7tVQNyae8s/NDnw4dutxvr6+txfn5eMgJbrU8nQrIMCRmo+VCqLxUswmYROAOadjqd6Pf7aRlk0igwpbKrPKm1eRovlB+a9ddut2NjYyP29vZidXW1bIzP8s2Li4s4PT0tdaN+gAGUD58AG5aWlgogRDbR+vr6PfDM+1RB1dvbT/sF3tzclGWOuvS5xo9Z/DHe4cd4PC4BP6AWddA96k5PT8teTMgHfFJi7GimH3sv7u3txc7OTmxubk70r9sgeAMYwX5N19fXE6f2elbStHbX5EP5ryDa9vZ2nJ2dFVnGJ7m9vS2gN3Y24u5UUdUNyA3jemVlJTY2NmJ1dTWeP39eZET7NvPvIz7pGHwB9BkgvOp7ndx7KOmzaB8g2vb2dlxdXZW+I17Qvl9aWio6QPdUVD+l0+lMfN/a2opOp1P4oXt6NU0sqW8+GAzi9va2AESDwaD4BPjMHhtPGy/KE+dHRMT29nYZo4Dz6ESy8zqdTmxvbxf/S7NwkYvLy8siz6urq7GzsxOdTmciI9H9xxo/KGcwGMR4PC6TZ1tbW8XvcHv2VPoCnjWQO9YoXiUGg844afCUzSr6bx78eiBXC4T9On4noIq426PDlfU0gazxgnaqY1+b9eQ49Yfwg3trGQFZfZuARBTb7e1tQbYJ0GgD77POhHvgqWVigHUmEgeXmSY1mBk/nDwtW9s4jR/uOFC3m5ubYrwwnvQZdaWfZ3HkGSOtViv6/X4BFTh6XFNzCSJ1pinjh7ZHn68ZARk43WQkMtCA/Ql2dnYKMEEd1Rmm/5rkhN80E4M0/W63W9K+maljxkhncCmnJg8ZP2pjKeOH1l0D5lbrbmkax6qvr69PgMODwaAEZcqrjB/qoOl4wzkdDAYTgJHKDsAA7ct44G2t6deMLxkPlA/KD04iA+Di2SsrKyW1X/d1ycY5hG5mbOlMZb/fL/s1AHoQkCAfOAYqAxr4ZbJf45/zQW0RdUeOsRe658vq6mpxFFkehQNIMIiTV+MHcs5zer1e7O3tlaUqm5ubcX5+Hs+ePSt2VsfG9fV1DIfDib1HVR9pZhHt031VMhuY2SPlc7vdnnBOVc4j7pb8drvd4gCShaEHgzQFN+iYwWAQL1++LEtD9vb2Sv3QWfAYW6yOqi9TBDCp6QLV4zyDDBnfI1Cv4x35uLi4iPX19QJOXF5eFn6srq6WDcThSc3GII9c9/r16/hbf+tvxcnJSWxtbcXBwUF0u93Y2NiIzc3N+MUvfjGRyZDJvLZFAxzPMlMd4/zKeOW21vlIML68vByvX78u/lOv14tf/epXsbOzU4L4JpvLuKxN1PJ5eXk5/uiP/ijOz89jY2Mj/viP/7j0B2AA7dbMTt5Vbzi4BNF32m50vdYPsPHZs2exubkZW1tb8eLFi6LXVM8gi7xP81O5j/ENOEKbOp1O7O3txVdffVXG0v7+fpycnMTFxUWcnJwUMFEnLzLCF9A6KXhGW7AD8E55eX396QQ/HafI8NraWuzt7ZUAWHmYgU810sm5lZWV8gwAqu+++y7Ozs7Kpuhk1ZyensbR0VGpI0vi9VA09b3W1tZic3MzVlZWCvi7s7MTr169KnzXZbMqT8QHW1tb8fXXX8f5+Xlsbm7G2dnZBA/RFYPBIJ2wm4Un8APAfjwex2AwiJubm1hfX4+/8Tf+Rpyfn99rO3uB6UEUZEFpdh4vAnb40Ov14tmzZ/H69evSFpURryOg29dffx2j0Sg6nU4Mh8Pio6M7mSzwiTp4MEsMg7wyWcWkxNbWVsnwOjk5Kfr85uYm9vf3y4bsyALZSPgFt7e3JXON0zTJOCMb+PXr19HpdGJ3d/felhAev8AP+HB6ejqxr+SLFy8KQN7kkzcROhQg5/b2Nra2tuLm5iZ2dnbKckD6HV3x4cOHePfuXbFR7Xa77CGoICzLPtlSYG1tLV6/fh39fr8s28R/0sSCzJ9fX1+Pb775JnZ2dqLdbsdwOJw4sfTVq1cFSFLyuGEWfmBHlR+7u7tlP77RaDRhG3744Yd48+ZN2c9OM880gQDdi07rdrvx1VdfFfnY29srB20oduHyERHF7u/u7sbS0lKMRqPY3t6OjY2NGAwGhR/4zQ4mPpa+gGczkAdVETlA4TO4Sj5j1xTk1uqQfdffNajAeaI+vqxiGiDSRAwsynGB5OXPVNJ7akBIk7NU+14L4gH9lB/u4LnDO40UKNHnqBOqWUvqIPozlAcuJ4BeTW2u1TsLcvhMsKXgqgb1s8iIyhzPUoCZuuPQajZKEz+UDw6GqLNQC26yz86PVqs1wVdmVjSryjOtpsmmlo3xA0xRfjCT6+nntUChxgvvA/1d68Oz3eH037TPmXnTYDHLymviietGghl4o1khrVZrIt06WxZFWzPAMFuCpLzL+oi26aSC/qdL8phh1+w8AETN4MwcWn82/OCUJQA62gd4pvwg+MD5h3RWXHleszHODx8jHvSqXJCNQMYXSyxvbm7K5IE6iJox0KTPeQaAAlkctLfmSN7c3BRggpfbaV5k86mOcwAkI+qvoKbvoaGyA/8ARmhTtudVjVSXEkQTLOnzWNIAgEabte0a3NFXWXu1bmrbHJyp6SmcaPqE7+yTQ8CHzCMrs0ziIYf9fj92dnZidXU1jo+Po91ux2AwiI2NjZK9pRkrOtYgBYsUXHTwTHkJqS51oCezw/gB19fXJTDa29srbWKs7OzsxNbW1gRgMosPhAzWfEuWADFW2X/GwTMHzXSChzIVUFP5dBvC2ECHYOuXl5djb2+vZOAAImR2RO3lLP6Y8sP7j7GIHSaDhYD25OSkTADo3lsZofO1Xj7OaQ/+pvsyZNKq7KE7AROzbK3Mn5nGD60n8kqWDBNYTECwOTinF56enhbwjIxXl7W1tbV7EwQbGxtlYlazP7VPNH5AHwDS64Q/E7C+eXqTjzeNH+gz/NSVlZXY3NyMy8vLAhDQ9uPj4+j3+xMnCrLfk2ezAsQR+O/t7RUwbWdnp7oE3vU0tq/VasXGxsaEL7q6ulqyd7NJh2l61PmhEyHIK6tF2ID95uamnGRJtpfaFE7sVLCI5ab9fj82Nzej0+nEy5cvy6mj8EP1v8sX5eN7RXwCSjTTiOwrXebo/vCshK3wTF74wTJDwMTr6+sCaLZarYnsKyYVuY6Jcz1x+mc/+1kMBoOSiasxQMTk/pMRd8vmmbwbj8dlMgrbB0iEfECPAYuUH8gF/KCPAVVpL/p2dXU1Njc3Y2lpaUKncn2n0yl71+HjfP311zEYDGJzc3Ni0p76e4zs42U8/rSPYbfbLZmevV6vnGr7lMzEjL6AZ1PIA8qmQemKXI2MOmsMAtLn9Tru14HCgFLFO0tmVqt1t3lwZnwfM5giJk+nyxy2GlChA8D3GtHZDV06QBlcgxGBH9nyMW+fzipoNlwNNHgIL+AxCtdn+vU5NX7ou6bKk5UDfzUQ0LRo3QsJpwN+qBMK4TgQnGv7m2Y6Z+FFq9WaWGJGP/uSMG2Lji135p0fCpBo3QgEFKxU57wGHsMLjDggjoIHGmhP44fLHIaBtGddLhQRE+BCLcir8UNP/HG9o8uQqDvyocsGVE6ogzp58EMdXQ2GZg3yVPZJNWdJAvzQsaTBKbrFZ3kVDIAfkMq76lztW+WHZtfpNaSs49RrFihOAu/ZUowmfsA3+NHpdO6dGKXZn1k2lQI62k5dZqdAo/IE8FIDXAWMNWMQOVHHhWVofAdcdd08y6QEPNclPEtLS2WmUpcNOXDoGSOuT/mPWXHP5EXuM/lrtVoTS4gj7pZ2aD9ntoRgGvmYdUJC+YFjDIhKBi8y5LKbBR84/hrsaTalBineHl1GorKYbUOgckUgCb9vbm4mgFFA51l1KnXb2NiIX/ziF3F5eRnPnj2L8/Pzoq9YIqV+ktZJN/zG94Ivyo/MH3PfR/WG2hkFZt3mY182NjZiNBqV68ggBDR5qJ3R5Tm8q+8BaLyxsTEhC5oFTdCrS2x0bMBHzVpUOYGUHwSWtBHQhsAOECqbgHmMn4p+cl+dPmAsIYvr6+sl2wrARA8g0XvVj/DMM/U5qAflaT2QUzK3Ve8AgBMI1vwW5c1DyPWfTgDx/FarVQCBVqs1oWvQZ9lkAMv90BXYTEBzysUnQdbUpjDBurOzUwJ07DPZ7iwTc9/0ofzgeep7KIh3e3tbJmQAO8jOu7q6iqOjoyLDuhwMHlFH3QD/9PQ0lpaW4uzsLFqt1sSBAOrna1+1Wq3Y3d0tugGd6dn/D7ErGaldj5g8BARAs9/vl+w0ssCRo4ODgzg+Pr4Xn2T+Fm0fDofRbn/KmuI3eEL2PWWQ9RcR8fz582i1WmWJInxgFYAue38KL/QdO4Vsq389GAzi2bNnE20fjUbFN4dHjAWVN4B8bAGviJjI6NesPgU1IyJevXpVdDsHPpCtxaqFWSZjmvgRMbnPqvuH8GM8vsvyxRdk7Gucf3NzUw5Q0D0OAaYj4p6d0WuxWwCT7GnZarXi9evXsbS0FFtbW2WyinGDD+UTLI+lL+DZDPSYgeigkgbBCBOzG6q4dPAgVJqpoUFJRLOT4cH4PCgL8qeR88KDGxTn8fHxxD4c+iz4gRFlJp7UeF0KU3PE5o08U64GVk2kAZsj6cgHm5FeXl7G0dHRRNCIgY+422dAnS4QdhR+5mQoT+DdPOih5TovfGabsQIv2CTTN+dGPkipx8DpLJoCZg4WKU/I3JiHYtVA2uWjBsCrroiIMjYw5M4P9uJQ4whoxwyZzlpG3IF1vsQ8kxXfs+UpvNEgw2fEanzwmUgP+HX2S50uDz7H43ExuBr8ww8HqPRdA+CNjY258oOyNUOhxhfnxXg8LjpRASPVqzjl2RIs7tHMSjK90B8K/ihQmoFhTwnsnB+MF+pT44fyJSImnDTsiDpdjAnsroIByACz2RrwkxGi48b1SI0HT+UHAETEp1n3GtVsq/JCJ2JwyjWYhbSfdc9DBdjRs7qpcRMfnsoPZI4Z9kwetGwF2nWyEn1BQDIajcpY0Y3SfVJCAVGAAuQCP4SgOSIm7C+B9Pr6ekREfPXVV3PhSw08UFlAt3S73QmA+fb2tixNY5N4XU7okynYlcyv1e/t9t2SZjIAHYSv6ZF52F3KcQCU5wIwr62tlWCUrJqTk5PiVxGcMs4V2HQAx/03xhTjC75owElGEf68Aq9NPuxjiPoxznXs0D7aRoZiRBTgBLln2SHZLWRJ6iSX+vQ6AcxSR5Y93tzclMnsXq9X9kfi1EWWnSkwqf7eY4Ez5Qe+hPYlcs4WCZwweH19HcfHx2WfJur44sWLiZiM+E5lISIm9tWDHwAIR0dHxVdj/Gxvb8fq6mpZ1kh2LboXXjjw/BhwxMe0TsTAB+efTkawWbuCiVyjuhYfDPAs4g5kQz7Oz8/j4OBgAmwle6jT6cSrV69iMBjE+vp6ycQm9ssyWB+rV9WeUH7EXYzg/FC+nJ6eFpAUHQevzs7OyjYT9D9LHxWU4yTN0WhUllajo8m26/V68bOf/awAZ5ubmxPtniXr/yE8gTRj02l7e/seb9CzEXcTWaoXjo+Pi15gewodozc3NxMni56cnBQZIgZGp/785z8vvMBfp3+yQweeQl/AszlSBgjoLLDO8jGDgbHWWZ6IO6Wiewp4loo76S4U83JGHkNZIKiOvWYD4NQqP5j5Y6AyiLrdbtlXR0+r8Rk6faki/Nw8qfFBZcKdLjZdPDw8LHsH4NDCDwy67jMEcKbOIs6GgyO/L57UgBFkQvmA88WLY425nnbq9Ww0y8yoz37prE/mxDtvFkGZw6JgqmZKKB8wvsgHToaOexw4QANmcJlxURlRfszioC5aTjTgUSCId/ZeIdgl8IEfLB3w+qqxRo/CBxwAQDeCvCwDyeVk3qRy4TxxYIw2KT+QD/Qp4KqffIVsEUQCgjA5wXhi9j3LcFJ+PHaW97H8UL6ofOjJbWQWMeOrGSY48zxDn4f+JQOOQADHi/Hi4IgDSF72vPjhfFBeeDYm8sG+TkxQ6SbhKh9Z/QkUdcnl+fl5yQIhgJ7Gj0XyQkl1BX4WGSMOjiiQen5+XpYzwk+tv9obQEUORGDSqtvtltltsiEUePRVAPMm150afKAXdGkVJ57p8iLARLUR1F+fAwijABX8AXwGPCMbB/uDDmZbAA1O58EXt6OMBwfKNHjVfXjQAar76cdsQsEzOuE3QTH1GQwGBTBaX18vPMBGs1RJszKVN4/hD3Vj2aGf4siS1dFoVMYKwbpOMkR8Ag4Y+7RFs2WQBd1XT+0SvEfv4Jd0Op3Y2tqayJZhuaNmFqFzMn9/VsLHvLy8LEE7Pjhxh/p/6pceHByUfdGOjo6i3+8XG4qc6LLozO4S141Gozg7O4vLy8uyr5jqFtrO8leWwgISeCZeNpkzKz9UV6hd0YxvzZzG58YHOzk5icPDw5KF1G63C2CCPOmSvSyDiz3WdJKc/wBSO51OjEajsrQPgHF9fb2A9bovMfQQfqhfoaSATkS+qkoBn8vLy4n4BF1zeHgY7969m8goY0k5+oOJDY171OcFcO52uzEef9oDd3t7uyyFxS4BRD/FDjsftIym//R/9V0ZT9jhDx8+xE8//VT0zc3NTWkbtgpwFb2MPYenbGsyGAxKFp4uDdYDTTQWfKqt+QKePZE8COazCgqOPeg7hvUv//Iv4+joKA4ODuLjx48TQsbA297ejm+//bYsr2u1WiVAVBAtQ9s/Z+DrbXc+oFg0dRuFQNrlr3/96zg5OSkzGc7XVutTGvMvfvGLwg8ANedHLetqkc6r8yHjgQNnOkOHc8cJP7/+9a9jOByWI4m13hi9vb29+Prrr0uWBqeuYMRwMnzGtwY0LooPzgsHRxRI1YwAZqROTk7it7/9bZEXnFsMF0Zne3s7Xrx4UU5tYm+P6+vricwRXVKWyUyWXbMIXigPdP8MMiXggzq3w+EwTk9P46effipBj4IBBI83NzfF6er1enF+fl42cGWGUJcdakZJNpYWwY8MUNaxoQHJaDQqfGAW++joqBxP/eHDhwmnC5nGGbm5uYnBYFAcfzY19s3+CQDJysqyOecNDDTpTA2AdAaXvUY0KDw8PCwznzihOCCqO9A3ejrT8+fPizOqWQGa8q6TFr532LxtTU0+VH9qcIxe0L1JAItOT0/j8PCwZKYBiHGSJAEPAQkBy8rKysQeIoAAOGQ6Xjybc568cL4oT9AZOqt/dXUVHz9+LPvzvHv3Ls7OzuLdu3dlvACuwlP0IzwlE4/Mh93d3eh0OuX4eJzU1dXVslQER9bBokXxQvmgwCFLiY6Pj+Ov/uqv4uzsLD58+FBARJUPHHH2dSLwQq5x4rGpAEPsvwN4Bk96vV68fPmy7GXG5BbgyDzlwyccIqJk6BKsnZ+fx4cPH+Lg4KCA6gqkMpbQKdhSMrl96Q86SLPOAMgAmlqt1sSBECyx2t3dLdmDL1++LMGNZv8+lieqL/ExNRAdDofx/fffx2g0iu+//z4+fvxY9CRAEpO26oOrv4DNpL3Ly8tFn6p/y4baatcVOGRCfHNzs+zj980335RsJmxUv9+f8FFmlRkHss7OzuLHH3+M0WhU/Oujo6P43e9+VwAhBdXVF+P5nKQJuOV7LDLW4bXaYmRSeaXLwZEByt3a2oqXL19Gr9eLb775JjY2NmJ3dzeePXs2ERDrKpxZ+IH/eHJyEr/5zW9iNBoVH2I4HMa7d+8KoEFfARr++OOPxTcfjUaxvr4e3333XcnOGo/HE2CRyiIyoECuL1OkXwHikQ/0yN7eXmxsbMR3330Xm5ub8ezZs9jd3S0TPerPzzpeNJlDlwcCrh8eHka73Y7d3d2yQT97wH38+DHOz8/jd7/7XXz//ffR7Xbj2bNn0W63Y39/P0ajUbx9+zb+4i/+YiJLHlnRiUBftqn8QwexLL/f78fe3l68ePEiNjY24o/+6I9ifX09nj17Fjs7OxNLZx+iT9SOqsxQX10J4pOrOlHBoRv8d319HW/fvo2Tk5P4y7/8y/hn/+yfTWQ6YytVZyEnCu7DH10VwBh5+fJlvH79OjY3N+OXv/xlOYgAUBqfTYHhWXmivjS/4Vc7mKgxmYKJgNK07f379zEcDuOf//N/Hv/v//v/TsQ6+BAKuMJbB+avrq5KP3c6nXj9+nXJyHv16lVsbW0V/ITvmuVL3z6GvoBncyAH0JoAEwcLGBx64k/E3fIq0st1hoAXs14a7CshxJ8DOPO2N/HBnRw1JoCL8IPBqXt0oUR8GYLOluqzarxZJB/0e5McaBvgAy+Xj4xQILy0LPreA/1s5mDRsqIy4RlFLgcZH3R5CYGOlk0Z3W53gh+6t0TGD35ToOUxRuYxfODdwURkwuVAl/TinDNTrpmrOCUYWgAQvZ8ThRQMirjbm8eBVa3zvMCiTE+4TKgjoXzQjCteAEgEdtqn6qgAgnHaz8XFRXGACJg0+44AAl3ksjMvagITdVwj08iBpvQzMcO7gm4QM6E6Kx4RBUAC9ABIIGMPfrKkQ8fJvMGiJjvidlB1p2bSEKiR9eAn3OG0ajaO9i1B0eXlZWkfckLGoo4Xlbl5jhXni79noDMAIkEhQAkTMQ6eRdwtYaaciE/bJQAwrqyslGPoAUw4Gp6l+jp2GG+LGi/afgcRaT+BDMtfyDYhI4ZsNOSENuiEE2CIAiroGN0bicCHDemZ2GNyz+VjEboDHjAWdKnL0dHRvSxEAEP6HGCNMnSZIn0L+Kj+g4JnBCZkKbFXHxM08AGd7PvQPJU32h6AvuFwWE5OPD09jQ8fPsT79+8nJhkUPIu4W77GGKf9BKIA7br0yrOY8OnH43EZX2Rvrq6uxsXFRdlPiokM3Q+NjdIfq19VJ2ATDg8P48OHD3F4eBhv3rwpeoFMKNpC/bGZCorTt/AafrVarQn/HdBZfTvKZXwBULXb7QKy4s8AtDKxsbGxUfQN9uchcgEvGAfD4TA+fvxY9OKbN2/KpCv1GgwGZSUIyy2Hw2GMx+OylBM9ykQFdiYiJvxPX9KJzVbwbHV1NUajUVlGu7a2Vpa9XV5ext7eXrTb7ej3+2UpOPfPyg+1G247eSepgawddJ2CIAq+LS8vF1uJDBwcHMSHDx8mNpRX2aSfGas6kcX1yAg+CEuqW61PmX4vXryIVqtVTndWfjyUVJ7dhiuQpP5Jdj9+LG0DlD4+Pi780PGFLOtp7vge6EmdBGWSAuCUid/b29uyjxw+jcbDj+GH36ftR1f7u/Ivs9G69czHjx8nlrmDfSALin1oXOiHrmBrOJABn4Q95XSrDur1FDvzBTx7JDkYoOTgiAoZM1cRES9fviwnUhDoo5R3dnZiY2Mjtre3S4YESyRwxFx4Hf11BfI5wABVGh4Qo6RVubTb7ZKy+vLly2IcAYVwaLe2tqLf78ezZ8/K0cQY3PF4XGYElM+KgitokgFJi+CLK1JVHigCBbzoLxTAs2fPihOuSy4iopxstLe3V46uRllwncqAzpQ4P9wxW0QAzBhRRaiZIwQoOtOAw8BM4+7ubtmHSwNmDOfKyqeTzPb29ophQTbOz8+LQibTyvcOVPDkscsCHsIPlQXajJHUpR8a7N3e3pZAZXt7uyx3pkzaQIbM9vZ27O7uFscXx+3s7Kzwg6Vpalh81l3HFf8/hQ/KD9URyAJOGY4HmUXMaAMWEcSzvJ1sRQ2CIqLoXPbK0A2S2YyWLALaCL8jPulUsnE822ie/HBgWZ1tHFD2KiIgVH4wZgi80AX8Ttn0uZ56yLXwAwAFsNH5wazfvJem1ZwuHS8aHCMnCibqXmfaDgLgpaWlEnww2wlYQB9zn2aQEETrfh8K0rqu1f+fShlfVIeqQ8reMWSfvX//vszuEtCSZUYZDhox9tETw+GwAM0ssVDQRPfH0e0CsqzneZDyQwMvlli9ffu2AASnp6eFF5qNCQjP+JiFsMfHx8extLRUDi0gI5isZz1Fl1NRWcrpe5I+tv2qP5H14+PjODo6itPT05Jt9P79+zg4OCgZJiypwp9wfeOBDnLNNQBC1B37pWNfT01mKeL+/n50u93Y3t4uvPrqq6/KvnEAjQ8FixwMQD9eXFyUzJijo6P49a9/XYBUlsthd/3AKrWP6D9sBn4U9toDOZ3cVV6iJ9A1R0dHsbS0FD/88EN8//330el04rvvviuZaH/0R39U9tfTjMhZ+cFEwunpabx9+zYODg7iz/7sz+K3v/1tnJ6eliVktF19FGRTM9Bpu9pffDDsombDu1+h+kCXAyOHvLMCpdPpxP7+fgwGg/jlL38ZFxcXJYNT9xicxgvqcH5+XgCMv/iLv4iDg4P44Ycfin5khcfu7m70er3Y2dkpe69tbW0VwFSz5ZaWliayG1mWSuY67faYzeNB1ZMRUYAQQM3T09OJjfvJvifrlwzRWfkBOMPEEqCOAsDILPEnbW+1WmXMvnjxothMDlwAjGblCJMvajdVjyAL4/G4LEfUJAD8dmzXx48fi0/ICa/wk+Wb6q/OMlaQZY1R1QYiszpBQD9qdijgN2UyHgBeAYT8ECHGDJMxxMX0l04OX15elhgFPuzv78fNzU2xd/QX2eMPIY9fIyb3pc1WXzjWwHfkReNcVo8g2wDWlAsQSwIAwJj6ZizlRH41Kxj7hs25vr6OnZ2dAjbr9jWPpS/g2SMoc2L1P1VO/r8GGDs7O0Upsp4eI8aRx1tbW2XdO7MtEZPIugutPs9/XxRY5G3nO3XNwET4geLf2tqKbrcbh4eHE8f+RnxajsjJM/ADRRYRE1kDalB1ppfv/K+/zav9ygd/ZYCJp3fDD476XV1djcPDw4lNxVutTxl4LMnjOpQpysnB1KzNzrNFAayujB080+xDnaXEiWXZy9raWnFQIqI4bszwA45g8NSZJhiuKX4dHxnQOi9SQFVBAAVKNBh2EAB+9Pv9WF1dLZkTOB/tdrsAImyuimHXQNuXJ3nbXcc8NdjLyGVCZUNT13EaANL0pGL4wemdyiv6FCeXZZuqRwn6FGRRUEwzUJQfAFDQUwG0TFe4fNB3mn2omVaMGRw9DVp0kgennmCAQDEiSrBMObpHnMoBDi3lZ3v0zIsfme7Qly5r0KxTB/wiYmIPjI2NjRI8M2uNzHAfvwMYqjOvYIHOCkOMsXnZ3hrwrLKBPiDj7Pj4uAAl6BPao+XQhxGTe1gxNpjQwrHV0ws5cU/3s1Fbq/yfpx+icqGBBdsdHB0dxf7+fskw8owYAABkP+IuY66JkBkyV8nsBdzWPXjQJQD6CqzOI8vZARuyi05OTuLt27dxenoa79+/n8i6u729LcG3B/ReF/Qj8u56BtkH+EBGkYWlpaWSSQPgeHp6WpZzktXSarXuLS+alTc+HnTyiaVjCp4BMGuArb4p5dBPPqmiwbJOOEAOQmofeZ/d3n7Kvnv37l05aZgl0l999VUBF3w8TeOH+j6A6R8+fIjvv/8+/uzP/mxi3y/tM93qw+WBsYJNZtxFxMS+Tfymk+mUg+1hEkIBC136xib0bDexuroaW1tbcXV1Fc+ePSt7UM5C6AgmDo+Pj+PNmzfx/v37+M1vfhNv3rwp9VY5ZzsUPcyA8rCbOgkHiMYEFaT+t8ciekADwACyiFwx8aGHlLAFx+3tp+1bmOR8iHyozdAsOgdOyMLTLFGWLW9tbU3oD/SQrgoYj8cpuIcfoT4XhO3Gz+G38XhcspSurq5iY2Mjzs/PY3t7u4BoOik8Kz90zPAeERM2UYFkjxH4TuwKf3mHF9getgpRvcv4ZisN9Mzt7d2+acivJoco8MseaUwiP0QulBfKk0wHT4uPdLyrfw0IT7IE/ia2UgFFMuEHg0GJd3q9XozH47IlgZ70inxih9fW1iayOPFf5kFfwLMHkgJCvOtn3j0Iiph0SCOiCAZ7HpCie3t7W/bKIH1YTztTReyCXUNTH+qMPIQXDph59oQHxg4mouRwutlf5fLyssxCOD8U/fZ+8fIdQHMDNk+qBb8OFqFQPTMRBYoxQXHs7OzE1dVV2etta2urnHjks9i0VevhWXiq8JUf8+RLLQDGOdCg1R0y6kH/AihGRNnHjDLa7U+bRDLLonzQJUQRnwIBBYuUN7QboGFWR3UWPvDuDrVmIWo2hGbPaGCnoA/OBg63Ovyayu0zyDpe4beCHj4DqvXV9jxGRpwXma4ADNGMIgVDMn6gP3BelFqt1kRmVDZzps8dj8cTy2D1FCccGfSuy8lDeZKBQ/4bOkOXL/tYcYecNinIpXqR/vd93KiTAlI4Z/Bbnf1M32i/PJQnmc7Q9ml5PoZqE1bc46dyaZYZwSljUcFkBacICtU5V73tgab2y1Nsr7Ync4TRozoTSyCnesRtI0HeeDy+t1yZazxo1yVELH32TBvKyILvefsfzgfAdTIzmfEH/NNxrjxRX0on4xSI9+drUM5BE+PxuGTIbm9vF31ea8M89ChtZgPy/f39GA6HcXh4WPaK1NNVFViBVAdonyt/3L/S+rh90zLgN2NMl0seHBwUWdQMq4dO1KjeYpndyclJfPjwoex3NxqN7i3rzwLApueq3tHlaN6XTQFr5n8B5h0eHkZElL3JdCP0WYJglUuC6qOjo3j79m28e/cuDg8PSxaL9ovaAZ9Q07rqeFCQQTPRvP2uk11Pq9z56pqLi4totVolS+zy8jK++uqrMuk+jRf60j3gyIrC/2HCCZBO90JttVolqwp+EYRjJ5nAggBJsvYruazpRJ36v8gq2aNsPn97exuvX7+e8JGb+KHP1ckxlj3CC/oXkJtTRbVOEVH2RlUfSuWCTCB+VzujYJTaHp4Nn33fWfoJoISl6YeHh4VHTObNQur70lfUx/fVy2y91juzexDLvtWPpU1kU47H44nl/vQFWd9MnOPnM1EDuKkTSaPRqIDMmY5q4kVEnoiStbuJsrFPfTjYAL8RX5U+5oRxDoxgn1oFudmflgnR5eXlAi4DZKoPDc4wKz9q9AU8ewDVwABeCoRkMyJuoAjodnd3J9DS8XgcGxsbRWBA+DWIgxy0cmdXAxu+z5McMFSwyLOqfBBppky73S4zOXt7eyUTghkHgDMciYwfbtgp28EidZzmyRftd9rrGTQOmqmxxXEgqCMtnU1BcXxbrVbZSBTjrsuRlBcaEGAQPBiivqoc5xHoqZJ0fuDEOGhGsO78ABRhKSIn+1BvZiWY3VI+an9QB9qo4AHPdEBc/3sqL2r80E3OcWwBSTwYUecSgBUnkmvgFbKhugdDoiBhq3WXUaD8YBxyn/L0oTxxRzLTmcoPPRFPlyvSNz5eaENE3MuUyja3d36oYwwgMB6PJ2bD4BnPUbDooePGA07nh/7GeGHmXPd9UwBAgw8Fh5H5zFFXZ5D26Tj0ZUu+3xd8QCa97IfIR+0Fue3T7LNsfKlTDECG/dDN7VmOgn5VQjYA2m5ubgpIr8u79bP2n/L3MXp1WgCG3LNfKPsXHR8fl9lZ3RhebSH9HTGZdUK5nk1IQH59fV0AGXXsdemm6hFvh/flQ0l5kY0VPXjo/fv3JWBm77KMl+4n+dIzv15BA72fTAucf4JwDaz8uY/hB/XCnrLE6/379/Hjjz/GcDiMn376qfSTZqfiSyAPyKyDpurTaIaug0TKIwUNIia3bAB0Pjo6ilarVZYUoes5pMPrMQsfsKes5vjhhx9if38/fv3rX8evf/3riZPaMqBMfSe1+95v/A8omumbTDa9Lepvqb3/6aef4vDwMNbX1+PFixexublZsscVsK/xQn0NlnO9efMm/sW/+Bfx5s2bsnm5BvB6mrLqSfWR6UvVayofnn2X6aoskIYX+Cuqx8mkvLq6ir/6q7+K8/Pz+Oqrr+Kbb74p+oYJ5dqzlCfs73Z4eBgfP34sS7qwCSyrfvnyZdkqBuCS5XicqssY0qx43RidzBriFG2r2lP3L93Gqn2JiOIn/vjjj8VPgh+sUGoilR/2MVNfCNABUpupv7HahVMMWR6sfi3P4P/xeFxWDUXcAXCURdn0GWAH/CBmpp1kJt7c3MT79+8j4pOeAVz1bLYawQ8FB1UvzAoY0V/a3yqDAJH4c+whSqy3sbER7Xa7ZJ5RHrEwvgf+PX6Lbr+BPDJ50m63S0w9yzJWbYf6LtPa3kTZWLy5uZnIJmU7AfzNXq8X29vbxT9DLy0tLZU9O9vtdllBgCwCyHFKOH4pMRax9FOTI76AZ48kNVA+411zcP2dAcaeBhqk4lR4GmOT0VRDp9/VoM8bPKNcN9qzZALU+MFMhqbKozAyfsxiOPU3dwjmxYNZ+FGTFeWDgiTMCpFdpNk1mkadZdNov6vDo+CDOkGLkA3niYPNGpRkgbI60TpefIkVBhnj6vzIAhbvEw0iuGZebXc+OD9qIIDKh7ZBZ+o0LVvBIg18ZxkvWo/xeFyMTFP6+2Pkxnmg7fSx0sQP3sfjO5CcNmt/tlqTJ2XyexaYcZ/yQmXN+eD65amAQI1PLiPKFyV1xilDJykyJ6jmJGnQh0Ps/ZHxz8fPY8Giadc4f7IxHRH32q8gKv8j45n+VF5kDrHrrKY2PVXH1myXy4dnalJ/L8vfVT/od623giG6XFb1eU1vzcMfaZIP2quZmrqUW+Vl2jOy5zT1I3IHENJqtSZ4o/c9VQ4y3QD4osulyEbTLCMfHw99rr7PUkedbKDd8Kjdbk9kSQJsPWb5N8/SyTkyDilbgU7XlUrZ75kdV71Tu/YhdQdkaLVaZcN2AmLV97Wx43IBuEKWFUu/Mnl0f0v/pz3EKD6mp7U588UjItVJ9IvqGfjClh30qffntGfrdhjoBHwD9lYi/tBl1+ov4Jfrpv+qZxUccxtaa7eT9wMTG/g2PNcPjdI6zEq0TYEswC0HlVyvu9xkdlEz9FQf0LYsu0mfzWetJyCngkFq91TfzUoqe/7bQ/ipesH9cmQsIibGYc1f5dn4JjouKYvMPABO4kGPLx6j858KmkVM+vRaVrvdLll0yLHrN5V79911bOjJuPCD+FgBUahm3x9CX8CzBxJMRxhVafLKBlvmqAKIMAgodzwel1lxX16SCQGE8dXMGhW2RfCCd802y/YRyfjhhpvZnKWlpTJTq5kkCgjU+KGkygKjp0GSt2Ve4JHygyVnns3RFKDwmXRW0nJpE2DRrPygXM9QUYW0KF5k/NB9vNyxVoOqBlkzi5Qf1FVTymvjRcvHkWLM4qwxy6TOuyvZWXnjzrZ+xpjg9Kjz40YmYnL2azy+ywCjzjiRyI6CiGq4M55SDmWwR0BETGRsPQQsaOJJZrjgB84PzrFmbtZ0qwYe8M73knBnRHmjIAvy4U6ob/7rbfGZrGl8yYCf7H/P1PRlm2pzImLCcVK7lNmBmtOa1Q/dhb5h7wnu9UwVH2vTeFIbK7UxSPvgj2ZuOJCjDqfO1urpkjhZmlWTPVuDsFbrbhN15b3eP0vbH0qZ/OsyDZanESz7UkW3fxqouT3SJSva9ogop3ne3NyUTJa1tbWypETl4qEByKx8UNm/vb0ty7FYssmJemTeOdjhIEHTs+ABz/J7CN5ub2/LHnM8f319PQ08H0vaF2S96DLFd+/elb29AArcL/NgjN9UR6ovOR6Pix7I2oIdceBAQRDdOiDi015OP/30UwyHw1haWord3d2yXEkD+BqvVEeR7cMyxTdv3sS7d+/i4OCgnOCn/Vkb33qNjhf1ZyMmV304Pzwe8AkN9Z319+vr6zg+Po7RaBTv3r2L3/3udzEajUomDdlFGT+UD+jEDx8+xJ//+Z+XJZsfP36Mi4uLNLNJM/axpV7PDPTJ9JHaVMpy/mdlIZNaBj50RJS9XX/3u9/F+fl59Pv9kp2S1cPjEk7D3N/fL9mYz549KwdwcZjQ3t5eWdXBKgdWjqh91X2o0DEqA4wDdGZGbnd5x2fDZjEu6Aey6Lrdbjk1tdPplAy5JgBY5Voz1SOixJ7eLw6kaFxBH+kqEmIXloMC9ul+kb6kMOJu6aTKJrabg1f6/X5pp9YPP4kl4XpKZ02HzMtOM/6QB20TwM729naRm9/+9rfFNjMmWTmjPqWChrr9CPvNKdjr4CLjjGzo2qRxEz2WJ8oPxq2uqur3+/HixYtYXV2N4XAY/+Jf/Is4OTmJiDv/W1fOwA/kRTNPWXm0tbVV+Igcs9WTLn3X5eqzZuM5fQHPHkmeHRExGSS4wGWKR50/DU4jJo985x51dvRZHoyqY6eGSJ2FeTuyarh9ptuDVHceab/yg0CVe9SJzwLFWvCp/GDgeXA0j7bX+EHQ4tka7vi7QnMnU/kBv3QfBH5zfrhhpk7K/9os2LzkRB1cnBjNYnFSg6n3YzBUPrhelWzE3UEULnfuxHog4U7dPHhQc5RVPnRPiKz/XB783UFHPQ2IclSfqBypowcBKOgMsAcED+FPBkC4I6cyoqBZlimhelBlGfnXvlZ+8F3/9zb5rLcep+79o3WfhwOmfRxxP6PI+eLPzWa4VTY022pWUhsHuJnNQsMP5ctDeZGNFSjTZZm8eFaeO+AalPCfAmduH5rktSlIzoK52n+zUBbsKy9ovwKs9FemZ5EFz0LRz8iM+ji8ACyXlpbK8iR0GGW4rZ83aV+hw2h/LeuKdkRMLrt23yp7VuZrQIxHBWA1y0V11VODNN7VhpBpBXDKbD6Bq2cAuA5Q4EzbrG335zt/srpiU1WmkJ3xeBwnJycxHo8nNvEfDAb3wJta+W47CNYAUDnRranvvD2zjF2VIXjqNja7p1YP2jAej8sy3KOjo1hbW5sAHWp2xnlB0HxwcBAHBwcxHA5jNBqVe10vet/P4ldnMqO+hPpgzg/qWZM3rkF2kSP2tlpdXZ1Yhp2R84OlhcjE7e1tATU4XXN1dbWcJImdUFujdUfXaJav1l154X6ttrlmj9G/gC8Rd3upKXB+cnISy8vL95ZMOy+cVA6QAd+aw/vF5U99FD7reNAtRVQH62S1fvd6af0AkLrdbgwGg8IHSMEabPpD/LJ5+PrYIB0XxPOdTqcswSaGcd3hfin1wkYBjLFc08EzBcJ1DDnGsCib7AQ/1OeiH1nyq8Cg6kF8s8zPdnlg4o7MSeJFEk18+wkdo4/hxRfwbEZyJeyBXUSeXeWfawZKy4+og0V0uAev7mhoeQrEcf1jBYYyeNdlIqpAmxR1xP1Zbn5r4oeuiVfFmjkkGS8wfBFxr8+eyhPKpP3ZqZGZs+mghxpeVSRa54goMxR6j4I//iz9TZ17RfOph9bvoTxx58oD/gxMVFJj6QbcwQKtp/ID8j1MnIdebwIsnCVvD896CLkcZmBIthTPgVacGi03A8a5VjPPtO7IR6192kacEmYHs7H2GNnInHwF3jXbyuVF2+HPz4whsuRgotdL5YPvnpWBA6JAtr9m5Ud2b8YX+IFDqLO7mkmk5G1HbrLl7u7oUzfe2RuPwA2gpNVqFYfIbY+3b1byMrLPOoYUdHYArTZuNThQeaCvfX8af7aCiBFxT5fpmPV7H2NbmvinTiZ74ZFtBBBBNqtnbjpYpHpRr1FScIhnAnacnZ1Fq9UqAanzQ8v1NszTiactLFdjaZcvj/F+d91Q47uOF/2Ne3gOPiLZeexTlIEfGV+mETzWfifLjaVtGtRnoFmWTeITDHzO+lF9Di3HwViXL67RNgD8kTEyyx5fmR96dnYWh4eHcXh4WECj09PTMl6939UXgmo8qPWR8kAzwt1eZjaL+7Hn3EM2ynA4jF6vd+/wjxrYhW5kv63j4+PY398vfKVe2jfw0cd7ba8nj0e0rIhJEETb5OOmBiTpb+qn4I+QYcsLoITMEr0XuYB3nEDM3lw8EzlTYIqTQCnHJyV0WaBOyNAPnm2melfHYjautF6U3el0UqCK/U91uXZtVYnKSWYjvQ61sed2hM+UR2Z6q9Wa8CM1hgP4cL9EeUMGnGdFcsDB7e1tOQhF+94nUAAg52lrMqJduil9q/Vp8patmVZXV+Py8rJcp7wE5NFYH5uKX09bFAzqdruxvb1drqcuKov4cQqufQ6ivto/9D31Uf5FxD1/hd+xF+PxeGK/Wl1e3Wp9WsU2GAwi4v4kh2bhawLKQyaUI76AZzNRBgb4HhruSHinR9SdUn2OztiootF3rVMWaHggBCDgivqpPGFQKljkTlqNF/qf80PrT1ksq8mMtQdqbqgz4ASlvCiwyMGzjNyJVyOk7dO6UT9mxTJ+qAHKZEEVEc8jNV2DqofKiMtkxo9sf5xMLjyrztviDkfGD+13NSSUpbOe9BFLSzzTQvtgFr7UABEHEJkp9+wAfSbOUxbgcR3AMNf7Bq/KD12K43KigC1GG8fUgwGtxzSeNPEjA0Rwfny5GeRBG3XPQEfkW+/ReuhssvIdGVUnBkfI2+H3N/Ek01talvMHGWFDVZazZhM3KqMKAmmWFfzjd/rcl1rxokx3kgHPdImH6hjXWbPKh/LI/1MHSIMZDWoyUF5lQbdC4HdAQA+AvI7IIg4c+xFlQHbW595Hs5DrPP+PYJnlikdHRxN7A2lbdFzoTLTr2gwUcWCfAwrG43EJRgGrXPd4UDgPchuA3bu9ncww0UwIbZ/fq7pE/YfaM7N+0dMrW61WWTrK2FVgyfn7EKJP2Wj59PS0ZOQcHR3F8fHxxL53EXcTZQqKZDzUoEoDfW236w/lr0/68mwltzMREScnJ3FwcBBXV1exs7NTssl1iWHGB8YAvPj48WN8+PChvB8fHxfAX/2bzA/3Z9Cepr7SMeT7DanO0OtVB7h/A4Bzfn4ex8fH0e12YzQalQMvdJLPCd3IPnKHh4fx9u3bODw8LAdG1O6jzg6aZT6q29eIu4CX9ruMZ34qv3mddDyja/ENzs/Pi7yzNJ1lWqpXXS5Yzre/vx/Hx8fFD9JMKw5rYnmg+oV6CrqfoOt2UCe9IB17mTzo/5n/Avii23vgG5ydnZWDN05PTyc2WM9kVfvbeZ71vfeN9i/+qYKFnU4nBoNBtNt3S785JREiK80zi2ibHmBDP+myv+3t7Ym4QpMHNCP6/Py8gCuzUE33z3IffYjskIHGMkVAWdpGnRh3ehheq9UqwOh4PC6/U76O016vF8+ePYvLy8s4Ojqa6FfkhPJ0MnXRhG/FEnzkhmWU+NT60vgxYtJWA4RH3B0ewQEXuq/xYDCI58+fx+XlZRwfH0/IFv2CToEXX8Czz0jTBliT0+vkDnXtfZYysgBE6zQv5zUrO/vuzsK0umiAxveMZlVyNT7MGtjNQlnba/xocsKyNk0zaMrbh/DDnZlafR5DteA3+13rMu3ZmUOWBUD819Q2VdIY3awe0+o0jbL2Z9+z2cCsLG9XxoMmGWuqnxvdaWN61vbrc7J66PM9E0/rNU2HTJvAqPGg1j4MrmfF+vO9j6fxf1bnLMvIcxADyuRCf5/Vpnh/MTaojwJ3tT6lz2aRkcc4qj5+eV7TGPLgz59fC879OzzwZ9fGltK8ba86hYAl2VLNJr9iFnlw/cR3BbqXlpbuHVLwmL59LHkAlm0aPWt9sjHcJDM1HUMgVwN1H0quZ+gD3fNPn9VkbzIbOi2AIBh2qslX1l70qesSnVzTDNJZSLPYyLryvSGpj2epwAvarwCbgxkZqX7VQI8Mdp3UcV2pcqI8VuBN2+RtcZlU/YQe0M3xVafr58w/px0PnUyt+WbaV1pn/w0eZDqKaz2rsqZ7faJFT911XaWTdJeXl/fAMJVNl1H1UVS2ssx/52XNf9A4SGUH2aJe2j6tj/siWk8dL5qV6WC58tL9i4znmX8AHzzbSQELrSPPZ1JKx6NOuFInxtl4PJ6wf0yINVHWnqfabAeClN/8DyCqE7G6Z7OSTmq2Wndb1iwvLxfQ0Cfc4RUZbvDy90EqV+pH6EQ3WXcKsmmmIYS94xruZUUIE4LufzC+8VO0Px5LX8CzGUkFUwe6GpdsdjcLprJsAS2nFpy5ElTyennd/eX3PoQPrsid3BhkTqcCFmosuF+Nhj/f25y1K/sv+21aW6bxwuvUdK3XY9r/yo8sGyJ7vstA5jS7o5ZdT1mZQzWNFxlv9TuKDSc8Wyahabv+X8TdrIkDBE118qweB2RU7pRwgH3cz0oum+rU4Rz7MgDapLrF5dSdtGl6xF/q4LhxZxZMl81ksqXlzwI++G8+HjUI9CVg1CEzfL48BD54vVWfZvLifNbrMkfd+RkxueFtE9V0UGbwyfJhnxOvZ9ZPmgFRC2hqdeQ+dVTUkWU/EXeSXT/5uHyojvX7lNd6kqJm2WTyiXPmWWc1O6qyoNfihLIB7traWpldhhdNPNVnPKTttXGEDjk7O4vj4+M4Pj4uextpUMTzdNYZJzKriwb9fIcf8Pjy8rIsiVteXo7RaBTb29sxHA4j4i6Lt8YH6jYPcv3BeNFDepym+Use4Gb3+mfVFa1WqyxF5AAB3RPuKUR/kJHKcrSjo6OyEboGbdgbz0Cl/jX/MfNpNTNbCZ1Qm2iAL/pc9gEiS2Q4HBa+6fKnjFQXoAeGw2HJOmO/M9VhyHvWx7pEzld96OcMJPE2qS9BX+hhC+4L6f26FxIZVh8/foylpU8bpu/u7qaTSepXsAyWbMThcDiRhej9oXt76b5ENRuqfZDxwPWNlo+fo2Mhs+cKEiBb3MMppJqFrXq/1WqVLC0y+IbDYbx//z5+/PHHkrF2e3tbADXqRNYPS9LhE2AZWb2Ur1spqK72bTbUBmugrxNiWSZOxN3ptBF3q3BYonl6ehqHh4cRESXTuMlekEV3fX1d+MI4hNeAGH6/yoD6Yci6nvgLSMk1ZAbqPYAelK2AKO96HfpA/WX4wXLeVqtVMgt1q55p7YE/6IhZ/SR/R3Z9cglwE19kfX092u12uUb36VJ7hqzpUkM9yIKl+1r+eDwuWYiXl5flMD6PZabRLLawiS9cjy/hy2mxkysrK7G1tVWAvpubm4lD4BTs5ZAi+opDAyij0+nE5uZmbG9vT4wt/KL19fVYW1srbXsIP5S+gGdzpMwJyxyrrKNmFc6aI633NTnbWb0WRZmRzfiR0UODrpoRrxkSvU+DvMfypRaMT6uj/vfYQLNW7yYjWiunqbynktYnC3CdfIbYQQH/nfKa6p49X5/TNIabxm/TM/x3/e4BjjtZkBo9lxVdJpHxIyN1vj3QUYe2Jj9PHS8ZqXPnmWe1Ojg5DxQMyYLDWuDs32v10Gu0/Cb+NMl8dq1mnfn+b3qd25BZA/6sLdpugKGI+0v3auPZy3mKnLhe9Oc21UfLyDLPpulkvV+fpxMA2bNnKX8epE62Lv92kGaW7BHXG64XXS50AoCgT5flL7rtTto307ZM0HsiHgbi1UDXzKYQGDXt8/lY4jkOIus+Tdl4zNqjgFpmd5VPTb6Wlsdztb68o1Nct3hWj9vEjAfa70wu+Amj3j8+tv3VlKXRpEd1ry8Fp9E9md52GdQyNfOMJdFNehVe6PYHmomq7XbAqWZDmvqzZmMyHgHK+cSl19/vVx2kQbhnfjX5VwrqsJxdQRp9jcfjEuRrWfBQxxf9ocCE8sb9APVh3W/zflUQWvtK7RjPpa9rY9zLRz4AnNgvimfVyHnt/eU81foDgOmklC5z1nGq/aG2i/3+eIbLlcq9jv2m9mi7KFez3Walmv5TW6l9qJlWtEMzreCDtsnLYRmm8hvZAbhUW/gQe1fzaR5Kyg+fzNH6rq6uln0LWd6q+15GxAQ//LCQtbW1uLi4KPe7n4w8dDqdIqdax4fSF/DsEZQZWHcsa7NSTQ5MxP1AmLL1/swwZYLggXZm2J5Criy0fQx82tQUyFFWZridxzXytvnsoBqzaUHmQyirkzsYKhfUyfujqW/ckNae4/zXZ+F06HN042x99mP5UaufGn//TduofMjqlH3Onl1zopwfXIfB8qyU2rNm5UVWF35TcEgNictpNg6yYMf5ljk5fM5mrSmPstWQO+jgumkWw1pzcN1ZIhD3IIE+c0ezBq7O0hcul/q/816frRlY7ihpOdOctuyZypPxeHzv1ECVG3dKIvKMzEyHqr7Q764nmuqdtTWTDXWem6hmF12nOODsTlLNuVcZz/gPDzQAVhnxJSRZv2fynbVx1jHTVM54fAeakWlCtpUv9YA/mczoM2axAWqPmNl3fVYDiZRnjyWXCcojK4S9kABQVPfTdzX/jPdav+l3lRfGTZbZM8vJp7PoDH+2jy8CLA2S1L7wXAJYDdSUH760SrM3fKyprtA2wI9sCRLZBrr/ETJ0fn4eKysr95ZcNtmZ8XhcAKbT09OJDeEJ0HV/P+ez6vhsKZmT/+62we0z2RS6vIx6e1+p7dV2DYfD6HQ65dCYTHdTt/H4U9bJ8fFxnJ2dlWeSvaVtrPHD7Z7zL2u/+vtqh1qtySw2fS5EHR0Ma7fbJTOR8geDQclKub29LSf9uoxo9hr76Q2HwyK/ZNZ7xg+8ITMGUIoxRPaxrgZx/1b7P/PjnN+U5X6+jm2W4OnBCCsrK7GxsVH2fULXZ/qXOtzc3MTR0VGcn5+XwzX6/X45rdHrRj3c9qquUV3Cfw5g+xhbXl6OXq83kUXnY0Jl0O0v/7PpPrKCfPB7zdZQX3S0grIc0PAQfZwBnAqSOpCl4wJ53N3djaWlpWLD0AHZZJj7obSJjDTGhx+kQZ2ntcf17kMztFSOvQ+zWEJ1dcSnfdxevHgRS0tLcXx8HKPRqNgjzSiv1UntnbZXwden+CFfwLMZqGYw3LnWdwcqtKNrTrELlAuHG8ns3T9Pa8dDyAMSp0zRRtxf9sY13i7e/XN2j3/3d53lq2XmTAt0ZuGFtrfGm4wfmdM67fkatFCeGmOfzVN50mv13QGAeZDzw43LtECzZsC1TQoc+TNrddEyFCSgLN9EvIknTY78NHInBKfQ9YLXwZ+XyVCTXKqT7s9SUFGNmO750gSg1eo4K3m2iAbi/gzaoHoi44fe42NFx6OTO7u19wxI0efWZMSv82drnT2jCB5pO7mW3zKdqI5tUz207TU9mY3f2lhwGZxmm2rBHP/VgDNkmr71QCYi3xTWx0tETOgGd4oz21TTPU3Pcdl9DI3Hk3sisSl2NtPtda/pxVnq4zKKTK6srNwLIrN75kFZUHRzc1OWqgEyaPaB939NfnViRa9T3ul3BQt0HPr41SDI9dZjfDOVc90CwEFMfbn8ZjbG+0rblgXlmWzPohsdaAQI4TQ6zT5r0huMA80sYhke9UA2FbCDsgA9CxZ93Kt9cp/Ky8tOaHbgke9sBh4RE2ObE3QBbyjH+288HpdTXsmwom6a6YKMNvnzOoHmtsPliGuywN5BRbW/2iceRwFq6UmJLNEiCNZx7uMKPrK0kQNEIj6dUKibtLu/THYLssR9rVZrIiB3f9z9WH3nOehNQJSIuyDf/R6eDWgK4AfAMxgMygEB3qeZfNze3paTeTlgBHl2/8F9AOrnmb063ukTPfAJ2Wa5Kn3Kqbq6tFrHgupX7R/ta8AhwOFOp1PkJtP3rkvG4zuACj29trb2YPDMfQ73EbXPFYBlvHe73djZ2Sl7mY1Go1I3MswyH9RtFzJPXTjs6yHkMZv7TQ/hR82XdrlcWlqaOExhMBjE3t5e6Vf2d8syyv0ZOoZ8Qpkx0qT7ZqEv4NkMNM25qQUOeq8PYne8m4KHWalWlj9zWt2nURM/VLnxXJRGNtjdIY24C+6zwKvJcfPfm4K3pwYutWdmn9VY8j0iP9FM79esAVVmWv8sGKr1vzo/mfw18XIaCJDd786F10cNL//rJrvqpGobsxl+d0b1uRlgoMFEFgg38WMW8nKysnysZ32Y6Q3+o12egkyZWZtq4InPmmkdvL4PpYwXmZ6rlV8D0PwaD2rUeNec/2ly7/+5Y+p1nyY32Rh1XZG1NZPT29vbiVMNdYw0vfz5NTDF66MypOMwq7+3uSn4baImW5PJkfO16X4FVFVm/L3p2egxBSwyR7OJx48l14e+3JnnqtzU+iELKLLPfq3ySQEcBYnm2Wavh8u27j+UybvKg/spmQxpO7Ox6t/b7fY9u+b981S7EnH/IBHXeZBmIKo/4W1Suc3q52PBn+EBnNvizCesjVnapUCg+jrODw3WdZJhFl7q2KgFiN4OHUvZZIWOPX0GAaK237PRaqTtI5CeZVy22+2yv8/a2to9/UAZ2T5n3uba7xk/eFd51euVF86zmk8cEff0NXLi+8VqffS1trYW/X4/Iu72YSP7yTe0V56qvJLVtLS0VE7+4/7aZLjzQyfBvN3IM/cpT7Vvtb3wAxCZ7COud97zWllZiW63G2tra+XE0iagxJ9NvQDEVldXSyafynamJ7U8B0G1r7VvNGZS+6tyrH0In5uy3lW+kUkF6x5KKv86Ca37d2XXqe3QE12d1z5ZozpTQSP6Usc0/MI2TWufju2nxMs65gHJVldX77XPdQ19q0vx1bdznacAKFtJcC2As/ODsf0QgDDiC3j2ZFJl7sbTwREPRDwQUqoJdiY0Wqa+mhzieZIrRk9njrg7ijc7dlyVCd/duGfOU20QUYY7qk1ZB09tt9dJ+5S66TpsnYWCZ3o/hALx7CR3THj3YJJ7MCKZgqo99zE8cBlU5c5n6s4SFvjBvgs4EA54wAPlh9ZVnWB/ngcGOvuj93hAVmtzE388GKjJidYfxa9lZ/zIggJP6XY+6HXj8d1svAdANzc3E7N16pi4XtF3XrXNwf3l7dbrvA3wBfJsBr2H6zxw16BA60XbfLbY26SG3EGSTCfpfzU9nOl81WPKj1qw4Utj3J5wrQMJzuPa83DSaK8+E0ddl264Y1vjSW3sNNXPeeT2xZ/l9sPrQz0UgEYmdHZYx4u+uA9Hrd1ul8wA1a2ZnGY6ehovaqSA1fn5+cQpgzrrrfzLguCsfhH3getMRnWMsnx0dXW1gBiZXvBnPpZcT5Ch4yfP6bW1Z7s91d+zIFCDGB2DusQMO6ebRmcTGLOQ6g09GEE3o6ZsXZrioB3BpOrSTB85X7wO2m4HDXQZl5ejNljtkPop5+fnsbq6OhEw6UQB19NGlimSfck9mZ/Ds1Ue1OZ5H+u97s+7bGn5Svg3CjQjGzw/myTiWvalIqsO3eX6lM/wcXV1Nba2tsrm92RTXV5eFt0Gb1Xna1yjPNDTAX1sqzx5tg1t0kwb7lHQRE9IhNc8R22xZoVxeIADSvjYADlsKP769esCmrFRPnWifYwn5RPPHwwG0e/3y55SFxcX98Aw7QsFdJBZxmyr1SpZdQAsukwa4Ij64QOqXYqIif3LTk5Oig5ycJcyeFa/34+1tbVYX1+PjY2NkrWVkY597SPqeH19XTbB73a7pU/0ep6NfgAkpB8VPFOgQ7eY8djx7Ows2u126UfuGY/HhScRnzINawCwyqNmP/n1TeQ+JEtsx+NP+2x1Op2yrYLGYisrK8XXx1acnp6WpbXoEuqkL7cFWodOpxP9fr9cSx9dXFyU8rTezhPXbw/lQ8YP9FW/3y/j+Pj4eEJXA6y12+0CTp+cnMT+/n45LEDlH9kYj8fl4AS2b9D+7Xa70e/3S/9iI+mLh/ojX8CzJ1AtKMoCxSaqOa5N12WC7M9tClQ+B+lspwba04Inb8Ms17nzkjmD+uxF8GZanXFusxneWpuyPq09S4NUL1f7wp9fq+9D+dMkxz4e1IHEODSBf0puvL2+PrNek41sBr72zFp7pwUID+GHy6wHC1lwkwUz2ka/rvZc5UkmY7PIyDSZmSZvtXrR9lqf1O7zcZONlVq9p427Wh0ysKRW7jRdX7su+60mh1lbMkfBy5zWjzV5cXBzFmrS901Ax7QxOytIkekB2odsZECjBgb6yuySf55Fv0wjraMCJarrcRDnQfRFjRfocj/YYh5tbSLtM91snv+yNjSVpe9N4zkbM1q+y1It88xleNrY0fKycaj1ye6LyDNop/XTNH2UBU1QDcyeZosyHePgLdd4RpWD2Bmw/xCq9UsGKGf/Z32bBfIOdgCU0b4s07xGAC+3t7dl+ZYu+3TwF6rxqKbPatdo32V11j5SXasvneB0MAOdU5N/XgpCARD1+/0CIml2EHpEJ2sj7vwxBYBqoE5tjKt8qq+ufFCd7ZM2GhM4TwBgs8zCjC8AFQA48MF96syPynwFwEp9IWdup+Abdkonq7R+vlRRn6f1yPhF3adl++rzKNP1xkOJ8vylfa+6GKBTJ4Cpt+6Hp7Ln5emEAO1VoLI2QTCtHfOy38oTBZRVZl3PIROaUeyyoX2kSQZ6rcuU98dj2vgFPJtC7lBnDjvoJfuN6LpuZnSmBSZNDknNcVPFRvpy5syp0sme89BARwME5wdCz/G5Nzc3ZTZATxeZxVFr+l2f7WARxo+ZnWy2IuNHFvA8hh9KOjPA5q3IiM/81hzLaQGIZ09E3K3z5jfqgIHLMq30mXyeFWx0Q1ZTSJqxwnjRI4m1PG2Py1hTAMJ3DSIhV8aZEcrkW2Wl5gjrf8oTL0f/0ywXZjKRV91Xw+/TZ2T8yEDUrE9UPnQGJnOYmoCBaZTpTS1f+cDsG/zQDKCsnU2/TXN+vE4K6PJMHBt1AH12PAuCZuWLf1fHgZduoE22F462t506qDM4S7BVq4vyQ/dlUbCmZt+e6oRmMqj2Bd54wKBL5DNAz8cNY1PrqcvvtFyc/VarFRcXFyXYYTmQO/08+6G2dhpfVK+zrEGzz2p6VXUMdXOnG1InU/nDLDY8pC9OT0/j5OSk7FvFEp6mtj+FL6pHLy8vy/PZG8ozlD0rrBYcuv50ve72gHfGHPJINgCZFd1u997Sk4cQukcz2VjOpxkluvxIyTMRp/lhNXqIDVAQDJ2h8sd/rvvJIFN9WysbXpJJxHhcWlqKs7OzksEBEOXBpILN/pv70BkvkIeaTuG7ZkP6hBe+COOWpXTszaWyVes36sxeWBsbG7G9vR3n5+fRbrfLmMQX1c3wdYmU1sltJHXWfdx4NqR7WMETNmJ3YP329nYCTOG5vFgmyT5UnU4ner1e2ftsWobQ0tJSDAaDiRM0yY7imVp3bO/l5WWMRqM4PDwscsFhFr48uN1ul2xbZE3HOPaAcnRjevip/jhxI/etrKxEp9OZAGKQjU6nE+vr6yXzqsYHyoYfesgChzKonKrcuu+j4L3KBjpobW0ter3exHI7MvTo65WVlRgMBrG0tDSRXUobFBTkN51Qdj8PnvBsZGMW8jggAxGdpulA6qSx73g8LofZHB0dFSCbum9tbUWr1Sqx0crKSuzs7EzYG8rSOuMTqX2GxysrKyXLUlc7NZH7s08l1aMqw5eXl7G/vx+j0Sjev38f5+fnxX51Op3Y3t6OVqtVsslXVlbi+fPnMR6PS1YogLjjHLpPHHzrdrtFl3g260PpC3g2A2WBJ4KgiqS2ZlvLeWgnecDNs71emjbM/1mGk39/bEBTC8a1LgQ1aoj1meqceNnZM/1dnSb/TZFnnpk5vFrmrEBRxodsJpc2Ih/wg8GqwE5THylPvF5ZHVw+cEwBi5z/GW+VHgOS1AA/dZQ1JT4iJtLFa3WqyV12jYM9avx1vOjvCjh4Hzxm7DbV1QMKnEoMizp03gYvP5OfTIZUjrKgBiDA+eC8fSzV6qpy4dkrBKIehHsQ4s+oOQAq81k90B8uQ7VX7RnT5CXjgwZh2i8OptUCSm27luUBa1N9XCdpfZQf2jcZv/31UFJ+6DNVf+i4cR08Ht/fuyQDS7xumW3QMpV0bw30q+qSWrlPIa27As4EKdSJiSp/rk8oZOR2U3noTjsz5uPxuIAeCl55kFNr02P0q/Lh5uZmAnTxAFadd3wD71/4U+NFpkP1Px131Aswk0DSl5M+tr2qD7CjuvcSgSz3zNLv2pZZ65SVmQG2qi+Up26HdMJA5admN/R3XfbT6XQiYhJw1OVStTbUbJ1egwxl97pNgheuO7V8XTamwTb7UPky2Bo/IO5lqRIAhS+7pK9ZToxu1TpF3IFhnimlbVU7oD7meHy3JQW6yvds4npdPsrSLQLdTqdTwCL4MgsYAJjY7/djc3OzABZsNK/6QkEidCrLZPU0Sz+kgH5Dfj2TSsEMz8bS/kOfKtjGdwAkXoCJvV6v7Fvm/MhsW7vdLkAcz9ctQjJd0eQHefmtVmti6R0Tw3pSbKvVmjjlVCe7kHeeyTXaLn22guGMnWziqEk+HCR+iI5oItXDgJXYx9FoVJZQ0p8k3DBpwB59rVar6EPap4S8wQeerbpEgaJZ7P80mz0ruW2kjq3Wp2W7w+GwLDdmCa6Ot6WlT3sLXl5eRqfTiY2NjRiPP4GQV1dXZZ89+MAYRabQNSzLVtl0//Ah9AU8eyDVjN94fJfNAjlAkgEfeq1S1qEZ0KHGCSdeDa0OJi33sQLj9VCeqKNKnTxFd5rTqIOLsrPgx9vg/UJmkxphrpumKB/CF+9b7xflkTqGyo+as0qZWRDm92QGU51WHAE1KMhJkxF8LGWOXsYPZh0j7vbTiKgvucrkNxsnEfdPWc34gXHmmTXQ7zHkMuu8cAcA+dDZxgxgzgI1fdas/FCe4NTqTKzruUzemp5b40kTL3Qc66TE7e1tWX6SleX8zurov2X19Wfr3iGeaaXORa3cWl/oZx8XHkji2PtrZWVlAvCs8R996llgmTOon7OgF52uLwdHMrmojdXab1oXlQn4ofs8aXaKA3xeBy0Lvrgd13Zjx5w31Jn6EABkQJH2cxMfHkLUUWf2qTM+gGaNQTW9Crk9aNKFyideAEUqs7PQU/jhY0UBqqwNmf2s1Yl64TMQKEOaHaFAGsQ9+CNk6E3zgx5Cqt81YwcAl3cFPbnPAfVMPpt8A71ffZmmCQ3kkoCdMQigkQU2NbvG/WSsACa0Wq2SXcN9ZKGoTmu17gBQdLzzwid9KUPbpPWBX5Slk1FO+KfczwmKZIuwJ1Wv1yugEXt41fxCgKZ+vx/b29vx8uXLOD8/j06nE5eXl9Hr9eLk5CRub29LlhT7AzF2Iu6y9LVs9c+xja1WqzreMh9IeeNxg+49BmjGO3uNdTqd2NraKtl1vV6vAGGZjCwtLUW/3y/PZ6ki8sA+ecjS9fWnk4NHo1FcXV3F27dv79VV+2s8Hk+AHm6z1EfzTDcdK9zD2CX7kCWmg8FgAhih7b1eLzY3N2NtbW2CRzXgiLGnvFLQPfPp1Hds8h0YiwC3gJ0RUTIa1U5dXFzcy6bX7H+dGGPfKsAPBZVbrVZ5VrfbLZlnvNPeJh+p6Xt2fS12c/4xxqnbxsZGLC0txWg0mogJIz6dCgtYpKdLtlp34BnPgx8qJ4wh3edMwTN07iyg0VN9lOx+1f3oNfhxeHgYETEBPo9Go2i322Uvs6WlpZI9ip8BPxRo11N62X9P2+576c0avyh9Ac8eSR5YquOooIg66dzn5ej/UC3I8uATxUKKsc4q+LMzx+ihApMFBB5s8Duz4JAGeVngqIpa+VOrsyp0nk0Ac3Z2FicnJ8VA6rpxnVGbFthN40XWJxk/kA+C3YjJzVfVgfC2zppWqv3s/Dg/P4/hcFiUqGcPuFPgvG4yOl7vLHjwoBYASx01wACtvwaA6sxm9fH6633+XGZ+eC4OkDo36vBmTnwTTzJlrHVwBwsQQDPiFDxTA+HKPus3fnfHXq9z/cEsmM7iNGXSNLU1u0bHq+swlVXPPkOn6qbAyg+vgz7HAx+tSw1c1SxRLYNlFpo94eXqeJ2FJ9pXDhI5UKS/UU/4puVqmdr3qvv8Ouqj+jjrk+Xl5eLEkMkwK3g2jR81sEPBEcCis7Oz4nziTGm9HWTVZ2uwrL9pexUwzMqlj3VrAN2nxNvtY/EpjqnKCBsiMzOrWSNu63S812xsFtx50Kg889OyWJ44GAwmMs8yeqjd9bEKoTvZGoFNmbX+fo+CXTVyv01tuV7DSwE26qmTNScnJ7G2tlYyrv3aadQ0plqtVgkWdDNp7f8m/e2kPodPCKt8e7YKNlt5rRMxCnZpRsnt7W0JdgmQudYDeq8nYNHNzU0MBoMCrER8OsCC55DxdHNzU8ASxjm6nrprcIneq9lzlytI9TIy4/aLgFeBz8FgECsrK7G5uRnb29uxuroam5ubBRjU5XmZr7i8vBwbGxvFjrOE+uDgIC4vL+Pw8LAsGRsOhyVIp6/9sAW1pTqxx9JtbafKgY8NeKA+no4lgENe/X5/IiBmCSrL2zqdTuzu7sbm5mZZ2prZHg4K6PV6sb29XUBB6s1BE8jf7e1tHBwclID917/+dTo502rdgX3YZHwozRZXwAseYifgd6vVKrwEWBiPx7G5uRm9Xi/W19djd3d3ItgHKOv3+/HixYtYW1sr18OzLHZotz8tWWU8ah+pjCoPVZ95f6v8A1wA6F1eXsb6+nosLy+XiQNsNs9fWVkpsXNEFN1NvHRxcVFAdZanwhOAEOQDfuzs7ExkoDVlodV8lMyX8vuyclSvo7/g987OTjx//jxOT0/LAQnY8evr6zg4OIhWqzVx6AmT+9g1PdUUfiiwzumxbI6/urpalm3qpNpTfJBplPFGJ3HAKLa2tuL58+dlg//l5eU4PT0twPXh4WGMx+Pi32AnxuPxPUBtdXU1+v1+AVEBLDc2NkqWpmbiZbHUQ+gLeDYDeVCRkQfGDhZkTtK0Mqc9L3v3emdC/Lmo5rjy3Q2dUhZwZJT97g6/OpG1gfJUvswSKGcOexaUeJun1Xeaknejvyh6TBAQkfMgu6fW5uw3/+xBlwbCTYbzqYGukz6/CfTSd6dMPmqz0LXgnXfXWbU6ZXV4SPA7yzjN/svqxv9ZMFmrY1aHpvv9mdP0bPa8JtJ+cXK+NPFHv9dkflr9pumbWeozbWw+hnysaqDrmW8KZnK992eTLXK7nQHcqjNoZ3ZtEw+eqk+8D5wHWb88ROdPA5QoMxsvWr9F2ZsmPeF9kdXX7UBGtSCLsmq/u0+T1W9eWWfofPUtPPOMoJJ6kMFAG5uCa7cb+u5ExtY0mfdARcExBXv1c1Nwo33KfQRJBKDt9qd9dc7Pz2M8Hk9MprqO0M+1yaJZ6aF2wLMlFEQiCPSss0xfw2fNuhgMBgWI0OwVgB4CT9+H1/sNyjICNWtvFl8kIj8gyusOoAaoqNlF8MM3us94TIYYYI2OSZ2c63a7hTetVmvi9Elki0wmtTs65pwvmVxocoPzQ/UDckGbNUOMrDNdxqr8aCIF9HyMZf5C5iv5xIL+rqec1vRMJgd8VzuuMul73/EckkZ0jGRA0TT9XbtmVh83K0Plw+vly1Frfov76sgywBhZfjpufGzU/ORFktpb7QPV+4CbgFrn5+cTdsvtZWbjI2JiaTd6gu96oqlPuD+WJ1/AswZqcsDcUVfHTb/jVKgDMuuzs+trziMDUVMSEZKHHrn7UJ542VyTOWhZu2oGJmu7G+DMaXdFjjLVU3XmqUTccc4GJfVAkWbPp7617JDsuUoZwJAFU6qwfI+UefAkc7IzR9f5oddByDWfaacabv7zTDMPBPndgRGdrVdj85RZiYzc+Gl74Ukmw/p86si92i5vq48r5Yc6b9SN3zUjQMvz8Z45V02UjecM2NXlxFq3TN9k41nBk6bZRvjNvZ5lRJChWWq6j4I+OzPITTzw+kZMgtwZXxw4yfojm0nW7AEfN9Ql06faBs10y9rkWSK18TwLuVOtG4mTWXR2dlZmazlYAj2m/aRBAhk0mh2m1ysYpXtJufPqbSeQ0n1u9H9993sfwg/lC/Vk6YJmJ+o4IgNJswUcHMmexefMeaXc6+vrWF1dLZlfDpq5ns3a9VjdqvXSQxMyAA0Z0IwsnTip1almf1WnKB/hq2dmaPZmDeCblZBXsrQJmG9ubkr2Vb/fL8tXIyb35dOxip6njugMbx+k+xL5GNJ2q75WO6OZiurrsD+XBj6aPVDzX1WHd7vdaLVasbOzU5Yxk/ny5s2baLfb5QArzeKlDm6Dta1uB9UPyfqH69kgnJeW6dezFHFlZSV2d3ej0+mUzLOVlZWSPbG9vV2Cwaxu6HzdML3f7xcden19HR8+fChZaMfHx0WfokPwL8hgUrnQ5U7Ijq4Y0HgH3YjuVR1ay5YGwNrb24uf/exnsba2FhsbGxNZicvLy2Up1tbW1lR+tFqt6PV69+wX/dLr9UoGC33W6XTi4uIi3r9/H8+fP492ux1ff/112T+ONpE9hFyQpZjZCuWb6g2ucx1DBuHW1la8evUqfvGLXxT+qL/Ksk6ARt0Lzol66v6xru/UX/AytN91rNAG9uLq9XpxdXUVR0dH94Bxno3s8x99SOYZ9hSZW11djb29vdjZ2Ymf/exn8c033xSwSONfXfKr8U0TPcXPV75F3N/Hr9VqlaWV6rtzsInaI8oAsNWMTbXrjIef/exnsbu7Gy9fvowXL14UoJVrHLCb5p/Ok9S/RdaVV6rXl5eXSzbp6upqDIfDcvjG9fX1RH+qbwdgRtblL37xi9jc3Iznz5/H7u7uxGEJ08Dch9IX8OyBlAmeO5judD7EUaLsbFam5uiqM5LNRs5jsGQBQe2zB7tahoNntbo1ObX83+SUa9lZYFdzkJ+qQLNytR612VTnR+YoZgCJ/leru/ed88MVSfbsGjXJdXYfzrQa1KzNqmQzfnnwo+AZvzvPas6u90vNUZ/WNmjaWM/G7TSjpn3twS/LAJQUkPQgMpNRv64mE03tro3jjB81HTkrH5QX+oqIEhTV5A9qyjzwMaPt0Dpmr1mpphsVhMjqM0u5KiOaleX9kemdWttrdqymU2t61u91O6f88IkoQAGCX9/zTMGAiPtLj/nNM9UIrBSY0sAGPvJdy9IA4rGgSBNflFxG/NkZgNHkxE7zLbJ6ZfZD78n8oSZ6qN315zgwlRF1VcCc9ri8z+JXzMIf39fJA6XHtN99CQ0QfQY/IiaWkaEX9SQ/n0Sp+R7wUGXcZUgnf7ie59zc3FQnvHwyT9uhkxMZr/hPNwrf2NgoS+EuLy9jOBzG8fFx0Q9Ze6lnZku1jf65qX+o77R9/wAzCALZy2p9fT0Gg0FZngXIWMu00mfrclDACtUTrdbdScF6OqH6Y7oRt5atLwUmmNRUedH+A5SpjVH6AHCMYJqlmnp4gu6H1pR5pvJRm5ReWloqS1exH+Pxp1P86Ivl5eXY2dmJwWBQ/sfusGm5BueMNdct7meOx3d7amZ+OmAZy5GRDwXgAP0cLGqyuU0AmduITMa8DOwsdSDTR0FN5EEnNjOgHj5oDMy9jAtARQVHtD/hz+cCjKb5yjoW+E/1HnzQdujhEu5XsHQTPmxtbcX29nYBULNYyOv0uajmU7ruJWNYtyfR7RciJm2Q6mx0/+bmZuzs7JQX5dYmhJ5CX8CzBsoCJkid15qjGjGZml5zSvR6ffeU1Qw8UQXBfdyrGUX+vIcqE1WomdJVfkD6bA1CakAW5UxzTtwJ43dPtYcXOC/TMvAeM6hqiqk2A67ZiRlYoM6Iy1JNBtRI+/NcNggO1fBlAd+s8tFUJ9/zwzNp3LngN302Rie7hjZlyjgL4JzXWUCT3fsYnmTvPBOZ1OVWWr7e52MlS8nPZNp5FJHv1ZO1MauL66KHOiTeLu8DBUNU3n0ywDO9NPtL2+719bqMx+N710FNhl6vcdBnVp5k/ax8BhDSE8Cy+zUQduDXx5DLvwfANT75MzNq4sUs5PJA/RgbZBaRZaWyoqfy6awk5VAGwTRBj5OCYtoHlMV/Cqrh4DIm2Y8k6y///Bhbo7pDT9UETNQ+8Nn2bEyhR3Q5H5Tdy+86Fsk8Y78atTHKrwxseiov6KvLy8uyT4oeVkC5vjmwtymzs16vJiCQdqKLFJjVa+greON6Zxqp70XgxZK+8Xg8EYhlY1ntCbqPutXsQMSd/qBcBcI08NN+hgcAahF3QDb1BJzR/WhUdtxH8nq5XVheXo5er1f0w+rqatETrVYrTk5O4ubmpmRZqS6hnKyPm+yDk/rf6keo38d1atPZv6vb7cbz58/LkjwyrHRZXpNuzWyl9gF16Ha7cXFxERsbG3F6ehq/+c1vyrPUTrhdyd5dZtz+AEjWeOP8a7U+ZYo9e/Ysut1u7OzsFLCMMQywkO395vXJ6ub/q18xHo9Lxt3Gxka8ePEilpeX49mzZ7G+vj5xMAkgGYcxcF8mp7ryBTvkfNAMZmI45Hpra6vs60QGU0Tc6+taG5v4M+t/yiO++0RUREyAONgq9isF4NL+zLKVs3HIQQS9Xq+AiAqOoKc8jvh9kNoojWOwA7rPMG2gHXr4oOqNiJjQoZymi67AJrs/9VBbM0/SfoQfWieNhSKijHWyYNn3TidJVT7gBZMA7Hum2Wo1/+Yp8vEFPJtCGXPdQXSwgmv0N3Vo3FnTcnlvMi5aRga0qDLLnv1UhZKVlSk9nk991AHLgrxpwJk/Xx1AvjtgSPCl19Qcy4fyRZ3Zh/BDlar2EfVzRadGKau7Xu/ZNKq0VW5brVaZVeQ/fcZDg9/su/MiA1eVTy6zEXfL4yjH66r1pUz41QRMKTmApmPoofzI+srvG4/vTqLN5Bd+qFOk2QI4X8qz2jN9bDU5/tm9fNaAyXkyjS8+Xj1QYYz6Rvj+DB/f8MWDt2zCwGXbwaMMYPS26ljy4DfjRc2hV4dG+aG8UBCgBk6pbVGnOQOlM11bCxJ1zNT6MiPncfa5RpnsARSxNFMBNHijQQxOlPJBHTPsgC+t1LqrLgCI0ywzAh6ANd1bhAMUmpa3PlSvetCr4BnON0sbuFYzLJp0s44Rr68C9K5rdOwBULCMk/rpS++f1cbXSP0i+vX8/DxOTk5iOBzG+fl5Wb4Zcbc8RMeLTz6oPlAeZc/OSHUBzr5PNFBP+srBoVmJdrCsh82zI2JivxjtJ79XbaT3j7Zf9YHzSP1b5afaNA9gW63WRL1ZosMyTXinwGtWjpLyfTwelywUxgiAXafTicPDw3KgxXA4jNPT09I+3rOxq891AEx/p5/5rnJK+W5fCO4Gg0EBzV6+fFkAEgAXXapX40fNf/Jx2+12i71lo+5//s//+QR4Bk81g02focv3XMZ8rLkcKkiioCL+aLvdjn6/X/gAeKZ85gWINs226ASS8y/TdQBXLJlcWVmJ169fx2AwKONYT+nkoAEObeN5PNOzQ1UO1Paoj67AHCenAh5phlwmA9PoKTrYn6G8pU66fBA7ha3CbqCb8YMYJ36gA89UXqyvr5eDCPzk0CYf93OR9iP2AN2nvCD7s9/vl3HFNXqYgOMJgEXwggxJj/e1Pr9PcmBUdYqCxePxuCzDvrq6ik6nE9fX12XCgwOSdHIGXsAPeMFS/kz/zIN+f3BkQuPxOP7r//q/jlevXkW3242/83f+TvzZn/1Z4z3/8B/+w3tB1l//63/9s9TVgwWMhQd4WSDh312BNr38+dwHWu2g3ufggYMZ+p45cRllv9eekX3XMnwG83PwY1qdptFDnPZMHrScLEhS45zx8nPwpzYW/H//XCsrMxIZLzJ+6PXOxxovHuN0NIEH7sxlr9rMd9ZWp1n44dfWePEY+ag5+Pqfy4QHCF7nrFxv5yx1zRzPmmxkOjhrU61+NcrsQ9Mru8fb4/KR1bnGr8ymNcmI31/jwVP54c9Xx1Qz0Tz45j9dCpBdr9d6UOcvL9/tTK1di6AskM+C66zfmnS+B3fT2qVAgfsgi7IrD+GpTzBN8wdqwUdTH9cI/rmsPIUv6m+yTFMzlHwZmfujTZkIDm74c2v6KuJ+lpYC/AqmUG/NQPMMK5aiPYYnunQMwIGX7j3k92fvzpeMF/p/zT7X6gyfyCLU/lMALVuV4PXzd/cjNOBUHkVMZoW0Wq2qjE6zh643/RoH1FQeuRY/wNue+QXTqFZP7QPvc9rQbreLTLZa91cl1Oy+x3U1nmk7M+ADnToej6f6iQ+1MY/155qexX+uQ9Te+ncFTiJiQi59Sa5eX/MvpsUVi6Saf+j2USe//KV7MkZE0Qe+lD1ikh+fu60PpWwsqB8HIM1J6mdnZwVgZOJ0PB5P2I0m+YhYrCz8QWWe/Tf/zX8T/91/99/F//A//A/x7bffxt//+38//o1/49+I/+//+//K0dMZ/c2/+Tfj//g//o/yPTOMjyU3hjWjgPHTZUR6Mk6WUZQZWs260Gf69RGTgffFxUUcHR2VFF+Eq9ampwqQK0c3CDgxKP2a4asFf7WAXZVmFvwpms0sR7aBZ/aMefAky3aqGcWmcvx7zYnxMt0hUefTZ0JqdXiKfNQcSnfafSZTyYO/pkDfr/H7tF4+k8o9LNvIxnZW7iw8aOIJbdSsCHSFO7x6P0ZYHY3MUDvPag6eZrG5gWc2MHN+a8HFNH64HOjYIOMOnYWBpJ56j8uXAwhNDn9NPiDqgYOny3ocRPG+mtWJzfpD9SVyent7e29PDIIfHUsRd3oxyxLR9jqQ7s6u8osxo8/IeJAFJy6708idX9VduiQT+by8vCzL9Dybx+UTJ9SDH9cDrk98/zDdX00duYuLizJTqkuPa2PTP8/KG+rv5MCd21nqrgEYek+f4f2f7dWU+R+Uz/IKnN5FgGgZ37KMMvSC22D9z/tbn+HPcSCBwFr9IO7VbB+1MZptwB5LWt+H6FPaqxuqs7l8xJ3/Q2YM8uF+qPcL2S7aRtoCf9VmqDxxj2af+T1c1+12yyb4m5ubZS8jsoy2t7dLdlpTZpH6fdhT7zPVqQcHB7G6uho//vjjPRnQNvJdeUQ2Ev/p9Zntyfx7vVf7gc3vB4NBrK+vl03QeekSpCbg0ydIdcy7TxERZbnhzc1NjEajomups27Yru0jOyhbAq/Pp991fFA+OhRSXdJqtUo2iWYnZeOkZmO0Hm4bMtLxil1pt9uxublZbCuBvGbV8ixeGszzbLIgsevYEbLWWq1WWdLN2Oa309PTsu1AbSzoOJjF5j5UF7t+zNrNfxFRbLQuUdSl0mp7yRRlY/jBYBDtdrvwSOXv9PS0ZJBmMUFGj41lnkIZP8iSJ9vz8PCwZL9G3J0Wqb4me/+pfAAYjcfjGA6HcXBwEJubm6kf84dA7iMyJpCRs7OzGA6H8dNPP5XMTXjAGONEXPgRESXDHNwFfiwvL8f6+nqVF/PwQyL+gMCz8Xgc/+1/+9/Gf/Vf/Vfx7/w7/05ERPyP/+P/GC9evIj/9X/9X+Pf//f//eq9y8vL8fLly89Sx5pT7M6FOnOuzFT5uEPviqhmgJ1QPhg8B0cWNaCa6uQB5Szp1e6EZAGZPy/rD5x/dRxr9X8M1QKZWa57SD/UFGLNcLicOVgAX3QfjKyceVHW9pqBrwWXWVtr/MjaoNfVgDmX43kFe1kd/PdalmqNprU1a4vXowb2OC/887T2NBF10/esHk1Zu5khzNrsNIujpXrKDf0i5cPb6MBiZj8ymqV+TfrV61TTH9Ns0iwy3EQ1GdV6ZFllvhym1bo7/Y3vWl+1kTUwUa/3DLPa8sRaex7Dk2n2o+Y36LvKsQMnj61XVh+eQ6DYxJPHPqfGiyZAQf2OTG6n+STTMs2a+l1trgJLj808c91JBtfNzU2sra3F1dVVAR0I1vGDmoJu/a51w1eA8KeaAvSafzwe321F4BlnZIh55pXv4TSNNz5pOx6PS0Yb5bNUataxqpMzviSX3zN9Ci+beEIZAKGaceYZewrKPMY/yPxx3RYjA5RdTvk/m6TJnunXuZ3P4iLVz7Nkms0iG9PsnZPGDJqZh07LYoqaPtVnY4+0nbo1h/NIs7RmJX/2tHH60Hgk++zPz+yjApkRUfYJhS+UxwT3eDyeAPOxLYCXs9TxKXZtnkS71W+hLciC71EIv1iaDN8U3KYMnQjLnq30h8AT96Gurq5K5pkTcoCNQz4AoXWsuHzo2Jt3u/9gwLO//Mu/jDdv3sTf+Tt/p/y2ubkZf/qnfxr/1//1fzWCZ3/2Z38Wr1+/jk6nE//qv/qvxj/9p/80vvnmm+r1pEdCx8fH1WvVkKjzpjNOLvx+0ogPZnfQtRzPWnJFqs/zazy1W8tUp+shqfDOi5rC9aBTHQxNOc1IgxgCHq1/9jwnV+q6LMCDoSYw7aGUBfP+8v5j5kD5MU3hZ06uUxZAwFtN+aUu2azcYxWtjxOtJ8YRBU+dyBbxzEQvp9b2miFX58vryOy07o+EQ6PO0SxtnZUnzg/NauJZGlh5xqYDBxlPvO1NgYG+47Ap7zUzUZ+djfmHkJbj7dL2u8OFs+DZJZohoe/+v1JmRD2YcNlTnaYBTNaWh8qG8yWTFXc+NcvCMzr03oweIh/oUR9bTc9zPswS7PnzVfZcTnC0cJKYyVadDs+0rIzgozvvqgc1+NW+wEHTPdiyLROyvn2ME5fJlzrPusGwBt6Q6vp2++4wl2n9lP3vdlkzRjQwyJbkPFWHeF3ctipv3LaojlHbXJNdyuHd9QLla9YnpKAE37PnP5YP+HErKytlo+idnZ2yH9LKykqcnp7G9fV1jEajib1zHACo2Rdtr/Zzky9F21SH6zjGJ9ONndfX16PX68XGxkY5VXIW8Ex/r4HCEZ+yunq9XlxdXcX6+nrJVvCsOfWVm+wtWYMqV9k+ilofnqP8UL7Sj/1+P/r9fsm404l4rmvKLsp0Zkb+nwNp+Gf6v96j+kR1p8YAETExoa+ZjOggspA0y1j1mC/b9DHTtAecttN922nBtMo2bVA/iTojA1dXV3F2dlZkY2lpqWTRKz8oD74hB+12u4xR/W00GsXq6mqJV2v2Vfn/VFvTxBN/8QwFeclAPjk5ifPz88K31dXVIgt6GE+mE5Uf6hcfHx9Hu92+l3lWa+ci+JCR18X9yfPz8xgOh0UX397eln3hyMpTG6J6lPL0cCD0wP7+ftzc3MTLly+r+qdpXHwuUp7c3t6WDGwO+rm4uCjjGX6oPtJsZsYHmdwa5x8cHMTNzU08f/78nv3SusyKKzTRHwx49ubNm4iIePHixcTvL168KP9l9Kd/+qfx3//3/3386le/ip9++in+0T/6R/Gv/Wv/Wvyzf/bPYn19Pb3nn/7Tfxr/6B/9owfVz5mMUUfB6swQM13ZzEqTUfNATe/Ra9Tp0We4w6wODuW4U/RQanKyam3lRJTs1Au9rhakeXDPfTVFznu2kaTyRNvxWF74c7M68bvKiu7noc5V1i9ZsOp1bzIe9IEefawZFLXynxLYKGnQkAG7vjTN21jjSRbk+H8uMxgzdcgUPPOyuO+hRlj7M3N0CCz0Wl1Sq0CN3t8UiGZ8UH4of93hUd2h4EPWrmysP5YffK5l9DBeGM8e8DwGBK8BGzXwTI226iHlxWNlhHKVN6rblC/0fbaM1ZeQ+DO87cqDpn5RkEDL8Pszu/IYx1WvhS/eTp219T3KGEd6OIDWkXIpi/7OsqRcNtXR9+PUdR8116lPDWZqzh6BCA711dXVPdnQa9UXcLnm3bNq9DNlc6/2DfXzjMBZ5fKxvGiyAX4d/FLw6LFjVymTH9e3EXdLW5X3/sxZdSljY2VlJcbjcTmwASBtZWUlTk5O4vT0NJaXl2M4HMZwOLzXftWvalv4X+UpyzbSzE4tU8ehyiJ2l+VZnU6nbPDM5te+n80s4Ij7FfobIMbl5WX0+/2J4DPi/oEBOgHt/aS+GqT2MpNx9w29/vhnesImm63rAShqA7Nx6s9Uuc98Z9e16i8raKS+tI+3TNdxv/JKwTZfFqqTYjo2HDzLSME454fyfRbymEZlGH60Wq2JU08V1GOZofZpxN2Ej/JFxwnXkznDWG61WnF2dlYOo6n5G+7vZj7aPEnHhI419SU5AVlBP91GCPvsY0/L5uAk5dPJyUm0Wq04Pz+v1q82JhZNPvYVTAQ8Oz8/L/oXPadLeGm/2grqf319XbYign+Hh4dxe3t7D0xsos/FD30evgLjA+Ds7OysHAbAeLq9/bQ8GtzAdQrjjS0iLi8vi2wdHR0VcG5anZ5Kvzfw7H/6n/6n+I/+o/+ofP/f/rf/7VHl/Jv/5r9ZPv+tv/W34k//9E/j5z//efwv/8v/Ev/Bf/AfpPf8l//lfxn/2X/2n5Xvx8fH8fXXX8/8zIzxDpi4EkMRO8Cl1+pMuAdH+lxXnPyG4vJAVJ1jD6gfS5ki90DKHRl1otxQudFTkKcW2DWRGlXK0ZlQdQSfQm7AavzwutU2CNUy9XqnrP9qfep1wtHzoHMevHADonKdOTY4GWRqZjJf6+/MIVTKAk4tUx07X06T3fvQ8eJOqvLC9YDWyTfHzeo+7ZkZZYCH65IaYJM5ZfPgh7a5tilwjWcYUi1f2/kQcmAlG1uaZVFzZB+rU7WtPma8PnpNrb9rddI+qI0PL6dWD3d2szH7VH5kz42Y3L/RZZW6EZx5XZBzn0io6Q/XCaovPfNiWr2fQj5+tI4K3vizNWDz7A0te1qfefsj7mek4OdkduWpMqF11TpPKy/7PwPda7azSZ844KT3qZ7NgIan2FvqqsDD2tpatFqtckLZ7e2nPWJubm5KphXBCWX42PZxkMm8tsX5VpuMcz2/trZWgKJ+v1+AI0Az3T94Fsp8JOoFCKUn4zoopXX0dvOfjj1tn+pBHwuue10H8TuAp750Ai2zC7X2Kj9qY4T21JbWuT7TrLGa36Dtdl3Db8if1o9yNctkVr1R44W3tQY2OtXkXdtX41HmR2kdfJzotQpUUl/dfzWzT1q2P2cWHfsQPVzjhf8/7XfapasJnHf0v2c0Ik+ezTyvNj6WXEf47/yn/erL7TUZRuN1xl6r1ZrwddS217KZM/oc/KiR8yPibrn67e3tRGbi9fX1xMQJS9qxcZSnWxK4vX1qPDuNfm/g2b/9b//b8ad/+qflOwj127dv49WrV+X3t2/fxr/8L//LM5e7tbUVf+2v/bX48z//8+o17H8wK7lxzRxYdRoxBKoUUAS6DxoEmKIDQDPZNBtCnSZ9vqcJMzOvZfCcp5LyQME+rY8OapSl8kSNi5ehM9z6TFcu2ayg8o/BqNkCrLHX6+dB6hwSmJHV5AOadF1dRlkzxLSzqb5utGuOFXXTmTSdWcscwMfwgXeVa5YHZvxiY2A9BUuNpjrQrhibApHsN539iPjEW8YJs36adaXO3VP5wTjgJDHtU5Vv+KBLS7T+ro/ckchkJXPmKE/L1FlSliDoWH+IczYLP5ANzaDQjAfGsWZORtwf++og1xwrfvOMGyWdPdVxpdlGOr6bsiJm5Qf9Ba8dSPQ+53+d9XYwoNVq3RtLfFbd6o6rf/YZ5Zqj64DePHWI84HnsqSDWVgPBMfjT8slGNe6hD9ictP3bLm281WDIp6hp4Z5n7pcPoW0LOWvA//OQ+pNHTV49T2UVM6abAH/IYMKUOpSVq/TvMl9AvicBWzM1rvt8ACd3/W3mjwzRjxrQEnlJMuueOxYcV9JA6zV1dUCSJ2cnMTq6mp8+PAhVldX72UDwh/GQeZjaDt5Ri0zmeuzYI5+WF1djcFgEM+fP49erxd7e3sFSGOzcAXPmuyv+8ToIr+G7B18DfSBTi7XfPrM91Yf1pca1gBqrY/LQJZ5pmNSAaYmHcvv6m9p/V3/sfSJly7/1uepLlT/X/3rTAb0euUrsgS/fAsCLy/ze/TzNH54GRnxXM8OY+wy1siW05UD6qeSEe3tzJ5FNpHHDYC8+Kfuo2v79N0/1+ghOsfjF/cdmgAclXV44P2n45YsLfiMPiNW0szmJn48pb0PIR/n7ns7rwCLxuNx2XsxmyTQg8R06TO+jMpH0yFFWq8/FEJ3EPttbm4W2wRPiAcYP+yFyZ5n6KnLy8uiQ7KtERi3i6DfG3i2vr4+saxyPB7Hy5cv4//8P//PApYdHx/H//P//D/xH//H//HM5Q6Hw/iLv/iL+Ht/7+/Nu8qNlA2iTKHXBptfn71PMxAol+x5PqCfOphq9Wi6PjPgfq/yw79Pq7MHhe7QzjPLKnvuLDxxh1+vyZx2dVIyvs1aP+V7ZgjnSZlMa/9pYK6BXMaPzDngP31WjbLgSOvJNdNm955CTfzI6qdOa628iEidftozC0+8PNUPtQy8Jj00KzXxo9ZP2eyS1ss/12iWYN75wWd9LcIZ8fY38UPfa+Xo/9l4ye736zKbpNe6o9xUr4eSP1vrXhuzGnypQ14LaJtsgmcH6HP57L9ldV8EaXBfG6vaHq1zzceYRgo2qlPqE3mL1KVQTXaVD9lYz/pqHtSkcz2Qmhd5AKrL2wk6df+wx8pj7T4NbjKZ0+t417oSDGlQpIFQU5ZVUx3dbtI3OhGgwLGTgqE1HTfNxjb56TzDdb3WTSea3f7Nyo9ZfCPNOHNQVOvgk/7elln9scy+1Xy7We55LD9qz3QbD+8jJpcmTuuTmk7WZ+hnwCDXyU1+eqa/F2lzHkJuh31yqQZowAvPWoQeY1s+N0+83pkOUdlCptQ2qUzp+NRyIyYPsZgmJ3+I5HzIgHT+zwB2fWWJKoukP5g9z1qtVvyn/+l/Gv/kn/yT+OM//uP49ttv4+///b8fr1+/jn/33/13y3X/+r/+r8e/9+/9e/Gf/Cf/SURE/Of/+X8e/9a/9W/Fz3/+8/jxxx/jH/yDfxBLS0vxd//u311IPb1jVDli8NXwa3oqRjmbOdKNAVWY+DwejxsRVN0fIMt+awqC5sEPp1arNZF1pKnzrdZdtkwto6GWhqrXeRaR1onn4TThVE6byXwseXk6m6uDH374Xg60MwORdMa8iR9ZP8AjnulOpGfYzJMfLs+Au9oOftfNgb2MGj9mqbOPM54H/6FZZrmfQu4EexaNOq7wQzMptJysXZlD1gSSQDqGGJfuDGfPeyo5PyDNokEnKtCsWUYRcU/HUbYDKtMyJbLfqAP7jbgxn0eWlfPDx7PvIaUZCDiaDhZNq1MtsMpsmmdZMPuJ3GgW36JkRPnBbCMvbGrEXRYp12k5Wt4sz3WQTEEnHbMcP0+25iJkw0nlgn0/yKhW0uUvei9tcX+iZn9V/+qYVPtNWbe3t+WwgM8lH5oVilxkp49xnevGWgBMOwFfswxfD6BrZdWCp3nwwPuCrOabm5vY2NiIiLsTA5EHbYvKttZPbVVEffsI7IcD1IxDsrrb7XY50GB1dTW63W70er0YDAbR7/cn9gr2lRuz8AFyMJfvPBcg0YMtzaLN+tr5474Nz6jZ5kxvR8TEGHI/WX3dh8iN+p41P+D6+jqGw2HZ2B09QV1YDcBJqF5vyoRXPIt2ut7V3+CzLtXUshzEcv3hfJjGk2xsO6lex1/v9/vx7NmziIiyEgC/gE3P4Qe6j32Y0H8aB2bJDay6Uh7qgTRk97pfpryYlQ8PJZedzD9WHUCbLy8v4+zsbCKr0Zc365hTn89PXOS3tbW1uLy8LNlY08bo56DMj9LflB/KC7I8ydCOmPRTkfnLy8s4Ojq6JxMnJydxdXUVg8FgIqs6q98fEtHX5+fncXp6WvY94xBHstbVd9E2XFxcxGg0KuOMzE0td3V1tdHfnxf9wYBnERH/xX/xX8Tp6Wn8h//hfxiHh4fxt//2347//X//36PT6ZRr/uIv/iI+fPhQvn///ffxd//u342PHz/Gs2fP4m//7b8d//f//X8XhTdPakIz1XlQFFUdVDW2fNff1YnJAsLM4aVeil6rs7MoB57nZk4hn33JqPKD9mYZWDXK/q/do/xwZ/BzKBSep8BExg/te61rzfluAkRqv/EcwDv9XYPjaWU9lpqCE5WBmjOgL3f0Ix4G+mm7ARMddFiUfGRBiToOGoQ0zYxreVAGnGW8yspwh0iBA633InijZbrDoWMHHZE5n5ncZOT80AwDyDMOPA08q/e8KOOxz6zptepsPTSjrsazprHkQWbNmZ8nOU8UKNHTe6mfAjbujCJPrkv5X5+nY0CDQ53soE9YNlGr8zx54c/WgxNqIJ/KhgNHNVL5d7ukM+A6NtFnBNnZUthFkAa9Cv47kKNjOaOajomYBNL8ev1fv+u71kOvmZeMIJtMlEVEAaiurq7KMhjlg9fV662vDDiLuL+JM+1zWYi4O6Fety9gCxWWUurG9A/ljY7diPv6XgEq9blUr+m1GU8yHun1+FlaF93sHRnyLCP3kTPw6TH88O8qfwBAgO8+oQ3YSHaggjuqZ+F1jTfwx+28+kBqV/Sl1z2FFzWeKGm76JNOp1MAaA5x4NTDiJiYhFV74OBOlq3Mu9oolZmImNBrme6e1feZB/n4ov6Zz8IkGxNLuuWF2lFvl9p1JpDZFoDPgCs839v/OXihlPnh+hkdqCdz6+nc2eQW9wKWqe1CtiJi4rRxf/7n5sM0Un5cXV3F+fl54YmeGK7y7uAZoKy2Ww9c0N8X7Xv8QYFnrVYr/vE//sfxj//xP65e85vf/Gbi+//8P//PC67VfXIF72mDtVk9HRDujE5zNP0/D1rc+LsycYBiEeRAgO7zwf9qgJ1XmkGAAnVQQH/T52qbZ2njogIcrxft131PPKNBP7tTFfG4VGW9PyKfuXQZWRQvsjbCDw1Sa44T7yofmbHInglljiSOmzovTvPkS6Y3soCmZoBr9cr4kTk4mS6CD7pcJHPwvF/mSVnZ2i81HaCAiPLAHfua48l/GRHgeRbDInmR8dvr685qU19lekZlRsvK2uQBcXatPmeR5EGIOlfaLrJbNYtE78/6TXWrBtbZeMz2i1Rn2GVvEeR+h2dr4Eg+tMyH6LkmfaRB8OdwYrN6aIAWERN9pr6Wtjvrt0z/Z7xCXny8aD81nT761DZnuoI2qWzrxIxOpGVtrv3uv81CWbCryzS97EX4IvSRZ8Bg82aZsMoyutRvU98VMNPHgF6zqFNplZr8PAeL2I+33Z48fdN9WW1HzRaqDlDfAt6rTNB+AmkFGtRWadmLkBH1h8bjcQF0lV+AQppFdHZ2Vk6XdFDEAcLauNOJbHjBCcoAdro39ucERxw0i5icTFOw7OLiIk5OTuLw8DCGw2Gcnp4WMDDibl9ABT6ytsAnzfbTJYyXl5cTvF10PDeN1EdRnX91dRWnp6dxfHwch4eH8fHjx3v7566trZVsKs8Yp791v27PTKUP1M//3DJSI/dNAO1Ho1EcHR3F+/fvi+ww+cMelWdnZ3F7++k00Ygo16nfhS3ROCbiDmfRvfbmSX9Q4Nn/P1EmEBk4kl3rjjr3RuT7NWROXRZEqbLW56tBWET2VY0Xiphngafygzq2Wq2JQeEBW8RkAOV8doeZ9rsDke0rMS9eKE8wEAx6NaCq+F3xKliEotC2KF9qoE/E5Iyozqz7zKq/5kXe3wokMnunDkUGpOlSNfjhy3K0PWp0dZx4YIUjMkuwO2+eIPcKvHNccxbQuVxpfXSmRtvO9W5QtT26pIWlGV4/11vz5gVt0PIZNxrkZf2kWS96XQa8TSMFauGHTjg0ZbbMm7yf3Q548JbpHQjeqg7IHPBM1rIgW5+hz1kkP7Ly6Q/GjQY9vvxBZ7297Rq86e9utyhLgwVsKjPsugxjkXxQWfTZ2qxfsoA8A438P+7nt8yP4T8FDzKgahGUAS6ZjYy4m8XX6xX0aAIcs+ARcvutsjIe3230rFkTOtbm7dS7zqBt2DvPfHYe6m/ql/HS8cQ1tTY4X2g3G2dzGMw8fY8M4KNdgDOqEzk8LPMxtQyfSIHc3uhYiLgD3HXzffwXXWZcsynan/Pmj24HAHBGWwhitY2qa7KMKHxwlb3M39G6jMfjosPPzs5iPB6XJX+cxJfVfZ5jx3UGMgmpnr24uIjT09MYjUYxHA7j7Owsjo+P4/j4OIbDYTnIRscHPEH2dMUNpAf8XF9fx/LyctFXZ2dnMRqNCiC7CL1R4wt1ct5TDwXOABH39/fj7du38f79+zg+Pi7tUYBDxyP6SfUOYBC/s/wbgI6DBbrd7sITQ2Ylj4Gp7+HhYbx79y7evHkTP/74Y9ze3pZsW5atn52dxYcPH+Li4mLi8DTKRf5arVbJgkSOkK2Iu1OX/xD4EXEfH2C5+OHhYbx9+zZ++9vfxng8LvxgP/zj4+N4+/Zt0Q1k2gOesTzaM2XZtsDBxHnTF/BsDuQOpRrArOOmdea0/zKHx5VxFlh9LnLD6f85GFYLcAFOsvszcudZl8Xp/fpaNNVkY5qzqZ89qGt6VlZ2DRj7nHzwetYCuiawI5PpxypF5UUmh4vmSRbgNLVZg47sGpdzB9G4LgPQ+AwAlTnEi+SJy7w+P9OdXnf/T3nZJE81R9wDxuz+z8ELvmf8r8lqTa/659qEzCy/1eq5KPKyVT687dP2unBeOCDo9il7RhYU/iHo0BoBELmMP+aZHlA21eFz2xfq51siPKaciPpynKb7dGzNaq8/F2W23+viYyMbK041nZzpHfdFsi07Fhn06ZjN2tBEOuHZdE1E3NvYOhsH0/5fNLnO87Gjk8vZZJ/zUt/d59YyeGVZwZq18znA94yUF5mM6gSBZsppNpH3p+vNDKj3+7BnvPsSPb/39wmW0GfKD83CUx3RarXKMnKPS9z+8puTArmz6KjPQZmfoIkCLFPUrHgmaXu93gTA7uWoLERMxvyaaVWLI35f5GObMa1LNZmE9L0wOUlTs3Q9UUn5ke2rPmvc/Rj6Ap49kjSLR5WeZg3VAi/IjZYaLChzAPU33jmenJkRBhuKyDemnxe5gchmpJr4kQm3K4isvXqtXkO/MIvGhoIYPO7XWZ5588LblxkQXR5Uu5fPOnvcxA/li16niprUX5SYvqY5hk8l5EOdAG9Hlj3pTgX11f7OHJImwIlnaCr453Dc3IlQfvhYcidU79P2ZQ6Vlq/t1Wco4K5ZO4wTBdTY+FnH9Lz4wXjA+SSLR3WpAuFNYDDvWUBSA+L0M7LCePH/NPtxkeOFtpHBq/tqaSCj48D1K32PfOuEggYwDiDV7I8GN6rXtU7zJuqk2cxsLKvLHmgn9fVZbMZ6zQb5+OM3JdVJ/L+6ujrBJ116syjS/sscZg94te6afZ7ZXH9GbUKOd82i1pnyzxXEOADBsxmrujTQs60j7vep/ue2p5ZRmIEGyN/KykpcXV1NHBC0aN5kOj4L/LOsdJcDr6tm+HK9tt95pTzlpQf2ZAckLZI04w9bxyEjqjOcD8h4tjVKFuhTnupM7lG/X8tvkjF93ryI9qMXfWUKSxbRjWRu+pYb2eRfNtZ4pvpVvjUAgBQbinNyLDxbRBCs5P2jKxT4/ebmpmRYHR4exunpaZycnMRwOIzz8/N77fbDy3RfP/gBuXwyXs/OzuLw8DAiIvb29lJAYJ5+WcYXnuG8wg+5uLgoGXiHh4eFNxGf+pmsoM3NzdjZ2SnLXd3X11VY8IlsKuji4iKOjo7i5ubToSjo+CZ/73MR/Li6uioHcnz8+DHev38fw+GwxOPb29vR6/Xi2bNn8ezZszg8PIzj4+M4PT2dAIr0EKTb29vodrtln8herxe9Xi8iIkajUdze3kav16vau98HKbDKuDk6OoqDg4O4uLgosfrPfvaz6Pf7sbW1FZubm/Hhw4c4OjoqPKMMMjvRXe32p4Nout1ubG1txdbWViwvL5eVTRpnRsyPF1/As0eQB/wepPFfBno1OdVZQNh0ndYBR7HVapXlkghctjxw3uQG0p/nabU1h0PfH8IPd8DUYFHmzc3NxD4UTcs05kUZ32vt8varA1qTsRq5slAn2nkyLTiYB6nz7gEfdfPMqWzpId/1s4NJs9anBjZk8jtv0mcrP1Q26JPaGPBgX8tVJ9Cv0Tr4WPOyHTiZJ2VjwgNhr2utP9RAZjNOGdDVpL8dsNM68oxFyEfGd+WJ93nTLLbfr2PM9wrze5ooy6xZ9HihbAX7dXzodU0TDFpPlSkNAmqgKDPDWo6WP4utmifV9FSm26Y5j7PYEn+O87KpnEXJhZNPpKntm0YZr2axwTpuXFdoHdRPmTfVgluXBdUl1FXlveaDoTuySa0aZRM32h+eZbFIqvmbyoca+KD+QTa2/LqISWDBM65q5S9ah9Yo87e139vt9sRyYw3s0claVqaPlDTzRu9RMEkzrTJfb5HUxAfqqiAfGUWaVeTlMX50T1moye7CD0ADfYby7PcJjqjt9BMldQKKrKDV1dVyCCCTC+57R0zuWeW6jGexrDezRb8PvmhfAnyRdcYyw4hP+rDT6US/34/BYBCbm5sF+FJgWseD/obuXFlZKXvyMUnjiSu/L14oUXcyzVQ+aMf6+npsbGwU8Ozy8jJ6vV4Bq1XONOGB+wFnORVX+bYIXnwBzx5ImbOogZ87YFnAqtke7mTpc7JnazlKmjmCktcZPp+BnBcpPzxgoR7aTuWH81D54sLe9Gx36CkToIzydaZzVof6oeQz4NpWPW1KMzb43w2h8sMzRBz4cOcwu0ZTfPmfmfBF8EOVvZMaRQ0s1KH3YDQL0DSjpilw80DZHSItIws6/LmP5cc0edXAQvfGyQLYaf0+rb5aD30m5LppEcbXHXclHafIhk4GZGOAMj3YddnRd5dPeFE7nVbrO2+eZHZF6+RZlK5/szY3pfMzoZCRy4ePV9XZi+IH9fBxAz9cFxCg4LRrfR0I4X/PnKjJjvLE7cmi9hOtkQd19I8uXdA2ZYCB2xPKyZa+um2PuNPRTNzpM5Qfes+ieKE8gA9knal8uz+Skdtg14k63mrEuGBWnSyBbrc7kaG3KKKP9eQ/yIOrbFIk89N0U+ZsP0D3/SjH/S0HTfQZi5ITH8PIrWeoZjrUbW+t790G+TjK7kH31Jabf45xo7wgGCcgxe4qeJbp41r5Lme1LNmI+wcpLGqCahp5/YgjIAWzyDpjs/OITyBRtgeevjIewn/VzwBIus+c6+/PTf5c6nN5eVkyrVj91Gq1ykmtOnkPsBFxp2N9hc7a2tq9vRHJcFOASVei/L54okT9r6+vYzQaldMhqaOOMXSh62lWTKkeWVlZKSfAYtsAonR8Kj+8Xr9P/qBHNLmn3W6X/iWbDnutemk8HpcVKRGfZKbX68V4PC57E0dEevq4+oLzjOm+gGePJAWGPHBXBZllLbixdtDCjYU7vrXgUVODIyZPjNOBOq9BlIERaiB0ttKzOJRnmVOlz8gCXH9+FgCvrKxMGBkNQDMwat78UDmgfyImZ6JqTprz0Xmjdc7AGP+t3f6UNu1OsQMUi+JH1qe6gajywwPxzLF2x6zJcHpWUsSdfPiprsqTeRvjDNTRNiCb8EUDFO2bzHFqCmSm1SniLnNVM5KyAH0RlI3tJtn0GVyX1yzzTPVs1q9+LfzQ5cUKbC5iIiLjgdZdT6ZTXnhgqBsSq4OZla18zJwLfkcu9Tflx6J54TpEn6uZNBn4jnzAA19Cr/eqjLtcahsJqNymLBpA0/Gtz8OZXl1dLU62BqA6s1/LIK3V2f0V7/uIKJv00k8aHHwOh10Bb2ah2TNFx722aZo+836s6VbVQz5Zx2qAXq8X/X4/er3evZPS5k0qzwT6fFc50DZlRFtqPkPN36FcDZiVJ3yuAfqLJPUxAJjVb3a/XScbdeIGXrifB7l9h1x/6xLIz80L6gPgDB+63e49na+HXriuVar5YqqH3OfRDBE9zdj9xyb7NC/yclVH4JMBFJ2fn987JCAiCmCvS9q1PNfN/Mf+V4AM8I29oTQTCR9o0fyYhejXy8vLsmwTMFHjHh1fyJLqAraUoQ1kqK2srESv1ys2XHWaZqL7JMnn5oXbCsCz09PTkjEYEcVW66mjAD6Qbr+E7K+trcXKykp0u90UPKMfyOZS+zyvmO4pRJs0exJwtNPplKWX+BLEaIwlBWQB3ZaXl6Pb7ZZ2XlxcxGg0Kktd1feddwzzBTx7AGVggAZqKIdsxjUzKLX/HBjwe2qOV+a8ZIZ+nuROgj7Tg18N9JrqMmvgn/FY66R1rPFj0ZQ5TupAal2y+jzECNRAAf+vCcT5XOTBX02elbJgdpY6Z+C0jlMdyy4ri+aJyoAHGlk73EDre63sjFQG/Pn8P638eZEG5BkwoHWY1QnQ+zzImUaZfLgsLFJ/qNOu+nMW0C4L4Ciz1o/q4Nd0J8/PxsTn0hsuG2wmmz3/Ib9NC3qV3xp813TXoviRlav1aMqqdgApAwlrwNosY05PgcsmKxZJbkfdzkKz9Ms0vyTjn5avk4URMQHMKAD+OSgDbvT3aTpxlv+n8dQBJwdePofuqNl094eaJm8j7o+h7Br/3a+v+Rhet88V7GY+lesG1wvZPXptzUY44KZAkN8LqOjAosqtPnsepG3VuI536qOHBfDuSRIAQk61OHCaP6HP9/otkprKh19+cALABTqPbDqNe7J9D/lP79Vse5VDMv/W1tbuZaz9vshlF2AL0Efb5BOR8IT2sN8f/F1aWiqb6ZOFFxHlP046bbVa5ZT6z5Hh3EQaV8ETTkr1cazX6cRFt9uNm5ubODk5idXV1Yn98Pr9fqysrBRQEYyB5bJnZ2dxe3s7AVbOk76AZw8kBrDOlKDg2dSQjoy479jVnPIswOed6zSdMbuW3xHU2mz4vAyODw43eJ1OJ1qtTzMIDhhls3xaP19K5NkCWob+loEBWjey0bK2zNMQ68wvwQQoujrQ1NcDda9Xk2M3zbnjN/pAZ/c4QnrRQJHLP3KhGSTeFne6tY78VwOZ9JkZ6cbwKGR1StQxmZdsaBs9wG21WiX92HWBBsZaJ313B7Yp0FP517FHRoRuEPyQZRoPJeUFKfmafYd8UM8smywb/5SpWSBNQK077RExMVaYIa0dIjFv+YAfpPfjIKBPfcZZ66MOv9oLHX/OO+5TUkdkPB5PyAaz4hpouDzOm1SWcTLZHwQnqZYNoXX18jRgwp5nY0p5p4GAZhH5MxZJPg6QEd2mIeKuX3Eca4CSji3PVou447sTPGATY4InzUziukWCAZTPuOl0OvdAPB3fBLduK5w3am8020Ov9aDJbTxBADyijxYR+PMZYkygNwA5b25uJvxUL0t9sIwvTVTjORkjZNIoGKA6eN7+qeopXy6GXtcgVQM4vU7b5r5MzQ7zG9f4fj28lB9NS2LnwRPnh2/QztjlGuqU2Qhtsx+wEhETetX1L6CTthl/9OrqKk5PT6PT6ZRMFa3bvHUJfNE6KcBLFhHZVUdHRyXrbDQaTRwgxAoPzXpRPun4UEBFZcdXAFxcXMRwOIzV1dWyfA1gKit7njzJ+K1j6ezsrGScHR0dxcnJSbRarZLBqBNO2Cp8u8FgUNqgstlut8tSPh+jt7e3cXJyEh8+fIjr6+t49uzZhM80bz48hFe3t7dlOe/x8XF8+PAhTk9PSzwMoKYnQsKTTqcTOzs70e12IyImMsuWl5djb28vNjY2SkZzRJSMtf39/fjxxx9jfX29ZKeRyfj74AeEbru4uCh9NhqNygmbilmcnZ1NZGt3Op149epVOYRjeXk5zs/PYzgcxvLycnz11Vexubk5EceS8fj+/fu4vf20h9zV1VWxuxzwNA/6Ap49gFSZ+Cti0vhgLDOj+5Dn1e5Xg63fm+q3SKrxw7Npsna4YzaLo5Y5u9k1lPG5Zzqz7w8FM71/9TfnUw1I0GsVgPNZq0UHv0r0hWcXTaOMH/5ZvztgoGV48JM9Z1FjJ5N9zRip8SPr12n0kEylzPHPeDNP59V1g76a+NE09p2/2Wta2/S6RQKItfpr+9XB1v9rpP2j8l4bP03lqC6PiIlg4HPwwsl546ByjR4CarHslecpuf7IQJTPJScQ/GjKPGvSiWobvd4+sZU9O2Iyqzrbm2/R5DyobUavgFlWRna9X5ONPwcfqQ9LA33/2XkCIkpuu6bp99r9en2Tzmy6n+8EiQCQPhGy6PEyzR92ezetLg/xVzL/1kF+Bas/h63RtvqEVHZdk36YZcz4vXqPAonabj0wYFHgqtaNd5VP3bdMs800y0qTBWib+3XTSLcv8TGqPjv88EnNRQIjtX6LuAPmObEW3rCEULPKnD+A+K4XI+5sCckGWg/6hCwmPYn8c0xc1XjBfwpIc1iAZp5l2wZB7Xa7LNtl+4WIu31pu91u9Pv9CXml7WSeAbgB4C5aPppI9Qc84XCNrK988gB+jMfjAqTe3t4WEIzDFlhCjZ1BNkajUbRanw5Q9H0L50FfwLMHkAJjEVE62B2LLEtCATXIjVFm1PTe2oDNwJBa/ec5kDyQ4TetV8Td4KGeen/WFj5nvykI5HXx6/W/LHNrUTQt+PYsCXW4nTL5cJrGj6xu2RKORVKtr2tOrcqKy0RT+dlY0YDRnQEMuT63Vud5koMiCrzzbG9LjVceEGsfZ7Kv+1x5GTqeM0cfmpfMeH/ohufMQGV92uTwN8lJ9p8D/NTFAc2aoz9vUr4TgGuqfyYXOFiqY7J26z2zAmhKDljpc+bNi8xJzAJfzSaBpoGkvGcv+ppyNKjJ5AMnHzvXFJDOg7SenC7V7XbLaVtkKDbtraW/TcvUdXlTvYXuRPaYOSaLdlEgkRJ74vT7/VhfXy8nmmlWj/tI7stF3B8j+p8Hq/oOTyLuToijfDa93tjYiPX19RgMBiXrYpF8yQAbxpD/X7sPEBnfhLYpYEBba4EJfMmAw0WOEUjHNct5CODYeJx2KwDs2Wnug3KP6xjPJo+4kx3tc/iq+hoAoilAnxcvbm9v4/z8PD5+/Bj7+/txeHgYw+FwIrNYgQttr/ZZllnl+5E2Ba2+3Jv6kVFMVrE+IxufTyHqenFxEUdHRxMZkcjJzc1NOR1wOByW5XgK3PBOH6KDMxmCtysrK9Hv94u/s7S0VNqte5uRvUNmTSYj85QX+gBd6jZf+XF6eloOChiNRnF+fj4R71FfViC12+3CN17Y0dXV1ZKNtre3F4PBIE5OTuLjx49lU3wfx6qHFknqC3uf0u8KZJ2ensbh4eHEoQG6zxs65+rqqsgU++ehl/r9fjx//jw6nU58++23sb29HcfHx4Ufp6encXNzU57BhvvZ9gCL0Ce1srXvAVRHo1EcHBzE+fl5jEajAioCFCJfp6enJeNuf38/Li8v4/T0tCzTffXqVfR6vfj5z39e+LG/v190GrqDchlbmW5+Cn0Bzx5ACDtBDQZRlyh48FIL/GuAgTv20zo5u4e6LjLAgxyM0efCA1WgOGIP4UcGePBZf6u1sxZ0L0LhehCOEdL/a8G3GoGs7VyjbdLnZcosc1xUidR4NmtwPQtpXafJ/bTfamXrdwcGm7KXPEtj0c68PtsBmmkZidPGs8pC5uBThvPHy9P/HZSYJ2Xt0KAc0CLjjd7vsu/jYBpg5DzjN+qj8jPLJMVjqabHFUDT/vNr1WGddYxnlPFY/1PHMePHPHWHOmG1Z+l12f28U6/MZvr9Kg849+70MgtK32Tg2Tx5kRHLPQhG2u12Od1MQT+Xh8z21YAz/U/HI066ji/As06nc++ky0URy1O63W4MBoOygbJnhuirpk+mBeYuR3ottl5BGK2XHhiQZQcukpj5f+jsu+oSADjeIya3V3C/SnWFv0fk+m5elPnjms2kskFf1nxL2u46Wf/P9CTlopezMcf/uuVJ0wTzPHiCLr24uIiDg4PY398vwAd6pNW6y/xxOYdcHwMWKU8yvay8yHxz+gmASrNf5wmcufxdXV3FycnJRMbbaDSKk5OTCb6xAbwCZxrrMDbQv5kO1OyqwWAwsYG8Lu3lO9k0enCA8n3echJxt8F7RBTgS7OIqA+b4p+fn5eXLj1WIBr50DHJGCS7am9vL9bW1uLFixexubkZb9++jYODg1InzeoCPFNaFJDm/rBm1DlfAIgYV3pCKPVDPuDh+fl5nJ2dFb62Wp8Omnn16lX0+/345ptv4tmzZ/Hjjz9OAN08D7unZStPFkEKJjqv4ImO56Ojo1JX+AHAhVyMRqMYDodxdnY2AZ7d3NxEv9+PZ8+eFb7s7OyUvdDOz88L8AaA2ev17vkp86Iv4NkjyIVSnQcHLZoCuacGYl4etGiAyJ9f4wffta1eN7/G66/lavsy5zULBmb5bZGkjpan6qvR9SAnC/C0zMwJy57tjqEHgZ+TFzVyRzdiculUdn0tCHC+OWWyOi3zYhGUtTnrF2+Ltn0aCJY9L/udZ+vSAV1K8DnI+aHjxgOV7F7VB65L9H3W/tXx4tmBWl99/iJJ9arLsOoO/T/TH9m9TXX3QBjSJYL6jHkHwT4m/FWTjSZZ93pOW7pEAKNjwQFvr8O8+eBE29kTj9Ml2Vh4PB5XZ58zHUM7ybpxoENlzINYvRabRuCdjZd5E4Dh6upq9Hq9GAwGJUuDIKuWXeqkuqRpXNT+53dmu1lq0+/3o9vtltPjFq0vMv8v88Om9Ql9qj5ulo2s37MNvqmHZpv48+epT2t9Q90VTFSfA/nX37hXeeoTFPgrWnf36bQcnntzc1P2+9TTLBdFDlzoONGlidRd+aSb1SuP3NfXl2emaWDPu2Zrcp8uy8v2gJsnL2gDGUCalXhychIHBwcxHt9NRhweHsbx8XGcnJxMLFdkOVqWnZSNhVbr075gW1tbJUMVGWL5ncohz/GlrNqeeRDlktk0Ho9L/QAlyDy7urqKjx8/xocPH+Lg4GACBALEQJ4UwGbfK5V39s58/vx5AUnW19fj/Py8LNnT+Fp1Sc2Gz4MnlElGU0SU7GHGh2biAUjDD7LCdNkvY4NsKfhENh3tWl1djWfPnsVgMIjd3d3Y2NiIw8PDYvd1PHuSyqLkA6IvdSyrbqEdR0dHMRwO4/DwMM7Ozop8qA5pt9txeXkZrVar8OP8/LyA2brP387OTlmy2ev1Sl+oL+r8WIT++AKePZIQFNB0dbpQ/koKYPDdDakKYZNjpoaGumROkv63aFJHAWeA30nd9LZ4/XTgoygVMc5ABT5roM1/qmyh2lKSRfJIAzwyFjAaPstImjbtoh04GBrAKd/0exZQKyChWZMeFC+Kmhx2Vbg6a9cUoNTkO+tzrtN3XW5E+2t7ESyCtM26xt8BGtqjcqJywfem4L8G5EMEAq3W5GauDpAsktTZRncogMfJitQ9A4m0vdpm148OCGZ8oe04Kbo3hwcJ+px5UE0/qZ3ROiroqUGdyknNVqBTXBfpf6o3cAA1JZ7nLiroU3BG3+EHy1l9M+6aTdR6Zs6mjgeux1HWrCIFl9Wu1ACGefKDOpDVpLwBPDs8PCx7bsEP1THUXTMDdKJHZcb1gfKn3b5bnsh9ZJ7pjPKi5IOlqv1+P/b29soSjaWlpbIcxsEOHV8+hv3dKWuHXtdqtUqW2c7OTmxubsb29nbs7u5Gv98vS2sWYWsyvUG7Pdgk8Mn0u+sIHRfqz2V7y/nzdBxpRqAGvdC89ShlKljlmV7YFT04qSar6ne7/WWM+d6U+FsOQFGGZqt41s4iwCL4cHl5WZbbsVSQrB5ALXQ+GT56WEwWnCufuS7iTrcwVl2HANIooDAcDsuhMIsEA+iD09PTePPmTcl8ubi4iI8fP8ZPP/0UrVYr1tfXY3l5OT5+/BgfP36Mi4uLOD4+ntgDjfJcv6qc41csLy/H9vZ2fPfddyVDhomAH374YUJWAa3oI/UbtW/nBRaRdff27du4ubkpOuvw8DA+fPhQxs/V1VX89NNP8dNPP8XZ2Vl8+PAhLi8vJ8Cxi4uLsvQ0Iso7ZWgcvbu7G//Sv/QvxdbWVmxvb0ev14t2ux2//e1vIyIKYIn8+kEbaufmDSaenZ3Fx48fi35fXl6Os7OzkrEJ8Pq73/0u3rx5E4eHh/Hu3bsytjVrcGVlpWyED5jkhx+Nx+MYDAbxJ3/yJ7G1tRXPnj2Lfr8fo9Eofve735WMvYjJzDfX8+rjzRNM5GCEVusTCNxutyf2vSND86effor9/f348OFDvH//foIfTHrd3Hw6UZMxd3BwEFdXVxPLl8fjcXz11Vfx3XffxcbGRjx79iy63W6cnp7G6urqBCjpvFAwTW3eU/jxBTx7IDlolf2vpI6Z/+7BV+15TXXR+tRoUU6r1kE/q8OQOanT6rSooLSJ5vGc2v3uWOszM+PnfFInatZ61uTCQaTfBzUBp34N12X3ZzQr0KN8qGVnLJKytvpY0nft/0wGnjLGPStDHdvPNfaygMWf3xTI1oBD/dw0PmvPVuDgc/HD66H1mfXaiIdl+2jZDjKoTDh48jmAVerhAFqmy+hnBUuUH1AGpDVRpn99rHwucrnUpaP8Bqiocsy9EZMHiXjmbW3ceRv1Pt8cWvf6iVi8DwIf1tbWygvH3Pun5pPMgxwsYP83BZs/55iZJpcZaB4x2bdqnzIQYxZbrQCTT258LvK6+POn2RDnheoEgrKafc6+K0806Fs0T/S5noFHoBkR5QQ7z9CbBjAqeAb5BLLbVB+TCjRmWYrzJMoFkAGoIvPl5OSk1B3ABLDMJ0C1/zU+U70QcbfUvNPplCXd8ECz0BSE9MyiRZNmD1H34XAYx8fHJesI0MP39QJYgy+ezelgoi7339jYiM3NzRgMBiVbN5MV5fci5QPSCQf6nr3NWPILIH16elrkBF7o9gEqF2Scaf8iJyzrHQwG0el0YnV1NbXrqkc+By90jLZarbJdgS6nBTxDNnSPQGSDbDImZQCKR6NRkT8dT+wRSMaZZt8pD7KMs3nTF/DsAaROa8Td4NWMCFeael0WoKmCjMgzZ5qcvUxAdJ8CTSdXgZqHs5+BZcoPP/lKlX7meFCOZ9loJkBmaDO+aP2cH27o5sWPjCfqNOA4qwOtzhik/MiUZMTkXkxZWZlD6/LLPW6I58GPrF3uRLCPgu6N4zMDWX2yoIB+zsan3+fBbzYrk8nZvGREHVfNOtWN4XXcaL/5bKPWF3KAg/+yZQN6D3Xw5y8aIHDHUNvnAEUtkNeytE1cOw0MrAW07FvEMiwNgBfBE3cCqL+SO0wRMSEXNRvhdfZyPavVZU91GMCE7sW2CAdFecCSRMAIsqocpNEMGdUFHrBnziZtVP6o3OAschJWxORm6Fnm1rxJxykBmAa9nLSFk+37n1A/bDKk8qGz2hFxTxc4wEqfAKKtr68XZ3+RS79p39raWlxfX8fW1lZZ8sRMvwJ7mg2SgcTTdIzLm97v/Q141ul0otPpFB4tEjzLfEz97Fm83OP+RSYfyhuyDN3e+vMyv81XGGSA3KLIsw802yyzp86Xmr7XDHH3/Rw4GY8/ZZ6gk5HJpiV58yYNfrMMwIj7J2Gq/zCtbF15wssBdSjz0yPusmm0Dpnv8hQeOC/Yv4sldwcHB3F4eBgREaPRKNrtdgHW9BCbjH/YSf5bWloqm+GznHtvby++/fbbGAwGJdut2+1OlOH61v3GaT7RY/gCPwCA0KVv376NH3/8sQA+ZFwBIGXLWK+vryeW6pLJuLKyEpubm7GyshLr6+vR7/fjF7/4RXzzzTexsbExsYUIsodOxb47GF+LE5/KD+JaQC6Wb3748KFklx0dHcXl5eUEmAgpyHp5eVnkotX6BMQdHx+Xg2+Wl5ej1+vF2tpa/OxnP4sXL17ExsZGsaXj8bhkqWrsBh/UF1jkJDhA13g8LnvjcQAJ+ylqJhoZiPgu4/G4gGudTifW19fL+Do6OpqIEdfX16Pb7cbLly9jb28v+v1+saUXFxexv79flshysEC3272X6TtPfnwBzx5ImaKiYzJ0PJthqym9LNjXz15GrX7q0Kjh0fsWBaApzRJ4O6Di/FPHJvtPy9F3+FVz3ObtmHjAn4E0HnTz8r5wZyv7z581Cx94V6DzczquShhSX76SZYsoKKxtgxwYUNnXsviscsF9Gd+0Dk8dKy6rPkNC+zLAbBbKHFItx2XA5U55p8G2y/MijHBEfkJx9qymOtTGxrT6N5WJ85adFjfL/Y8hB3Rq+tPBn6bsTeqZyZPKwTRnvNVqFQCxFgzNm7TvFGx33YEMZWC48lP55RMHNZCW8YKu0UmuDNxdpE7Vcap7njErTrABjxwIabIRtM33PvOJIJd56kCmFTPDnyPTCtvKnmcREb1eL7rdbpyfnxcQ0WVFZeQhmaU+mafk/gqAr4+Zz0Xaf1onBTgyUrBEf9P2un2pPT/zTzyj6HP5H27fZw2mtI01fwueef+6rVCQiOdzbw3Imie5zaj5gBq7TKuT6kI99ECXsDbZiqwPHLhbNE8084ylm+zhdXv7aRljxOQ+cDqG3P9A/9KW5eXlsmwbsOjZs2fx/Pnzsmzz5OQkVldX79mfbMJ73mAiZdMO+MFG7JeXl/Hx48ey9I7ligr66snGChip7oEfEXd6ent7uyzF293dLacmsw8hdVO7r/XN4q95EvJBW2nX+/fvy5LV/f39iWXgetgFbQY4VHsM0Dgej2NzczPW1tZiY2MjBoNBbG9vx+bmZvT7/QndqXunqf7wBJlF2BrKhx8KYH78+DHevHlTlrheX1+XyWfdJoD+Ybk04OTKykoB1JgoXV5ejsFgEOvr67G5uVmANOrCElFA7WwvvIj5y8YX8OwRpIYHReqgRAaEecCqjrZeE/EwBD0L5ihXjU+Tk/NYHrgRhieZU6l1U0d8WsCXOYBOmUPjAaHXeRFOW8YT3zQ1U/bqRNWCHL3e+RJxP2ONe1XuMt59Ln64g+mOY8YPlaUMiNZ7ap8zfkwbV4viRfZdDR06JAvuvE1eVlNbIyY3lFdd5eX6eMvqPk+euHxrltNDnq/97vxwudB3yEFLgnINlhcJFmXjkHoAGun/WUaRB+8e8EKZvajJAM9XgIF94LI6zJsfPrvs9XcQ0fcCwWnX33D+nD8qb5ld1jIpNwNXtQ2LIvqBPUM0Az7ibjmMT5ZExL0AxPWuA0TKQ+9vQDxdMsnSIw18VDbnTZRLfyhYpYCr67RaXWato/suKjPMnHe73VhbW5vYI3BRY8ZJx06T3fAJp4iY+E31nwLH2bvbIP3fx8uieFHzO3SfJa2rXtdk97Lx7LrJwWpvn/L7c01A1HxSnwRhDHnsUCtPv7fbdydF+tjK/D/17dBhPFPHKzRPHml9fH+o8Xhc9nPiEJaImFiG6ICjvsMvlrLxItOKzc4Hg0Fsbm6WpYmcmtzr9aLf70dElH3U+KyAybzHjvaPAkTX19dxeHhYAEXa7nsX6hJT3YeM8cYeX7rHIJvgP3v2LHZ2duLly5dlv0z4uLq6GoPBIG5vP50QSx+xsXxtNcY8+BExmTXGHm5kmR0fH5d+0RMkI+72ElXQDHA24tP+bWSz0e+7u7sxGAzi+fPnsb29Ha9evSoAEmMXW3t1dVWyiMkA1GyrRfgeKvu67xxj5ejoqOzNxz5uAMcKrAJ0kel5fX0d+/v7ZQ+zq6urcvLqYDCI169fx/b2drx48WIiAw9doisg2Cut3W5Hr9db2EEsX8CzGUkVixohRZJZ7uFgAO+OAmcBujuxriCz6/1ePrvBVCd6Xkomc0yurq4mZtc8GOTdHRR3dpwHs2QW6fesnb55oAerT+UF7+qk+BIY6o6jovzQumT1U2PsGQEZD5QPHgxmDqa2Y578yGRRwSIcKV16qc56xOTJVw7AabCvmSc1IKEGoMxLFpp4kvEcsIj26kaqEQ/byy0bD039T/kOmCzSoa+NO+pAaj6/1bKqPFjVYDADu5Q/+l+mY/Q+AIJsg+x5kssGcgFIgmxQf9UbTtrWLOClDL02G0vUATBEg99F84O6e9Dr/9d0LZ8VBEWfaNCrYD3X6H/aRj9EgewvP3JdZXQRY6ndbken05mwg8wGR9xlg7nvojqR+tEuP/zIxwV8U3lrtVplmQQvXcbp/JgneZlkoOnyXvoFeXU94raBOvteS9qHme+BHRuPx4WXHOjAMhPVa1r/RQXBTUEU1+gYVtBH5cJJ9QbkujQjlhprnyza3rh/ih7xDFUFGfUQEueHT/Qpj1W3uK+rARzLvnUrDx2P8/bTqRMySl1Y9q16nmvJKsl0hfMDfup3vY4+YFzBPwg9hW2rZWrOAzDyehPDKZg3HA7j4OCgjA/4wWEKake0XI0vWNIGgN7r9eL58+cle6bf78fW1lasr6+XZeftdjs2NzfL8nMAiFbr7hRC58M8ZETtg2/Cf3FxEe/evYv9/f2J9rEUT9tOX2uWFu1iHytobW0tvvnmm3j27Fl89dVX8eLFiwIqIocAINvb27G0tFSW/kV8Ap96vd69fQLnxQ9e8AHwazgcxg8//DBx2ioHB4AFuHwAxuqJmh8/foy1tbXyfWlpKb7++uvY29uLn//85/Hy5ctYX18vWYmMDQUT19bWSh8dHBxEp9Mpe4vN07YoP5ABzdL8/vvvy1JVDkDgMA22b1AQcjgcxtHRUQHPmGxbXV2Nw8PDOD8/j52dnfjFL34ROzs78d1335Wxg75SfnQ6nYl91I6Pj2M0GsXa2lo5qTObBHgKfQHPHkEe4KihjKgHsPrugWzTPdnzM3Bk2iDJDN9TKQNeprVNf9O21O6r8WcaLTL4r1EGQGVGrsYPL8cd0torCwKcsn7Ifp8nNclZ03PdOQBIcmdulrHT9Awtv+naedM0+c50i9etlnHYNO702Vl9avVcNHmfKtCvjl12fe13yvHnROSZvbO09XOPkwzga7o+I/iQyU+TzDTpqFqZiybqUAu4M9uo7ypHmT3M7uW+Gkj4FBv1WOJZmmnlp5npdehPBRd1/6+I+4cIcI8+S3mSTeIAUC0yq2hWqk0sZTSt/zwYmlX24VtN3yyKpvl6Nd3p4yezswqwRTRP7Ewbr5+LMkCxpkMz25j5V9NsbI38Gg1KFwUwe/tn4YMCeKofa5+zNvI582/8Ote3mhHm9XqqHCkPdJlXljHlPsg02dF+VaCViRb2PwRE5tracxSMAiBwO/ZYfugzKRceAI7oKwNgdVI744PzQyeder1eDAaD6PV6BWTx6wFqaLvWDUCL/+bND8BEwDMFhwAD/bRP7XflhwI+lMv2CBFRNsOHH0xC+djRjC/6BQKIIyNvnvxQcBVwGPBL9xujDpqRiE+ibVGwnYw+2sck5mAwKEtYdZ8zyuJ6Pa2YgyuWlpZKPwFOz5O+gGcPIBUiReD5D+cxc9o8CFLFqMLgGSCUzXvm+EOuuGvBEdc+hQ8Rcc8QqxPObJrO+Oq9Xic3BOqwqwPqbXcnUA1+5gxPCxifwo/MOdOAYpZsDW0jfCFrQvmR7Z2StUHrkbVz3rzQZ7qjocGeb0DNMzMgWlN03XH1oI3/3Ml18jE2zdl7Kj+ULxGTy1d0L7yIu9luNeA6i+2ZC760UOUk00U65nwWPaL5wIpF8AN5Ho/HE8s3qAvOC797thSf9XfKzfSwZ/PVwEnq6LxdVPDr40RfgCOkwfOu46BWpyYdWAvs9bqa3lV7NW/KnqUZeMw26tjIdA6kM7FZnafNSvo9OoOe6SD1DeZN8H1paak41xB71PBs6uPZVEqaBeP7YemhAwrWR0TJ7up0OuW/5eXl6HQ695b1zhsUcHDIy0e/tlqtEtxowOljWMeDLvHNgEW9z+ui96nNbhpn8yKXf888U1vrY5r6uB7R7FO1Gxm4qr6Y2yVtv4M2i7C37quzIoJgW4PdjKgLWUf6m/7XarXKciT+Yxw5MKL85XfAbK2bZ7s91Tf1oFc3dPelb9k4rU1Yqv12/qh9UF9H66T6hM3l+Y+TLnu93kR/PZUfCpaR1QUIc3x8HB8+fIijo6M4PT0tywxVhlyHqN7jWpUpzV5eXl6Ozc3N2NnZiX6/X8AAMmNOTk7i9PQ0Tk5O4ujoKIbD4cSJlvv7+7G6uhonJyclI+mp/NCxoXuY3dzcxIcPH+L777+Pk5OTeP/+fZycnJT2OGgEWIHOJcO03W5PZIvd3t5OnKr56tWr+Oqrr0oGnmYgAgwdHBzE999/H8fHx3FwcFD2YDs/P492ux3v37+PVqtV9gh7ii5hbHB4hPqfP/30U/z5n/95jEajsq+X+mLIqcZcZBt3u91SL7IXWbIZcQecffPNN/H69evY2dkphwSor35zcxOHh4fxm9/8Jo6OjuKHH36Is7OzsvT35uYm/uqv/ipGo1GRtafIB7KpJ4LS3r/6q7+KP//zPy/7vdFfmrHIeIEX+AocFHF9fR1HR0dxfX0dJycn5YCK29vb6PV68ctf/jJevnwZOzs75bAN9/cODg7i17/+dRwdHcVvf/vbApYBmL148SJ2d3dja2srdnZ2ImI+vvsX8OyBlAEDNUBIyX9zh7IGYjSBZbX7m547b6oFK25AZ+FHFrjV+JHVQ9+9TO+jeVMmD25klR+aWVMLyvU944fPAHNtBtZMa/si+eLPUSc+eyYKN5ORiLssAA8GsvGVlZ+VreU7zYMvNZlw8JB3DTCcHyrT7rDq5yYe19qZjRf9f17kcuEZLNrebKa8JhuUVev72jiryYnyf9q18+KP95+PfQVVm8hB6Jq9cDnx92n1XDRldXVAQsmDOn7LlgupYxqRL1HTe3R8uvzMarfnRa3W3eEABKc620z/E9RE5MvyIHiqwZ/y2Td7Bsx0PVzrm0XyQimT5cwW1u5r8qX8u/OyNlExS/mPJW9bzQ+B3G/IdH3EHTikk1Lt9t1eVf5y2XFbX9ujMXv2PIiy1W5kIMg0wt/Q766LMt2iPh6UyYxOxiuINc/xosG3Z1s5iOiyoXWexR9Q2a75ev4Mb7tm13im1VP5QPmAJA4mnp+fF6CRugGK6G/ZJHiT78GyNCYdWKpGVo7uiUX2ji4ZpG6a1fPU8aPAIJutw/PRaBQnJydxfHw8sWRUxxGfdbk6fFBboHoYIHFlZaVsBN/tdif2soq4A+jOzs5iOBzG8fFxDIfDsjRydXW1ZDwBhM4LXIXfChIOh8Oy95seJMFznR/Y3IjJbT8YC+hRxsfq6mpsbGyUffGQD+UdGV/Hx8dxfHxcAFfkAfCVZYxPkQ+VfbLu+K6A7vn5eRwfH0/s66ZjlYMCdEKffdt0ggG51ky8ra2t2N7evscPLZ896A4PD0v/sIdgv9+Pw8PDsuR3nvbmC3j2QMqcHw+yao6LOlEOtvjsjv+nv2m5tcChyRj6b0/hhWZv1By4WrpzjR8Eyup81/jhfIFq2QiLSo1XR5Hnu+JDWTowMo0fNfnwGdysn3XW1MtchJOmbVGeqGOtfexEOzO+eJs0gOVzxoPsXm9zJpvzDHDcmfRsOwcI2u12uvloViete62ftc2ZE+uBbhYEzTPAydrbVHcnb5fWsUme9T6XBQ8EcXC4JwNx9Pnz5AkBWVN71HnWTCj9X8v2zxnIoL+rDnPwBJl10HOepPUAGMrqoUtucKx17zKI+pHtoe1XWeBZChJ5hibt1YCUfvNMm3mTy7pnRuhSzk6nExF32WUadOnY9wBXs189GCZTVh3gzC4tklRuNbul2+1Gu90uewzhcOOfME50+QzfFSzCBikfauR8dH2SZRnPW5fq83z86ub8Eff3CNR+pu467nU/LsaWbmSuz6F81YkeQFNXHyfztLfOF+Rdn0lb4AdBn56Y57ZCeaPLnrlXAQN45HZXdaXyIePTPII9lUPKdOCFvQIBbNClPpazuvl/ukyL9iJrPr7c13Oq+QOP5YfKNEvAAKQ0w516sjQN0ELBRvgWMZnZrDzVTD9AhpWVlQmfZTQaxXg8jsPDwxgOh3FycnIvXlF7q3whTnqsD6KTRRxYADgEKIUct9vtieWKOm6wu5xIChBCXbVugGb9fv/eROl4PLkskMwnBRL1YJwsRnSb9VB+rK6uRkSUMUC/HBwcxHA4LODqeDyO4XBYTovkeWRfIWfj8XgCDNXYdmlpKTY3N2NzczNevnxZTmPV/XVVFhhbgJma6Zb50prh+VBS+Y64Wx759u3bGA6H8fbt2zg4OJjI4j05OSlgFVlzun/z2tpa3N7elv3QAN1o6/Lycuzt7cXGxkb8/Oc/vwesaltoH8CvZtC6/cNHmZevHvEFPHsQqfLSwanGyB1TNRBuzPVeRaH5vSkIVodN68czVZG4cXqqAKkQOnjmAbADZ01gkdZP052dHxl41sRfV6qqrJ2fTyF1UHx/GK2n1od+5/6sXzLjqW3xPQf8XctWmdBsnkWQKnPAM5WPrB91Vtv7Sa9Vp0F5lI0V5wXfs2vm4aw28cODbzf22sfeTgABLUvb7obF5dq/e7DFbz6O/Xnz4IPqD293DWznXm+fO1/+DK6n7FqdtD4acGZ6K5tNnwdffMx4+dlYnTaGs+DayW2KZi3xG2M4c2CblqI/hrSOADU3Nzf3lg9q9gRONk4Y7eJayvK+VnLdSBkKTuKMKQiBc6gO27zBROcP4J3aEsCzm5ubkuHgOqXVmpz1JnvMx53bYV66ue/q6mppa+ZzOGAyT/2qYAT9zbKQXq8XZ2dnE5uhj8eT2QERdyAhwQrlRUwCqg4IZXqJQyNUHymYyv+LAlZdrvW5vu0FQQcvb5cGYQQevAiilB+AEV6GBl/OVwWL5m1f9D1rF2NUM0sAi7iu5hfqUuaMH/DeT1bVjEzlqQaOCnC57X4Mf/z5fNZl/9SHrQEAkvSUOh+3mc+t/zG+8EsAjlWe0Bt6AI76w9p21ckyNS84AAEAAElEQVRPAYt03AGejcfj0mbly8rKSgGRsC+MG9dv6AfV/dTx4uKilHV4eDgxZsbjuz21WC56enqaTrC7zlA9+1hbo2V2u90C8BwfH8fp6WmcnZ2V5Xftdrsso1R/CDBJSfWqHqID31l2qvXGBgG8+X5ruixS29zkBz+U1O9DhofDYbx79y4+fvxYQB/6ZzQaxdu3b6PVapWJKjIEIfo4m2BbWlqK7e3t+Oabb+Krr76K9fX1sveb+jCMKc9C1Ek+tYceNz+WNFsOH2N/fz9++umncojEeDwuMn98fBw//PBDrK2txdbW1gQ4rb4K+5IxruDLyspKvHz5Mn7xi1/Ez3/+89jY2Ihut1vkSIm2cWCDnnZKeXrytsc0T6Uv4NmMlAW+EXdOA52kM0iq4JucAw/G/NpaYBtxX4FglPSZOtM2T0dFnXKMRcYP3UtFB7iXFXGX1st7Fqg6UOfBP9eoAxkRE30zT35oPbTuGmDwWR0VVfQ1Z9odF+eJ87KmGNRpZC24n3iljuxTyPnhAYTyod1uF3kh8FPHtFa+On46Jqc5napYkU1mQ3T8OngxT/lQ/QA/uE75og5nNnOvbXLndpYlMir7tJ1sEv3Nx8u8SPWp8wNZYIyo04qOc2OYTSR4UJiNdx2DGjBqhpNmjyg/tMyn8oJ3+n48/rQHHMHF7e3txEz36urqxPHfNaDYn6Py5I5WxOQJcPABwAQHin5ChywCTFR+6FjlWHdmrjc3N8v+KrrnCjzLeKI88PEJ73XfL712aWkper1erKysxMbGRjk5jY2gfQ/DeRN1ACBDTvQUQxxtzSyIiOLEKxikp/zyYomOBvbIAO/oiqWlpeh0OhMnKfoJl/P2PZwf8Ju+W1tbi16vF+vr6/Hs2bNyKpmeWEsfo2PglesMDWSzuisgsra2Fuvr6/HixYvY2Ngozj/88bGyCF5oIMK+SJubm7G7u1vk9urqKgaDQVxcXEzIqcoF9XS/QDOt+I22K2n/d7vdWF5eLps/b2xsFFlxMHFePFH/CNnc2NiI29vb2Nvbi9FoFFdXVwWsACRwgIJ35ET7b2lpaWKza37P7AR8VDngfW9vr+gR7H/N3j+WF/hH9FW/34+9vb1YWVmJy8vLAvCQgURmSzbJ6vuywWe+u+5EJyhwqEE54CPP2dnZie3t7bLv07wBZ7UrnBS8sbERz58/j36/H8vLy3F6elqyVxU8A1iED7QZP4F2YrNYPjYYDGJzc7PYDMamZry12+3Y2NiInZ2dAlxdX1/H1tbWxMmc87K5Okaoe7fbjfX19dje3o6XL1/G+fl59Pv9uLi4KPpexz7AhU660B5kbXl5ufByd3c3dnd3Y3t7ewIYoU9UH5NNvL29PQHwwg9sv24k/1RSP4CTLVlOy4mZejoroGmn04lWq1X4oZN7ALOM/dXV1dja2opOpxOvXr2K58+fx/b2dirrPkEMP7B1FxcXRaa2trbKQQNZAsc8+LG5uTmRVauANqDY6upqbG9vF/BMZfzm5iZOT08nllGurq7G3t5e9Hq9cvIqfZ6Ne/XnO51O7OzsFL/n8vKy6FL2SmNMz5O+gGcPIBS/OlV6AgSznjgMkAqwZ6YpWORgFAMzoyaF2e/3782UU8d5LRtQB402tdvtYvxRJvBMZ9Qgn1lRnnimVQ0soi61wdXpdGJzc3NiRgtl6479PPjBhucYEAatBx0oPndAPOOB3zz4z8AiBw4zur29jc3NzWLokVsM3DwBNJSV7gGgIJWDZ2p8ab/Kh7bBZ1s0u0DrAD+aZIZACpkg2Jm3fKiDwIw3AZ3WU4EKbbuDJMoj5ZkGPvqb8koDxSxQiojo9XrF+dPlT/OSD31Wt9stckKAW5vdVdKZN+cL92bAiT5fwVLnA3s9oNvgR5ZG/lRS4A6n8vb2NrrdbnHYcN7H4/FEurwGOZ6J6jKkelXbAF8Yjwr4I7s8a3l5uWzgqmn18wQEdEKG4Jsgk43qLy8vY2dnJy4vL8v+H9yrPIBffMZe+WQEzq0GgApmo7sAITgtrNPpxN7eXgmU4Nu8A76Iu4yFdvvTaVTsn9Pv94vsRkRZyqBZaQqewQ/6Vveu0Ww6ysSeAwQRzGgZGvT0er0iQ4tarpjpeILQXq8XGxsb0e/34+zsLN69exdHR0cTY0mXvkTkGcn6PAfN4Qcywev169fR6/Via2urAACDwWBiMnGeY0XBEfVtXrx4UTaofv78eVxcXMTJyUnc3NyUmXqIQN59VNe/yBH/0cfq//I7/Q643e/3o9vtxs7OTuzu7pZxrPyYB0+UH7pXzp/8yZ/E2dlZbG9vxy9/+csCno3H45LZonZTdazrVeRZwRTGAZOmDp7xnc9MQLx+/Tr+6I/+qMisZwvOgx+Uh77C5zs7O4u3b9/G8fFxyY5izyuCfl3SquCILuGlfHSLgqadTie63e6E/MMLBTDhI/wASNLl4fMAjNRf3N3dLUD35uZmXFxcxMePH8ueX/v7+4UH7MGlm+vTXiYr6HdsBDah3+/Ht99+W5aiDQaDCdvNaYVbW1uxvLwc5+fnMRqN4vLyMp4/fx6vX7+Ora2t2N3dLTZmnr4YB/B89dVX8fz583j16lV8/fXXZekiWWfv37+PiDtZZy8yMoDg1dXVVZnEWF1djd3d3eh2u2Uj+8FgEM+fPy82DH8nIorfs7KyEl999VX8K//Kv1JkEx7t7OzE1tZWPH/+PDY3N0vm11N5Qds4AfSP//iP4/LyMobDYfzNv/k3i7xeXV3F+/fv4927d7G0tBTr6+vRbrdjOByWfkNOhsNhXFxclO0EOp1OvH79Ovr9/v+PvT+JkXTbrsLxFX3fZFeZ1d3++d3X8bAMNkZIwOQHEggxMYIByAwYg5AYgJAAMfCIARIDxBwLCQlZDJhYSEgGbPHw08Ovvde3q6pbVdln9F1mRvwH9V8n17dzfxGRmdGkpdpSKjMjvuacffbZzTr77IONjY1wiES9Xo+Aowqc0a7v7u7il3/5l9HpdHB8fHwNPNMMNo0PbiMn6hNyPn/ve98L/Gi32xGg/euvv8bBwQFyuRx2dnaQTqfD1ltugb64uAi10uhDFItFvPPOOyiVSqG4P+eM+g52sXwymeDRo0f4lV/5lZAFOBqNUKvVwgES77//fjjB1C6O3IXegmc3IDXINGrqNHKQaRi8IJeBswZ1HEwd1GmgWZzC5PPtxFt0ppXlB4AIP4CrAonaHssLBck4ue0qFt+j99rPtR2WH2yHgplqvJflsLE9DC5s5pmuCliAyAb+KkuerOhn1sG3/OAKLAMMjs+y+MF+kv8En9Wx9sAzddTjABD7P3+sc8s56d1HfpA32q5lBHvqPAMImSM6drpqpHwAfLDIA5W88VeAwAYr/Lm8vIzUSbKO7iIDPuWJBh3srwXQVT7YXy3+7AXASupAKJipgYpmZOm7eV1c5tmieAHgmnwAV4CnF8AoKKIAiAXPrO5UeVQZoPNmF10oHwyMOG+t/lgk6fydTCYhQB8Oh6hUKhFAke1VXtpFCZ1THnimupl8U73AuamBEcF23W4Rp4MXwQ/lidYb4+cMqpi1aLMmLMjK+1R2LHCtssCAmJ95NsmTi2XIhs5pzhHVIwQ3hsMhEolEAKKZGcCVciA6TyyAxvZzXqrckB/MLikUCiHbjf9rttGy+KHt5JwlMMUFs9FoFBYqbM0cAkiagaikskGekd/M3qF/Y/0KBZ2ZnceAedF+h/ICuJ55lsvl0O12kUgkIoXB7amTyg+tFahzI5lMBrCA/OAcZAa3xgWUIV5HHhDAsVlF2o9F8YPPLxaLYeFhMpmgWCyi1+uhWCzi4uIikmVj631p/SnKAmVbwTMC6MViMYBnmpmVSr0pmM/Als/f3t7G5uZmAF5ofxYpHwo20//kWDILj4XKCZoxa6bT6QTQQO2uxhsEuGgjmAnLvzVWokxlMhkMBgNsb28HoPvi4gKbm5vY3NwMoIj6cDq2tyX11WnHFBzO5/MYDAZBPtluAGHxhid2ci7xPo4hM4uq1WrIkNJaVApSq97N5XLY2NgIuozg2cbGRuCnxniLjF0U8NcTHLl9kzLMxcRkMhm2vBJguri4QKFQwHA4DEBqPp8PwCFBWy4w6MKd6mLKGLdEMm4ZjUYB/NUs+EVmWlGPTSaTkL3LhUPWyWM2HheUtre3AwhsM/cymQz6/X4Az0qlUqj5VqvVwsmricT1GuH8n74/DxbI5/PBxvEZzHTW+bYoegue3YAUHCEIoAG+t3qmQa8NeGiYPRBInVt+pyuK3iqMOmYaKHlB4aL4oc4xDVEcPzRwUUXp8UOdQPLPbp8gPzgBtX+WJ8oPKjtt46L4oe+3/LCBmhoK5QeVAjNMPPmI4wcdNyoeOwZ04vk8ABHHfhn84NiMx+MA3Nkx1sAcuAJFVD7UqPL5Os8sP+ikad0fnQdsG7ebKLjEexc9X/hOAEE+dJ5rO/TYcOu0qoHV55MUUNOVK2ZAsm+UEwUyC4UCgOvb95blvGpWE1OvdSzZDy3qqyfz6LZGywePH7xG+cI5QHCGfafckUeUK100WRQpCMDgP5VKRVb51WnQo8G1/7ZNcUCip1son9yWya2RWh+GwJO3vXiZwS/nLh3IarUaMiQuLy/DUeeUD5UhBSS173G80nGnI8pAQEEJ3aJoMyuWyQ+vFonWodMxV71BGVJ7wbGzfed9CiRwHgC4tgXf2jhrU5YFFmmfteYY5ZLywIxJ1afMvrIAjvph/K12GrharKQfouAZMyF0C4312RbND5UPPp+gRDL5ZnszA/7Ly8vItjAGu61WK4wzSRcvyAu7XbxQKIRdB5VKJdhV8kZ5wO8Iti1bPsgPBuEXFxfI5XLY29uL8KPdbodsEf7N8dZAn/xguzUDiSfSKRi/ubkZqfNE0J38YJYLM450bi9DRtg2bnfS4F4DXGb5MMPk/Pw8ZC1ywUD9MvXjyA97gmMmkwkgQ6VSCdnLlA/+cNsgTyBcRmazXWTjuygfBIO2t7cxGAxweHgYMqt6vV7Eb67X6yiXy0FHqI5W+8isLbXV/E63vH/jG98AcCVjzCqiDOtWxUXwQ0Fh9Z+5i4kLMdz+PRqNcHZ2FsDDwWAQ2plKpVCtVsO2VMqG2tFU6s2BGl9++WV4t/Vr2b/z83M8ePAAwJVPStCJ2wOz2WywzYuQEZvQQD3PbEHKPgv9M35llhl3K1SrVSSTSTx9+hSZTCZyqNFkMokASN1uF4eHh9fiQT01E0Akg+3hw4dhvjCjtF6vh7FbVMa3zhX6zAr20c5UKhU8fPgw8GsymeDw8BCj0ShkGQPA3t4eAISTVFOpVADgSOPxGK9fv47gJlz44mfkIdvw7W9/G+l0OvAjl8uhVquF7DbKxyLoLXh2Q7LOVRypsCtiqtu1qIjV2aGDz4nI+7lSxDRvXcWyDtmiEdZpNA8/bMaITgblB4MgBS2UH7qlIJFIBMMLXK34aXvYJluLY1mkSlsz3ZQP/K0/NrhR+eBqlscPBZgoHwoKKlCkz+De/HXyw2bG8G8LqrKYr4KragyUH7yX19BI20BOg3HgzTZntnfV/CgUCtcyhDTAtfzQfmqwbOchnVV1XuiMEJwBojVJrHO6KhmhrAJXc1XnBwP4fr8f7mG9BC/TStvPoFqL/AJXwB1/sx1ar9E6YqucMxxHBVp1xY0r4IlEIgKwAgigj+pk9pH8sCAA+69gKbdc0FFSfiwr2PVIdTnBETqxnAfj8Ztj2rnVqNPpREBYryYTnw1czTktGk1+0gkjKEI5Uf2qz1oFP4Cr7G4guqVOs0K4DU23nwHXgS+1uZqhRnCFTj+fpeCAZuTpc1YlHxYAVnCXq+X0H3QhTfungbBm8wHR7Xt60hoXxXhfqVQKmSG6tVi35a+KHwpgEtyy8sG6M/1+H+12OwCJ6jMo2EKe2AU+gi/lcjlkmBQKhfCTSqUitnjV8uHNF2biMSC7uLjA2dkZer0ezs7OACDwhYt+uu2W/Ugmk+EZBJwYOANv7GutVgv1xQikVavVCFik7Vw2kfeMJTSbhMHpaDTC8fEx+v0+zs7OwvYr6oKtrS3UajUA17MzOddGo1EAnPhcLs4xmN3a2kK5XMbu7m4AQBR0WpacWOCM87hUKmEymaBUKgWfk9s0mWlEu8vM20wmg6dPn2J3dzec/KcLU6TRaIRXr16FmljD4TAsuhBkrVQqqFQq2NvbC3LCjCf67ZSTRYOIGlsBb+YL9QaBMALFnU4n4osyK41bEt9//33s7OwEMFYXsji+g8EAr1+/xmAwQL/fD/4d+0YdWq1Wsb29jVwuF3QLa556MfAi+QHgmq2z19KOHB8fo9frhTmQz+eD7/Do0SPUajU0m00cHR0F2SJgzVNNj46OQjYsQX0ePkBfnVuZWR6gXC6HnzhM4K780N+UPyZpKG1tbQG4OplzNBqh1Wqh2WyGxdh0Oh2Az+PjY7x+/TrMG2aSMQPz9PQ0sh14MBhEfDsAoZZgoVDABx98EOZQsViMxMyLtjtvwbMFkQXLgGjKpU1zPj8/R7PZjBwNDVxte9SVUiL2OvhqWHTVZ9XBniWPDxYkUqdL98ezHgkDQQVJeL0GuEwz1sAPiJ6UZPmxap6okbZGin2n8qUTRn5wtY/3aBBJ+bCZDgqQaMYbs1g8pboqnlheaLCvjhsNhs4VbiNQgEz7RrnRlT4qYnVygauTUG1G4Cp54smEzSyiU0FgWeeKGhvr9ABXmXuaVm5XXrRwL7O+NLjR+bcKGfHAdToZ5AH5YLcHULfq/NLnkre6CsyATp1CXqPHhccFkavmh8rFxcUF2u122BagGVf25CuVDw2A9TPdTsOCr9zOw6DCBjXLzBiJIzpMtB26CNVutyO1RlSG2G7lq+pTLzOcxG0GDKi4RcPyA1i9jVF+UEa63W4AA7gK3mq1IjJkwSIFA3ShgrqGtomr/twqMRqNQhFhBZ7VaV3lfKGsM6uq3++HujBHR0doNpuR6yk7nN/KD7ZdM2kIIKi9oI7gNhYGdaVSCdVqFUA0w2SV/FAdyrFkn5vNZgAG2u02hsMhDg4OrgWx1g7Yxb7xeBzq9WSz2XDKKXlBEED16ir5of44bQXrSw0Gg5BldnR0hF6vh2azGWrynJycYDgc4vT0NJItpmOvC57kI/1R1mUsFAo4OTkJ29V2dnZCJgt5ohnyy+KJ9cVpSwj69Xo9tFqt0GcCiORRs9nE5eUlGo0GKpXKtUUrzhf6p41GI7yDmWedTgfZbBadTgcHBwcol8uhThL5w3pFmrW4aHCEPzovGIMw+24wGIRTJ58/f45Op4PT01OcnZ2FBclM5s2BCycnJ2GLuPXHEolE4CmBEfrv7N/R0VHQIQcHB0GvEozf3NxEJpMJNfG8XSS35YXqOPW3ON70rWh3O50OvvjiC7TbbRwcHODw8BC5XA6tVgu5XC4ApwQ71J7SRpBnepqmyhJrqZbL5ZB1x7ppzMRT28NsPLU9NyUbm6kOpSwAiMRZyWQS3W4XX331VeDLy5cvQ2H/bDaLbreLSqWCs7MzHB4eRnaQMGN5NBoFsIjzh3OJ/koqlYqARY1GA8ViMRxEwcxEZrcuih+6WE+ZIchH26cJCgTNmLH5+vXrYBPS6TQajQZSqRRev36N58+fRzLseFDIcDhEo9GI7MAhGKu2nnOGPKQtqlarkUw85cciFiregmd3JAsI6GcKFtGA6DGzL168QKfTCcisBiScPEyD1OJ/mlmgoIoGvQBWGvzavtsfggNUzFzBpQPT7/fx6tUr9Ho9dDoddDqdABICCMamXC6H1QemiXr80FVOCwas2mHTLR+qjImoawBIh9+uyjAtmsE++ciCkzwhqVQqBUOXSqVCloDdmqm8AZYrHxYwsxkjqhgJjnC1kvIxGAzCqozyg0RDo4aWcsLAQbdWaQan5cuy5UN1BnmgQCp1Ra/XC4EwwQD2fTAYoNFoBBmyW21o6MrlcljBI1/6/X4AQ/r9fgDWGPzqdi7dxrsKnmhtJs55OrJ04un0axDE+hLULZr+DVyBDHRUdHsRt1rZlTEaW2YZ6TaJZWcJkB+adUmdeXZ2FrIcWq1WZOtRr9cLoKqdX5Rx4Aos0hMauUhDXjDbIp1OY2dnJ1L3Q7NJgNXYF9Wh1Atc8aWjpfJBsEPBRPKU+pGZOQq4si8ca/KDTmoul8Pu7m6EH5p9tQp+sC/UpdQJLIzf7/fx8uVLHB8fYzAYhCBIi8QrYKSLDrxO+ULec3siA5m9vT0Ui0W89957of6M6thV2BflBe3i6ekpGo0GGo0GPv/8c3S7XRwcHKDRaIT2XF5ehm2KlAlmGOg8Jz909wDnh2ZoMRuiXq+j2+2iXq+Hk9TU9qjdXRYvAETGm3ODmUSDwQD7+/uhSHyz2Qyf0RfRQwHUBnAOKWlh962tLeTzeWxsbITCz5STjY2NkKFmt20ukx+UDQJDL1++xMnJCU5PT/HixQv0ej28fv06fE+7S32i4+aBfpwn3iJepVIJNoXbMz/66COUSiW888474RAU1ghS+Vs0H4ArX6nT6eD169fo9Xr4xS9+gdevX+P4+Bhff/110Ke0wQqsqN3wwDP1+b3t81pehPOCh6288847qNfreOedd/Dtb38bxWIxfKdZenfhgeqz8XgcCrzv7+/jpz/9KTqdDl6+fBlqVxEEODg4iABf7AO3zdHXZKaQBS08PaI2mX6oZiyxltPTp0/x0UcfoVar4Zvf/GbIZrTZNTcltkUBw9PTU3S7Xbx+/Rq/+MUvIplR5JuCZ1zUJNBFn4p10hqNRmSxinNpPB6H+Id2nWMERE8A5XMJJu7u7uLhw4eo1Wr49re/HbLTuPX5tj4a2zIcDoNvpQsLz58/RyKRCL40D4g5OjrCH/zBH+Dk5AQvX77E4eFhKH5PGU+n0zg+PsbLly+DP8pF3EKhEEBJ5YXuKCAxC5ExTj6fx87OTshs/d73vhdOjiU/bqtPNDuXsksbe3JyEkBTFvtnuzqdDl68eIF2u40f//jH+OKLL1Aul7G5uYlEIhEyOb/88kv84he/iICrzBpjhiMXq8gPyqHaYtYWfPjwIYrFIh48eICtrS3s7Ozgu9/9LqrVajgBWxdA7kJvwbNbkgWL7HdxAJL9YdDM1T5OeAoGa0TpMzRrxr7Dtg1YbQaa1x5ts/2xYIoCSMDV9jZ+pyfx2R++i33mKin7r+O0KnBkmhxo36kk7XZFGmOmA1M++H0mk4msAOvzlB/KI7uKvCoAzQNTNduDfdKsErsFiUpcV8eBq+w11hDzZExXezRTkfNIg+Zlzx3LBzv2XA3VDE3LD2bl6XzR5wMI/NBMAf4PIJxwpIEuAVoLOtvV1EXzwvJDx3w0GoWfOD5oRp6CZzrvM5k3R50nEonAAwKrXLRgEKQZVkC0Tsky5WMefhAwpCNPvmhdOLuSrDJvdQHHm1la1J+saTIajSI18PgM1UmrBIx07HX7A0FVBm3kh/JUMwwteKaLK5R7nQ+s2UF+aOaZDSSXzQdrS9SXIPBOx59gAAFYDf5VzqkvtHi68p2yzxomWnidhba5mMU2rpIX1AFciCEP2u02Wq0WWq1WaM94PI7UtqKTbjPxyDeVE63dw/lCO5NIJNDtdsPWE2aiMLNoFfOE9o7gMRckCZQNh0M0m82QcUQQkZmKnFdKtp86tuQbZYB1fahnuc2aYMN4fHXq9l2C/3mIYzsYDAIQcnp6GsCzo6OjkKHY6XQiW6aYNWOzDNln6kwLyKhuoLwoeEJQm1tBx+NxAOnJS75jEaT6jz4lT5LsdDo4PDzEwcEBTk5OcHBwEIrVkw8KDgJvFrPpO1BHcCx1kcPqkGQyGRb6aI+4NZALEaPRCMViMWQlESBaRo0vLs4x2/Dw8BCtVgsHBwdoNpuRTDyCzpQnBQC5gKE1mexCm9pw9UlUnjj2zF5kkXluXxyNRtjb2wvAktavvUv2GW0mx73RaOD4+DhkjxGEpwyRZ8zKo8/FdnGhl9l85IeC0JPJJMwHL44mP7hlmHpFt8Gz9tpkMglA1mQSrX15W7mgHqAcnJyc4OjoKIwn38VxYn/Jj2QyGTKzmLXdaDRwdnYWbCl9LF0otjGrgmecv+RHIpEI5SjIR2ZXE4QCcGuwSP0tLjJRFpj4Q9CYdeC03RqbUvYBBDvj8YN2fDQaBb9FaxBTB1EeOeeGw2FIDlBftt1uI5lMhmw98uOu9BY8uyF5ANU84BmVKCd1MpnE9vZ2KMhs69bQkNZqtZB5xhU7Kh4FRJT4mQZBy1oRjwOHlEcWPFN+qCJkYU4AkVPBAIRUZfKDWRHqjNGxs+Oh/LDZVsviB9uhfeZvC5ZQcTB4ocFgkHx8fHzNYeVqZq1Ww4MHD67xQ40A+6t85zs062DRWXkqE8yC0T5rBp46FhxLZrdwNZaGg/JPXnLVP51OY2NjAzs7O5GCmSofNGIKHHKe2AKvd3VK4vjBPtu+69YgTd1WgJMrvhxnPfGHz6ajqfURGOzp1iy+n0aeAAs/s0WeOSaLnDMcQ5uhq5lnDObIKwV+tGYIA5R0Oh0pKqpbEpmJp9uzKAsKQjEwYJFXOoSUDbs1bZH80LmhBb25+suTnPidzik61Gw7HUmuctusZMqJyjoDIMrHZDJBr9cLPGJwqBmturV10aRAuM4ROqnMtrPbVYErna96mPrDyzyz2do2YOY76ORSz6vusMHQMvnB4JYnwPH4+m63i5OTk5CdyoxeyorKgt2OwXG279RMJG5lJUDEQuzUPwrIWZ4smggU01Zyq8jx8TEajQZevXqFbreL09NT9Hq90A7ln7bNBnPqT6h8qx3TBQYAePXqFVqtFoA3/NWgrlAoLNzWKlE3cPW/1+vh8PAwFPgmUHZycnJNl2imuvKDpIuS5IcGgePxGI1GA+l0OtQPKxQKoebN1tZW2HL15MmTAArYek6LII4jgbLj42P80R/9ERqNRtjCS0CNwaBuEaIO1cBObaC32Kbb6BQkuLy8DFk6BHKz2Sw+/fTTkCnx0UcfoVKp4OOPP8bW1law83eVEfXBLi4u8Mknn+CLL77A0dERfvKTn4SsTIKqPPSA81l9evbP6k5+xjnAfitv+L/WaRyPx8GucTtXLpfDH//xH+MnP/kJ6vU6/tyf+3PY29vD3t5eKEZ+F7tLXjAT8//8n/+Dn/70pzg6OsJnn30WiphT32lMoQtHzDZWoF3lwjtkR39bf1z5xMVyLoqenJzgq6++Qq1Ww/7+Pra3t/Gd73wHH3/8cciYv41vRv3V6/VCtt0f/uEf4vPPP0ej0Qj1qDS7lqexaikHgjjM7LH6jd/radgaA+m8Uh2gizDc1phMJtFut/H69WtUq1U0Gg3U63V85zvfwYcffohqtYpHjx7dGDBSX7TVauHLL79Eu93Gz3/+c+zv74ctu/l8Hh999BE2NjYCKMPsa2aaMVtua2sLqVQqgPaqN1nfj7tgdJGcn/FajhV/6yINwU1ujzw/P0e1WsW3vvUtPH36FPV6HY8ePQo+2234QX5z4YHbuZvNJmq1Gt55550wXhzrBw8eoFKphC2rlFMu5rGUBMeeuxyYva419bg7hHGaxgpcIOVOK/KCOzNSqTenTQ+HQzx8+DBk5d01lnkLnt2SpoFn+rl+rwBaInFV8L7b7aLRaIQVXwBhXzePseU2Ac0e8IArbRsQPW1ymSue6nBaQE+DE22nAkYMbFkLgQEfV8l5xK/lhyoE+w4L4unfVkEvguy79UfHxn7OsVFAy/KDq1sMaljAulKphNNEdNuQ5YECDrqyYYPpZYEBXCXQ7C/9zc8tuKorlFz9YGFwDXq4hYoyokG9Bzbr1iUqcOWT8mXRpI6p1hSy2+wsPwh2qANGcElT6tUw8wjrOHCEjpE6ihosaBC8aF544KpmkRE8tECi6hcCYAQ4dPsr+8jVbdaqYk0ikuXHZDIJekedZgVh1dFbpP7gb12tU54obzTIIx81gCGgqjKuq9v8bYMgbQ/nGLMF2HcLpixjnrANOndtdqbyQvU9eanbVJXH/E6zCi14ZvUQrxuPx5HsCTq55PGyMxPZNl3NZdadlj2gntQ5QR5SRlTGKfvKR+UFeUhAtd/vh8yzbrcbgkmWmKCOXfQihCUFvtvtNrrdLs7OznB6ehrJrur1epFDRxSoVhlWm2z1jQaDakepM4A3ctVsNnFxcRG2zF9eXqJarWIymQQdrs9bFJHvzLw7OjoKmTSnp6cBVLu4uKp5ZvWqF9ArKQ908Ynyw88J2jKTJpfLYTAYoFKpYDgchm2MXChepA5RXdrtdsN2qZ/+9KdBNngYgMq91Teq6+N0vvXxvd8M/vlMliVh5tLjx48xmUywubmJR48ehQWeRfKDfT04OAjbNH/4wx8GXcFSGJoxpXPA+mTsm912qLrWypCCijarHkDYVn1wcICXL19ie3sbe3t7mEzeZBbt7u5GdNdt+EBdxiD+yy+/xA9/+EOcnZ3h+fPnwZZMJpOg00hcRFPATA8XUh+L3+kiiwJnJNpijQs0A348HqPZbGJ/fz8kEWxvb2N7exvvvfceAIQMo9vwgu9rNBo4PT3FJ598gp/85CchSxVA2HJer9fDeFN2aYNZV4o80owplXX9zM4tm8kNXG3VU9+Yi0ScJ9VqFRsbG9jY2Aj+Dv2aeeREfVFmzR0fH+P09BSffvopnj17FmwsD7pIp9NhGyIXBvL5fMhUY90+AJEDEdgegolchOKiBXnL+Jb8oAwxc5R/AwiLm71eD4VCIfCDoCr5cRvZYMZso9EI25t5wAxrwGk8Rbnnosju7m4Y12w2G06qVVA6mUyGDEvGtgDCGBaLxZAwwpJNWt+W7SBPNB6qVqtot9vY2toKSRaeXbspvQXPbkDWsYwDrTRwU6fEGkMCIqwFQbAIuEq5JICiBSI1CPKCHn0Pv1eFvshgT/saB+bZTCMFA9QIMwhh3RAaewKNeqIT0X0G9XyeBaqsI0heWGdgkfxQY6kgGX/bbBG2k0qOQS9XHcvlcjCiXBlmTQQW5NUVfg0C9Pk03gqwqYwumh/KCxv8WoBAQTV1MpTIDxbuVqCH2Ue6Gqbbb0i60gXA5ZfO2UUGOZYH+reCZ/q3BnJ2XnPceVqo8o5gkZ5yZlf2VD4oE5rOvGx+eKCI5Qd1os4Vkq7kKhjMWjrKD2YwenWpFBhRgECBJi+wWgZgFMcTD0TTuWQDFAVxNCjWgNcGyGpTOEfoFBEsos3ydP1dgpo4XvB3HIim/be22PLFZkEose/8Tnll22Lf7/FjWWT5oPyw297V9njP0b56pJ9bPapBntam5P82SFyk3rB9YHDFYNj+MHAhAG9tnOcjaFttP/Q6ggU6bwCEWlmsTZRMJkNWPZ3/ResPjjWzDll/p9ls4uzsLAB6XLHnoQoqU54uUB+CPLCLbvxcfZTx+E1mn57qyizJ8/PziH+r9npRtpbZdK9evcInn3wSCpsz40jnr5IGdPzO+plKVpZmkcoTAaRGoxFqBDGLY2trK3KIwG2I79JaVs+fP8fnn38etmwy08zLqNPfFlgjf6zOtbygHClf+bkF4Pg8bjVOp9P46quvMBgMUCqV8OTJk0i9wZvKCmW00+ng008/xenpKZ49exaydQmkcmGFfrW2jT6SxmOeX2DjIvaTekLtjLU3yjNd0BsOhzg5OcHl5SVevnyJZ8+ehUMWbDw1D3G+ttttfPXVVzg+Pka73Q7Z9zy0gbU+8/l82J6XTqcDUE9wnGOitlkTOKxupT+h2e8EE3XXBbPolTfAm/nTarUwmUzw6tUrFItFjEYjPHnyJOiU2+gT2rbxeIzt7e0gB4wxPvroI9TrdWxsbKBWqwXbl8/ncXZ2hn6/H4Ag2mct/G8X9CkL+Xwel5eXoQaxLs5xd4j2yeoRACG7+uDgINz7zjvvhD7Mq0vUV2Th/UKhgHw+H/FDmWHHNvMevpuF/HVRRQFRLWeggCt3mgEItTMZ0xD8pm9PuaMMsm3MjE+lUjg+Pg6x4aNHj241X5Tegmc3IOtgWIfZBljqTAFXSDsnDweaRf2oyACEI3+JwipYpGTBPAuseQqabbkrWZDI8sCCJHo9cL22EgNb8kOVLTOLWFyRGWvT+GG3aRIgIqnDvCh+0NDZvutnVHQarFtwUwEhnp7CflHJMtuMfPNWbwk+qkOgK4pUWOoQeQ7iTUkdaQIgdAQ02FN+8Dsgeqww5814PA6r9qyTQd4RUOVqDg2uBZzID24TIF/ID+CqNoU6UHeVEeWHbg1REEQ/s/ywjpV1XtVxIT8oE5qdZQNC8oPPIlgEXM0XnbfqLN5VRqgTLD8UKFJ+aXaROvj8myAXgIhBTiavCvsqeGyde+Bquzi3IKlBtoCFBZ7uSupM6bzR7Dv7o3VILFCkTrzySVd3+b0FitRu0WEbj8cukLhM0EhtyTwgkbW9NgCkfFhboMEbv7M80rEnQOC93wNbFsUL2xblB2WC9fA8AE3HKE52NXtEQVjqYNVlDOh6vR5SqVQomj8NqFwU6Zxl1h23xJ2dneHs7CycSMutLTZrBMA1faCgnPogCpxZsEz7eHl5iePjY+Tz+RBQTCYTbG1tYTx+s1jKbJZFgUU6RwjEHB8f45NPPgnBHHUabbE9OZQ8sECytX/KE22/XQykfHIbfTL5puZPJpMJOy2YfZbJZAKvdCxuy4vxeBy2c3/++ef4/d//fTSbTTx//hzD4TAi156canBv+6l60s4h63vb55I3lBvVVZ1OB7VaDTs7O+j1evjwww9Dhstd9Mhk8qa21MuXL3F2doaf/exn+MM//MOQhUi7rv6BygHBDfZd/QzKhupVBSPtnNLPbfBKX1CBouFwiB/96Eeo1+uo1+v4+OOPIye23pSot05PT/GDH/wAL1++xM9+9jN8/fXXwebS5tvFV41byANtP8eUPAGuMnJIqmvoY6pfB1xl8CnPqGs7nQ5evXqFRqMRDgp7+PAhdnd3bwQ+a/u4HfKP/uiPcHBwgKOjI4zH43DKZy6Xw97eHkqlUsRP1VNUueivdpTgiPqTQDS5Q0+upW9ma4jSJ+XYaLYba9H1er1QqL7X6+Fb3/qWu3g+L43HV9sC3333Xbz//vvY2trCo0ePwmm5BBHpL/IALntaMbcfErCnjqP/rXEwd0UwjiEIxTnGWnjMzGLfmFkNIGQUf/HFF6He3Le+9a1r8fA00pgxkXiTwMEMUHv6Ldtjt+ty3Or1evCfdeGXfGJfSOyrHuDFrbGp1JuyJLrNXk9zZju4KJBMJtHpdDAajfDixQt0u12kUil89NFHkXl8G3oLnt2Q4oAz62TZ3zpAKpiTySScFKFgiqZ0qtDbgfYMs/1uUc67R14Q5QFpXpts8Kopq9z6ocHwLH5YA20DmWlOzSL4YN+pwZb9377fgpo0JJPJJKRDqzHRdF/NKLKGPo4fdky8zxYFoFl+KJhqA0/lh/3hShcNqbZTs+80OLIO8jR+aHuVh4sKgL338Z1eFo2SdWp1rJkObY2WBUttppHXNm/u2jmzKNnQ5+nncTKi99n5wr/JFzXk/D9uZT2ufVZu43TZoihuTioPlC9xuswGwF6fNcjT+7z3T5MLr/3LmC9x7bLvtd+Nx9EDUagPlCfztEP1wrztXJbd9fjhAYiz7DDb6LXVkxfbhji+T+PVoonv1AUIC7rbLURevzz/zFLceFreKqhpDzPRjOJFE4GBwWCATqcTtrASOLMZ79qOabJqeWR55QFuwBWYxn6nUqkA4LFmTjKZDGAvQca7AmeUB24r4oERrO/Gw2D0HtvfOL3o8cV+ZjOyZt0zmVwVvc5mswEAZrB9WwCAz55MJqGO09nZWQCT9SAVti2uT7wmzuee1b5Zesa+n6AdZYXlbVgLjGCNfcYsXugcYbFybm3X/jGrTPumC3ccZ34f559M44dnoz07brPVWPeX29NLpVLQczcpr8FnUvaYqQsg1NjmCbrcAsjDuuwJxVZ21A54esPyUZ+hNlrv47iQ35rlxoNyWFdQdcptibxnva7Nzc3AD544Td02mUzCYTta4kP5zP+tXPEajWl1F5EubFueESDkOKqscEzteN2UB+QDQVACy9oOXWjU+9Qft/N/Mrk6eCdON+iOOz7HAte6JTRuW6bqWPKCY3Vbegue3YDUWdTMIl1FAq4bIRUykmb/8NhufYeCRBRUuyIRFzzoRNPvF+nMW0fZbkPjZ8oPFei4zAiuVFg0WsEA3R9uV75sGzWTYJoTeBenTQM1/ug2S81G0+s1gFF+qLyMx+OgYEiqNJldpJ/F8UNXftT4eIHRXR1Y/tZAgqtR5I3KiQ287QqnNRZqFHVuqNGhvOjztV+6NY18U0WvfbkL6VyxWxO1dpXNFLHBjdUhnFOTSfT0UPLBAkn8rbKoBpztG41GkWw83ea7CLLzRfnDgFN/22BP568HhhBIVWfDrsqqXNnVcm0nV2Z1xdBubY0LDG7KE9VXJJ0/WtRbszyUbDCr7bIgquoKlROVP84Rbae3XZHvXjRoZAGfaeC7ZqPplhHLF5Vpj9h+Ow4arE1bzPKcxEXxxOox1fUcT1sj0Drv7I+OF/UDydoGXq/AgPV3yNtpINGieKF90iwErsDzR7eSar/iQEHyRO3jPFl09jk2KGXtUuAqu1V9orvyhCDDaDTC/v5+yDhjfRrObfXP+F4rB5bUNto5rpk3aicsWKlbdfg/ALRaLTx9+jRsO6tUKuGdd/HHhsMhXrx4gZOTEzx79gwvXrwIGZJsmw2crJ+qckIeU8btnImzK/qdypH1fSeTSdjW+9VXX6HX66FareKjjz5CLpcLQeFNibaj2WziJz/5CV6+fImvv/461Exi++hXq2x4vNHx1jpHwNX4M5i390/TuSTaVi3V0Gg0MBgM8PXXX+PLL7/ExsZGKC5+00wrnv54cHCATz75BM+ePQsHe9CXZm1UgiMEGTl/1L9Sn8qLMyyQqrJgs648H4QZqgSdk8lkyIhifbbBYIA//af/NNLpdKgLNQ9NJpPIKZKvXr3C0dERHjx4gAcPHmBvbw+/9Eu/FGpoZbNZnJycYH9/H/1+HwcHByFzlc/juDMLmr65579yvK0usbYTuFoEY9YTQVQAYXHi6OgI3W4X1WoVBwcHIXbSmnXz8ITvYibsN77xDWxvb4e6W5wrjC2Ymc9thFrawmaGJ5NJVCqV4CdY/5G7ZvTAAMszjYU2NjYCaFQqlXBxcRHA4Ha7HfjCQ+e4g21e4rjpQTecI1bneT6P+gTW/5hMJiiVSiiXy7i8vAzbphVoY5apJolQL3D+cXdeoVDA3t4e8vl8yEAcDAZoNpsYj8dBv7ZaLbTb7RA3zaOXPHoLnt2QVOjjMmfiFLoNfDUd264WeBkjNijSZ2m7tK3euxdNygvdjsfJ4gmnNTJEoa1zwe8Vhbd88fpnFZP3/mWQlQuPH3GyoX2mErbBGH974IhdpbDtsjKyKDDEI2+OWH7YTCsrr3EyYAMwziWVD/KP11lnTttpx2VZAZ/yxQJqlk+6amXnPolGxjNk6ljaYN9m48TxQwM8lZlF8MM+T//3sqvsNV7mCD/TgMb2X+9RveQFjjpG6gQvWj6mzUNrY3QrmTePrZxo/73PrW7ROWBtib532TrE4zNwnR+2HRbYUWJ/4wIV71322fqsOEd/2WTfad9rAWnll97vybH3DmunvXunyc6yyPaRgBXBMgXfLVhk/9ZnAlHwcFZf9BoNGHQxgG3Sw0wWzQcGaMxIaTQaYfuKnsJtFzVn9c3+7fkqcbyyeoNjkUgk0Gq1kEgkIqfl3pUvyot2u41Go4FmsxlOdlNfzNObts/8X+We/9tg3/JzVgxg2015Ya0vnvjo+YE34cfl5WWolXVwcBDq8dm+e2Oo75xnTlhd4emauD7E2ScCR51OJ2z71XpYN+EFs854+u7p6Wkk64zAQDabDYtlBIj4vjifzOoAr238TH1OzxfjOxQwoL9C/4gntp6dnYVFgjg/N47Oz8/DggOzlAgebm5u4vHjx+GwNoKrPGjDKwNidbLGJ5aUf/Yaz64mElc7THSRjLXEWDSfWaYEZWaRlXcS/ep6vR62xfJUYJ0T9Cey2WxYiFeeaNzDen2URbs4SaDKyyC0cyOVSkVq0AEI5QuYqDCZTMJW0kKhcGP50H5qrb9ZWZ92Xni+82QyCYlDBFvtop7dTaTP4/cEM1mPjiAf76Gd4QK0+gd3sTdvwbM5yToBngPvkWdYVQHrc/ke4OokMA18dOWPz4yb+NZBuEk67zy8AK7XPLOZIXq9dUw8g62ZEBY80C1oli9q1GwbbVBu+XFbp8TjiQ1WlB9xDokX7Fr50BRgEvlh5QSIrmpafmhbVZFqrYI4J/ImvND3qAGxcm7J8oMKUK9XR0Lb78kHn+kFzLZ9GjjZul828LwpP7xAT0Eiu23T8kh5oplxmhGj11nwbJqTZn+rIz8eX9W5Un11V37Yd6l8qLxYIM0bD5sh4jliXsZJnIOmAZ5+T0cnbnvtXXRInPNpP59lb6wDD0SzQ+z8srLDZyiAajMMSHE6/y6yoffr//P0337vPYdk9YHqG6snFAhhIKUyMK2fi7AtcaRjqg46M7CGw2EAkLjqyntsHSXOD+tc28wKtfm6qq61TKa1ddHk6ZLJZBK28TBLg0GNBq9esE5eWBmy7Vdd4tkV/VuBI29ee8+/Kek2nUajgePj41DrhQEma+d474zTl3w2+aKyAODawo32W2WB1+tODa7+Hx8fo1wuI5/PR2qw3YYn4/E4nPK5v78f6nwxUGU7p/mjyh/rN1ve2MCXz+A80WtUt1g/iDw9Pz8PBzucnZ0F0I91j29Ck8kb4Ikg4uHhIQ4ODkJtJI8sKGrbr7sbqD+mgUS2Pfa5HrBvs3cIBBweHuLTTz9Fr9fDRx99FAmS5+VHp9PB0dERTk9P0e/3r+ksO0+Bq6L2nm2w/hUBONtf8kplbJodV16QHyyUTp3Owv71eh2vX78GgFAnivfH8YF87XQ6ODw8DNtXCWBQ1nQXAkEKZuSxPV5WP69l5hdtiwKemsFn+cJ4UHnJuai1rZhhzRMoWQPt8PAQiUQC29vbqNfrM/WJxkQEcnq9XsTnjIsDOE6ZTCaAY4VCIdhiZjQyk61YLOLy8k3NL0922EeeSEkZZeZdInG1nZH3s44mQVBmYg+HQ7RaLTQaDaTTaezs7FyzfXH8sLLo9XsWsa08ZIDjyJNIKU96CrSVI02c4UIA4x72m2A3x0sPG8hkMpF5zgxklgGahx8evQXPbkDWEZqlAD3DbJW9BzQA0aLOs7aY2Hbwb3VUbKHvRTj16lCrsbFt0zZ5PLFgjwXP2H4vVRq4ckqscrPvVgeK6cKzDNi8fNB2z1rttwrIM8DslxpzvZ/88NJOFQCzcqGyogXY9UCCRciIBQEsP2zblCwvpvGD11v5sG3h86xcqazxN9OxLc9uw5M48INz09uWaIMrfZ915i2wyM88UFX7bYMgz3hwa40Wa7UrQ7fhh/LFgod2+7fd0qt/q5xYg+vNMeWHB7BMA0Mmk6tTr9hm8sNb1LgJWdmwIIX9seTpOuUPcD2TV+eUba/KxcXFhZshrW21PIzTdXfhieWP5UPctR5ZflmbRD2hIBHnKk9htfbO07faNr1mEWSdWcont/HwhwCaBkXsv/oX1r7Yd3i2TfnCd1ueeHrlrr6HHV8rGwyACJ4x2PQyka3N1XbbBRXLf8snq6tUnyu4qfr9rqT97vf76HQ6ODs7w9HRUcjo0kNFPB9U++TVT7W8mUyuMn/tVl/lB38rHzX4p1weHR2FrWEEOW+zlYZzlYHvq1ev8OzZM5ycnITtonZByRtH/dxurZvGO+WBx2sC8CoTvFbBtkajgV6vh9PT01Dwm9uz9F2zeDGZvAHPms0mTk9PcXBwELbxejqJf8dtRWVMogut1h+3fVH9pO+0upYLNCp/zDAjALy/v4+f//znOD8/D9vzvFpK0/jR6XSwv7+P4+PjUBtL/QX2iXOVbZoFnJEnzIBJJBLBf/Lu8QB38lJ5xecyI45z5vLyEs1mE81mE9VqFV9//TUmkzeHkmxtbc0EFCl/7XYbh4eHODk5Cdu+gSu/kgdr0cdmptB4PA6/NTOIfKTPwOv5LIJA5IMF39XP0kPjJpNJRP6YdTUYDII8c7vi6ekp9vf3AQDvvfdexEebJR+UNwIsACJt9saS40Y/mYfaMcOJbeUhgDx4wc4RZpxpnS/qS4JFCiQp8FgoFIKMHB4eAkDIsiJ4nslkgh8wix8eeTpz1vWcxzwRk4kPlUoFGxsboZ8avylP2GeOO0FSylYikQg10rk4RGA3m80GIE1LejA7j+DZbf2Rt+DZHDTLyVFn3LtPA824501zvudtl3UC7IqHFzDclrxg7Sbtt86v7YcHCnjvj3uWdQ68iR937W1onqBt2ju8+62zoc+Y9zn64yl/26a7ysi090+7x3uGdTC03d58mTbf1AjHjXccCLGIIEefNc9ciQsO45xQey9/T9NNGtTMO06L4MdNn+ONnTc+uq0h7jneb/uZrqzP+5y7zJe4/735Oa0dvDZOLrwgMY5mXTtNVy1Cn96E7NxQWVEd4mUdWvsQZ1csaKjXeJ/zs1XwgO1m0Gqzm2ybbHsVCObz7PP1eRYQYPBrF0gWpS+mUZxenHa9vWbelee47z0da2XHAi+LlBWOvd0eqrXnGACSNANE26UBoS5Kav9tf+NAM75H5UEBRj2tlSCnXRi7DS8YcLK4uWcPrFx6/hXHTEuoaH8t2f5rDTC+kwHktLazVpTWy/OyoechAk1aRD3uOXb+62/N6rcZ3laHWp5Mi20ohx44Za/nlmQeeHCTgvAcb9ZA4tZVC0ooiMYFQyvv02KIab6XnVv83sqD1c12finvmJXX6XTQarXC4s48/BiP35xIy1OJFdCxWabMQKN+0UVfXs82aR/i9D9lyvKEmUeeLSegqXNTn6cLJ+12O9QAm8UH5Qe3856cnODs7AzJZDLMmTi7r4sjOodUF9kFccuTuF1mnBc6N3g/9acudChfaRN6vR4ajQay2WzoyyyeqI6mXOi75gHfrL8wmUwi5RToN1jfw+ofy3fdbmlt0nA4xGQyidR2Y3tpY1qtFk5PTzEej7G7uxuee1Pd+hY8m5PiAjfg+iBPC/LshOdv3Yplr/McLZtBw+fYwInP9p51V2fNy5Sxz7X9UKNgDYy23avPMQ8/9LnWqKsDQPKytG7CF6vk7eq8kgfOaPv5Ww0K7yM/tL16rz5bsyb4XF3tIenzVamrwb6NUvH44M2JafygIbJOLO+z4KrHG35uC2dTucbNRZUH+3ObORPHj7hn6bgpP9gGGgO76q/t1Mw56+xrgK1b8mxgp3xQGbsrP/SZXj0iK6eakaYyPi3g1bby+rj2Wr7RYbE6TeeH6ptZQP88vLBjzmd6jorVvUqec6O/bRaJR/bdVnfoXGIwaINslZ3b6A+PJ3Ht9q7nb90Gxn7YjG7rcOrcIB9oO6wsKjBh57i1bXfRH/a3nTPczsAAmav8ep3qCN6j33k6wAvyVIZ0yyYPtLAgGp93W10xD39UBm1Aptd59gaIAu6eDrJkeUUe2YMSuPLO7Sms2WPbc1c9enFxgW63i1arFWp8Mevw8vLqsBPNVGe7mcVgba36YAQZrF7Vtnt80zmi84YB5Xj8piB8sVhEq9UKRbW5femmfGENJwbBzMDT9gBXWWDUByTyQjMerE/qkYIIts2UEwau3vxgcKr9OD4+xqtXrzAajfD48eNwiNY8WXl8T7PZxPPnz/Hq1atwgud4PA5ZPZpdS3nQbDvgKutJy4So7vBOLrV8UnmiXmVgroCIlS21cZ1OB69evUKpVMLx8XHYymoPF/N4wT4eHR3hk08+watXrzAYDIL95tZDjhXnDrOt1MZYEJrjp7Ju/WwLNDK7iMAUgQ72nfzl8xXcU53PU1SfP3+O4XCIb33rW3Pz4vz8HC9fvsSPf/zjUAuPtox6iu1i/cRGo4FWqxXJbCZPtA9a4sAedKcyRv5QRyrQpFmaup3v/Pw81PpiptZ4PA5Zts1mE8+ePQunDs8ijtn5+TmeP3+OTz/9FK9evcJPfvITpNNp/Nk/+2cjNl7HQA8DoP1ldtXl5WWYc7SNXNhQXuguIvYxlUpFTvO0tTs1Q43ZgjwYgdtHmbn6+vVr/OxnP8Pp6Sm++c1vzuQH5WQ8HoeamboFlfXfZsmYzhdm0VF+WJeO/aAcqe3h/FBdeXl5GTIMdVcdtzWPx2Pkcrkwry8vL8P3Z2dnODk5Cdfs7Ozg4cOH2NzcnIsnlt6CZ3OQVegkdY712mmf8299hn3WvA5DnPNlg6VpQfpdnPlFkAbmHg+8QMn+7wUVJAuixT3zLo79tPff9BleuziOHjik18YFWRowkWxAGfecu/LltjzRexSgsGNo22gdL+9/G1CSPD7cpQ9en+7CD72XwYy2fZrO4f83bUucfNyFH147SXHzfdp7Z8mpfb6nM+cZ72m8nKcd85Bt6zSdFdfGaYCi96xp18Z9ZhdvFmUTpj3H69ss3asOnGcb9LnT+DYv/638qD+wCPAorg8MiLzAfNZzeK9uGfLmjNojvtdbFIh71039m2ltj+uf2rVZz1iUH+DpXpIudHglFhZB5AeDOJtxptfYhTFtp9U3FgDQsbeLEXG6iu/1tqDrVmh7OuxdeGEPabDZJ9Yn0n7olijtr62Ra8nLvrNzxQMWtT0WiGHWCAPy2/CFz2AArBkelifWp9A223qyBFa8DCBvHjEY1r7GxSdxC0O6JV2BinmIz2NtJT11Veeo6lOtb8nP2DcvIyiOvAUw8kOz22bZN5K9bjweh9OFZ2VaKS8uL9/USWy1Wuh2u5E5rTqCoBgXaLg4w7ml9pXXK1/4mep/vkPlScsH6L3Wntotj7qVke9ikfx5+KHPZSZeq9VCq9UKtbq0LUq6MEC9A1zpS/JCbbO3MOstVGpMrAsPlEnN1FO+6fgRFGTGJvkRp0vsGOqi2HA4DIAWr53HX2d7qNNs9hmAyDjFLdqSFxZMVB+P2XGqLwlMUt6Ziad12G5j99+CZzcknfhewKUCA8QLqfe9Ple/t8+wSsgaZ1V8FCp7L6+/qeB4jrDlh1Wcs4K2OFBHHT1tq22DtsVmJ+lnmlHhOXi3JasIbR80+LDjMY03dlxt4W/LA08G+S5dueJKofed9mkR/LA84f+2nbY/05xyb554fLE/ts9agFTfY49A177cRtF68qXOuuW7ncOe020dMbsy5r2bv21mhLZJDZetMThLp92WrLPg6T6dU3FyGicDSnYs+Zv32LmgPPFWCBdJVnd4c8NzumyfrHzM21bPFmm9CQ0yNBNh0bzw5orHD5uNyLbpHNBMU1sv0PKbTqmu9ut1tt8WFPGCpGXyxOrTOKdcFx/0ZLlp79Eg29ofPTaebdCAyW6D8vyM2zqscbLBbRr5fD5Sp8fOAwtyaMaQ/S7ufXF6UGWRssIaN4VCAfl8HrlcbioIcxt+MDODGVcEFdQP0zmh88jTu9pX8sZrqw1u7L06r9Qv5HwEEOrU6IETtwGKyE8FiwiyeIuONtj0+m7H2fr8+t00XlKPUDcpiKp9pfyRZ4PBAMfHxyEzgzZ+FgA7mVwF26yd1mq1Ir6n2olpMYrdTkawh3POvpftt3NJM63YbwAhu0tPYOf48HmUEc1c63Q6aLfbbl0xjx8Efbi9sd/vI5VKRbLqVFZ1XrEfnn20Gatsu9U7zLRSH5w6Sg9k0neSHzamyuVyQYa4ddWOq7bHkoJL7XYbzWYTg8EgMm5x2T7Hx8fY39/HxcUFer1e4L/W+NJ3c7y0LTxEwGb8WXvMcefCDuVR5wDrZ/EUzFTqTRF5W5sPiLd5nCf9fh+Hh4d48eIFWq2WO44WVGSB/sFggLOzMwyHQySTSWxsbGAymYRDFQBcA644l1gXLpvNolKpXJvfvJ7zTfnDjGZmNU8mE9TrdRQKhVAbjM+k/rKZkUqc49zieHR0hLOzM2QymWsZnt4zKH/cPutlTgKI1C7jGNAuFItFFAoFFItF7OzsXNt1ZQ8Asn4YecL2VqtV5HI5bGxs4PLyEuVyObzTyxSdl96CZ3OSBwbY727iEHmBv/1bjZsqbwuO6HPsBJ8n+L4pecCH7YMX6HmBbJzjZQ29fbd9nuWHFxjx3jin/qZ8sU6UtodBi73efh/ntHljqjyZJn+efFhFozQNkLgJT+z7vbngvcdzVOMceU++vc/52waU6qCq0rW84jOn9WVefsTxwI6xlQ86jNNI5UPBZtsObY86Y7zfqz9hwbO4Z950zuhv2w/vWtvPuGfyunmeB1w/Jc/OPStbywLPrBx7OtX2wereuBVwq5enPVOv4/MtMGR/lgUkenbD6kI7v/mdbrGkI+eBWt6cB6JbZez1FhhSHbIM8MwL1G2b9FpvBZpBu4IX3rMY2Me9kzzSeiJ6rwbW04CVu5Kn9wlW8bQzL7BX2bHP8uyq7R8QPX3Us1VqZxgklkqlcNKaHtiwKF5oFgmLftsxtAuaqj/i5gZ/T/NTvUUm/U4XdoCrgDGRSEQAFc2U80DgeYkFoVkTSzML7Ljbhc04/no8sDrX2ifrh+pnlt8eWJ9KpTAcDsOWVm7DnvfETeo9zSxicGqztWzf4nxpyxPPP9f26zN0G5bON8s/8sPz2RKJq62K/X4/At5M80Mmk0mkth4BZrZL9RXfpafzeXPF+obqV3sLD1oqQN9nbYeCaDZzlM+1Jy16YEscL/hsFsTXengAIn3QDEDWmTs5OcHBwUHk+0QigXw+DwCRLdJ8F0Ej3RrOBRiCaPos5RnbZGuxcZwIlml7isViAOXYl1n8YEbS2dkZDg4OItsI7fXA1cIdT7Pt9/s4OzvD+fk5MpkMKpUKhsNhOElyMoluU6Z90EWWXC6HSqWCdDodtqCqnFm5oR3mb27Nr1QqyGaz4QAWgol81qyMSfaL+ufo6AjlcjlSX3CaTuY7dBuyBc+Yxajb1SkT+Xwe1WoVxWIRW1tbSKfT6Ha76Pf7AK7qsKkPqj6A+gHAG/BsMBigXq/j/PwcxWIx0k7+3DQr/C14Nid5DgQQNRw2ld273wsKPNDBPscaeM+Y6XVxBtFee1vnNs6p0j7pqppnYL17bHAflyJqQY04fth3zKJF8CQuQCU/ND3Zjqnn2NvAh9d618XJzk37qM+5LU+UH5YvdAzUYOq4W+dKP7cZJ3yXvVfTem37NRvDfj9tDG/DD9tO78cqcnVc9D6VeV3FtfNGZUydCG2Hti0uMLfgvH53Wz7E8UNBmbi5bh1qvcbboqQ8sDJm+xr3twVKvEBqUWT54YE1XjCjf2ufrT2Zt81xc9dr1yzg4a7kvd+zn96WCO8zDeb1mXwWyc4fbYOVC2/1fJoOWSQ/7N82EGHwwe8UwNB2xa3Ma5vV6Sep03oTXiySLIDGVXkGhd789uzitP/t53ZOaWaRnSfLBlcZrBA4s1vkgCubp6CRJU+vKs3yHeP0qH2mzht+xsBSt2/Oyyv2lRkPWjspkUgE0Ej9hlm6UO39NB/KynfcPPLeozaKz9EFGq2pxIzKeYjznFvJ7Cmmuk1K5VjHxepazy56PrinWxQgnUXe89h2gvYEiufZdqWypX3N5XLBH7dEPeeRZxs5ZionCqSSON7WhsXx3gJHyhfey1Mede7Y91pSwIAADLO3JpNJZGumyqHdbgdcLaZMJpOQFZdIJCKHF5BHtEfso2471K141nZp3xUwod3iOObz+UitLGayTvNXVU8mEolQ7y2XywXQKA64JvijGbOsw1csFlEulzGZTFAoFAKYw34wY1CzHymjtqYcEM3oVrtiFzC1RiVPneT3Ct5NmzfkCUE5ZlBzfOPI6gOOD/vJhQCePEo9nUwmw6IXs7T1oBSC5eQHn8v+Kzioep528eLiAplMBqVSKTyb9pr8uCm9Bc9uQJzQNpADcG3Q4lZteK0KrnXuPfKCoFkGw/tslvMzjTxHis6Yfs92avFgz5m2KwPq5GkgzHfFgQbqhHlt1ZUHz3G2vL1tgKN9sm3RNFa7KgdcrfjYMWI/vdoONkuA8hfHDy8YVJm2jqJ1Ym7DD7v1icTVjWlBvR0L64TZ9pGftggu+WHnnY67OvS2DXY8bsIPG2hZg6/8pyHRLTe8Rg2WTTO29RSUH9pP1U02A8O21wZ/s/TZXeaLOrC6NU75rn305rLKgwZSyqs4+bZBnB1vu6pl+eHxbh6yOt8GC8DVke9x77XBiLfY4K3qTmujOmg6Hyg7BCboNHtgyTJI54GOl3WUFUzWzzQDjfexjzYLhffyverMKxDiObTLAo7UBmq7LCij+ozHtWvfbADDe6a1U/VBNpuNrEJzywhBqzhZXYZsqBNN5xhAcJA1A8HrE5+hPocFVj1fwX5H/lBH2IwArqrbQOcutlbllNsVO50OLi8vQ5BDG8vMJSDqa8TxxOurB6TE6S/9jAte+txE4mrrGnBVwH8wGIQgUjNP5uUHt+Z1u93IeDIQY8F8BTqs/mJ74nxByxMlbyFhmtwrmG3nVyKRCNubWNOKW5PtO2z7CHRo0MlMSNYw8uyP1WVqo/WdXp88G6C+h71O+cVrNejVOcX5zfncbDaRy+XCaaoKDHo8Jh91qxwzctTfUn/c2gPNzmfbCOZxrttMK7vgZn01DfyVL7bGFfmjNpAATy6XC/XgCBR4usaTj2QyiUKhENFl4/EYrVYLuVwOvV4PyWQygDkELZVH5XI5ZNYSZKOM0VdPJBIhy0wzg9lPZooqfwkqqfworyiX/I7AGQvtEwDkAsq0k1npH1AucrkcqtVq6Bv1keprjjWztDhehUIB9XodwJtDLorFIl6/fh10M7cqM0OOmcmJRCIsgLRaLXQ6nVALMpFIBFtiF4rUXyZYdH5+HmxALpeLxBjcWqpgnpUP9iWfz6Ner6NWq2Fra+ua7Y+7X+Mdtq9UKoVMss3NzXBoAIHJSqWCXC6Her2OarWKRCIR+MrDD/T0ZGtfuf07mUxGwF6C7JRRbusk6Ex+zHtyL+kteHZLUmWjCpaKwnMkLFmnbNpvfY81TtbB8wLMaW1YpENrlYtd5fYcR+9vCzpMe1/cc+w1nhOwbLLBmDoFCiraezz58p5tjV4cP+y4WGMd5yDepr8eeU65B6zyWhugWEfGggZx/VT5sc+wzto02bHfzSOX9hmWD9YBtXyx11tSsNmOvf1br9fnKnCt7/eCAI8vvOYmesTeG/ej1896Xtzz9X8v4JuXvLZN481d9Yt10mfpT/3fyqw3Vl7749rtyWzcWM3zvDiaZ1zi5GPaPPbsySx5mGWD4v5flV3R98bpFA3uFSDU67y5O6sPdN49UPYmIOqifA9977RMr7h32c9V/9n26nce35TfGuTN047bkMq8LhZwfDSgsAtwOmduQio3cW2apSesXlN/UcHvm/CBv9XP4nvID09/W3A57rk3Ic+Hs2Rlgm1V8FnHyNaxm/V+facF99W+e/NQ57Y3H9hWu8gd1w5duPV0r5URbZ+3QHFbfiQSV9uFWSMqkXgDWijgT5lQ8Id8UPkmaSbUNNK5ymttRpPqEf7tzSnyaVqN3llEsHYymUS2z3mgJnmudeYIQlt9Z+ed9k3Hwy56KQjq6Q+1L5Q/tpXZRLpYoe+ahwi+FQoFVCoVlEqlyHZj5clkMgngmR54Qr6ovPLHtsPzYwjKEeC2yRZ2YTPOnpAP3MJIQH4WP5TfClorSDeP7fb8fC6YEPjy5hCvV5vGrERNPrF6wcqW/j2ZTALwp9s6p9mxWfQWPJtBNthWRlOhUtC5skEEUwfV3ue9g3/bz/i/TmC78m7bClztIdYJZp/J3zcNcmywzvZQuRLxJT+o2OyKjte2OBDI8kadJJLeaycFJ441DLwPiGY33IYfJB0friZQPoh6qxOjjp1VcDbzzGZK8D2a8mz5YdOhE4k3dQqYbm37Ql54zmYcD5SXNjOMDgDbQqMzHo8jvFDe6/2WH9Yge/zQTCv7GectVyk0yNG+8tppgcAsnlh5pIzZAEIdQuvoW57omCnYptd5n5Ef1qnVZ9KZs+1W/t3U6MzSoxo4aEaQjp293sqFNybqcNj7tF32WcpTG/zaPnntu4lO9RwqdV7oQKnutDqS19sVa86NOP54bVHZi9P1Hj9sf25iU6bxgr9VPyg/7HYS/dFn6Jjw9+XlZcSpjbOPnj3Sv71n6/e34YVHKlteUMFsCOpU6jlPR9gMJOWTFifWd9t5yoBSC2B7z1xU/z1in8fjceS4eh4eQBtnM8p4L7/zvvfIZtHoeGiwwjo26ndY3XsTHaqkeoryz/FIp9MolUrBJ2XmgrU3k8nE3cJjbZznS81qt+ogrurrPdwKxMwd+gMs5E6Z9UDMOH7QfjLzp1gsolarRU5njNvCaOtbWT/ELi4Bfr03O8cY4FMP8zrNUqIOonwwa1Jr5NF/1K2H81A+n0etVsN4PEatVkMqlUKn0wk8JlE+mQWkPhUz3dg/fqe+pS7IAogALKo/9Rr1a5kZSH7x2anUm5pW3IKWz+dDhgqDb1sPy5KCANVqFXt7e+h2uwAQ6qAx64l6j7xmRie/oywzxvP0G2WA486YKE6ObAwDILKlVH1W6jraPxaZf/DgAWq1GnK5nKvrLT8IEm1tbeHp06fhRMbJZIJyuRzqTvF5zNBptVo4ODhAMpkMmXsEI7TGFcedO274Xso9s32sf5dIJCLbDOkL2hqbHAu+fzKZBL6USiXs7OygWq2GTORp80X5sb29jffeew/5fB6bm5tBh3PLNOcft7QeHx/jiy++CP1MJBIolUoolUrhAJderxf6wdh4PB5H5gjnIseOu5QymQyKxWIkPmHmlPowHCPyOJlMhnFkJly5XEatVpvqu+k4JRKJUD+tUChci92Vr6r/dLu42laNb8hv6jbyI5FIoN/vB3lnxjRPCmUNUbULmo1LvW3B9VQqhZ2dnaA7isVisA/qt9yE3oJnc5IN/GxwrXufLRLqOe/es+d5twcSTDPu05yP2zj1cQGFGkXLDzraHmjFe71n2/7Hvd8L7tW483sP/b9LoOe1wwazVj6oOLxVA08GvOfafuk1dMQsP1Qu+ByuJtj3WZ7fhR/6PjWUVLCUi1lzxesvr/fGwPadpE49/2cbKKv2erb9tkFwHC+sM6kyS2OrZOe95bd9p9eOuHZZR1iDPO8Zqgdvypc4+VCAJA6g8eTE8sQL+C0pqBTHGysrcX3h75vyYNr/yg+bvaJts6SOs6cf7Ts9/ePNM2+sPN7edo7MIi+w1ywB1SfTQAlPRuLkfJo98v627VwWeQAaP9c5pNd6dT3mmVveuxWoU/0YN9eWTQyOGWQxmNMt4FaXeqA8n+U93yPV05PJJPI+XWG321j1vd4cvKke0QUXtoP1ZDTrzAbpeq/t77xy7Pkwnq7gdxwjzWgAroAUBcFv4oNYuw8gcuIavyMYoYEgwUUFdXiP9/w42+rxSm2p6iX1idXe6RZFrS3IYFQzlqbJJYnbw0ajEQqFQngOt+zpAiN1qYKtqVTqGj+sXtTv43Sl+gtsO/U2EM3cUhunmUQEAgicaaA8C2QlfwuFQgAQOp3OtTqN9P9UBhXk0Gs8m8T28Fr2Q4FK8kNrcSmPrL4inzhGWpMrm82iXC6jUqmEYvPTgDO2l+8ol8vY2trCaDQKJ0MS1Ob2Ss3+ISDE/mYymQAkeX1UedKFHLVTGpOxbZRNxksEOJS3auMABNmoVqvY2tpCuVyOgEyz+JFOp1Eul7G5uYlCoYCNjY3Aa/KAMsGEmU6ng5OTkzAvU6lU2D7LpAkFkQBETpZNpVKRUymVZ7ynUCiERX6VQS8eAK6201YqlQAgbm1thVpis+w0+QFcnezK7aLWfnn+H8dNM4itbiC/aZuAq3ps3GarCUmMnbPZLGq1GgAEYE3BbBvv8n3JZBLVahU7OzsBGOYJouq/3ITegmc3IA16dVWbk0tXvLXWziyHyAbQvMeunHuDbJ2GWQGSDXxuKjCeo26DaJshoT/6jLhneyCb5QffpQGl7bcFi/R5y+IHnTNrINhG5YlVQNYga19J1hnT/iYSiWsoun2vx99pgftNeaLXs536twZe+n7Psdcx1narvOn1Vv5tFpn927Zb36tjcxf5sO/QNln+2nfr3zb40fbMch7tvLL6hN95/YybN7YNN+XDNOeTZB1ubYc6ngok2Pd4fbbv9/qkKeFxbfPuXQZZ+fWARRuwar/Z3zhAkvfPCujjxmnR/Z4WMKtuYl84VnT0VWat3rH6yZvfyjNtDx1erbuiWzLi5sKy5ILPtu3Q7RXq8Otv2y/lkZUF7btm/vF/Ba70Z5b9WCRf1ClnoF2pVDAej4ODbOveaTum6TJrIy3Ios9gYKOBvh5gwKDfk8fb8ETHv1gshiC6Vqvh4uIiZPTk8/mQ6c1MEOuPqF+hc2DafIzjkZIGX8zi0JpTmiFhs/Tm5QfbyxpCo9EIDx48CJlWrB/EukycH4PBAO12+9qCg2dTdYFJ3zmLR3aBkPxge3XBPZ1Oo16vI5/PY2NjAw8ePMDGxkbgEXXPNL5QJ/JZT548CfLQ7XZxdnaGVqsVsmVU3zebTezv719bhNH+Wj7xb/KV1yp5PFLbTX1RrVYDAERdW6/XQ7ZIqVRCrVbD48ePQ02qabqXbWFwvbe3h48//hjdbhebm5sYDAZoNBrodDohqwUAGo0GRqMRXrx4EXjF/tnYT/Wmgpsce/bV+lV2EV23XXO+1Gq1kK1FIElrZREMfOedd1Aul1Gv16fWeQQQ5mEikcCTJ08wmUwwHA4jNbkuLy+xsbGBR48eAQBKpRK63S46nQ4++eQTAAjAPIEz3UKpABM/V99N5cn6cJQrmzmUyWRCAX9mYKn9J1BULpexu7uLYrEY+DFtNxH5kUwm8eDBg6CDmG2lYCnHS0ElJiCQb6yzRlDM2g6+i1ltJN5rgSfygPzkcygDBFBLpRLG43F45oMHD1Cv18OplTwAgaDotPmidorz0Mq6tVtezERZ0O8ICJbL5ZBtnE6nA1jJe/XEZA9b4VZZnU/cZsvDDZLJJLa2tpBIJLC5uYl6vR625NJPIEB6U3oLns0gG0RqRgYdTl01oYL1hEyFSQVPFQu/B/zTvjzHXpUNr/cCK+skeuDCTfhiARAqMl2NtfvZvedYHtkMC77Dq59mwTPrECr/LDhheXLb1XPvflX6lAcAESVgDYY+T9utBoZjrACdfb/HZ8+5UyfRyoh1Xm/r1JMXyg9dNdE+aX91JccaLj7TBnnWKHv8sPd7St46z7xGHcOb8MO2h3xgn60ToUEux0bTne29bPu0d1v+kix4prLqGb+4/txGPvRvy2v7XjvmOre1DTqXdHXSvlfnKN+l7dDVf6s3vUDAysS8/JgVmNq+eXNTn8UVW+vAaHBm77F60fvMvnfWHLiNHp2HtB0EKlg/Q7egabs9sIL3M/DSeUCdY8dZ7QrvUTmx9sOTh0XzRHnB8eW2QW4jUUdc7TH7YVdo2Vf9rdeSp4lEIhRS1u076pDGASB34YMn95zLbEO5XMbGxgYSiQROTk6QTCZDAWkl9VesnbA84PXWXpNUHrgthKeusQi1yspN5tM0XjCIq1arkQwlFhEfj68KchMsYKBGOVBASXWIx4NpvgTbpJTJZAIIoCefKXimgZ2e2DcvT3htLpcLmUXvvvsu6vU6Go0GGo1G2IJHmU0kEjg7O4tspbLgB5+twIiCppYH1gZ5doFBrw1Iqc+2t7dRLBaxubmJBw8eoFKpoF6vh0B5Hl6wfwQQe70e6vU6ut0uDg8PcXJyEvErqB+ePXuGk5OTAKpZP0l31GhRbs9ekOKAHAWEODd2d3dRqVRChlImk8HOzg4KhQKq1SpqtRrK5TLee+89FItFbGxsRNrkEYP1XC6HDz/8EHt7e+j3+zg4OMBgMMD+/j5OT08D6JJIJHB8fIxut4tUKoXPP/88wif1MzUzSYN7ILqFzI6Lnf/AVeYN+5PNZvHo0SNUq9UgX5lMBvV6HdlsFvV6PWzHe/ToUdiiqwBEHD8IvH3rW9/CBx98gOFwiGazidFohKOjIzSbTTx48AAffPABkslkOHTi+PgYv//7vx90B8GN0WgUWcSZTK4OKbGgIuUqkXgDgLC/Oo68n+AIs4u2trZQqVQCeESgJJPJYHt7O8jH7u5uAEMJosTxI5VKBeCpVCpdS4TpdDoYDodh/DhPuTDDOTkYDAC82Qrc7XZD1pTaTAI2qvcUZGTWGnmhMkdATnGHWq0WTpDk9k7a4r29PWxsbATwjPNs1jbFZNIvnh/n++r3KtcaV1p/rFwuR2QmnU5HbAQXenhIhc4f8pQ2jbJVLBYDgMpDGACE7eoPHz4MW3Erlcq1BfKb0lvw7IZkDaENbmyw5glanDNpQTW9Ns75tu/Xv6fdc1fn1RpJG5iQF1pjLO69Xh89xy3unbZNcfzwAKG7OK7T+qHBmBoVfjbrfv2tZIFWy3fvPu2fOmr6O+4nrh2z+GDnCdttAz3bbm9+ee20ILb3fg8M1Xlm5cL+2Ofclhf2vrj3atAel03mjXeckbI89T6zY6R6LC7AW9R88dpiZTVurnhtt/I/Td9QBrzFjVn99ubHbfkx7332vRbkiJvjcfyIs0sWUCZ5PPHavyi5iCOrY/VHyQZy0+aAXaSJ68s0AHmarN2VOC5eO+Lexzns3TcPEDLrO9UTAK6NxTzzdlFk54WCiArssaaK9kXniT6Pv61PZvWF508wsCMQZLduxoHft+07+8wAqlQqBQAil8uFrS0MVFnvif2J2+blgeqWF7PAf7aRgCprOSl4RlCIv+PKWszzHmb9XV5eBhCN/BmNRigWi5H+6gl/BA0BuO+Pmw/T9ISCz+RXMpkMssHgW+WGAR5PnSNfZmUUWV4wCOZJfszg0kwg/gyHQ1xeXuLo6GiqrrwNP6wvY/ULQQUCn5ubm0EulR/MqmRgfJNMPL6ftfeSyWSoEUYZIOAOIALwql1lez1b6Plenm6xdtojgiDcgsj7CDJw+1qlUglznjIyLz8SiasMNwKABC4AhGxH9oFziwtwBLkJTPK9HO9kMhkBGqmXNVvIi1lULrWMCEEXZpMpeEa+VKvVsGihi5+ziO3jb818Y+afAvp8puoxEoFgAn6UJT6HmVzUARwLmxVN+0OdZHdvEfSr1WooFAqRTLl0Oh1kgzpmVoa88iJuvk/zH+399D9sXKGLbMPhMMgU5WgwGCCZTIbfdg5pcoEFpmn7mImnvOIC1m2zmy29Bc9mkBdcTSaTgDwrCswirfZ+L4uF3+lndsVfnbu4YEXvt9fpXvF5nf15SJWeda74m4UsiQrbbXlqQOICQfIWuF6ANo4fdAr0Ov7W7SR2teMuPPEmN42IrurX6/XIqr8di8kkWhjc8krlQmUvrv16rW7lofGnIiE/aLBv47hqO62jpMCZrkCRF1w90Oeoo8K6KN7z7XYLq/g9Z0+vo8OaTCYjGRPkhx5mEAdOziIP6KNjQD3ClXc9WlnlQg2PBR21b7PaZ3mnTgB5racWqXxwDqkMzcsPvcbyw8ov30OHLJW6Km7MfqpD5/HD9tfbsuwFjRxnewS2/qjRtVlNN+GHdbYV0LM6lW2ytavU4bI6z2ZKKkBrax15OoT3xPHD053eM+alOIfNfq8AiW2LOr02kPPsJHmtdW34udoS2z7NOLMH81i9cxte6L0qF5asvwAgBMjaD1uzRWXPOsXTAHyrm1OpVAgCNLPqpplDN+EHydoI2rRk8k1mBTOxCoVCZLuijofNIvLGztMT9K94vQbU2WwWm5ubqNVq2NjYQLVaDcXOPSDN9usmfCD/E4kEHj16hFqthnq9jp2dnZDJMJlcFbhmto1mRmg2HBC1qXHkAazWJ+RPLpfDo0ePUKlUwlYlbj9j8J3JZLC1tYXt7e2g+2dlFClxrnIb3/n5OWq1WsgC6Xa7IcPu8vIyZNJ8+umnePbsWUTetRas109tE3dDUKdoMMfr+BnnYCaTwd7eHqrVKt59913s7OxEQD7ygxkUzCq04xRHKo8skH15eYmtra3Q936/H64dj8c4Pj5Gp9NBv9/HD37wg6A34nS9Bq4KHKivwv9tRqLunri4uECpVMLm5iaq1Sp+5Vd+Be+//37Q7/RDFIxgkGwX5+fhB0G3crmMarWKy8tLPH36NBSEp67Y2dlBr9fD559/Hp7BWmAEJOinqCyQH4nEVVZaXJuUHwoGUAbq9Tq++93v4oMPPoj0nTpOASSCXOq/T+MHtyKSvwTex+MxNjc3cX5+HtnGWigUwlbOSqWCRCKBvb29sFWc9/JQDsoSx5ngBYFt2ltvvlBP62mTrGX27W9/G0+ePAnZvKr7dbHE+q2z+OElNlB/ces7n633bW5u4v3334/YU2aCkXedTgfdbhfJZDLoomw2i+3tbZRKJQwGA/T7/fBj7Q+zzZghS1ms1Wr4+OOPsbe3F8Ai7TP1LHmktnuWXvXmlPoIcc/gfZ5t49brVCqFra2tiE1k1mkul0Ov10O320U6ncbBwUHE90mlUiETjVnM5Ee1WsUv/dIvYXt7G+VyOQDfnA/KD7Utt/VR3oJnc5JlsHXCqbjokNktQTd9vv1unoFWRa3tmxbc3JXiAmEqZaYiT2t7HG/tc/W7uOdZ51oDQIu8azA1rX3zkH2vBr2Ktts6E/yxgI59Nq+xgbUq/ln85bMVKOPfumXjNuCZDe70nQoUKj/o1FkwUe/X+6aRB57xfpIaagU/+GPBEf25jaKNu0fHmT+Uj0QiEVLEvfutoSff4zLVbFuUksnoSruChsoX5cFtgKKbEt9DYFE/twsRtm1xffbmuA0W7ftt/z2ZWBQ/rGNi//bmJr9XnthrrJ7z3uPxy/ZJ9ca8duUuvIizmaorPV3lgT+zxkgXIzx74OnCaToijofLoDig1YIzGsRaUn4r74BovSZPPjz7ehv7cRuybWCgNR6PQ5aTBfO8Pt+E7JZoO6/4v1fzzMs+4z134QGDIwIKbJcWWiZ4NhgMIiCMXbDUfs5qn4K6dg7yGcDVtqhqtRoCbRZrZmCcyWQCuHabBTxepycwcosPwSJdNGi1Wuj1etjf3w8BsfocahviADQLamu/1Re3C2YEdyuVCnZ3d/H48eOIP6IgST6fDzzSBat5+JFIXNUuAt4AIAqkUla5VZALeGyrnctx42F9deWlN8cUwCcPeaLfzs4Onjx5EsAy9U11t4JNCphFbKPqQ9aGKpfLYV5TZvi9Zp4pkGgz3rTv1tclP9TOqO9mC6uzHblcDpubm9jb2wvbvy0gpHb/JrbG4xuBwHw+fy22YGaaZkvV6/VIdpPKFOVO5Yhjqguhenos+aE2yPJjY2MDu7u7Yf54ANlt7O6069kPj2cEbdhG+q30Xbl1kJlh4/GbUyWp//g9gJDkoAk49HntlnLOVy6UlMtllMvlMGZxftgibPK0Z+ictKA65w35Ql3U6/VCPTs90ICfM25WfauJKZQ5Zq5ubW2FhYc4HbEIPrwFz2aQZwSU8aogNa1a66LEIeB2wnoG2Tpnce1jGz2nNk6x3IYXCmR57VBFozVoLD9sO9l+r43KD+W33qP32c8sWOQ5A3fhSRw/+E7+TwVoU5Gt460OkjW0Nliy/FCiwtJn6GqdV6vnLvKhfbDOBD9Thwi4qpsxmUwiKzsqT3YV2M4/OiB2rkxTmPa4b3Va48CRm/DFzmHbBo671gbi6hK3UHgy6hU/9QKxOH1lif3jyiZrMig/lA+35Ye2hT8WuFN+cEzZDl2F1DnNMbR9sv22IDy/59zQukcMRukoajaigsx2ztyUH1bvWx4pCMLVYRvU6D0ekMP+edd742J5ZPlBmbAgwCJ0qW2PF4jxPZr5xfdrZok6mvqdZ0vVibeBoAY3mrmldt3qnLvq0Gk0DVS09bSAq60e5IvN1LVgmSUPxOACEGWCv5mZYVd2tY36+y5kbaZmeySTyZARwWLEun3H8iCu3/Y9akfVb1G9wXv5fq6A69hYH+SufOAzmaVEIELlut/vh4yzfD4ftsTo3LI6yGbrenPc+mweP9PpN8Wgt7a2sLGxEWrQMAinPmHmdxwYfRNeqE5gtpAGXQoWWUCKfprywPZZ9aS2c1rWHt+dSCSCfNTrdWxtbV0DicgXL9N7Xl6QdPwUjOA1BC6BK4CNi96JRCKyAM42qt307KrHU8sT1dFcPCRfNFtG59tdfNU4fcSAXtut24tVxi2gqD4ut4QqEKeACv078kKLvzMesABMsVgMRfJ1ey/bY2XwLvqE99IG2ucnk8nIKZSPHz9GpVKJbLdLp9MYDAao1+sA3tQBa7Va1zIIgavTFDUuUlLgTuWDIIvNploUH+L44skPt1dbHzmZfJPtTcDzwYMHyOVyaDabQd/p1mPqbn4/HA6vgWhcGKJeID9Y1019U6/9qyKVI8Av9cCttpwHzPrMZrNBZ49Go3DQATOF9R2Ku+g2eD7HmyeLpLfg2RzkOdsqIBRazTxTQdEgYxrZlTz7/LjtAzbQsJPY68NtKe45bINOYC1OrMeBewGXPlt/qwNnMwk859cGXASJOD6eU3xb3uhYWcdRDTODCTolNKA2GGd71cm3joL2WQE47bvyQp0TBYvUUFsHZRH8sESDbDMBCBZRgVpwQoE3/njzSN8dxw+9VrMBaHj0hDhvPG7DD/7WsVPnJJfLRYCb0WiEbrcb2bap/FBZskZJZdl+P62NbAfBEYJnuh1N+THrmdPeFRd0qBxS7skryoU6uDZD0PbXc969NlvdqXNEt6NpOxbFD20DcN3JoM4i6MzARgMpXXnTwFGdePtMbyxsO+xihc3k8fS458zfhReWL/xeAT2ds9SvCp6pPVbwyOoUFqgmvxVQsjU2KJd6IpWnJ5bhyJOs7WOAocAm206bwz6SmAWjQYsnE9ZGski4bgnhFgwFV/V+fd6iSH0stptAN4OsbrcbqaPCPtpDarz+U9Y45yhH+p36Z5QBrqKzXhW3qix6oUrbkUi82S40mUxCHRztEzOtms1mZEFAr7Hb69QP4f+WDzqH9B6lTCaDjY0N7OzsYHd3NxR592y9ys1tSOchM2lsG2lvO51OyNZQUt1pdc88dlV5qbpJwTNmzmxubmJ7e9vVIYuQEe9+zQgB3ugBAlbcnqcAD8FylRfr5+v7NO7w9Lj+r1s/CSJoRpE+d5Gkz7MLcPSHqOO1H3E+stoNzg/dTkhQIJFIBP2p9pl6Rv0Mgr5a3HwZtsSS51/zMx7SUCwW8fjx41A3LpPJhK3R1LecY1y00lOHNQPt4uIibPcEcI3PlA1m11YqlfD/qiiO7zwVV69RPVMulyMHYdCHSyaTkcMMKGunp6dBFi2YqKCqBc/sltJ1kcY6nv6kDeGBFQDCInmhUAj9oM+yubkZAGwuBKlvSvmgf0rwbJ7t3Hel1VV1nYP+y3/5L/j//r//LxRI/NGPfjTXff/5P/9nfPzxx8jn8/je976H//bf/ttyG2pIFaAaQc9RmmUQvYBfBSYOEJjWrmU4r3GBqP7tBVdx7dPv5unrNGBE/1ZF7L33rhQXMHrj7TlIHuAWRzcZ+7h2zgp6F0l2fO3ciANR9R6lWXKh39tr4p4fxw/vntuS5YN9rwXYVUa8VW6vnx6v7HXe9dNA9zh+LCLgU37YvtussjgA034Wt7jg8STuOg/AWjY/7Pum6Y5ZYK435rb/89iTuLnkBRB2ri6KH/adHk84HzQ4tXW9vL7rT9w9eq8+28ui8Nq5KF5Me4fKhs4XL2i3IBngzxnLN+8zywPPjizD71BSHlseWPCfZLeMzVteI2689XsrS7zGk4lF2VxPFhRItT/eDgivr15/Le9sG+KeBUTLAuhCngc+L2vOeP5H3BjOoyvjdIi9Vp+pBdSt3VMbE+cXLYPsOzy96gGQSpYP3vNn+a+ePVkVDzwiyGEXpJQf2l8rT6p3vcwqkgLwfO88Puw6iFsFCTrrThqVfy5Ka/adnhjJrcMk1RMEG+N8v7vEQYsmlY84G6iLfQrqDIdD9Hq9UBOt3+9HMucJrjKrW+ve6XvuEz9mkWcPgTcAWr/fR7fbRbvdRqfTQa/Xi5zmqievkidat1t11ipo/VClULfbxV/4C38Bf+tv/S38g3/wD+a653//7/+Nv/N3/g5+67d+C3/9r/91/PZv/zb+5t/8m/jhD3+I7373u0tucdQwUwFS8NVRmbYyHWesgfggyD5DP1+FE89nMrDn8xWksmnoKty2bQoQqFNrnRF+N60/cUHnsgES2y9+zowGttvyQ+vKeBQnE/zbc1Y83ioooTyxPLsrH+x77feaFQFEi74rj9ieOAfWk/04x95ey3doRoAH5i2DH8oX64gpP2hE7Vh5/dT3WV0Sp3fIb+UHV7XinIJF84N9sfzQrWYa9Gn2mXU2eb+34uRtL4kDSnidDcYtP7Q/d+UHEE1z15VoBl2a6aT8shkk9pAW1Q/JZPJaBtU0p90GB1Z/LEOfUjbYd7aN7QGuMmlVl3AFW4NU8kf5wSxo7aPWXuF77U8ymQyFpdXWzlokWgQ/LLHf1JtcdR2NRsjn85FVfV3Z1+1aHhhg/7bzibzl3FTe2C3vq+CHvoPtuLy8DJlwzCpmxpRmN5DYR97vvccDxJQnlCsAkQBI7cyyZUS3jdp6M/l8PmSFaADmAUSeTgGuMhWt/vCIz9Qi6lr03fOJF8UX7xn2M29hZjKZhPpfHDs75pZX+rntB3lDHnAuMtNCQcRlycW8pP1SneoBfwBc+VEd6p1sS7I+YJy/ti5esF3UC5w7XnkR9leBeupFFr63uiOVujoAKZW6OvBjMrk69ZSy4i1urIPY/s3NTXzzm98MtrTf7we9ygNIqG+oK7iTotfrBT9Gs8bU/2XWbiqVCuAJdx0QiPQA2nVRMpm8lhlFUt3P+nrM0js/P8fh4WFkTo1GI3Q6HYxGIwwGAwwGg3ACbDKZRL/fx2g0imRWkSeqr+8D2XhHP7dzezx+Uwfu7OwsAKwXFxdot9s4PT1Fv99Ho9FAt9sNNd6SyWTw9XjACuWEOnzZdK/As7/7d/8uAOCrr76a+55/+2//Lf7qX/2r+Cf/5J8AAP71v/7X+N3f/V38u3/37/Dv//2/X1jbrBDYz9QgeI4BP1eaFyH1hNB7Xtx3y3DUpgXu1gDOYwzjngnEB7mz+uUFdMs0yFYePF54q503aZ8X8MzLi7hAd1mOijql9p26AhzHj1nzxfbbOv3eNdq2WT+LprggWEEM+351auOC3jiaJhcqq7Pm7Cr4ocEvf1vAcNr985CC1F7f+b8NmFblzM/Sj3FtsCCPfmZJFyXsNd78issk8HTHIvmj+jPucxvQqhNuF190wcXqTL1vGi/VeZ9nDi7L7iq/db7YTB623fJjmh6xjq79zPLZmyvT2r9I0ucp4AnA5QUQLYXA/iQSVweRzPJB5vFF4gCBZVGcfdP2xYH/ShxT/m377M2zefpm56va/ln9WBZ58urpP/3b/j/NZ+Vz4/TtqmzsTci2zZP5uExVT0a86+y4z6tL10HaXi274mWrxo2h2g0AblBvAVz+nsbLddBkMglbJy8uLjAajdyss0QiepondbBdcFFZIE8TiUQsuM423BfgDLiywdN8JG9hfjKZhAUt8o2lFchT3f6bSqXCwp0+Z1om/H0jT99yPFn/jlmJPEiAGWcEaCmDnI/n5+fXsjZXxY97BZ7dhn7/938f//gf/+PIZ3/lr/wV/M7v/E7sPcPhMFJ8rtVq3fi91oHVyUMEVB1YT2GootRsAX2H58Dw9zSnyROeZQU31qHnb8sjL9Cxjr5OKNtfz2GL45HWhYrj1SJ5wfd6QZ91yhOJq8wqG7Txer1P+aE8pIwpTyw/4pzhZQS8Hj/sO1Tpe4bRjrfeYxWv9lWLepOmZfNNa/eiaRo/9BodPysT9to4mVbZ0Kw1IB6wjGuH5fui+OPxw/bHttPKvO2z93x7jadfrUNj22WvWUag48m1d42VD/54AaA3lzSgU0DFG1/+rZkYcUGwvXdRNE2venKscq8Fv8kjr4YIP+cqvxcQa995XLzKyDIzmj2eqB/BucCtDAw82G6212bDa0Cnz1bie7iyTXnR4+HZDmYWedlny+SHbbtm5Gl9TQatdr6obdYVfJVxzWLkb62zpnqV96uuWUYG7zy8iLMd+n7NjvJkX+8BorpD7a36M9oG3sM6T6pDbHtXSaoTtSaVzdrVPnh+jD6P1zFb2oIsmsmlOuc+USr15uAGZkCpPFg74vnpKid6j9Y9jpOl+wIAaNzAWkzj8TjwBIhm3gEI2/KYbUbiNapDGPTzWtYEG41GGA6HyOfz4X714+4DsbB7v99Hp9MJRfErlUrIoDs/P0er1UK/3w/1pq2+0LlHHmnmIoDISYyUNfJIs7nWTVZ2qeuz2SxKpVLIKCPgyKwybmFVUBGIHkCTSCQCD8/Pz9HpdEJNT2b79Xq9kCF5H4lznnOEWXTcttputzEcDtFqtcKYDwaDoC/sNn/OvX6/j36/D+CN/zMajdDv99Hr9cK24WXSn3jwbH9/H7u7u5HPdnd3sb+/H3vPb/3Wb+Ff/at/deN3WQee4I8X5FtnQp8xLbjzAkr97QVH+txVGiCPH3GBXxx4xu/1WkWOvQDQu88+cxav7P2LIG/Mpl0LRLeMeI4l269/648GfHarheWBfVZcmxZFdqxm8YTtU5DEyoblhf7Ne+KcjWkgi8rEsoKbONnV97Kd3thNI8tbGwTYn2mrZV6Qtyx+eG3XtvD7u6wm2ft16x/fpduRbBvieLIMiuOJ6lB+7/1on+11+p2CSnFjTWdXFyKUL7bNyyJPd8Txwy5CeYEZ/6eDqhllqjeol5VXyWQyFHtWXqxCNjx+KFjEgsy6mm9P2OT9/F4pLgOCv5XHtNN8Xtz2d33fssiTC637ZRfovN8eT3RMp/ktKpsK0ukYLXPLZhzNeo/Kj+WHtb8cb8sLj19KGjRbMGZVfPBI/S3Ki5ehSIrzX9Smaz+9axTYtxlM94W4DS2bzYaTEK3dnce35mfaVz2gJJG4Km9j/X37zHWQ2ohcLhdAD2771m3RiUTiWqkLlQEdZ12A0MPDJpMrQE23lt/V91k0JZPJUOx/PH6z3S6ZTIatcwAi/dA5xflB3ULbqzEf+UM7OxgMIiflEoC6r8AZcJVplk6nw/ZV4CqzTIEz/gyHw7Dgo4stukWY/OA2Yv7Pz+4rUY6pWwCE7ZkE/4bDYdiyynpn1M1aooM8IZjd6XSCPLI8hT2pdFm0Njj7P/7H/4hyuRx+fu/3fm9l7/6n//Sfotlshp8XL17c6jkeyOEF6LOUoDpY6mTFpdjHAQj22lUrXBuAeW2bJxvI9t0L7qwTN6096+YL22LbpcY2rp+zsl4sv+Pkb1ogswowQNuinysfvDogOie8IOQmAVpc31fpxM96n/YzrqiyvcYLzOLAw2lzZdr/y6RZ/NAxjjtcgd9pCve0+WKzQUnqwN2XQG8a2b7buTKtPpneHzdP1eH1ALR1AgEK5mhwrkGxtUNxz5i2XU1BBnXyvey9dZMFeRSwmDVecUCsRzZb3G7buQ9kbb5nG/V3HBgd9xnvnfaem9qoZVLc+z3fihQHMnq8sNfpvPFAx3WS6i9v58M8pHIfB6rq+wBcs133kbx4I25uzHOtpXnm0X0h9TmsrPB7IFo43oKiCpxavayAqtWhiUTimt1dNxHM0ANIgKssQvXjWVtRyeoWC6BeXl4GQIWAiJ6y6M23dZOnO+04kh/qpynZBS/eOx6PMRgM0O/3A1BmM9XuCx/iyLO7Cop59SftvZlMJgC0BGfJE25/9fzUZdLaMs/+xt/4G/i1X/u18P/jx49v9Zy9vT0cHBxEPjs4OMDe3l7sPblc7tbINZ1xzyn3DIvNuFIFrM/k6j6f4xl3W5BQ3zsNTND2LtpAefxQBWKzG7Q4qvcsIOqY26BGn6Xf62f8Pw58XCbN8y41tDQu07Z1KH89Xk9T2ioPq9w6omTnijU2TOe1Mk858IKTmzjsqpT5XRwouWqeWF6QH7ZmBFc2pznpd22/8m/VQZ8n00oWXOVvDyzRZ+p48/lxAD6dNyC67cQ+cxXk8SMu4FBHxGa8AIgAip5+UHtk5xq3barDtq4gx9oaOt10pvhDfnhBrH2WAmCe/baySGee74w7QW3ZpLyIC2Bt0WnbHy/zzD6H9ykpIKv8Uqd/lbpDSfnCeW5BTpV5lRH2Q7MfSNbX8Jx9tdG2TeviB4Br/FA5162lOie8xQUv01Pf4fmh9nvSunSIvt8uRln9Gudrk+IyxzQQ9myNtbP3geICTs4du90OiNpUu/0yjjcqX5p95/mw94HUtqreYBYdP2fW0LRtv0B0sYHXDIdDJBKJCD/U/7WLQusgvj+VSiGbzeLy8jJs09QDEJjpWygUMJlMwpZLHVMb39GGMxup0WgAADqdTgQUUVm8b1mbqkP0h5/riZkeWOT5Z+Tr2dkZxuMxms0mOp0OisViyOyzgNF90SeWPDCRGa65XO5anGZ9j1KphHw+j3Q6HWqhNRoNNJtNZLNZVCqVsK16VZmaawPPKpUKKpXKnZ/z67/+6/jv//2/4x/9o38UPvvd3/1d/Pqv//qdnz0PecJqHSorEHFBsxc8es5Z3Hu9969iQtmgZtp100CKuM88ZxS4X0b2JjQNtPGU6TS+zgJMpvFvlWTb4c0RL6iZ1r9p/bpJH9cNBsR9B8QDPZYvf1LngtI88zpOf1gQyOrYeckDZfW9q6Rp8hEn+x6oovZlVh+8a6YFk+smDUbiAsBpYPOsPsXxw243ui9knXcvkJt1P2keWbGA432iWbrVG9c4AEyDfo+mZRGtQ3eQpvmL1JkKIjGImee5cfNKycvCuQ80DeS7Dc1z333NNCPdZWxsxpXKhpeN5clFnO1dFyn4wRMiOT903ujilN7rPU+BReoT3Q6t1963LCvyQsEz8kaTP3gtybOV/F7lgIAkgTi9775l4JHiYnXPfgBXmWVxII8d78vLy7BIZ3/ikmn+pJD1UeK+B6L+Peu4Ejzk1mebZb9sulc1z05PT/H8+XO8evUKAPDJJ58AeJNdxkyyv/f3/h4eP36M3/qt3wIA/MN/+A/xF//iX8S/+Tf/Bn/tr/01/Kf/9J/wf//v/8V/+A//YWnt9MAiHVytj6IFer2ghuRNgmlBszosOjGJft8mcFwE6Xu1LZYf3vVKdlLN4o8NHm3QsGoH1gND7Y8aYHuv3heniOP6o/dp4DvN+V8Fbzwn2wvySR7IDOBayvK8YIudK/d1xcZri1dbhrKjK5MWTJgmIwBi+XGfyK5IsfaFZrHG8UPvmQYM2c+84HCd5Mm7tt0r6A9EV3n1txc82rlgQab7sk1RZYBZYLb4tuoKS2qnleIAaU//np+fRwpIr5t0RV5X6ikXPPSB13r2UO2DZkBwTpFYEF35r8HAOsEikhekqI5Qmqetnq3Q+aEBMGVTD5aY9z3LIm07/TBbDw64nm1HssGw1pSxPpyXwajbr9YtG2wT26IHSvA7L2vMfkbgQ/lkM/iAKF/4HtZuug8ZNJPJVUF/mz3qbfnnj2ZPxelKa6P1Wsog6xexVtFNwP5lEduYz+extbWFbDaLZDKJ4XCIWq2GarXq6k87rspHIFqLVnUFv6OuZTF01a3rJPa1Wq3iyZMnOD8/x9bWVqhrlkgkcHFxgV6vF+xxt9tFt9tFu90OhfHH43HYwkg7OplMwnZE1q0CrnZajUYjdLtd9Hq9e2NvSarrOEZa143fsz5Xq9XC2dkZhsMhut1uGHPuGqDs6KGGnU4nbN8kPzqdDsrlcgBz1z1fPFI7aeNyHhZA+eDWVPpU1C9aXxZAOBCANQgJnrVaLZTLZQBwwexl0L0Cz/7rf/2v+Pt//++H///23/7bAIB/8S/+Bf7lv/yXAIDnz59HBPbP//k/j9/+7d/GP//n/xz/7J/9M3zjG9/A7/zO7+C73/3uStpsg3sLBqhge0YhzlmPA870XXptnPFaFbENcfywAa7nmMUJ/Kw+xYFM067nc5c9yZQvHlBkg1u9z2vbPLyIo/sGCGgbrAx4AJsnJzeRdw8ouG9AURxZ8FNlx7t2HvKApHXzY9b7LYhkdYu91tML88j+fZKPeXhiFwqA61mLNqCbNR8sUHCfdAfb4xWdnnY9gxN15ubRtXqdBpvrDmosQBy3Uh+XlWkpbgXYA4gs/+OyC9ZBlh8eH4ArPTrt5NGbLizw3eTNfQAT2S4gWrLAAiP22mlt18VatU/WF9Xv74M+taQA0TRbwT4o0GaJPLVAm+XxfTs0QIH2uFjGfhY3HyzI7MUtJC1Jo8Xz+Zx1z5t0Oo1isRi2FPK0SZ40zL5qfS7y0vomtm9AtMYVcBUveNvy7gPl83nU63VcXl6iUCiEzCiChpoFRACI5RR0/pAf+kMQ0Y47wRY+4z6R+p0qD/yfxMU21nPT8dVDAagXNNvMZlYpb+/DHJlFnl7lfGfNMtYts9l0uuCSSLw5cbTdbkeAfit7q4rv7xV49pu/+Zv4zd/8zanX/I//8T+uffYbv/Eb+I3f+I3lNCqGrEDMchBUWWpmGoDgiOt19tn6Dq8dGhhZ47UumuZsTguCVVF499v0cGuU1cG3Ck1pVcAZ22mdcDtOGhCqfKiBtffye30f77Uy5KWBr0tGlB/88eqseFkDHh/tPQBCKrkN+PT998UYW37YgESvs4GNzn1eo3/r6aPqyKku0v+V7ot8aL9V7tl2/s/fXqAfF6iwjzrPbhowL5uUH5olwPZSX9og0Bs/1a/6fCtX+j59533giQI3mv0EXB//uPuB62C91zcbzJEX94UfqivsnPECVgVXSVbPzPIl+D6VjfsIJjL4YDCi7VNdCFyBSlrEmLVZ0uk0zs/Pp+pDDW40G3LdtlaJ84Wya+2AB3R4wAlwxS+vlpr939rrdfNC+2LnTVwWpddmL/uMpHPK6tb7Rt6uEKtXbMxCG+FtH1PeWn9cecLPCSzcl8wiLXpP8IxBOxDNfp5MJgHc4Ymc4/E41N2kTkkmkwEAUvurfgyBE2blDAYDjEajkKm1LtlRm6GnlJMP1LHD4RD9fh/NZhOnp6dotVoho5AgdTabRT6fx/n5Obrdbmz9UPKHz2Rmks1GWjd5WIACgqPRCKenp9jf38fR0RHOzs4i4Goul0O5XEa/3w9ZWNyWSN4CVxltlDXaGOvL3TeyMevFxUWQj8PDQ7x8+TIynqVSCdVqFb1eD/v7+xG72+/3I2CtBZn5vlXQvQLP/qSRnTTe6mvcpAIQlCud/ziHRe+3zocCClTk3JvvtXeZNA0s0j7Y/tB40HiTH16bPSfec3BooPQ9yrdVG6E4sMi2T9PmyQ8GJ7NkgffFBcyUk/ugaNlXdeCB+CxCBX94nzofNoDldfyb79R74lb11uGgWH6oI+GtWLKdOqYWALC6ifcoyKB1JjT4vQ9ggOWHDcaYMaIOPfsVN9aWyD+VKz5rHQY5jpQfusrN9nL7hP7Y+y0o5vEJuMrEsPJBJ+U+yIaCiHSitG3kB8lbULABNHkcB7rx3RoorLvuiOWHzYjzZAG4ruNs3Sv7fJUffacenqBjsE6AQNt2cXFx7UQuDyDi/3qKHEEzbhG393ggqw0k1wkGeH4Xgy/dIke5USBMQQ6SrfE0mUzC1k/r7+nvuIWZdZKd+6pX7eFdSqpD1Af3An/VJ3Ze3TcAjeNtd8roAoXKB7+3fofXLw2a1Y/j/efn5+j1eigWi9eSCNZB1AMAUCwWUa1WMZlMcHJyci2+4BxnNpFmWZGfBM6sv2p1EfVTv98PIFOv18NwOEQ+n18PM/7/xHZSL+pntAG6Fe/4+BivX7/G6ekput0uJpMJCoVC6Bf/pn7WBBJrY8jDcrkcwMT7tAWcFOeb9Ho9HBwc4Msvv8Tr16/DAYfVajUAiVtbW2g0Gnj+/Dm63W7Elqo9u7y8RCaTQa/Xi/BCfZ/7xBMl9mM0GgX5ePbsGT777DNkMhlsb2+jWCyiVqthY2MDh4eH+Oqrr9Dr9SJAKsHFfr8feKwx4Tw6aRH0FjxbEnkgj/3b++2BZt6zLQik98UZ/vukbFTIpwX9gJ/2ackDz2a9f10gideOOPlQRxSYTzF68jNNHtdJcWM+7ToFGe33wPUtxLOeu07y5CEOOPSuUxnxPp/Gg7i+r5sn09qges5b3ea9GqjZrAcrJ3FA9ryyuQqa1Sb2Qx3PaXYgTv/qNfrbgm3r5omVfZtNp3I/Ho+v1TSy18TxwZMr6p/7tO0KuK47bmLfvCwZ75n8zMqCBUjWLR+km7TH86UUTIq73nu2lwF4H/wvb/7G+aPevdO+J1GWvHlzX+RCyfpY00jnu+4M0DH2nmM/8xaV1ykbVhd6pLZS+eD5Gl5/5rG194U459PpNPL5PIbDIXK5HM7PzwNgrMDitMUlAs4KpAJRuxRnj28im8smqxcJamkfmDHFxQOt+8gs3kwm456wSFKfg3+rzNjF5HXrVJJthy4uaeYc/bRMJoN8Po9isYhSqYTRaIRMJhPRK6o31d/wFjfuM3Hc6DcNBgN0u92wiJNKpZDL5VAoFFAqlVAul9Fut5HNZgO4qouD+jzOU62vyHcuUzbegmd3oGkBnv6292gWkDrnNnWag29XR6mMvXfEBZRx7VkkzTKAnlOuE4D91Vohtr6E58haBa6/44LJVTiz0wLdeT7nb10ZtsbWygZ/8zpVtt57VunYx/VPZYErft597Itm3NhrdGVTiQ7ftJVR/X+VBjlOHrxivcozrtTp9iDP4VJjrFkCcfJnP1sXyGz5wi0D6rzp9Vp41zpYcU4teWqz7rxstXXwwupJ3a4Z1x69HogGd+yvdcTi5iV/0yHWQuGrJhuMq6OudUHUZniAn/7NvjPTmd8rX1WXkndcAaUjt87gZloAqpmI1gZY4E/ln7LD+WZ5pzJkt0au0qbMQ9YH8hYfeR1tJ51x/m2v1ed588vyYx28mLXo6C3UKrihRLthdavHS6tvGUTq1qx1y4bqVZupqbJrgUB7PxA9QCGTyVzzwZm1pdl4mum9bl4A1xdJdPys7vT0LHD9YJ+438xA8+zyunUpcAVMpNNpVKtVPHr0CKVSCYPBAO12O9JH2iDaA83S01iNWay0W7bcAnC9pE86nb7Go3XLCoGKRCKBUqkU/BFm27Xb7VAU/+zsDP1+H8AbO1Iul1EsFrG5uYmtrS10Oh2cnJxgPB5HbKnaWfY3n88jm81G5tF9Ii9Gv7i4QKvVQqPRwOHhIV69eoVOp4PLyzf14nZ2dlCv1/H06VM8fvwYh4eHeP78eeg75YkAJHmTSCRQLpdRKBRClux944dH7FOn0wnbNc/OznB+fo5isYgnT55ge3sbW1tb2NjYQDabxbNnz5DJZHBychIO0OB2Vfp8mUwGtVoNlUolgI+rmCNvwbM7kjUON7nPOnX8Hef0qFG3DosNsNcR5Onf0/jhXasOtxfk2vssL5QP1tCsQ7l475vFExsA0aGbZ6XFU97e57PacV9oWkA/bQvINNmfNrfWQfO0wwtw9H7lh5UhK08aDNxH8sba60Nc+23NK3u/XVCwsuABLHGgxCrIvtP2a9o9cYAHP7egoH2GB7bfh+wRG2jo1jOvfXq9zayaJm9AVF/q33RubU2rdVKc3eRP3NYyXqf/63h7xdG9eRK3beI+0yw7oQD9NH9K5xbJAhDrJm8+6+ezfMab2A3rv/DvdQKJcTSvvHo6QL9T4Nn6LlbnKoh2X+QDiC7WejbBktUn8/pX1BfTbNi6+cK+8MCAi4sLFAqFSK1Au/DmZSIrgKYL4Monb4HHJlHcl3nD9+tCpm5L1awzbq/jfZlMBtlsNmQYXVxchGy0wWAAIN7n06L6yq9182MajcfjCC9Yrwt406disYhKpYJKpRJqfOVyuciClfaVf3NBx1vY4rPvI3GujEYj9Pv9kHk2mbxJemCtM/40m00UCgX0+30kEldlVSyYnEqlkM1mw4m41p9ZFj/egme3JM9B1wntGRI6ZHRIbYFOL1C2Tk8cqZNnj4e2z1kVqQLU2mzaFipdDYpV6OP44fFfic+y2TvroDiDoN/pZ97f2v5pSiFOXuIyENYlH3FOq9aB8CgOAJwGMnnPmHbtqngRB954wce0wMVzxLWP2lc7x+j42PevwxArIM4+6Ur4rG1QGsjb7Vqejtb7+H5mnOi163LkbRuVF9ZRt/pT5cHLFvPAszhn3TokdhxWSRqYMmix7dE2e86lDXA0sOU7bL+sHeNzbFbwOvQof9t5q3yYFqhbG6Agu7XVFpDjFiblSVyG7yrJCzz4ORBvR7xghX8rWMC6P9P8QG3HuvkB+KCgB5J4NlhlYl59qLpY5+h9IJ27zFyl/vd0KcnzaZXsPFQ9qhlnrI0Vtwi4amL2aNxpkXHzRcmzlXYeAb6dsYdYrFtO1JegfBDoSSaToaamlQf+tjYzLpOP//M+2hH+3Ae9YcnaGH52eXmJbreLbrcbfA5ux9P+XFxchJpdHh8UcEwk3hTUz2azyGQyYQ7dRyBeaTKZhAMRlB/JZBK5XA65XC6SjchDAICrg84sUETflPezHqc9pfK+8UTnOLeucgyTyWQ4vZZjDFztpqHcEIjUunisA0j5omzZ+rfL4sdb8GwB5AVZmv7tKQW9ht/pNTrg04AiG/jpc+dZNV00KS9sQOOBiQAi/LB9mgXueEbWOomeEzDtmYskL7jRdujWKW27/SyO4kAgD0iZxotVkgfS8HMGKHZ1Li6Y1e+8/ug85DU3dQqXTR4/+Fuzqex8VpDJBjze3PeAU89BWzdopO3QICdOp1hn3GYmWv5qEKi6VsEz1d3r5IW2wx4Y4AGmKj82E4+f81r+z/5Ps1l6z7TMz1WRBqJ2Cyp/s09xQGrcZ3Y+UF5067cFVdaZzRkn93ZueFkR/E7tpQV74nQmwTNuVdN2rNt5tzzx+u/NawV79BrOPdK0rXxxumcdZOfDPD4FgMghCbzelsaYRcq3+wKKkDhv7anFurhtgQGb8aI+tpJnyykX1FkMltd5oASJgS23RGng6dUR0t/8m+Cg51fG+Tb8bcdi3XJix4u1uwhcMFvG2krguk+lfVUQWfto56geWmJBuPsCjHh+xMXFRQCLdEEpm82GvvCQAK3/ZYnPJB+YVUSgyYJn94UnJLbp/PwcnU4HnU4nZOBxK24+n4+AZyz+T51CfpISiUQAl5i9RzBRT5K+r7tKAIRx5/bLyeTNgTOFQgGFQiGMMUGwyWQSAc847wCEgydSqRTy+XxYxPPARGA5ANpb8GyBNA9AM+93wNWA3wbwiQMdVkneuz3nzQr2PGCQ/h3HN3vfn1SaB+ya5hjfJx7cpC2e8lPlGQegWbDwLm1YNnltiVP6cSv/N9E53nPvG1nQSp1Zz3nX+zyyoJL+r/dOm2frkhkNMDzn2wYlcaCWgoTT3gEgOCv3kSxoZX/mASs826A8iLOdcTxZJzgS14ZZOiLu81kyZO2Md/994IfOEwWbbdHuaT7KrM8IFlgAxGZb3YegJk6Xxo0XwRDgytZOkw2+g/feNz1qKY4Hs+Q3DgDS76lrlX+z3n+fbLEuvMUBX9aG2utsPVL9zvPf1w2YWVJAT0/RJLjIAN1mB8XpQvZz2nyzfLfPWDdZAFBPM+71euFkUJ5AylIB6r9aOx1nUwAEQET1jy2XcB/4QmJ7CLgOh0P0+30MBoMAigLRWogqRwAiWzIJrPF6/VzfqWMC+Avn6yKOGTM4CZ5x7DVhZjQaYTAYBIAQeJNVxqw0Ao/Amz4SgGQWni7ueNmzwGJ58hY8uyWpguPg6IqDfqbkKUPvOl6rz7I/eo3nOK9SsWhwZgEONYxxmUC2rXEOh/JXlYQaJnu9x49lKxbvvVzVt46E13/b3mnOt6aLK2jkOXb8vUpeWPL6rmOrWUHefQogTcs4sdt1p/GDtEpeeONhg5RpAbyukMdtw4lzTLxr101egOc5XJodo30neTrSCwD4DNUjzDywzv86yPJCi6UqIKDBh84lL1MxzoH3HFGdQ7rVa51bsNSJZj0Rra/CjBl12tlOu72SsqWyxtVLtckKJJCUlyyevWp+aLu9OaP9mwe8sSCPDXI1E8LOFeU1+bwOUEDlg/V3BoNBWNlnsXLgeua/ttXygUW/uWJO3uo7SSqblEkGP+vih7ZZMzbJDy/bkDxgP3WM7dZ25cc0sIh/r5PYFtWj9gQ34LrfbcmTc/ZR62Ipb1VneOUF1kU2+E6n02ErK79XX16zs1VvTCaTAHoAV/XTyGPg6hAS1cVWf62TH5PJVe2ubreLZrOJbreLTqcTMgYVGGHmj5UFlSngzdhb8MfqUv6tgIgt0bBuvcqx7Ha7GI1GOD4+xv7+Pg4PD3F0dBQyrXQrXSqVCkAbtxuSZ9ZX5302E0nrqVGX6zbrdYJF5M14PEa320W73cbp6SmOjo7QbrcBAOVyGcPhEMAbWeABFPl8HqVSCePxGKVSCZPJBI1GA/l8PuiJZDKJYrEYtmyyr7Rz/FF7fB94QlBsNBqh2Wzi1atXaLfbGI/HyOfzEUD67Ows6AsChJubm8hkMjg4OECr1cL5+XmQoY2NDRSLRWxsbITMNc4xXqc+3KLt7/3N8fsTQNbZ0J9ZAXkcGhp3rb1nGq3L8Exru/0/7vM4soCT3uc9cx0A4k3IC1bjrgNm82eak6fP8UDWddK0NsQF+YA/J9QRmcWPed6/aoobm1k8Am6nI2YBtuskC6R5AGMcGAxMny/TnjVt/qwbRPMyzqb9WIqbE/Pca69dJ2mQqwGd8um2baUTfBP9fF94Eqcrb0KzMg5n6Vgdj3WSBjNxGZteOz2/JA5EsTZV5yifrTK6TrLzQ8GSeed/3PeePvbu1WvXTVZv8DMFCWwm6zxzzNNH095/n0jb49kI/W3njp1Xet80e23n033Qp2pfCPgwyLelArTupkf2c69/ceVUVH/w/3WQ1R0KZGlBfPKJtfxsf6ZtydVrbX1mBWkVTFy3nAD+gq9uyx4MBgEw4xZE9stuG59MrrYpMpOKQDQ/z2QykdO/FdS+LzxR0rnEzDOeImplXReHlR8sDaF/p9Np5PN5FIvFALJqApLlyTLobebZgkidNQqwzXzhdfp33P+6MgH4gJFnuPVvm822ChTaKhKt0wNcZXtYAxon4HGB0DxAEVfE9J3rIipVXXHUNqmR9Wq/URasIZ0HJNLx0BpA+v2qVig82VDnY9qWsbisiGnXxfXNM3r8e5WrNTagodFQh4GkhiZu+6YlfuZlZ/G3ZhUBV3N0HeSNCduoq5XkAWWa1+gzLLBq+WUzA6Y5bevmh3Ua+R3lg9ktansAv9/K27ii1+SLZpvp9khP/lZBlh+29htXrvm3Z1/jdKklCxR5AS/1+rr44WUoeOOtNVHmkWWOO519dejprHrHwpMf67K3HCOuPGvgS5/IW5nX+e/xx8tSs7qFAQC3ejHzjIWg74P/oVvQvHpbnj+ipHUUAb+2r32e+oCaRbOOzAi2k7xgLSK1F6ofqOusH87fcZlj+r/aLN5DAIK88XaerIJ0vmhBbiCqS20/rf/EaxQYAK4yz9SvsrJFgIpZxMPhMGTyrlo+qEt5GuDJyQlev34d6nNxjitIpBlmlK1EIhHJhFH97GU28t2JRDTLyhuXVZGOL+3s2dkZTk5OQnbP5eUlGo0G2u02Op0Oer1eOFVSs1tTqRSKxWLkgBn1OVnbLJFIROwK542CUVoQftUAtNVzOq7kR6/XQ7fbRavVwunpaagDR3ugmYiUD8o/eZbJZFAsFiN2uFKphMMT1P/ROoXqB62LbExzfn6O4XCIdruNw8PDkM3Z7/cBIPgTAMLcazab6HQ6aLfb6PV6AIB8Po9EIoGNjQ1ks1k8evQIlUolAq6pvVF9tAx+vAXPFkQqLOrAauDlrbLo//q5dfQ9AZjmtOiz1jWRPIBkFpDlBTv6uQ2Kp5E17usiLwDmxLbjHscbL9jzZMMqT/v8eVZFV0Ea0E2rVRQ3znH9jbvHc27vAx+0LTbwVefAAqoKbMTNB147DUz07vX0zyrJGl+7eumBiF5hXWB6JplHGlSrU6t1N9ahTz3bovLBIE+/nwaw8t5psmP5qW1YB9isMqm2xRtvjmPc1ro4igOgp8mRXTRbx0KE5Ye9zptL08gCRbpFM5PJRFbAPfBsXdtYPXBEt4xpf0hqQz1nO06m4vSmBjX8TX6sS5/q4h1X+HV8rD0Fri+iKAhkF3XYt7h6Owq83webq9vPlCyQwb9JFiz0+GbJ8+3jfJ91g4kq29Z+xPlQWq9Jg3peo2CB59PzegV2WfNolaT6lNsyW60WTk5OcH5+jlwuF1nEs7GNAjrWX9drPb9M51UikbhWomHVIBFJAcHLy0u0220cHBxEFh4JmrHmmQJnKgsEY+0CJX9sthWJ7ydIpCD8POUIFkVW7wFXsjseX50GORgMAvjKAwNYVkIXLNhvXdjQbYuFQiGyaEXwTP0fm5Cxah1ibYj1TdUWDgYDNBqNIC/D4fCaL8G5l0gk0O12AxgLIBwcUSqVkMvl8ODBA1QqlWs2Vn0xtmsZCzVvwbMFUVwQqn/HGR+91lvVtN9779Zr7O9Vkud4xgVncRN9XudqlqKI48uqaVbwxd/sj+2X5YcHpN2E1u24kuLmBMnywjOWHoDsycUswPY+8CSOH3Hj7a16x8mFlUF9rgVD1smLae3n57Yf/B0HGuhv5YMN9CwYcR94Ym2EnR8eL/i3deItcOb1ywIJJAv8r5Mf3tjo52yv5Z2CR1aO9L5EInEt40TBIAZDnuO6arJ999pgg5RpZDOTvXv0fw+0tnxfByCgZDNrgagt8ebN5eVlKFBs55z+5j12jmlwbWsWrYqsrbBj4+mOeTLKKP8kW4NU7RLfwQBHQdx1kY4xyfMPrO1loGtrwSlNW9DSzxQUWTUIQNL+KtDh2QcrH/oMfqcLW17d3bg+anCrdmYdRNnu9/shm4o1vLgoQFCemURaB9H68fwhXwkgkbgYoTpU9RXbUavVIpk0q+QFs6lGoxEODg7wxRdfYDKZIJPJAACOjo5wenoagBGepKkAPWXDZibyxEhel8vlUK/XIzwirwGg3W7j7OwM29vbIWt0VUAr+cHf4/EYrVYLzWYzAobv7+/j5OQE+/v7aDQa6Ha7gScED1W+mZ2lIDML4ZfLZWxtbSGTyaBcLiOXy6HVaqHRaCCZTKLX66HVaqFWq4UMZ4K8yyarQwEE8Ftl5/T0FO12G8fHx2g0Guj3++h0OhiNRgEgVACaGZ1apxR4M1eq1SoeP36MfD6Pvb09lEoltFottFotJBIJ9Pv9MKcoF8vy39+CZ3cku0KrzjkwPbhTJ4OK1a58Wkefz6DDYoNKKnG9dh0Ut3qrzr72md8B0XoKcVkz2l/Lc+sUahC5Dmc+jmzgZ/tsZcf2U58DzK4j5wXP6yIvyPJWs22w4l2jz1NHfhaAFsePdQV8XmATp0e8rCJv7k8DG60u0QB83QCJ/tiVIy/Qs7rB8o1GXh1T6+BrUGhXONcJjliwiGRBLg8E0M917HV7cFzNFf1bgwWb4bTK+aLAprcdhgEOEK0l4/FOf7MfKlMKtul2Nc3eoXPH4ChO9yyLFAjQWiFKKiMeYGLb6m3tt9fb+i3alnXOF09/adac9kODUU8H2GL6cSCkyo0GRwSMzs/Pkclk1qY/2D4vg0XBPl6v/9vvVH94MsXMHPKU23G45Yr6Yx0+mG2/ZoLYXQCaWWP9LrURej+AUOzcgiRAdBskM004Z9cBngFR/WEzhlR24sAsb54rIKhZRN6iTCLxZnujgirD4RCFQmHl/rrOk2aziaOjo/BzcXGBfD4f5JsBfr/fj2SdaT+5HVezk2x8l8lkUCqVInxR8LDZbGJ/fx/VanXlOlUzok5OTtDpdPDzn/8c/+t//S8Abwrgp1IpnJycoNVqodfr4fj4OPgK4/E4bPNnkXvdnjeZTAJPk8kkstksarUa3n///QggdnJyglevXgEAjo+PcXl5iXq9jnfffRf5fB75fH4l254pm/x9fn6OL7/8El988QWAq8zLly9f4ujoCGdnZ3jx4kUoH3B5eYlCoYBSqRSK11M+qBs5ZwgqPXr0CH/qT/0pFIvFUN/rq6++ws9+9jMkk0mcnZ1hOByiVCphc3MThUIBxWJxJfOGOkP15tnZGRqNRkTPvnr1Cqenp3j58iVev36Nfr+PXq+H8/PzUPR/MrnKLuTcGg6HAbQF3oCke3t7+NVf/VWUSiVUq1Xkcjm8ePECn3/+ORKJBJrNZtjmydNKKaeL5slb8GzB5AUeNli1ZL/znF9+bgNI73rv/1UYIK9/HqgYBwzYZ80Cg+7SrnWS54ArTZOTu5AFYPj3umRDyQtI4sCueZ85T5umzctlUpzMk+KCNA9Ymrf908bZPvc+0DR9okQnzQMa53mO6iU6uHZhYx10k/euax6vMriJoziQbJ6MDqsL9R57v3et/l43OELyfBD9/K7vm/W8deuQafN+nutUD3rAgSdTFoj0dPW6ad526JyOA1EtQAnM3hXh+bnr0h22Lbdphz7DZtZY4MfKh92+um75iMvmvU271IbOk2UY5+OsiyaTSQCACCiORqOwYGAXkLxMSyCqJ7zteiovBJXsM2xms5WrZZLOc4LfzHQCrvwubtns9/shQ4/32djV8of1zfh/oVAI2xPJ306nE+7T7ZvTQN1V8OP8/BzdbhdnZ2cArsCaVqsVtiaqrOgiimaZqS7lNk1mj5VKJdTrdZRKJeTz+fAd79PaeKvO2LQ+0Hg8DvJBXl1eXgZeDAaDSB08u3Wd/NByBwQYyTfKR7FYRKlUCls++X6tQ2jr4S6a3oJndyAvkNXVJbuiaQ2DOv0UehrhOHBlWoCoAgtcP3RgmUrXcwLYB+8kDL2eK5U2JZl9mbXqG+eYeQ6t/l6mAYoL2HU1znMSdMzsMd56rRbdtCvqceNtM/DW6aDoWDL929sqoHNL+aHf83l2VU/7b4Fbvs86JfeB6KQB1+VI22zngZLNJtJrLHBkDfg6yHuvp1fpZHrXquPA+2xWmlcwXPWx3aoY165lO6+eLrPjp7bGfmf1gvJR+QJcD/xUD+v15N065ou+U7ObAIQUfXXY7RixD97zlD/TgBG1r1ozSTO+Vh3YWH1Je5vNZiP1ZWw9PL1eyTrfqhem+Rw6Nl625irmi8qGBlnUG3HAO+XdZqfxXv7t6U/lh/1br10nwKx8mUwmrm6II5uFqHpE/+ffQFRneFsb121rrQ5Rv0KD2mnjFtd+1QGaxar6lNdplte6CuSzvZpZbANiJS+T3daN472ej2ttEXDd71vXfFEdwqLmzHy5uLhAv9+/pg80W0x5wzlGvaM+hpLKg4Jx1F02e28d84aA0PHxMU5OTnB2dhY+SyQSYaset1HajFTKEIEfrZ1ZrVaRSCTCQRHb29v46KOPkMvlcHZ2hl6vh0ajETKcPL9t1XR5eYmzszN0u92QBaZt6ff7YZsm7YoCPIPBIJwYmcvlwmepVApbW1uRvj19+hQffvghCoVCAIMymUyoAzYYDJBMJt0dAasg6o52u43hcIhPP/0Un332WcQnoJ7r9/thmy51xuXlJZrNJiaTN8BhLpdDt9tFo9EIh0xwuyYAPHnyBHt7eygUCkG+zs/PcXp6islkEgDGcrmMWq127QCURdJb8OyWNM1hsqtP1vFUo+o9k0o5DjyzisNzYu3zgNVuJdF3aoDnOfAMeGxwo3/b4sRxIIpth9euVYCJ9p1sswWBrHOp/IgDHEnT6h94fdfnrNN5JdnAHPBPpqIj5tVhUadEr+F3OsbTQFcbgK6S7PvIE+uAqnMHRIsa23bHAc2WF54Ta2mdTj1JZUUpjhe8B4huyVG+WB7FyYdt1yp5ETdPp42v5RV1jAKldh5Ne5feu26ycwBAWJnkNju91tsqY58za7XW6hogun3UAkWrpDi7QJ1qt1bynnmea3/H2VNPP8VlYyyb9P26yDBLfuOusQss054R52+tGzjjbw+cmDXn6YsqqATMPtE6Djjz2rcOfWp1iG2PtaXeM6a9Y9Z8i/M/1kHkhd32rfPY06G81yNdxPAAOMoVn+HJ5jqI7dWTHbkgAETrugHRRRm79Vm/U5kgkGLnIeMBuxCzbrBoPB6HOlWs38Uthtp2D3hWP0MX4BKJRAA5MplMOG1yY2MD29vbyOVykcUPHYNpcc8q+dFut3F6ehoOUNB5AyD2MBIuvBEYJTibSCRQLBYjp41ubW0FfjCTjXX3AISyAOuou6rjTsDw6OgIz58/j8hvLpcL/aSvxgUtblllph0/6/f7yOfzyGazAWhMJBKo1WqoVqvIZrORmqLdbheTyRugLpvNhu21y8zEewue3ZE8p9FzTjRoiQPNeB1/28BuWiBl36XPXhVYFOdM23Z7jpZ9hl47j/Or19/UuVkW2cDU+/HaYVeZ7LUeLyyYaB13+yxvbFZlkOy76TQA108ItKtY02TD67+laU7tupwT6zgqb8gPdUxsVpk6/NahsY6pUhwAM4+MLoumOdHsn5UPBUi86/lc1dP2OdPass4Ax3s3nVCVCxu4WzAxTg/HAYnT2nMTQGGRpO8mcYxtgKELEPxbeWLv9xxP6iXLR/3bAjXrnjPAVdCrWyOUrG1Q3t3E2bQLFlZ3rXq+eOMD+FnJcfeSB3G21s4Ta4849iobdtsVr10meb6HysI0Pkwj7z4PJLTzQU8fXXeNL/LCzg2OGRc39XPguo/Fz/T/afxT+dKMVW3HqvWpp8OsjNtFSb3fIxvjeH2iPgaudDU/0+1Wq5ovbCf5oYcncDuekl2Q8+wvn6P88HZHWF2hY8BTCofDYQBcVpWlqLzglk09SdmCQwp+kAeqT7vdbsguKhQKSKfTqNfryOVyIfOsXq+jXC4jnU6HgxSUf71eD5lMJhzmMJlMUK1Ww46EZfFEeXF+fo5Op4NWq4Xz83Ok0+mwtdfKBMeb2YS6HbHRaERkJ5/PY3NzMwBomUwGOzs7yOVyAUAaj8eBN+fn5+j3+7i4uAggXr1ex+bmZmym9aL5cXFxgeFwiGaziU6ng+FwiGQyGT7ndWwv5Z1gG/lzcXGBw8PDcCJnr9dDLpfD1tYWisUiCoUCcrkcdnd3A/jGZ1E/jUajcELn4eEhUqkUtre3sbOzE8kuXxS9Bc/uQNbhsuBZXLBqHRtLswIaVZxxTpz3fHXulknWCHntmuZsawCi4Mk8AZ4aYS8YUufWtmkZ5IERGgBOc0b1fpJm4Fl+WNmyz7IOgHVOli0bXgBvP7NyMQs8i8s0iRvfaUCRPn+VDizf5wXp3udqlLWtuh1HnWGOe5zseM9fdeDL9+tv2zYdb5XluMA4DmTy5IQ8jcv20591BDc6Jul0OpwEaLOedNzsSrjtw7Qf2wb9WXUNFu27F2B429A0245ZMBZ0JnlAiTr9uq1K32FBqlXNGW9MgKt5oDVFbJF41fOWH/Y65Ylnu+mMeouBq5aPuHcD8frBPoMyow62nQtxIL21nwqQrFo+tL06H7TAvZK3G8DzG2y/qStJFsBWH3A0GkUOHFEAYFU61fqlHBd7DXA1TzyfUa/xtvWSvIxPrX+kB45Qn6/aN9W4ReVf3607Azw7Q/L8dXutfk6eMdCn/fXmy6psjN2SDyAAQpwnBIk8fx64AgMJdiUSibD1Mi6eAxD6zesTiQQGgwE6nU6koDzLnCyT2DeCPZ1OB81mE+fn56GYv85lzgOVHbXV4/GbbZ4s9p/P55HJZLC9vY1KpRKy/DY2NlCv15FMJkPGkvo7vV4Pk8kEjUYDjUYD4/EY29vbyGazS5MPHWdub240Gjg+PsZwOAwlIyg31AvUj6yTp2DS+fk5Dg8PMRwOw6EHtVoNe3t7qNfrKBaLyOfzKJfLYesiwSeWQbq4uECn0wEA7O/vI5vNot/v4+nTp0s9cVPnymg0CgdFEPSiDuv1eoEnBBg5v3u9HjqdTphnnU4HGxsbqFQq6Pf7GAwGqNfrePToUZCJUqmEYrEYqfkGXJVimUwm4eRTAGHevP/++wFwewue/QmgWQAPcN0AzQsQzXqvDapXSV6fvM9vco0X5FugaB7jug5+3JSss6V/Twto/iTTrAArztnwZE0Nxjz8WQdI5JEGe0AUHLLfLXLc76sMeeNi+XCbZ2qw5smclwV71/felWwbLIgDxGdFWN0aF/TY91n96rVlHWCA979nN+PkmsHPtGumfW5lJg7IWgXNep/lC4NTCzgqPyw4HcfbOMB1XfywtpK/Z2XSWQBReWP7ZoNfbztjXNtWBSROo9v4YNamAtGTi2f5JOv2R0lWZ1I2pslInA70+mH5oH971+t716lLPbtg54KSxxOdD/o/yeqZuPZoluY6MpvZDuD62NlxVB7E9Yt94omK+kwLHqs8AgigAreP8vTKVWzNs6CgbiONi1n1f6sXFDDSQu7AmxMU8/l84EkmkwkAJgF3HtwwHr+pDUZQcTAYIJ/PB5lZVkyk/NDFEM3snuabEECzY01AjcAgAcNCoRAyrQiUKjhHmRgMBpGsvk6ng3K5HPi8aLBIeUFgVevdaXaxZiVaYJ5gKOcN+chacMz4TCaTyOfzKBQKyOfzAUxVWzUej0PGGbcWc+tmKpVCu91Gr9dDNpsNGXuLorfg2Q1pHmd11p5snUQ6yfQZarjighj7TKKvcU6uvmdR5AVstj3T3hvndHvXKV/jlJW93r7He/eiKa79ccGGbY+VD28VP04+9LmeIxvXpmXSLGM/z7h7zqaV91nv8Pirz1s1eQ4sDY09jYvtjnNOPJrmuHvX2IyNVZE3Fuq8sV1csQeuZ4dYB87jbZwzbvUw5crLsOL1y5wzcQGebvHRrCeVCd164zn1nr62wEPcffbdq5QVTybUabU6UX9r1oQXDE0mk0jmh9XNdtuSrq6TL9MCjGXzw8qp8oJbPdhm5YsFzbw+0AHnD1e99W8LOMfNm1XwRAM+W+SfY6hjqfxgrRk62tpv1lix4JmOA5/FwGCWHlkFKOD5VXZO6P/8zB6eoKR9pYx54AIDYv2xvg2vW7ZOtbxQGVHSeQMgBPrT/EflD/lI+bH+GGWCmWcMNlcBipCsv2F1Kec2/S3rRysgMs1/5JyyAbzaKLZjOBwGkIhZVtNs9iLJ06Wc89w+xzGz8mrtjLaXAAmzswCEZxIcmkwm4bdmClM2Dg8PkUwm8ejRo7Alztq9ZfHi4uIiAtyxr9SrlG/lB+1oNpsNz6B89fv9YGtZAL9arWJraysALolEAq1WC6PRCK9fv8arV6/w+vVr7O/vB17l83ns7u7i8PAQl5eXePLkSchGWmS2lfU5BoMB2u022u12ODlyMBig2+2GucCC+Jp1Nh6Pkc1mI8Dh5eUl2u12ALnK5TKy2WzYZkiASeu9dToddDod7O/v44svvsBgMADwRgYUzDs7Ows2blFgkfVFJ5M3mWVnZ2ehXcxOPD09Dffpzo9EIhG265ZKpWBPOd9PTk7Q7/cDoJrP57Gzs4OdnZ1wEADnEefIaDTCwcEBfvGLX4Q2XFxcYHNzE/V6HYPBAO+99x62trbwzjvvBDlZBL0Fz25JswxdXFA7L4jlOfE2yIkDR/Tdq3DQppF1qPjbBrvzXDMNOJvHAVsmiGjpto6Q7acN/r1n2//v0/hPo2l9AnzwxzreXj/1WXYeemCtfeeyyeurN9Y0OrZdcX2dV+bieBb33FWRJ9eWJzTCN5FvT17i+jdLPlZFcbzQz+MCrmltjtOd+p06/952HduOVfDIe6fXfysP3pbCadfHyVOc7fBki5+vWvd6fdMCzVaHeIfwWPLus8CbZ7O8+bZKcGRW4O35Fuyb5Zn9sffrM+zz1q1HPJpnHOLsDRA9DMDL0FPdbHmyDvJ0noJGlnTs5iFvjszqr7Xx3jxZ5pzxbGHctm37mf6vvrdH9jl6nQL2NqsnLptnFSDaZHK9uD11A3lEcMQCi3b81Ifj8wgwcSubyuNkcrVImEqlMBgM0O/3MRqN3EWSZfJBt9Cyf+w7ecTrlQdKOg/YL2Yojcdv6nfl8/nI2HPbXrfbDT/MsuLplHqi5bKK5Vufh4Ans+AIahEQs4tIwJX/QTBMEwBGo1GYA7THuVwO+Xw+InscC2bi9Xo9tFot9Pv9cJ8CWMwEsyD1XXlh9ZWCqwSJ2UYCd5r4oKd/a007AKF/5BWvKRaLKBaL1xYjeA/lpdFohAMtCFYTiO10OkHGFklvwbMb0jSQRlNc7UqjdTI4Ga2CVWOkKxmeYvCcOraDz9K2LkPZxhlQ9s+uZutqlm07r9U0XA2WlR98h21LnNPrXb9MmsYPdRAsOKIr1jZtWvlBBTNNNgBEVofW5cB6vGD/tL6Eyod1ur05RcOh427fq78188ALANm2ZfNI+aG/6axw1VH54T3DPmtaAGMDRP5mLShNo74PgY4nH1xp8vrltVtXg+lMqH7QuQFcZQ2o40x5WDU/VK96+p180ePQqR/o2DBLT8nbhmMDJPZdj1hXPePxY9nzxsovSVfpyQ8lL1tZx52BjK2x4wWNGkApP2xm2qrI8yf0R4MflRnOefLRnoatxJV0tb+j0Sjwjivn+s51gUXeXNG5rYCJlYlkMhn6AiCSTUW5stnA1o9jUWcv6Lc/q5YVLxuP4616wqsnaNuqGVvkmc5L/q11ntR+rysLj31W26IZvLQRzCqZBrCxzeybDZbjMvKAKxCBQaet8bUqnqjO0O1WqkPiAs5pvglwxRu1uXGk/OfWq2q1em2uLosfFiyiL6pyS16oX65t0qwijp/2nfqn1Wohl8tFnsfMMyuLBEXy+Tw6nU4osF4qla75Losk9pcyqqAGgCArJAInKr8E/NivZDIZ/icg2O120Wg0Qs0wftdoNDAYDHB6ehq23ZFXetqknjSptmdRPKH8sr+UzX6/DwAhg7Db7Yb/E4lEhGcAQpaZ1jyj700+cosm56TaHvaz0+kEfugJnRojWv3K8bgrT3Q+M1Os1WqFsWL/R6MRGo1GOEk1lUqFwy7YpouLC5ycnKDb7UbmFPtQqVTw6NEj7OzsRA6NUJxA/T5bT1MXdmzW86L4AbwFz25FcWCATmJ1rABEkGTrTNh7dJCtk2EdfG8rgoJnq+SHCqTnoPB/yw9N7VQ+qvG1zpe+R9vBSaLPtysCqwJHLJihRongCJWntpUOPHll+WH5Mg1AIz/sFpt1gSMklXt1XO0ql3W+gWjavwaAdl5ap4t8SCQSkUBnnWARyYKrunLE7y3ZAFA/8671wEMLKPHadfJDnQALKKpTAsSDaMBVAKPgmd5jV5VVd7Bmwjy8XQVZu6HOLeUauNIzcdlGtg/eHKGe0CKrs8CzZZOOE/umQY3W3tD+KCngDiBS9Jl6R3UL5UFrcCioasHNVfJEx0u3B1p7qzb48vIygEC23dO2u/D5dPgVPONpY/peC0SumuxYqG2wgLLqBAWCFPhhUK88BvwMK6szPOBMv1sFQGKDE/ZbgT/6Id42RuoWkvXj7Lwk76g77GJgHPCybH7oGCiwrLLLbBDaCw/oI1+sfwdcrx9IG6T+qNYGsuDZKoFVCwwpgKY+iI43yQJb7LP9m0Xz+ZnqVQUIWACdAAX1lM6nZfElDjwj2Yw42hsl9dHZVrUP7B+zqKaByQoOdDodpNNpdDod9Hq98Bxd7Fw02cW50WgU6pER7NO+ErwgbyaTScTO2DiPJ3cSPFOApNvt4uDgIGQTtdvtcKIk+azy6YHPiyaON2WTddcInnU6nQBqJhKJkBVHW0nAaTQahQw02hXyhqUCKEdqewiWccso/6eu4sKPTVRZNHG8h8Mh+v0+2u02Go1G5GANgme5XC6AxAQc6a9eXFyg1WpFfFf6FuPxOIBn29vbIXuN8qH6iPEA5Y+AIknjHPJ8kfr1LXh2R6JyGI/H11aa6HDyt5fiC1w3uJ4zrs+0jnPc9fZ9qyAbjALRI4t1Zc4LPGyQZgN+9j8OJFFFre+K49MqiO2iE6orDxroT2ufDXSUH1ZRetd6dWriAullkW0XjSb35XtOmpKCZxYg8DJM7PvUcdMCkuuUD3WueIpRoVCI9FPHOG61N85Yxs0NBUiSyWRY+SJgsspMGn0PZTqdTiOXy2EymaBcLiORSGA0GgUHzuoJ+xzlq9UZGugCV/Vp+M5UKoVCoYBsNhuKlOrK1Sr5wrmbzWZRLBYBALVaDel0OrRP26RBjTe/p80R/rC/mUwmnIpVLpdD8VbWbVn1nNHxzOfzqFarSCQS2N7eRqFQCGn75IOSBuwKuFsbpUR7TpmgjGQyGdTrdeRyOVSr1XAyltUjyya1KYVCIcyTzc1NFAqFMK/peKsTr8+Im+uUBTq3nAu1Wi0UNqZcVKtVFAoFlEqlICOr5Ied78ViEfV6Hefn59jd3Q3ZGqVSKSILDDjUyebpZpzz5+fnoUaLgmckyhADhlKphJ2dHVQqlcAXnn6mvFjVnEkm39RxKxQKqFarePDgQRijcrkMILp1z84DWw/NziX1bzRQYZHnWq2Gzc3NwAubCbBsfmjQxHElLzY3N/H48eNIUKr9VGDNLmR57bVgInlPPyeVSoVaPpVKBZVKJXy+atlQmS+Xy6jX69je3sbTp08DuKEyrzZXi757/OBcVH/T2gvaEOqYcrmMjY0NlMvla/NlmfygfNDmZbPZcALkgwcP8M4774TC9ePxOPyt84BZL/pMBUroc9J2k7zFhvPzcwwGA6TTaTx8+BD1eh0bGxtBj2hsswziWGUyGRQKBSQSCdRqNSQSCezu7uLp06cB2ASAXq8XwCLyiNlJ6k/wpMRarRZkrVaroVQqRfRIv99HLpfDYDAIcsDspkqlglwuh+3tbWxsbKBarYaFzmXIiMoxdUY+n8dkMkGhUMDe3h7efffdCHhGsIiAG7PTCJ7lcjlks9kwpk+ePMGDBw+wsbER+uv95HI5FIvFcCqn7sLY3d3F7u4uNjc3g8+2SBnhHKFcjMdjlMvlUK+OoNje3h6ePHmCfD6P7e1tpNPpAIAOh8OQbVYoFIKM024+ePAAxWIxZJ3V6/XY7F3gqjZjtVrFw4cPQ0bjZDLB7u4utre38eDBg2B39LCBRdBb8OyWZA0ygQC7GmOdeJvy6wWCanzj3j2tXgmftUqDrPxg24rFYiT491LgvZU968DxmXH8UKDOApH8W4ETfrZMUmVDR4H8oKHlSo2SGmR11mz6epx8qIPoASY0ZvrdqoIb8gNAcNwvLy/DCSuayu45aSRvhTYuALQrvwqeUflqoLcqUgCHAXq1Wg2rsFxFsdvAdTse2+tlYnq84Lgr+OGBZzbwXQUpP5LJZOR47mw2GxxWOmeaqRgHKPK5GgTpHFLeE0ylc1osFoPzyBoUy3Zatc1sNwvv1mq1kBZPx4O1QXSFU1fAFSizAbEFkjg3KBOcF8ViMYAOBAaYju8Vg14mPxiQj8fjAAAMBgNsbGxgMBiE1XnlhwbBqluoi9h+axsUBCBolMlkrgFItVotBESUnVXyo1AoBF1YKpUwHA6xtbWF0WiEVqsVAAEW0mVQo1tGvDar3aL+ZP8YQBBAy2QyQT6LxWIASKhHVmFb2A/Kx8OHD1Eul/Hw4UNsbm6i1+vh+PgYrVYrssVKMw2pE9h+fnZ5+aauimamKJ84D/SktCdPnqBUKgUnXvXqqkAz8iSRSKBSqYT5PR6P0e12cXR0FEBVu01RA/ppekSBEPaPIBp5USqV8PDhQxSLxTBvNbNvlSAi5zTbwZP+er0ems1mJCuIQaHdQaHZrfaHz6f+pL1NJpOhCHY+n0e9XkexWMQ777wTAIFVAs0Agsym02k8efIkABnFYhH9fh9nZ2dBX6h9oR9CnjCI92xJqVQKutNuwVJQmXP3W9/6Fh49eoSNjY3IQp62e9Gkc5LA3fvvv4+dnZ0A6DHbhtvV2u12sDO6HV71CftHXmezWezu7kYWWqhbgKtFPBamT6fT+OCDD7CxsRHawwWzZYJF6i/TNy8UCuj3+yiXy3jw4AEmk0kYz2azGTKyms0mzs/PQ4adApI7OzsBgKpWq6hUKvjoo4/Cog9Bso2NDVxcXODdd9/FcDjE/v4+njx5ErKScrkcPvroI3znO99BqVRCtVq9dhLjonih45jNZlGtVnF+fo52u43RaIRqtYpHjx4FECeZTKLdbofTH09PTzEcDtFoNNDv95HP58OC09OnTwMAtbm5iXK5HPqisRp9dIKN3/72t9Hr9SKlBD744AO8//77AZQslUpB/yyKOE+4pbpcLmN3dxeXl5fo9Xo4Pz9HpVLB06dPwwJBOp1Gr9cL2Ybkx+HhIbrdLorFIiqVCkqlEt57770IP2g/vF179MtSqRQ+/PBD/KW/9JeC/I3HYzx+/DjY3qdPn4ZFvbfg2T0iL4DXz6zjoQLgPcMDwfTzaaCHvov/rwossm1QoEKDFW8Fzwb/cfyY9i7LE6/v6+CFZhcqPzTzLA441PttgOM5WRoAWIDMbmNdldNq26eAs4I5Hj8UQLPkOfEW2NC+21VxzahYZ9aZxw86V/Z0nrjsMsqGDW5UftSx1wwze8KcF9Sscr6oY0/nTA1oKpUKK5t04ln7IY40A1jfpfxm/wmUcfXOy8RbNT8oG5QLnszE9l1eXoaCuroCzvngBb3WHmnAw2db8IyOu2ZrrpofHAdtW61WC+OVy+UCSGSDXrs1Tee+DUYULFVZ4KlPdHK5mr6KIM/jBzOtWDeGdci46p/JZMIpbRcXb45wt7VBvPZ64BkXHOj8s/8EzTRT0Tq8q+IH38nC0gDCCj/1hJZNoF5V20kdwOddXFyE1XabYaLgmWbeERzhvLELmaviB9tIcLdUKoXAZDweh+CYixF6yqEu8gL+YSEqJx54xoLPlUrlWubMunwQLhaNx+OQicdsF2aKcDuYV/9MMz6s70A9qvzgb2aoFgoFbGxshL8182yVfACubARB+I2NDezu7mIwGCCbzYZFGoLHCqIpP3ShmDzgIpSCZ3wngbVisRj0ORcQOWdWaXO13QBCuzY3N7G7u4vRaBQAAto/yoeCibrQXSwWIwuRBF9Uv4zH46C7CQBxgSydTmNnZydkWPH7Zc8dPpcZcrT/6XQaW1tbkVMzeR2BWAKJtJs2W5uLb8zY1gU46l/NmsrlchgOh9je3sZk8qYeVjabxdbWFiqVSrDHy1yUUJ+D4w682a66ubkZQMJyuRzsAee/bvElcE77ScCsVqsFUFBlSW2VLnYWi0Vsb2+H7wAEwInPWda2XvrNnO/cappKpXB+fo7NzU0Mh0Pk83lsbW0hlUqFzDP6qsxSy+fzKBaLKJfLKJfL2N7eDvwolUoRm8ux1a3B1MuZTCbIJRebeWppvV6P2J1F0lvw7A5kQR4brOp2ITXAOvgKJCkAYDOyKLSqjOKANAuerRo4A66cSgsM6coV+6ifWX5Yx02/Iz+AqxVWa1y8MVqlk8KgnQ69ZuCps8oVLO2rra3CPgB+bRJNj1eDrf9r/1eZWURSfnBuUOFpAVCtmUCKW/nmdwyO1OFSg6wAhGbi6YrpuvhBueX2bzqlzECjU69bWz3H0gLTeo2ClTSwBCB0a6IGeveFHwSIuBKeSqUiBeJtAMN7lS8eeMYgjyuLNqtKgeh18sOCnFyx5jY8ZtSwcKqC9d7cVzCW85HX0+mno0fgRO3PuvjBd+r2WjrtXOHkCiQdV+oRK9/kkbVBdP75Qydd+UGn3cuoWCc/CG7SrmhBXdpcBTtUL6guVeCEerrf7wdZSCTeZLptbGwEPWLlYxnO+035QfvH09va7TYAhICEPKEseMCqggb8TgEm2qzNzU08evQIxWIRDx8+DJlNuVxurfwAENl+nkwmMRwOgxyzdg11LMFClhGwMq3yQdLSHArcMrDidrxyuRzZ8r1K4vs0kzaTyaBUKuH8/DxkWh0dHeHVq1dBlzDQo/9GO2z9TPXXyT8FkCqVCsrlcsjOIIhmMx1XyQ/KA8HNfD6PjY2NYFMGgwFevXqF58+fYzgc4uTkBJPJJIyjZuJZPxO4sjP0ZaijEolEAJmZvcOtXgyc7e6aVfJDt+NvbW2FbKrRaITPP/8ck8lVXa+LiwtsbW0FgJ5gCcdfqdlshuwY9UdSqRQ2NzdRLBaxsbGBBw8eIJfLYWdnB6VSCaVS6VppgGXzQoHwarWKy8tL5HK5sFWv2+1iOBzi9PQUx8fHYZtiIvFmG2G5XI4s5LD91KfM4gMQAYkITqkf8su//MvIZrOhXAK3sq4yw1n5QbuQTqexubkZgNTRaITPPvsMn3/+echMTCaT2NvbQ6VSiRwGcXFxEerYUXc+e/YsUsNV+aGncH700Udh3pIvtVotLCousyae5YdmNBNgVVtwcHCAr7/+OtQ8S6VSePz4MUqlEkajEQaDATKZTNg1AFzVtut0OsHXpS9HfaMg687OTlhYTqfTqNfrAUisVqshMWCR9BY8WwDFrY7YgM0CJ7olTQ0wEWc9iYLKR4EjBdzW4bjHUVxb2A8FAKbxA7gCNIjGA9eP89YVfwVF7hs/VJnRCaPS0e1nCp7ZgF+dEnXmbV8VNLKZM+smyw/2kcqVinPaFmgPVFNQzgK5dtvVfeMH5RZAWImkYdFMCe2fBQmB68dr67U2FVyzd1a98j2N4vjBjCg6XslkMrJNUUFROiQkC76r4WfQwNpNCkLfB7L8YBCXz+dDgEdHzV5vdQD5orZFs1sJijArglsRNLNqnUQZVWeoWCwGcIdHuQNXtWOYLcAtQrpViPpX69nYzBJuK2C9Ec1KWzdZfnAl9vLyMmz9of3UDF7N7NTgg/bZZljRoU8mk+GQAGaPMOPsPugQvl+zJ9PpNAaDAV68eBHGTMsEXF5eBlnSGmgqH9S/Ou6cN9RBrMVTLBaxtbUV2Yq3TiKQpRkR3MpL36PZbAabw0xF67No0GhrYAHXM9MUZNItSYsOYm5CCiYyc5JgALdWpdNpNBqNiL1gdiWAaz47iWA1S1Ho1vdMJhO2q21sbODJkychu2jRGRE3IfaBfatUKnjw4EEo9D0cDpFOp9FqtdDpdEKB8Fwuh0qlEsnE00x+2uZWqxUp6q4ZaLlcLmzT+vDDD0MdvnXxQ8dT+bG7u4uLi4twYmK328Xh4WHE56hUKtjY2Ag2RzPxOCcuLi7QbDaD/8ISHZwTrPG0ubmJjz/+GIVCIYAj61qY0QVE4M221p2dHQyHQxwdHQVbS0CQtlYzGKlnVH/QnpyengZdNBgMguyk02lsb2+jUqngyZMn+Oijj1AoFLC1tRUBkVbJCwDX+KG+x8HBATqdDlqtVrA1XKDgnG+32zg7OwOAkCRAeR8MBjg4OMBwOAzzjZRKpUIW1aNHj/Dhhx8in8+HRRrqm1UCzcBVdiITZZgVx62qPBTi+fPn4d5SqYTt7W08evQIp6enODg4QCKRCOAY9Uin08HLly/DYijrpfHAImaoPnr0CO+88w5KpRKePHkSdgPELf4sit6CZ0sgzbTSDCM9JYRFBPm5nmAFXCHxNMAaOCl4xs/vg5MWRwoGERTRY7o5aXgksa5WsE+8j/xIp9Nh+xKVvOXHfeWJZtyx71pbQj/T04+8Z9AZpnNHBUp+0FEB7qeMaACvx7fr6Szkh63rZB13AJEgWYtE0mhTod43AI2koClX8rhlQP9Xvk3bCp3NZiPbR9QxJQDDe9YZ1MSRrvQTGBkOh+h0OoEvzD4DoltpPNKgWE/UJA/pyK7LYZ1Fyg9m0/T7/UitEdoS8sEDz2xNI111V72kGZv3nR+9Xg/tdhudTgdHR0dBXlioV7P3FFykbOl2LQ2MtFYYbQ/rZ9wnfpAXBBFfv36N58+fo9VqYX9//xp4piCxLjhpdjz7R72bSqXQ6XTCgQTcfqYr3feBJ/Q5WJ+m2+1if38fL168CCeFaUaZgkX2bwWLNGtR+5lIvKkrtr29HQrRa0biuolznbLc7/dxdHSE169f4/T0FC9fvgwnpY1Go2A3GPwDV7rVZs0AcK9nxsxoNMIHH3xwrXTCOkl9Uvpch4eHaDabePHiBZ4/f45erxeC2bOzs7C10S7wki+qi3Shjn5ItVpFuVzG3t4etre3cXFxERYq9Hnr4gPnPWuLvn79Gp1OB3/8x3+Mzz//HL1eD4eHhxF+aGaMzXYej8fhpETyTbN2ebIiszUJzHD726pBNE1uUHswHA5DBl6n08HPfvYzfPLJJwEgGI/H6HQ6IdOKxe11MYE8ZoxDH5bzgfx4/fo1jo6OMBqNUC6X8d5776Fer4ctbqvSJzY+YbsZl3a7XXzxxRdoNpv42c9+hmfPnkXG+Pz8HPv7+xiNRuEQH8qFbmlst9sBcFQ5SiaTOD09RaFQwPHxMZrNJkqlEp4+fRoA6M3NzaUv/KpvSCBQ+UJqtVr47LPP0Gw28emnn+Lly5chTmd8tr+/j263G7LtqA+5UEl5In/p19LuMBPv6OgIR0dHKJVKePz4MYrFInZ3d0ONMdrmRfPE6gpmcusiPWW51Wrhyy+/RKvVwh//8R/jq6++AvBGBqgPnz9/jkajgdPTUwBXmXXlcjnUXaQfR7+WczKRSITrT05OcHh4iFKphP39/XBgz9bWVmQ3yaKTjO5ftPQnnHT1jQOtaYcKEBwdHYXAp9VqhUAHQDDoFAQWnqxUKpFtNtbI3BdnDbh+gpOeysHJwOwarkKwWCa3V1jwjKg1CxKWSqWQocTtNpPJ5JqDdh94YkFVBnc0IuQFA7VGoxGAgm63ew0oAd7IA1e5WcuEjj6DZgUDSPeFH5wnBAu5UsmjjJUfnU4nUoxUMxipGLkCyJONaKQvLy8jdaIAhN/3gRfAFT/Y3m63i7Ozs0hQY0824m+tVQNc6QEWVE2n06FuBa/nihVPYrtvGawaAHMl/OTkBIPBIGwT6Ha76PV6kWwqj9gnZpgREEqn05FCrpwrmnl2n/ihCzHtdhsnJyeRoIYruJxXACJBK20FdYSCSvyeAR2z8Ag23Wd+nJ+fByeq2Wzi2bNnYQW33+9HMiI4vgQGqXs0m0aDmgcPHoSMDJu9CtwPfpAX1BXtdhs//elP8f/+3/9Dp9PB4eHhtQUYBYH0R2XHlgJIpa5qzA0Gg1D4mbqEz103cRy5Da/RaOAXv/gF/t//+38YDofB6deDJexWRJvRS59La8Ap38bjcdh6tre3FxZq7kOGIvkxGo3QbDbRbrfx2Wef4YsvvsDJyQlevXqF4XAYMmPsfSQFjFR+vJM7WfD5vffew4cffhiCwHWDRcCV/qMsdLtdfPrpp3j9+jU+//xz/OQnP0G/38fJyUmkID59NyXqEn1+LpcL29QoN6z/9sEHH+DBgwfY2dnB7u7u2hZqdBGFPhYzRdrtNn70ox/h8PAQn376KX7xi1+EU3u57Yy+tt0BQV2h/qoG87bW6Pvvv4/BYIDt7W18//vfx+PHj4OeXSVfGK9xC2+v1wvZdo1GAz/84Q9xeHiIL7/8El999VXw4dknLsToQSyeXrXyQ95pYfj3338fm5ub+Mt/+S/j/fffx/b2Nh4+fLiSXQIKFunWXZ5I2+12cXx8jD/4gz/A0dER9vf3cXx8DOBKLxDY0Ix4LZugYLPqGOWNbqHlosT3v/99PHjwAN/5znfw/e9/PxzqtEye0B8/Pj7G8+fPMRgMwhZvyvXh4SH+5//8nzg9PQ0AqNrOn/70p+HgK4KrXFyhz0l5UgyBc0jtdKlUQq1WQ7FYxLvvvotarYZf+ZVfwS//8i+HAx0WfQiaAsvUFS9evMDnn38eAFNmopfLZbx69Qq/93u/h5OTkwAm6sLUH/3RHyGVSqHf76PT6QQbQvuQy+XCwpctYWUXL7hIw8yzSqWC73//+/jWt76FWq2G9957L2zRZ4LAImTlLXi2QPICNzsRvM+1bgBXI/RERiC+rpF9tgbP94m0r7bd9nPd10zSYpx8nj6bCsbjBw3XfeCJ12/98cbUFo5X0nv0HdOed5/4AWBuXqh86OodcGVovfs0c8A+m3TfeKHt1uK8usVX/7enlNotNnTsNOtRZUrn1X3hBYBrvOBcsH/HbSUiKT9UDpSX5PV95gdwBb5rViqdftUVzKBi8MLMXSBa80yDYH2u8sLqj/tEyg9uO2OWJsF37SMXWehM0SHUsgD8XjNTyF9mfd9X2aAs9Pt9dLvdkJ04DTzj/5QXyr+ChAoaMbgaDAah+Dqd6PtCCihSHpiJSIBZs3ingWf8XwskK6VSqRAYcYXcC5LXSewn9QVPENTaiZw/nq9K0kBO/x4Oh0GHAFf809IDuvi3zkwr1RnM+Kd8cIFKF7z1XuuD0bYqedmJtDF8PvnCxd9VAkWTydViNhf3uUDJn3a7jVarFRaomJFG20tSH8z2mzzTRX7aJdbWazabaDQaSKVSaLVaqFar1w4JWiZfNJObi7dclOr1emi1WgFA43a6Xq8XidsICJKv+pmVAQVDdF5xW3w2m8Xp6SnG43HIMEql3pxyvGywiIAygYujoyMMBgMcHh6Ghbl+vx/4wa15NttOM9A0o4w6lDbF1g/0QDTee35+juPjYyQSCZycnODs7CyAdIsGi8gLzlfWdjs8PMRgMAiL2ZppxS2bPFiC23IZl3K+0x/hdzzUx2Z8W/mwcf9wOAwnbB8fH+P09BQXFxchwUYTJu4qK6r7Op1OOEn06OgovEsPkKBvMBgMgjwxOSiRSKDdbiOZTAYwlhl4HGfaIs4zuwVa+QFcAd/FYjHUZmRGGxfX1WYtwk95C54tiDzwQgfaTnAW22R9CQ1SiC4zhZGrUzxGWZUy3xVnfNfl3KuAe4CI1lzhvn9OHAq2ruIw0GEGQDabDRkSqozpoCg/VKGukx8WCFCeUPEw44FBGn8zkGOGEeWAqzLkBzOr2GebCq3OzTqDPw8U0TlA+QCunNN8Ph/qbbCOAreokR/MPGMtKz6HBkwdG3X2gPWCAnHgIGWE7WQ2w2QyCdtIGBBqQM8+czuErmyq4VDQnsD9fQBJlB8KEJEvChLa1SQLiqrDpttYdc7xPgIrlh/rBkl0vjAQVcBMbQf7o86qblMErk5o1YKv6tBRP7C2HAOd+8YPzbxU8IIHbXjOO/BGLhRUpl4lqU21W5popyg/9wEwop5g1i6d+LhFBi+498huPeI76Pg2m80AnHBr733KtOJhK91u9xrooXaX5AUb+pnWdeK9usjFgJugC233ukiDUY5dt9sNARBBE17HgEtlQ0FlACFLQPnCQ2h4PecP7btmkHuLG8smBQ7JB81m7nQ6ODs7Q6PRCMEtt0DR5vI5qnsmk0mkVAT7xmwSABH9TP4fHBxgPB6HLUrpdHplB0tQJzQaDXz11Vdht4eCzKzhxDpwBDP09F3tLxCdJwqUAYj4HRwL2tlms4lf/OIXqFarOD8/x1dffYVHjx7ho48+CnXRGCssmsbjcQA+nj17hh/84AdhfvCAAwLjp6enYb6wn8yi5C4PXeC2u180LuT9Nk4iyLK/v4+zszNcXFygXq/jG9/4Br73ve+hXq/j448/Rq1WW/jWVsrnZ599hlevXuHFixf40Y9+FEBk+t6FQiEsxmhWOgEQLQnAGrXqk2qcqjUnrR+ueoQ69cc//jEKhQIODg7w7Nkz7Ozs4Fd/9VfDgSSsVXdXWeE49vt9/PCHP8Tz58/x/Plz/OxnP4uAYhsbG9jY2ECn0wmlhFhrlDs6tL+U+UQiEak3rIt41Cl6KCD5QZ+Ubfv666/DAUFff/019vb28Gu/9muo1+vY3d1FvV6PZMbehqjruG31D/7gD/D111/j66+/xmeffYZcLoeHDx+iXC7j6dOnwTY8fPgQxWIRjUYDvV4vnPYMIHIAwGg0QiaTCTuFuBtGs/Coh8kPtkkXzS8uLnBycoJms4lkMomjoyPs7e1hNBqhVqthb28vcqjCXWXkLXi2ALLOgEWIufJCZ40CwK0OFCwVBKYu8oQiPSFPjau+w7bjPgBn/G3bqCtKNLZU3uQHlQyAcKqantikJ0gBV8bIApf3IdhT0kDY8gOIOulcqaDxYj+4/51pslobz9a18vjB96yT5pEP4GpcaWA0s4bGmEV5WdibBklBQ+DKKCrv7wtZgNVmQ3CeWPCc+oXPYDBDAFGDWjXkNEA2Y+8+kQc2K09Uj9igQx0WOreauq36h2Tl4z7zw2bK6by2iwf6o2TrXqmM2ExQOrL3iRRs1kxKBY1oR+zqo7ewA+CartBg2WaC3gegiKRgIjPptF8KrloAza5yA9e3LepzuJDDleX7qFMt2KzZpCQv887TIx64rDIEICzmWJB/3f6HBXwIktCn0Cw5LjDo2FNf6sKWd42CIypTlBXdIruOxTsNuGz2nc0GIy9swK/+lIJntLEk8kjtFf1bbn/k1mdmZazKX2X/WdONtYuoM8gXZhQp4Kk1heNqpOqc4hyhrVV/hbzh1uputxuAmVQqhYcPH4bAeZkANMHDg4MD/PjHP0az2QylMYrFYjglkYCRZlZSHzADiUE8gMhik4L5Hlk7xq3ErLM5mUzC4QXvvvsuyuXywmWEbTg5OcHz58/x6aef4gc/+EFkeyJPudSMMV1M0AQR1QfA1aE21t7wWpuppwvC1Kv7+/sBPBqNRnjy5Al+6Zd+KRwAssi5Q33+6tUrfPrpp/jyyy/x4x//OIxFNpsNyR6UWfqX7BP1gvr1WkZDF3I1q50F79Vno++hddP1cCPO43fffReXl5eoVCqoVCphDO7CF9rRfr+PFy9e4Be/+AVev36Nr776KiSwjEajcGhGIvGmhE4ymYwcQFWr1SI6lOPOMirsN2WBOlTLrZBHtCf0dyaTCTqdDlKpFPb390Pc/PTpU5yfn6NcLofstkXIyVvwbIFknRQb2KjDBVw5JTzVjPcB0dOAuF9XT9SwwbM6t/clwGF7NNizWRI0QLpaRX5o5hknFU/Y0KPALTjC3/fFkbcgURw/gKssGOUL65jpdlbKBEE0Km6PHxoI35dgzwJFahRsIEtglf3I5/OhP5QPrWNFp4W/FViy77Wg07pJA3p1pmzAByDwRR1LOqYKFim4xB8bDFsdch/IG6+4IF31h32GDXr1HgUH7HPvKz88+dDPNGDnnNF+qv3Q6+080ffeR7Lt8kBAOn1KmoFJR0xtEp+lMmVBJwu6rps8udDsOQ161QYoEM3nKICkQIe+R/0bmzV8n0gBE+sfeeOoYBhwvV6ZBs68njZIa1IqMLVu8hZMbDavgjxxcm35pJ/pHNISAsxYaLfbKBaLIdhbpZzE2TrqB25H1G1GOnaWHyo//B3HD/JEdTPriqXT6bDFi2DSsv0zAngK2jFjhmBeu91GInF1Qq9mALF/3sLTrPeSLBBJP47y2O/30Wq1cHR0FNplM6cXwQfOg+PjY3z99ddhSyBPVaZt0Dls7af1K1R3erzxZEXjOAXjdNtqp9PB119/jdFohPfeew+TyQS1Wg3VanUhdohJCwRUecrhgwcPAACbm5shyw5AKI1AsJ2ghq3JZhdoPH5oHUkgCtZzbvCZjHW4tTaRSODnP/85jo6O8PHHH6NYLE4Fduelfr+P4+NjtFqtAKbW63X8mT/zZ5BOp7G7uxuyobLZLDqdDiaTSThNk5/T1yAQqHGd1afsH3AV/9OXp94g+Gbn4Xg8Dttsf/7zn+Pg4CAA+Hc51ZeyqrVUeUDB1tYWPv74Y+TzeTx58gSlUgmbm5vY2NgI2y07nU6oz8YamBqTsn/aJ+4I4FwEgFqtFtlJNB6P0Ww2w2nAzNrV7N1er4dGo4Evv/wSJycnYRw2NzdRKpXurGvfgmd3JM8oe06sdbqZqppIJMIqggXPmF3FTBo9Lc86s3zunwRwRA2Q8oWKhqdjaAo0FZHlhwY/fK9mEyhYuc5gx+MFa/QoP4Cr1T0qCRZ6t/zgyobu+yegYuVDneNpxn2VFMcPG+iwvRxLbnPQcWffKSe6TVr5QZnQTBoNENfFEw0+VH9whUkdfruyNx6PrzksuqKlDpldCbU6a918IMXpU/5YZ1wdLN7P/ii/LHhmU8D1/fcVbGbb7FZWTWMHooGcDYA0E4Dyo1tx4oDE+wiOaJ8499k/1SkkZqxSR/A5SpQZu9Bz30AzksoFM61Uh+oClcqF/layCwtqO5itqtuGvYXC+0KqO+L0hvpeyjfLBz5PZUMzaFhjjoBMoVBYcW+nE8ETZhfxh34I4INCJE92yCfyVwERBlAMKJkhsGr5sPqTRHCP2WccO9UZng+pABDnhJ1fCiIq31utFo6Pj0OwTRBC37cM/rAdPGiHNeq4PTWVSoUtVsBV5o0u3tnFe5KVlTjdojxify1w1uv1cHZ2hpcvX6JaraJWq0UWyxfFC86Bly9f4uc//zlarVZIUnj48CGq1SoajUao+6W+kfWplB9eGQnVoRZYYp9Y90oBBcY4rVYLn376KRqNBp4+fYrhcIh33nknZBbdVV54SEKr1cLXX3+NL774Aul0Gk+fPkU+n8c3v/lNbGxs4Pj4GAcHB2EbpQLBHCOOLf0NXYBSYswHIMJLzeBjnMzYMJfLhW20r1+/RrvdRi6XQ71eR7lcxqNHjyIlWW5DBKqePXuGZrOJk5MTdLtd7O3t4YMPPkC5XMaHH36ISqUSTovUg71Yf0yzxzQDnjyyskz/JZFIhJ1W7DPtOnmqhzwlk8nIIQase8aSLRsbG6hUKreeO5PJ1cE7vV4PlUoFT58+xd7eHt555x0UCoVwSBvnMjPAWq0Wtra2UK1Ww6Fc3EFFP0IzzagvOO7cnkzwTE9qZWYZ50o6nQ6g2GAwCAdpMWacTCYho3Rvb+9OMgK8Bc+WQnFBhg6UKk0ipwpwKJpvV7z5Dm/g9d3rcGDnDa60L/xNJ5X1vSxYZPnhbbmwbblPwZ51KKwDqu2nQw8gAGfq4JMXcfz4/7H3L7GSZdlZOP6diBvvd9x3ZlZlVnV1F+1uu7GN3RgZMfkJJAYeWjDAsiU8RmJiPEBgBngAwgxAmInFxAMmHiAxQkIGC1sC22q71XJXu6q7KrMqH/cZ7/fjP7j6dnxn3X3i3sy6jx3+55JCcW/EOSfOXmfttdf61mOH5sAo2WeyzonzGWiaMaI8UgBAS2t8QEDIZI186/BZ49UuijYDh+dZ+bDXDpn0fvVl+aEGrjoklnzRUJ+DFSJ/kkCtpHv16RmO36eLQh//OrKOpwKBCn7w2KTMIAu6r6NQdK0CFwpeXHcMSknjsQ6hBc2srN036T0qqc1hAyg8T4+zRMDZ/pZmxyrvQ+CHguX6vHzrS9L5r/tbwGW+3CdpMEWfiZ07vvOSPr/u7+qxPpm0ev02ATTaUcViEdPp1AUdRqORs6NeRz6SdMw6AJakASradgBciettlEATjCBozBYXzWYTqVQKzWbTlWt2Op1Y9jbHkBSM8IFEPh4kZcLrd9ozkRmDnU4HhUIBe3t7scSMNyUCVdwgIoouem6zzK5QKGBnZwe1Ws2V+xIEGo1GXtvbJzM+m0ttWM2KtvqZ9qz2w2KGKJvP9/t99zzftEeeAt3tdhvtdhvZbBb1eh3NZhM7OztuB3sCQQTbuXustmbSjCq1S5Oev2a86/nWX+Z3hULB2bkMZPX7fQBwG13Qn7Y9+F6HWCLKUmbyhD3EmN3GZ6iZd5ppZzEMHmtlg3/zfM4D21pEdYdWYjFIAFxkES6XS8eP7e3tWNnxm/LkLXh2g7QONLNKRY02lpvpuZqmrEg1M7J82UPWUAvBYOP9WL5YoVX+EEy0/KDC4GTTTAmSnZwhGvTAZUDEN4lpwKTTaS8/qFyUH+l0OpZ5so4foZC9ryQDTRUrU5n5v013p8JVvqqi9YEOIciGOqXWkFdDQxcO7ePF47RXi/ZgoBOgQIL+Vgg8UFKnxtdzCljpBtJ1x6DGmjqTFgjgfYTIm3XgGf/X3pHWkNWMXcrQun5qIZMGEdRhZ+YE9SLlnJsgKCkA69Ol/Dsk0rHO53PX8JsOhpbCqxwrmGI/t2SDMzTWh8Mh8vn8JQDtvnmkepSZRZqNp5uFWH5oXyL7fdLn1oFhjx46/ffFD7UDdXx2R1C1K9XZ95V1+2xO/T0LAqRSqVhLhrsmXd9pN1D3qZOtvYTUTgfibUCsDe8DS5RU13Jdpl5SB1H1+E3Li9oUwMXzLpfLrgSQ951Op3F+fu5K3bVSRG1uXyknr5EkE9aJZoaVAie1Wg17e3vY2tpCv99HFF00i2evopvqazWdTt0GAFtbW9jd3XWbsnEjrlwuhx/96EcYj8fodrs4PT1149ENiKIocvPeB4iovFibxa43XIdpyxKkoQ47Pz/H97//fbx69QrlchmPHj1ywMKXAYs6nQ4++ugjdDodVCoVfOtb38LOzg4eP36MXC7nQBKWvHFzjfl87kAjVgZFUeTWIi21TbLp1W4nb8gH6iT6wTs7OygWizg7O3OZvp999hkKhQK++c1v4ujoyG2sl+RHrCPalefn5/je976H4XCI9957D9/85jext7fnGuITLKLMFAoFfP7551gulw7A0U1UyBP6tr51hX4e5ZznWl5x3uTzeTx48ACFQgEvXrxwmYtsmv/9738fs9kMX/3qV/HOO+84n+h1eEK9xz6Ni8UCT548Qb1eR6FQcJuRWcCQIBvHrPdPWi6XbgMK1Q88Np1Ou40T2b5Kn5FeU/VZuVzG06dPY2XZfFZnZ2dIp9P4xje+4ebvm2bkvQXPboCuciySUFe+W8Wnzo0v68y3QPnu6b4NWB/ZcSo/OC4LLAFxx8jHE3vt0GldRM8nI0rKA12ElSfXWThCkpEk0FmJitdXfqcGmM0+811r3e/eN627JwuCWFlJAkn0Mz1OfzNEkFkpCdxKcl6SwCQeo4arXj9EgPlNSPmjY+Q8Ii+BeKaVL+ig7yFQkoNmnRctJ1NAgMdp9ofKhA9AXbfWhDJnNENZM2l8Mq2Zdz5ZUbK84bv2ywo1GKG9m9SR9QGJSXTdsSjPQwOdOQaVDV9GnrXJkr5f9zsK2AEIhh8WyFFdCODSXFHw7LrXJ/nGquCkr0zzNvlj52Ymk3FlxRw3e8fa9h/WH/HpDR/57P0kG0ZBAWBVzml7Kn5ZvUL9yD53qVTKAQG7u7uu/CuTyeD09BSFQsHtGKljsjYmn6kvEM5nrgB0Em9URgnAKCjfbrexWCwwGAzcWvZl+TGdTl1PK2YU7e3t4dGjR+4e0um060fHjQzs7qsaxPXJhtWz6rP4QAza8/ybYIv2Ret2u5hOp26TBYJub8qLxeKiD+L5+TnG4zGKxSIODg6wvb2N7e3tmM/FeVAqlRzgZX0R5QFl3EcWSOQctGPR7LRSqYRSqYSzszO3JnNH8PPzc5ycnGB/f/9Sr/HX5QnnSyp10VZpe3vbC9pqwJ5ZeMoDq3P5TH2/SR5oKw6fLaO/WalUXJ9EbsLAICJ3Bu92u5fsgTeht+DZLRIF3Bpp1mDzZXwoIKALvVXgqrh9gnDfRr11PtRo9QEA6/ih2VW6cFn+6rXu21hLIlUkusgkGXQatWLJiB5vz1HyOcTXMYLvmnz3pHKvhrjSVaAIj/GBJEm/e5/kAy/4Urm3WQI8lp9xLmlvNM3KSZojIfGCZBdLJTsHfA5g0lj1c42WhgYY2XUDWBmWOvevum97HUYMGZW0vdC4LXsofFCy81cNLX7v44mNXPqMP5/RGiqtc1Bp3Os6oyCi/k++qAyQVAaUP9pLLMT1ln2bWP5lN1LwkY5d9YHOO589lwRa3jfZ+9PeXus2NVD7JEmv2LUIQKzROvmgO8DeNfmcdz433ptuGGA3GFnn3OsxviA3gJg+YlkZ+a52/m3bIXyOmv2iIMRisYiVWwGrzEPqBO1NxAxNX+mi6k4rI+rs6rMgsMA+lDzGlqB/GR6RByzHHAwGyOVyODg4QKFQQL1ej5WIlctl1Ot1LBaLS9n99pnbZ2mBet+5/J+2nS1ftOXOvO/ZbObALm6S9SYZNORtv9/Hixcv0Ov1sL+/jwcPHrhNAtgHLoouGrJXKhUHKulv69iVh9oHzdrdKlcKFqndqhlTWu5MEJebfPzwhz9Eo9HAO++8g52dHXdPryMvBCi73S5evnzpNtWo1+tuMwLVdby3fD6PZrOJ5XLpGuTrPGJWXi6Xc+CwZkIDq1Y8vCYzuKgrNDNNv6ceyeVyTpctFgt8+umnro/f3/gbfwOz2Qz1ej228cNVxN/v9Xp48eIF0uk0/tpf+2uxZ+0jlkHPZjPXt5C6BbjY4I092UqlEgC4fpgWdFX7lGv5dDqN9WrU1lea0cuS2tlshpcvX6LVauHhw4c4OjrCdDp1YPmb0Fvw7JbIgiMqCFZp+qLjilzbdEZ91799IJL9/C4pacGw92mdHSoDH/CmYKIPaFn3+/wsFHDAxw+NVgCIGSlJ5yfxw5IvEhQa2eduI08WWPU9T8uLJBAtNEq6Z/7PsVoj1DppPuCMn9vyk1CdXlLSHFc9yc+t42IBRvLDGrfKg3WZOiGQXUdsySpwPeCMRJ2q/RMteKZOTmikz5kGu680QZ+1TfnXa3Gc1hH5stH9uyYr3z67gN/x3fYVsjrGJ2da3hsiaW+j6+5+aXWMZndYeeFnWv6ctLFJCDSbzVxTdpb02nLKJHmhHWLXFluOp9ehbUun5z7lRMekcj+ZTGLgmbW3qA80UwxYAUsWRLHHkk8KVrNEFLhcwncbIJqucanUqs+QgmQWPFPbU4EhzUrz2e/Ka12f+a5AiI7XgmcAYvehc+zLAmjMVBoMBjg4OECz2XQlePosisUi6vU6ptPppQCC3re22eH4NEjDc1SPWJ+EvNRMHQXPqFs6nQ7G4zE6nQ663S6Wy+UbN4Tn9bnLZrfbxc/8zM/g4cOHbndEBYzy+TwqlQqGw2EMPLPAoWYN8XlSz6hM2ONVZ1JW+Ps8jzJJ8Gg4HDqwKJ1OYzKZ4Fvf+pa79+vKCuWMO86+evXK7fZZrVZj11P5ZrZkvV53z4LN7QnMZLNZV+LK5vWcAyQFTmmPaYCKelbnIbBqy5HJZJwum0wmePbsGZ4/f456vY7j42OkUin3zK7LD9qAvV4PL1++dL/hszv5zPhsuLNmuVx2jf9pSxJELBaLrrfgfD6/FLgg6Xi5jmg7Gma6aTk8vyegyI1Q3nvvPZycnABY7eL5JvQWPLsjso6afgZcH9DwObtcEJMM5Lt2enwGY5Kjrs6MkjVg9Rr2d/S6VGw+AzBE58/KgwUAdCFRI13PTQJaLD+UQuSFkhp6HIcv40xBD2BlrFl501IjHz+A8HkCxEE0/m+/A1Z9nSw4q8eFDpyRkgxWa5j6aN0ztU6K/fs2nJibJuu4JT1zCyomXYvnW4N1E0jvfd04dY4okLZcLhNLR/TlW09CkxMfkJxEqj81O5XfJa0fyu/rBnDuknx67nUdb5UVnVdJ62oo2WZJpAGCJIDPZ3/45GPdeXxXwMDyLgRSsFNLBC3pOPRcKx/823f+Va/bpqRsSN9vK2BFvejzK3x2hSU7TgVPNMuGznU2m3VOu+++vixwxmsPBgO3+56taOGxqvOT5ktS2bpmytm5YcEz8tgCiprBxWNJBHrIrzchLWsjoA4gFoRKesY6PtsYX182w5njJz8UMCKf7TNQvUXdpeW88/kc/X4fZ2dnroyTPehex4bhhgy9Xg+j0cjx1fZPVn7Y56/Zdvxe/RArK3ZOkD8EB62dq3xlU3zlBe+L85dgYKlUSkzE8NFyebHraK/Xw+npKU5OTpDL5dxvJp3Dd46XWWGqY8kD7YVps8KVf+QJsMqGIy8pM9xQg2O2QT3tCcuNIF6HH5begmc3ROsADP0uyVhhVMN+7wOMVKB8jmUIBkqSAelbYHzp7oze+fhhs498RoHvmvp+V+Tjg+WBfZ4KfABx4MxnzCbxg39H0WpL6PuWCx/5HByNtNkFBlgtIqoc1cjh99bosQuaXi8E8t1H0oKt/+vCDFwGz3zyFlp5kZIFB/nstLzQ6kZr5Nnr6PFqtHH8FiAJFRxRo0ujkOSNHgMkl7n6PlP+slzDtxtSiESDM6nnoU/f8ju79th35e9dlVm9DqljaiPY+j2PoT7UNZZGqQJh6kCpHlbQzO62FgpPAL+u88m/PUd5o+uw9mchXyhLvg02QuQFs80068xm8CpxPJoFQ/1rs1L1fM1MU7prW0z1pe87OnDj8dhlsdi1ROeAZmhqME6dPJUNdbx1Xtqd6Phbt0F0TpmVYZ+XdVbVGVWdwGv55hB5Y/Uu9YjqUx0reZHNZl0pF0uK9Ro3xQeW+p2enqLb7eLg4MCtdQrg8P6o15i1qfNFbU115JUnHIPKhWYlsZRXASQCiuSHD7DgBgIAsL+//9rA4nK5dGBRu93G+fk5BoMBlsuLpvcqnz7wivpD/QtdSyhzCioTXNL1OZVKIZ/PI5/PO9CL/OB98sXec8yuYkbxYrHA8fExxuMxtre30e12USwWYzbRdWTj9PQUn3/+Ob744gucn5+7e8jlcrH+XuqH2d58mUzGAVUsoWS2lO7wyvWCvcE0C4/ZbKp79T7J506ng62tLXS7XccT3ht1e7vdxueff47ZbIbDw8Nry8discCLFy/w/PlzfP/738d3v/tdlEoldLvdK8/jWGezmcvK6/f7OD09xWg0cqWX3HSI69JsNnOZr+rLKUZiN0GiTmPWWiaTcVmlnDf8fjKZ4PT0FJ988gn6/T4eP36M7e3ta/NE6S14dsvkc/B8htV1HLXrLKz23JCMNyULiJF8RpjvOP3f8lgpJAfHRz5g1AIGV51nj/Xx43UX1rum64LPltRg9QHN9toWQNH3ECkp21DJyoz97qpjQiarF+0L8Mt2Eh/stdc5Evb3QyMfP3z6zgcq6v/qXPLYdWVEofEk6fmpw+J7/jp2X8aZnq/AkAWIQuHHuvvw8cDqAwUE7Ge+ObEpYDNwWc6VrprrPp2rYIPv+NB0iC9wcp31Vc/nudoDbt25SfroLsmu/b51wscTH62bQxZY8s0F6pF1a8xt8Ir3SGedc/YqW8FmvVgiP9bxS//2jduC/QQ72C7Ap1u+jP3CZ60ZV75NY3y/Y8vagdXzvsoX0VJMjpuZRVquqOuLgqzKC/5NUIZg05sQG8FrCTeBK58sqlz4NnHwzSWbGKBN5PX5auYdeUUer7NbSJPJxO0y/SYN4QnM9Ho9tzuzb1dmHz/0xWekQKLehwa4OU6rF2zwL4l8esvK8JuWzTODq91uu2w8BbSSeMgXnwEzz8bjccy+4DEE/FSWfIE4Kw/Wp9FMM8tbzUAkeK6ZhW9Cb8GzG6KrDAk+aN+EsE4LP9Nzfe88ngJiJ+B9GS3XMeKvY3RxMbXGKJBs0Fp+WCfwrsnKhb1nLoLrDDfLD56XZAiqrJEHvoyJEIx6ksq/Lrp2IbCOsjVKfDKii69mkSTV7YdCuogC68HVJDmzx9trqFyFllFjjWwrC0nzxTqKej3NztNmyKlU6tLOUSHxQslm/mj2mRrS1gi1hqzOoSiKXKSffUzY/4bbeYeUVWTXOXW82JyX/UrIDy3/4DV87yTqzXw+7/q/MAIdmmwkGdxcB3K53CVDPsm54HHWqLdAYjabRalUijVH9pV33SfRQNeXry+elm9ozyqSOslWH1kdqnNH16f7JHVqbYmi2hX2HH3nc7cOC8dmZUWBGmb23GV5r28N9K0fPufcziF91urkaWYnsHJmOVaVE2bp+fQHn8FN84VjnE6n6HQ6mEwmTodxzvJZaQaezXSyYBHvmdcmqKo9qvj7JI5PKwQ4F1muyZ0dc7kc6vU6MpkMisWiu67aPG9C0+kU/X4f3W4Xp6enrm/YaDQCANfXis+R2XfMwLOAooIR7FE1Ho8RRZEr3dNG6dQz+rw5Jj4r8iKfz6NWq7mdDXkN6pitrS30+30Ui0V3X6+zRi+XS7RaLXz++ec4Pj7GZDKJZQ2pbUyZH4/H6Ha76HQ67kWQifxS/2OxuNgVlGspx8G+X5rJSp5kMhkviMa1mL2yhsOhA1o55/hMfL0cr+IFM89+9KMfuR5hlLukcyaTCfr9PtrtNo6OjtBqtTCdTl0fLe6ISrnnHIuiVfZhoVBwTfMVPOLY6QMrNsC5xrmhWW86/tlshlKphHw+73YCvQ4RYH7x4gW+//3v44svvgCAK3UUzxsOhzg9PcVwOEQ+n8ejR48cf5gptlwu3WYP6XTazXvumKkyoX0QVb6A1UYLmUwG5XLZ6ZBisYjRaOT6tHGe12o15PN5V1HxpvQWPLsBSgLOrDOrL+v02gVpHbLL83i8NZxDMup9pAuxTmYLjOjfSQ6ORdvVqbwuen9fZMdmo1j2WCC5QTrgBxSVD6EAAjpGvV87JjVubaRUnzf/t+QDkywvQuBHEiWBRevAWPuZ/m1LTLgA2VdI5Jv/amj6jrfOHRAHTmzkz5adhao7rLNuQbR1UUUCa0nligQMKCNqkFjgPTSyfNFIp5Vnqzf0c3X4LCBHh9NurBAKP5LWA36n5bwaEbfX4DE0cOkAWuBMHTwFzkKREdWVdCw0U0IdV2C1c1sSH33tAbRhs+pSBXFD0Kc2mKC80DI7vVfNsiGp7tUIvw1y+WTgPmTDjts+U5vBoCCaTz/Yc33BN+WxAoWaVaN8sLrrNnQKn9dwOHQ72nGMOnY6vpqBZK/Dd8r4dDp1ssBxEhgAViWJOj51elnWR/3Bd4Ik1L03FehkxtlgMHDliizvIrhp+UEwkQAjx2rtC4JFWsqpLRD0usoPLW3kOdSvpVIJlUrFXV+Dfel02pXA+QDgq2i5vOhpdXx87EANqx+sLTmdTt1uvdx4hDpEzyVPWJ6naxCBEoInPnuGPOZ1uBYRBOIrlUq50ki7fr1uRt5isXAbBbTbbSfHPl3A67LscDAYoNVqodVqYT6fu+CdBe4JTuv6oGCigqv6e6ojFDzlHBmPxw74ZTYieU/b5XXAecrq2dkZnj17hvPz82sB15QBglXD4RC5XA7b29uuP5+Wv1Lf6DwvFAqo1Wqx39Jgl/VdeC7nC3lLHcLfSafTGAwGKJVKsR1k35Tegme3QFobnqTUbFTM5xgnHZsELIVAPvAniR/qBOtn9jirwBUEsOCZ8iLp7/smn+Fmv+e7dfgteMrv7bk+MDU0WQHi47Cf6TNWA93yz15H+cFFKAkkCoUfVlZ9IImVAfu//Zv/K0jE6ytgZB2b0HiiTqkaAFfNfx+pLKlMWdA9xLkCrHe2dK7wWFKSjtH5pBkVIQOqJKvXrL6zzjrHagMQqivtPNCIeUjgkCU7ft996rO1n+k11gEKen3NFgmNLz4ALAkMAuDVfwTH6IjodXgO+aeOjQ3M3DfZddRnc9gMOZuxQeeVIKP21vHxlEAKr03e3DU/7Fh17dQeRDoeksqHT5cye0vniIJT9vhU6iIDVHUJARiuR5SZ6ziqr8MDNlRnTyu+8vm8c7gnk0kMGFEwWXmQtDbSiaV9QbCF/NH1VueYBtA1Q9QHzOq9vwl/+Nz1tyeTCXq9HpbLpeuTxdI/Zqn1+/1Ydqr9bZ+cEODR/lVaopYEUOs4tV8vZaZQKDiQQTPy3oQv1OPsS0UgbzQaIZW66EUWRZF7HoPBwJXxDQYDl5Gnz5e2KtdavnOHRWZxM0OJ+pW6RecLeaJ2vK4/qVQK9Xo9dhx5bYOFVxHlljuK7u3tud5v2vtS9Shlp9frudJGliryBcR35uU4isUiCoUCisUiSqVSrMcgsAJ6VV45bv1b+ydyx1jbc8wCoutkROWRQGe1WsXh4SEajQby+bz3GiqzHMt4PHbPvVwuo1KpYLFYuHnB39ra2nK7lNbrdVSrVUynU8dPyuVgMHDPVDO9ld8E7nk/xWLR8YLPl/dp8YjXobfg2ZckCxZxYimKT+VhDRMuCj5wRBWPz/DzOQYhAiTKD180A7hsqK3jh+/4dY5TCLxIkhELElpjiuTLllHZ0Mgf331gUSj8AJKzqnwGmkaVOF/4uS+irBFeGqS66GhpQag8AeKgkUYe7Zh9YJIu9LbpNa9lM2lCcfaAeEauPj/tl8Gx6XE+MET1hepkNdpVNkLNLCKpTKgTpsY2j/MZ+XY90agx/9cGyiGWN6t8WPDClmTbuWIBQbteqJxpGR4N1LssPbsu2fEngRU6Vj5/PS6KVjtX+Rw71Ru5XM6VbSbtRnZfpA6XXW/VIdf5w3tnuSVlYTgcot/vx85XGdDr2IzNkHhCSrI9lGeLxcI1YAYu+EnHl8ACz6ezqHzQOanz6aaBoSRSB1cdRv4uHfbRaIRer+fAERuMsXPFAk+lUilm72tfHx7Pd4KP+XzezVPONQAOiLtJ3cJ7ZaPsTqfjMqmKxaLL9uj3+xiPx+h0Ojg/P3eZSFZPqryr3QHANbfnMewtRDDMlvVaQIRg23A4RBStsl55jPL1uuVnlhf6rCiXg8EAx8fHGI1G7tkwo+v09BSvXr3C+fl5rJTVPiPyREGjYrGISqXi2giw5JGgiJ7Ld+WFgrvUOdlsFtvb2ygWi+75sWRS7bzr8IJ8zGazqFQqePjwocuY7Ha7WC6XKBQKiKLIZTOdn5/j+fPnOD09RavVQq/Xu1QeSV5Y+6xSqaBSqThwiqV9BJx1MwvVJbxfXX9YmpdKpbC3txfjPUFA28/uOvxgqSxtIpaIcqMCZiuR371eDycnJzg6OsLx8TE6nY6zFfRc8kEzywgSsUyx3+/j5OTEZYjqmADE9KhmJ1K+GMgql8sAVkA0gSjuQKn8vIoIepVKJezu7qJWq6FcLl/yQUhWr45GI1QqFTQaDYzHY+zt7SGXy+Hly5fo9/uOJ7lcDgcHB6jVao4v7XbblX5SNzMrljzQ1iIKVnMeUecsFgsH2FarVTe3uA6+iX37Fjy7QbKgUNIx1tlXI9WCLHbhBpIjYptKOk67IPs+s+RzEPTvkHmkz9dOYuWBBQyVZ5YvugDZF78PkXz3ClzuvXLV31Z2NmHsSvZ+7T37+LFuXFbHrJONUMnywycfSYug/Yy80OPVcNXfC43WyYaOS/WKj66aU+vkLxSyel5p3djtsesMJ9+aq9+FwpvXmc9JgBodnqR1xR5vwRLftUOgpDXSAlscuzon6XTagRu+a1xlm4XED9+cJyXdK3UJQWRG7SkrvJ7vmnYtTrJzb5OSfkcDDTawe505RCeeDlkUrXZ7I5h41b2ovrbBQ35/E/KjvLdAMp1pzcAbDofO4U/K3LH3RrCLZVIAHNjky3ZMslmTfsv+/aa8UfBO+4hRBgiskRej0QiDwcA58EmVRHYNIT+YHZbJZBwvKR++MWj2odXLy+XSyZz2bFKA6XVJg0OUZWaA8flHUeSAmNFohG63i16vd2nXw6TnRNJSOs3KskENBTwUYKVe1nve2tpCqVRyPCLg9abzhnyYz+eoVqsOXLYJHeTPcDhEu912JYosQ+U5JF91EAEf23vQB/jZNUXXKOVJFK02lKC8UgZfN3gRRZELkJEqlUqsvFnHRCCMPQKZeaYZib6gNL/XDDreKzPGKIsEvVVHa/YZz2WWGflMWSI/lOdvSm/Bs1siChYjJkA8g0aP8WVaUTB84NFVC+x9G/VqVNoFViNIeoxORuUHEAdBrJFxldPgM0rug3z3pwa8ZlPZKJtt7Ew++LLR9Jr2N0PggyW9Ry6Q+nkSgOjjB7Ay1HQR4TE2Cy90ooG3XK7q+zXVX3UMx2Mjslzol8uli1AmlWuGSvrsbVaZNr3WTEOVAeug6LzRHiah6dEk8jmr1JnsIaFZaTpvyBtG8qh7bOTYZmeFTPYZ6c5Xqv81Y5FGmHU8yBttqO4DAPQVioyoHtUMIt/Y+TcNZPYfohPNDBq9Lv+3Ud8v2zvkNon6T0t4NPtYj1ssFshms85pIl8ymQxevnx5aZ0laTaLrj8hkQ9AUfnVjBflWSp1USaWyWSwv7+P3d1dnJ2dod/vA8Al59m3IcV4PHaOFPlks/1ui6xtyb/H47HLKGTZFcEAOnDKO1s+R348fPjQZZ+MRiOcn5+7TSmUCFTx+sz+YiYFAQrK5E2VuOozzufzzqmknmOWF7OIjo6O8OLFC9cMfjgcekFmrpt09Le2trC3t4fDw0OMx2NX+vnq1atLvSf5LLgGMcNMM4psdrmWcvL33kR+WIZWLpexv7/vMrh4P91uF1EUod1uYzwe4/nz5/jkk0/Q7/fRarUwHA6d/lCyOnVrawv7+/t48OCBu/9er+eAOdpiylttns+sxmazid3dXTf+XC6HnZ0dV7qZSl2UQ+qzvi5FUeT4sLW15Zrd53I5BxwOh0MAQLfbxXg8xqefforvfOc76Ha7ePnyJYbDoZsv1mfh+3w+R6FQwP7+Pg4ODmLPbD6fO/kgX7neMJOTGVz5fB6NRgPlctmVO+ZyOezt7cXKpw8PD12GmwaErqJUKoWdnR185StfQb/fR6VScfJCUIy92rgb58cff4z//b//N7rdLp49e4bpdIp6vY5yuRzbaEI34phOpy77rtlsxoAczh32dtPnC8CdW6vVXIN8rr8EE8vlcizzfGdnB4eHh25du45c0GZ45513AKzWuFwuh0Kh4AIFnKdc+46OjvD06VOcn5/js88+c5le5XLZ6VsC0XbjGoLvnBvM1Oz3+25s1A/6PLm5CEsy6dtYm5breb1ex8HBgZOjN6W34NktkC+qYsEiPc4u7vY69npJIJrv89DIBx76xuEbs+XTunG+SRTmLkkdnXXRPd/fSd8pALAOUAyFfPe6zqhOGrPvO3X27G+Gyg9LNlpjyTcXfLqFDrSC95sgH5asfJN0jPxfz1GyTuS64zaJyAMFwqhbfGsDj38dgCxEUMCSlft1z5EGojo+9nxfX5qQZUP1KLDalCdp3tDR053KNNNBr6nnKAB/H72sXocU1LIgvA8IpYNAB4YOpLZH0HlDOfEFQEOiJDlWcNUXnNGdzOr1utsdzZbFknwZGgpg3uf8UZCPwBWzjGyfLY6Fx6vspNNpVKtVNJtNRFHkyvEILPn0LfnEJvua3aNZYFetTW9CBKc020LvlUBJv99Hp9NBv9/HaDRyzby1YbdvDU2n0ygWi2g0Guj3+zGwUZ+71T88jvNRs4ss33Sdf5O1iPNWm/Evl8uY7mNPsuFwiOFwiE6ng1ar5fp7MTDl82MsP8rlMhqNRiybj7+jz5pEgGK5XLo5R5CI84eZQJrhp5vBvO7cIh/G4zFqtZrrPcZnxvsh2NxqtfDy5UsMBgN0u11X3k9QyeoBnQfFYhH1et2NhX31CAhxDDr3yCf2zVKwkyXQzWbTynFedwABAABJREFU/f5yuUStVnNgy+vISBRFDrBkw3/qRpudyvLE09NTfPbZZ+j3+zg/P8disXBZUMyasi8dU6lUiiU78Bz+DuWV3/EzAkF85zWz2awD1rg2N5tNVKtV10z/upRKpVCr1Zy+IujLLErfetLv911JL0u/CTSqvtXzyRPNnqMsMfCirWsoK+QHwWY9X/1I8oHzplarodlsun52b0pvwbMbIOuoJzmlNvOMf+tixutoyqwaxPa6PqM4JKIAa0RNF0E7Fh2PKmObUs9rJV3jTRfYuyB9npppZclmTeliZLNJkoCWTQBIlB+aqWmPSSq/07/1uCQwMfRsqyTdoS+VHd94tNfEOuDNykfIfLH6UR0afe627EENcAsEWCdgk0BFBXjU6FKyz1X1ok9mlF88PmTZ8K0X5InN2NVzbBaqGqYEmieTiTOcFYAJnXQ9SHIg7DNmtJcZaHRs9Xo8VrMak0oxQiCd27YUJilgxUyrcrnsQLRut+uuB8TtNl9AwmZ+3zcpHzg3tCevrinA5UxmlloRLGK2Cfs2+Rwp/V06MHfdA24dwMF7siAoM7N0bVWdEkWr8kT28pnP5zg5OXHAg7VL9B7IZ/KUWSdJfTa/LK8oj9zxjj3aCBoxE4XlWCyB4/3O5/PYznTUsyzrBFYbJ9ApzWQyLiPR56zbMfJ32VCc96I7b2p/py+jbwhI1Wo1PHnyJJZZR8cauAAhJpMJfvSjHwFAbE3hPQMrG93uKslsmJ2dHTdfKFuqI9SO02sTqN7d3cXh4aGTwa2tLTQaDVeyqfPTZtOuI/KuUCjE9P5sNkOhUIgFEPTYYrHo1kcF13Q+EWzj5yyF5FgIxBGY9d2X8pzN5MvlMh49eoRGo+EyWdkDjn0q0+k0KpUK6vW66391XX6kUinXL4zN6/m3BooAOLBGS2fVDqPtoVnZXHOoP/b29vDw4UM3V7hJgw945/kMhpVKJRQKBRwcHLg+lNzNslqtuiws9kDb3d11AOR15g2fZ7Vadb0ZmRmr2WtWV2kGM0E37kaqff4UZObzOjg4wP7+vuMns2JVD+m5ek8MdFH/cK7yGW1tbaFaraJQKKBUKqFer3uz2F6H3oJnN0x8sJwEGsW1k8ECQTbKQmPeliqpggzBOLuK1KgE4qVk/N86rdaxVSReQTPboNYuqiE6O+rUq5Fmn6sqIiAemdKNKIAVkKjXSQKLQgMVrTPrywSxizMQzyggX5L4QArNsVHygX0ka7yRH0kyr/Nr3VhD5UUSqQNoNyBRGdIX+WH5q7rFRklD5oeuIwqeaWNa3/GUfeWFjlWd6U0CV+390wkgIOYjyoZGbW0WwGg0AgBnBPr4Gho/LLilwRlfpBiAc97JPzoCSWWKvHaIG42Q1Law4I4FBpWYQVOtVl2pUKfTcXpEwXo7Zl2jQgMUVc8pGMS5wu9tMC+dTjuHo9lsYn9/H/1+38kMEF+bVBaU59qb5y54k2QHql1t2xbY0kw9V5vME1io1WrY29tzO9oxK0l/T4nXIVDDTAg6/r7A503wgQDL/v6+20FyMBi4HlTUGQSuOAbNCtK5TseYYBCv02g0XAkdM7iUjz7bZrlcOrCoWq2iXq+j0WjE9AvLOBXEuy5IZIlyS8eZpZqDwcA9U828+ou/+AvHC84XYLXBkM1a4/0WCgVsb2/j8PAQ3W7XZSLp/FKfjrRcXpSx1ut1bG9v48GDB3j33XdjYIP2UeN9sPT1dWQmiiKn4wh8zmYzB3SUSiWUSiVEUeRANoJL1KFcJ2xWEGWHoHmxWMTh4SEeP36MbreLdrvt+KUyoffPa2cyGTQaDTQaDbz//vtOjgm+lctlbG1tObCPf7/O2sTfrtVqrqE8M6RYeql9wwgocbdaAJcyWQmk6veUD27Q8OTJE7fD7WAwcGuv3pPymxtvVCoVVKtVvP/++6jVahiPxw5MJPjMNYyAsfrO1+FHOp1Go9FAvV6P+RS+DSKsjan8YJYiN4ZQ8JWZj9vb23jnnXfw6NEjBz72er2Y/6trGK9PfVooFFCpVPDOO++4TEqWyJMHzWbTlbmyJPbL2C5vwbMbIt/CoA/+OufybwUQgMsOv1UyoRhoStbZ8vEiCcTh+NaVYvmi3knPIDTy3ZNGJfU4vtTgo5HK4zWapQvyJsmJJV/2ix2Tygn5YvngM9ZDcmp8ZOVZQWTNdkjiCeXCgtLr5ou+h0I+2bWguk8X6P8sy0vSM77PQuODj5L4oU6h5YMa6gqmqLzwmgBicqa/GQol6VE19BRYXacPrUwBq4waBRx4Xmi8UFLdl8QjezwzD67rmKoTEXJAAricdQz4s3VJ7HfGMqHrRqd9OjYkUlvCzg2+++5ZG4rT2fZludhzLdhoM73uguw6qUFLLUf02QfWZqU+JPBSLBZdlg6zpHy6Uh1GBRNtk+vbmEd6PxxrLpdzQKCWSdlMGj3X6hK1zThXuBsrM618vLXn27I8ypquYxak/zK84bnsZcXMYt4DQSjaWTZTDEBsPVUZ4fqrvCgUCphMJrFxWVJeUMaYScNrkVKplANbKb9fhi8cGwFFtaOZ5afX190eCR7a+9E1lNflXGG/rNFoFJN/js3yhc9GdVCpVIqV+hWLRQcQKxD9JsCI8pHlieSHrXQij1hWWy6XMZ1O3Vg5BmYkks/UHQQnSdSrtoeoyodmJ5KvzJKmnHH3a+omBf1elx/UlxbASprX/P3RaIRms4npdOruj7I8mUxiu4MStGZvNIJifJ6++7eZj+Qt+ZrNZh3gSbBZ5eNN+aH0Fjy7QbIOq82cshF/ki7qwOVeAFTgVlFaozA0g41j0nuzzoh16HxjIj8IktCYVX7wGjopQouIWyNOI+LqqKkhZXnHDEVmQ1AZU05s5pUPMAmFJ/qc+Pw0CygJDOBCpnxjlogaKWoIqhEWKi8sGATEs4EIctCoUeNSI7y2vJPjtueF7OiRLD8sWKSGtToH/JvGICPhvCYQz1Tj575XSGT5AcSBZhudT6VSMX6kUilMp1MMh8PY/LFOgAWKQuODkupHRrzZs4Y60j5rIN4uQdfnVGoV/WVD4+Fw6Brxhjxn+LyLxaIrc+LYgMsldlxP1UHzHcu1mu90nGgE3zUocl3ivWr5qupA5QWzHGq1Gra3t1Gr1VCpVNDpdGLlRRZ8Ur1Cp0Yd2xCIYwZW5S72vtVe4rGZTAb1eh21Ws01yG+1WigWixiPxy5LRUuafAEOggkKqNzFmDkGC/5wfmj2l9oWfN4E4ckz9vVi1tnBwQGGwyEKhYLrzaOOssoYm4Yvl0uXOcKm1fp8bpo/HBPnOEtwVR/SxmC5Ghvj61iUH3RcC4UC9vb2UK/Xsb+/j/39fQBwDfc5F1S22GycPcQAoFarodFoYHt722WeqX3I5/ll+aLrWbFYxHK5dOCHjpO6j1krHANlg7t0kviMmeHHLM29vT0XmBiNRg4UU3uNABH7aLFP1d7eHnZ2drC9vR27d7VX9O8vyw/upEtwVUEGPnP26VosFq4BPvtpKS/Iq0qlgp2dHbeZxP7+vptr/X7fgfFaXkneawZXtVpFo9Fwmw7o/auvZP3BN+EHEN+wI5PJuDEpv5fLJer1Ot555x0MBgNUKhXMZjPUajWUSiVMJhO3EQkBJeqNw8NDPHr0CI8ePXK7l/b7fdRqNQyHQwekcc1VflDOKpUKDg4OsLu76/jOua5r3JfhB8eqOom+ly940mg08OTJE1eCuVgsUK/XUSqVcHp6ivl8jlKphJOTEyyXSyfn+/v7ePLkCfb3951ctdtt1Ot1twEL5ZG+DTc2ot2Wz+dxcHCAZrMZuyc+Sx9e8GXoLXh2C+RTZDaqrcepYHKxTcousYLsu0aIRr0lHz9IHLMFHwF/adY6vti/75MUILnqOPtuwVU6eMqHpBLWUB09JXt/NutMXxrBjqIoVi6ii+g6WQmZ9B71mdtMMuWHLY+wL2tgWDkJmfQ+1WklWcBcjT4NaPiuq3zT3wqd7H0q2Gzngo20qWFoAQC9nv7OJvDEBqq0z5U+a98aoVkhCibSqWQZT+h8UH1gy9x9x1JG2JNnXXaQXkdlK2S96rMLVA/asu8oWmUW6Y5uPJeklQEkX4AmBLJrgbWp7DFKDEIpPwiC+TIbeX3gcgP1++KN1fMMQqpDZYEZ+7fa5OxZxEwagtS2jYJdx5XnDPJp9tttAq3KA7vm8TOCx1dlFXIMzMyiXBAIYbAm6XnbJAEATsb4DlzORLpJUn74+rLxeak+tDYUeaB6UbNflB8+GbG/p0EOZunwfN7zbZHek08+9DtmR9ldUskzZjBzfrFfGcsqlSdqm5APJK67wCooyHl3FzpEn7uPqAvYJ5AAe6VScWAZW0foBhAsj6aM0MYgoE++8jeAeNmmZlqx/Psu+OGzm3z8YKYZsxCpI0ejEUqlEubzuVtHuONovV53PKFM6KY9um6TH5powTnJbHEbKL0Negue3SBZA00FXxekdeBGkpGX5PAmnR8C6T1x7FSUuuuPdep0PDRwLRCQBJz5eBoS+cawXC4vNULlMXqsz9HV733jDxU0okGaNF5NGbfRAjptej53MvLNi3X8CI0nfLf3qGnxNnpvnQOSdZqTeBGqjADJJbtq3Pqazqou4QLLNH89RiOrAGK8CJV896fNZH2Oj8oRI3X8zoLv2vtH512oPFG5oMHd7/fdrm8qMypLmnlnM2V4reVy6ZrxavlFiHMFiMu1yondTILjoAHO3coAxHo3AfGepPyfTo3N6gqROFad71rWy/Exo4QOGvswsQyEuoRNijVrU8+3/b1CIMqFznUCFVxLbWBC12ILoJVKJQyHw0tZRfZ88oXN4NUxvC9SnQassrtV91O+SXym7ClULpcdsFoqlVCpVDCZTGJZbIB/7rDUrFwuv1Gvqtsg5QmrGnTd1J0igRWoWiwWnfNbKpWcjJTLZZdpxb5QPl7o9azOCoW0ry6zw9jMXP0UzQZifyXygxsiEDCh/qAOpm4m39kvSoNY903UIQRYed8EfNTG4lzf29vDo0ePsLu76/pNEeCgTuBOtdpXTNfh+XyO0WjkepCFMF+AC36USiXs7+9jNBo5IKxWq6FcLqPf77ssTmZ17u3t4fHjx9jZ2UGlUnH8WCwWKJVKqFarGA6HrmcXdY72o1SgNTQ/hmAis8Xo2xJE3d7eRj6fxwcffICdnR00m03s7u6iXq+jUCg4+QLgsny1Dx8BfiBuB1t79S748RY8uyXiYkFFwM/sMfYhW+fft6hYxzm0CQTEI5A6Fo3qJ/FDnd4kIMEHFvG3QnRukvhBHlgwEVhFgHzgmY7TOvzrwKKQiDyx9/s6YKIvq8IXRfYBRSGSlWnVAYz0EiyygA9pXaaVT7+EKh8kn37TTCsacTYKpWP0XdNm7AHYGH5Yh1XL4LWkmcfzc+VHkp4AVsaIT7eEQqo71Fnl9uiDweDSRhHAZbAtKfuOn7FHi0bUQ+QHSWU7nU675sp01uwz12yPKIrcrl92vpFouDMoeBP9Q26LdJya4cC5YcEzjebTmWFPHepdZujZ36Dhb/u0hEAaeOL9ap8jwN8LT8fE8l7NNLL9eUg6TzKZjAMPWO5233zReeDbRdEXsCUfCJYxM4Jg0Xg8jvXpIamepk4lAKl2332SnevaKoJN0PW4KIocMFSv19FsNh14xvkzGAximVOahUjyrTP3LRvA5Uw7vljGPx6Pnc4AVuBqtVrF3t6eA88IxpfLZfR6PZetSJ1s7VkFznQny1BI5wHtLpbvE4BeLpcu646N4BuNBkqlkmszw90iCSYOBgO37pCn9A8I3rJkMSR+FItF7OzsYDKZuHLWRqOBSqWCXq+HdDrtWspUKhUcHh7ivffeQ71edxsdMHBFvdLv950No4GwpGBYSPzgerBYLFwZsAYkqCdSqRQGg4Erx+W84HoTRZHTLbrxgPo6XJ8AxOzfu9Kn96+1hX7v934Pf/fv/l1sb28jiiJ85zvfufKc//Jf/sslZ1P7d9wVWePcvicBASRfqrtddJPKL0Inn+Oy7gWs3yUzKWNgk8gqPCsT9nsdH//28WBTeeF77nZ+2PHyczveJNnwZWJtAtkMIHX4rLysG3PS56HzgeO0utE6wkmUNCcUYLLlF5tACprpZ9cdhz2O52qfvU0iLddU50/JByDrd8DleULn0WZvhUoWWPXpQnXaNCvLltH41mUFqjeBfPaF7xgtSSKwxJdm11mwOQlQDVWv+u7XygidZDrG7EukPZ9sgCuJ7Fq1CaS6UJ0yNrhmKZL2/uPGAUnBuU2y0ZLsT81w5rgVSLVlfVqax+v61nP9LiQiQGaDbLx3bVyvWXcERm22J+eU6g8b1A0BTE0iAuHs02eJ8qHN/QmQ2QxlAmVazqo80uPtLuChEHfOZLmhb+4TLGdTfJZ1kn9JPcCpN6lbNNvvqt3E74t8WIfvewLs3NSApZnW/iS4zvECuFQKnUrFqyXuioLKPOv3+/j5n/95/OIv/iJ+9Vd/9drnVatVfPTRR+7/+1bAFBB9kDY7BPADZpbUwdPz73uMr0tMUyZpSYPPieO75Q0jEZo9EXImkRKVg0+pcAw+WfABZ/q/Kg0fKBuagvWRAiHMkAAug8m24bVPPsgTzdzbBB6QdAH1ZVP5om8+fui77du0aTwB4rKuEUpbhsh3dYB812Jkl5kkIRpn64gRWW3+bcerwRr+z+OsrJCPbGxtm4qHSmpgs4msRqpJNjhh5xX1i2arzedzDIdDdLtdDAaD4IEjfd5qiNIYtQ6bOivUK9o8nQ6NEkuX7I6m/P2QyAYrfcBWFEWxaLeWJtLR0d3laLuwp8toNEoE0EIh3g+feVIGNjOw2HOmXC6j0Wi4bAqWXFUqFYzHY1dCo3ym3lDZCC2zKIl8YDPnBfmxvb2N7e1tV5ZXLBZdY2vd0c0GBNmzyDdv7puSQCz9XAMqLMdkA/Rms+nkg3ziRgrcYZHOrw18hRyQIChmS3HVtkilUq6P1c7ODh48eOB6OGkvNwVeATg/hrrH1zMvNCqXyzg8PEQ2m8WrV68u2Qfa4L9cLrtNNSgbasMSRCkUChiPx44XxWIRAGLZbVzTQ5ozHOc777yDTqeDXq+H4XAI4HI1wP7+Pra2trC9vY3Dw0MUCoXYZj6044CVv8Iy1lqtBgAuI41/M7M+JFI7U+e2ysnW1hbq9ToAOIBVM9Zof/KZc8OmwWDg1iNgtcEPs/tY1nlXFBR49o/+0T8CAHz66aevdV4URbEdOO6T1kU2fbQOGEk6jv9bkCREZbuOkgAA+7cla9T4vt8Uep17XQewblJU86boKnlJAiI3iT9v6piu44cPXNsU0j5DQHwMVh/63gG/3tnE+aMGmn52nbXABzrrNTXSuyk8UXDVguyvcw3rENDpfdNr3jX5nn3SvSvowRJPC7SSrO4IHUQk+cr47RyxgKLtMekr8X7d+7hvUqfc94ytLrVZRATdLIiowByv6ZOLUAEBu0aoPtWeXJopozt5q6woMJn0W6HOmeuQdYI1Q1N3pNQNIqhX7LqdBNiFRHa+6OfUgZwrzITRZviaVaYyZHWP7/8Q+aHjVD1qs400G1Nlw5Iv+UH1SOjJEen0xS62NoCiayoAl5XKTCvln9pbvgCDbvSRlHASCq0LIlm+UE5UNmzAj6RBYQZs7rs1QlDg2ZtSr9fD48ePsVgs8FM/9VP41//6X+Mb3/hG4vFENUmdTufG78lmPagwaVZJFEUuGmXPtdEN34Th9d/EsLsrUidPG/sB8Yw82zQz6RrqQFvn7q7rnl+HrOOh/FCjRHuQqAyoktBmrpqd5JMd/e0QSRWmLzJrlaPNrNFr2Mw1fmf5eF2Q4T5I79WWoumC7HN89H8LrPgMkdAzaYA4P3RcvrlxFehOUn3sk6GQ+UFSo8v2ZeGztjtOkqg7fOsG5yGzi3iNEOeKEssr9b7ts00y7lTfKP+Wy6Xrt8FsPLuGhURcP2x/L11TbXYd12A6OYPBwDl4y+XS9TsCLgxWZgmEWkpDUqeWDp9mq+rc0N3t9Hjt98Xm7swIUL74ZCFE+VDSeWDtT82UYekVASM6jCzdsvPJOtMKLIXCE1072Kzc2mf8G0BsMwnuFKeNqykjlBO9hq7XCi6FBgrY9dGCybqe2N1X8/l8rKemLe+dTCauxxfJ2vmh8QNYPVstteTYF4uFy7RiNqb2wlOQTG1ZriuTyQTZbNZlE/EYbijBHlAhEcE/9lXlzom7u7uYTqcuq46ZqtwkQHsjzudz19PN+sO6NgEX/OIOjuVyOTh++IBObqLBXYlpt0fRqqUUecesM25IpH0ouX5ZMDGfz6PRaKBWq3l3ig2BrI8fRaseZuwbSF1C3TuZTJBKpWL9akulEiaTCc7PzzEYDFz5qv5OoVDA7u4ums2mywa/Cz0SJudfgz788EP8zu/8Dn7iJ34C7XYb//bf/lv8rb/1t/C9730Pjx498p7zm7/5m/iN3/iNW7snXYT5UmPCV5LmM0AtEKKAkQUAQjVgSdYx1YVSN1WwYJier9fwAUXrzg+JXhdM9D3/q8BVH3gWmsPne2Y2cyTJoEoa67rnb3kSMiUBRhYU1nlgz7fZJkmAUchzRckHCPrGt+7Zk5IimlY+QpovPrLP2QJEdm2wPPIB1FriGzKYaMemjjANUwsisX2AnQP6zmuTCCTqLnShki9aT71KZ4WfKenxarxzjeK1KRcKIobID+UDs4V0bbUbSbBkiAAbnX8CB1raasHIpN8PlXwOn50DChKwxwzBgKS+RCQ6uCyHX1cmet+kQTtrhwCrdcMHkClYZLMUCazoem19gBD5AST3JeZ35IeCyz5+aOYidQnfgbjdFxKwCsSfu+oBgsHcAZHACIFm9gZM6gfI567ArQZ0eQx5GloSgAI65BF3oNX1hX3fCCIq6LVcLmPjVlBNwTMLJhKgDY2s3LIPGuVeM9dVX3KsDPrRXmFWr92IR9dn7vYbGj989rgG57gjqdqUlAPdaZbgGtcgZuspcMvfy2azblfsu+THvc3M3/3d33Vocrlcxh/8wR+80XV+7ud+Dr/0S7+Ev/7X/zr+zt/5O/i93/s97O7u4j//5/+ceM6v//qvo91uu9ezZ8/edBiJZCMN/CzJufctVlb5WjDEnhcqKXCjBuzr8MLnECQBA6EaJZY0KnvV/V6XF5afNp06JLJgjkb5fJFZWw7h4wlw9TxLKksKjazhZnti+AzwdfxQ8hnGoZIP+LLzQB0YlXnruPnGe9X/oZEFzi24zsi/T358zqzVI/a3Qid1eC3I5QsYKH+sPFheaJAjdDDRR1Ym1Cmx84alNlyPXmfOhEZqXCvgTofYPn+CATpfNPNGQQBrewGrtUn5HBKPrM7Q7G6fbtXyRC3b5HfMPFuX+RD6+mIBQxuY0e+4Kx6zE5l5xuetYKLKSVLWbmgl4OvuRecQX+wF5gMTgdX4tHxTr6fvXKdDA9BIdp3Q4IGCPfr8dSy6Llnbjd8reLu1tRXbfTAkUptCgUCbvakgkD5TgsqDwQCDwcDtAs1zlsul63OlgBM3HQiNH/o8tfE9x6X8UF+P+mGxuOjn1u120e/3Y73PCML3ej30ej2XnQYglgkdGvl8C59fqq8oWvVIG4/HrqcbbTlmO6dSKfT7ffR6PXcMW03cNdB8b5lnv/ALv4Bvf/vb7v+HDx/eyHUzmQx+8id/Eh9//HHiMRTy2yLNAFAFSSXhyx6hUrDH+MrPgHgquA+dDo3sffsiLkmAI7DKsLH80GwcH7AUIj9shIlouy2dAPz9EPiuzpAaxj6QJWR+kGg0zOdzjEYjpxTX3btPUWt5ks9ZDB1ctdHuVCoVS3MH4hFACxzzXF2kVXfYhWsT5MPOBxpa1sFVA0WNOx8QYIHZTQMUtaSXhoc6IjRyteyEBpkFCWi88F1/JxQHL4nIi+l06hrHcr5Yx02BJAXXfHKhoJzdxXMTyGcv8HOdH8ykoEwQFEnKnNgUQM0CoPq8qSP4ufZusiAagZNMJuMcG2A13nQ67Qx8386coZDqDAsIK5E/zBzRjBquSdVq1ZWdJa2nqVTqUoZfKGSBRJu9q2BrFF3seMfd8rhjXi6XcyCBgkjZbNbpH64/qlNs1UFoZJ8ns2OWy4sSduoMygaBDcoHz1ksVrsu9no9dz2fPaLZWqEQnxufMdcNgkUEvRRcVxngWGazGYbDoWsVpABKKrXaYIO6JZPJOFljaXAIpDapyvtisXD2OjPxqDMJ8Gi23WAwwNnZGdrtdmwjAOrRXq+H5XLprpnJZNBsNtFoNILiB7CyJ5hVRd9LQTC11bV8nTqg1+vh5OTElSaOx2NE0UW56nw+x+npKRaLhdu0CIAr67X65b6J/oY+c1+ii51TwApwJz9arZYDDAuFgrvu2dkZptMpzs/P0e/3MR6PY3a/Tai5Lbo38Iz14TdN8/kc3/3ud/H3//7fv/FrX0X64JJIMwSucz17biiT5HXIRjYVLEvKikk6/6rrh0xJ8uHjyeuQ5aMvkrwp9Kb3ax1eBRLtMfp3iLy5CsRRQPQqfiXNMfs7m0BJ80IBtaSx+AB5u8gmAdWhkMo43ynnekwSaG7/9j37TdGlPiIvrqNDk+aVj2x236bzCIiXVNCwV8D1OnohtPmRRFfpOeoFXzBCQUZ1epKu48voDI3svVl5VtDAlqzxpVm+5B8DmSHr0HVkgwYWNLZBCZUTlRHlR9L4Q9UlScGlJPvBJ+vWUVaZ0PVqE2RDAXFf03vf+mmBWA288BybbWODg6EGedn0nuDNaDRyGWbASgfwby3zV8CRu6+SJwpW8xzgcp/A0Pih6ybBLG0RoHKvPc4ItpI3zEy08qCtETQ7MWTbfZ3+4Gc6Ti3fVWDatkcguEpAjUHS+8riDarn2dnZGZ4+fYrnz58DAD766CMAwMHBgdtN85d+6Zfw8OFD/OZv/iYA4F/9q3+Fv/k3/yY++OADtFot/Jt/82/w2Wef4R//4398P4NIIO0doouqCpgKlArC6yCpIQFsFhTyjZULSJIj53Nc9Hh1iH3jDokfSsoX8kIzJezYeLxdmFOplPuMzRLt9a0shcYPffa+6K/20qBMcRzWCCUvuIjZ0i2foRcyP7h40PiwUUsLqHCBVn5w0fVlaYa8CJP0/nzlI7YcEYgb6dZY9y20auyEFP1OIjWodK7Q6fWVmui52gdq3fMPXTasHqXsJxnb+typO/nMfUEHn0EXetmmBXB4/8yS4OeaJaFZEyzdtM6bRs+TMtNCIj5XzWrRzBid55o9ZMEfjplZDypnFlDSLM/Q+KKAmI3S6/oBxLOB7I5odBQ1G43nJtlydr0KhfjcNEtZeaKb9OiYrZ2mZa65XA6DwcDrHBJkYJ+j0LJYWR7FEikl6lVrm+p6TPuD65JmmKhNAqx4H0XRJbslBIqiCKVSCYeHh0in03j+/DnG43FsowjqRGY9M8Msk8lgNBohlUrFWgmobqasceORVCp1qSF6SBRFEba3t/H1r38dOzs76Ha7OD8/R6VScb2smBk1m83Q6XSQSqVcz6p0Oo3JZOJK7obDYWxdtbbMcrmM7Voamu4ALqrYUqmU0wtaHcINAJglNRwO3Tiy2SxqtRoymQza7TaGw2Esa54bH81mM9f/y9o6oYLv+g4gZi9xno9GI1dySZ4xS7HX67lNHTl3eFy/38fp6Snm8zmGw6Gbd4PBAOVy+U71aVCz9L/9t/+GX/mVX3H//4N/8A8AAP/iX/wL/Mt/+S8BAE+fPo0p9fPzc/zqr/4qXr58iUajgZ/+6Z/GH/7hH+LHfuzH7vTek8gaKDYqQ/KBHerYK1jwV4HUmbdRF99xSWAQP/O9h04W1PLJx7qoHhDfbdWevyl8ULLgGWU+CeTxyYMuvpvIA8C/+PgilEk6RD9TPvoiVyEaJZYs8KXj8mXhWTDVkgUT9Xc2hSe+kiPyQ8fl052aLp8UdNgU8q2vSfPDAqkKoFny6d1N4otPh+gOqwqm2FJFO5eUX5a3Ic8VzgcF1oH4/FcAxAe4kk/kWxL4rnMvZN74slqsY8bjbH9Efk6gSIEABZpUF4WsT5OCUErUDwoaWznRZ89jfNfSoFhoYBGAS+NM0osWQLMgGj+zPc/seHmdUIMSmUwG5XIZg8HAC+RQN2iAgllVmm2l9qztPak2ndVToVGhUMDOzg6iKMLe3l6sPNNmTnEXyX6/j8VigeFwiHQ67TKHCJZZ+WFfLzvXQtQjvDc+NwLHLNlmufNsNnPAos6xbDbrQDLyQwHoyWSCfr/vgERfQkVopOsESQMIURS5vnaUEYKs5JltR8L/x+Mxer1erFeezrW75ElQ4Nkv//Iv45d/+ZfXHvP7v//7sf9/67d+C7/1W791ezf1BqQLiypZLqhsHKkTzu4yaB0Be339DeD1ykHvinRRsAuCGllEnrUPCfmh7zZzRqO/NNwUZAyZH9b5UGfW9gmxgIEauCRfeqs9NzR+KNmx6mdqzNtjfIChZjT6XkmGbSik4+bCoPpBjU2foaX8U35QrnQxCtVo9ZFv10N99joOn270AfFJMrIJ/NAt3+18UP1gG6paB2e5XF4ydHzOUKik80WdFZV9Pc6e6wPJFFSzPc9CdHqVVJdqJJ+fzefzWHaUbQzv64enIEMSOBsiWcfMOh261mp5kI5ds7A0K4TX0eb7wNXlbvdJfP7qcPhsM80wtGDK1tYWisWi2wGPDfL1NxRQS+L9fRKfOe1Pze62fZVsJqedD+z/xV32qtUqBoOBV7eEuvGIOrzqlyQ9N5afaSmZ9gdkJlK9XsdsNsPZ2Vmi/l0sFi7TJKRMPOpG7S/Fz62vwabvtsk5e77VajUsl0vU63XM53O0220AlwM/nJtsqK89Fu+blB/D4RDFYtGVbepOxNPp1GUFzWYz5PN591y3trZQqVSws7ODVCqFYrHoesEpeERKpVIYDodot9sOoAuNKAuagav6bzqd4uzsDMfHxy4TkyBkPp9HtVqNBRvIQ1uWyAzFXq+H09NTpNPpIPnhI7VJZrMZWq0Wzs7OHHjGDTK4c6vKEzcQYGYn5xd75XW7XZycnLgsv7vyc4MCzzadFKCw4BknGBFlFabrgGecjNYRCLEO3JKNUgErflBRqFHi44cCarym8iQpchgiYKT84Pj0f8oHjTM1tDSDQA0NGjv8zqaG6yIdIj/UAVaAi+PxRf4tIGL/5iJGebIRzhB5QeJz1widRmGAVbah71n7wETLD+VL6PIBwC2kCiha/aCGLckHKAErIycJPAuRF0qMxNGYsM+fY85kMpdKeS04ptF0K2shOXmW9Pn45ov2mbE7ddnMESCeeUP50IyCTQDPSBYs1s91HaaDp7tuasYRj9M1SdffEHlh5cK+gMuBF90sQMEiLWWz9padbyFnjQDxOcIMGd89p9Npl1FiyzaZjTOZTJzDQ6cIuJz1m7QxQQikNvm6+e3LwlNgNZ/Po1wuo16vo9vtotPpXAJa7VoVoh7RcfKZ+u7T9mniueRFpVJBFF2U+UVRhJcvX8Z8F+Ufy7hGo1EMOLlPom6jM9/r9WL+xtbWVqwNz3A4BABXcsYSeQKqtGF3dnYAAEdHR04edN0lSNLtdpHP54MCz4ALHVkulzEej50OoG1OWZlMJjg/P3cZQsVi0clPPp9HrVZzerVcLmM4HCKKIgcOWXut3+/j7OzMgSMhkQWdra9LfhwfH+Pp06fI5/MoFouoVquIogj5fB7NZhPlchnL5ar1DjPOFouFA4lIrVYLL1++dCXBoRLnC4nPdTqd4uTkBM+fP3clqpVKBYeHh8jn88hmswDgwPnhcOh2HFVQdjQaYbFYoNVq4fnz58hkMnfKj7fg2Q3TOmfLAjw+Z5fH2f+toR+yU7eOkhwWYNVs0meQX2Vk2GyuTSJ771xQNYMqCRhJGrPvs5DBgHXP12ZQWWDILrZXRf5DM1gt2eeszp4eo317dN4of5KubWUqZLL3mDQXCHbQabFjtdf0HbMJ/LB0la4kb4BVxq6dN3bNWXe9UCnp+S0Wi0vAGY9/XQoZSFTyAaHrjvVl1FzHlgkVFFHyra8+4ufkgQZACSra9Wdd0C4kOdFna7NQkwIFyg8rD1peRgBEz+HfvlcoZGVeQUSuJSQLAtpx+khBeP6vQYvQ+AHEe90l2VHkRVI2btJz9700SB4imEgAjLvt+kpZCTISjOZL7XOdP5o4YHUI+ZAEWt43KWBcLBYdsLNcrrK1CRiNRiPXu4ugF0EmLZHXxBIg7g8CcLy967K81yVdL7hOEBwaDoeu/JK90ZiFxjGxLJg7gfv0hMrIptgiJD7j6XSKXq+HTqfjxlgoFBw/gAseMgtegXyrJ3SN0ve7oLfg2Q1SkmHlM94oDFQ4JDXyNSPAKl/blyRUUIR0HX4wA00Nct/4LE+0r0LofADgXTitccoIsR6v31GJ6E5paghqphYpVN5Yg9TeJ+cVowo260ENW18/EmAlMyEa8ZYsEGgzqTgOprtrOZE1bO05em2fIR+ijOgzs89RdQUzNm1PETVGdXxJTo3KYog8sfLrM775OR1bbQ/ATCotVyJveR3gck+10ImGmY4/iVRurgsAcc0O1Yi3QIB1VKkfSRy3XTN866kCkDyGa7b2rglprlAXKBjANZPjJumazKbvHO/W1hZKpRKKxeIlx0Z1kVKI6wz5QTBAZUT5ocEqygxbauh11AlWYEl1tOqQkPQIx8ISVGZe2kAdcGE70IHXBta6jlKvWicXWLXUoP5VgCUU4JljZaZVv993PZbUFuWcYA+n4XCI4XCIQqHg9K5mkpFfBFGWy6WzVXw9wkLhB3DBE5bXTSYTVKtVlMtlr33JsbbbbbTbbWxtbcUqjLRSJIqiWOaMbiLBz0PLxCNpNt3jx4+xs7ODTqeDbrfrelixzPLs7AzpdBqNRsMBj7lcDtPp1G1UQ8CIMqPEOcPNBcivEIk6crFYuPfFYoFOp4Pz83O8ePECz549Q6PRcP29mKFJ+S+Xy+7z5XLpxmtt9Mlkcsm+D5XUV2PD/3a7jadPn+Iv//IvUSgU3LhLpRIajQaAC/1Zq9VQrVZd5h6zzhRg5hxjlvRdZn6/Bc9umSg4viiOzwnygSkWbLLRjJAM1nVEBy3JyE4yOPXYpLFvGpB4HbLlJUnkyxTYJLkg+caoIAgXkCTnUM+5Li9Cc/iAuH5Yd0xS+ZHlh69X3HV/JwRa55zq/1qWasHEpGvwPSm7M2RKykjU/+24GJxQp3nd+O3foc0VJR2H/XzdOUnzJun6IYEAJNWT1tZIWk99n2tZmuqNpIBGyJlnFkwkKU9swIqfKXCoAToLlq2TmZBkRO1Q3+51FljV9SXJ1rJ2h+oSvQ7fQ+IHSXu7Kal8cFwKEluZt/pUP9cKAs20CnHeMKvIbgahawfBDnVgbTYIv2dwRtcXBdmUFyHyQ/vZsZzdl8Ws/CBgaGXfyoUtybT8DJEfnPcMKERR5AAzzRBiQ3gCp3zmmvmqekX5ob3DNFEgxHVXya6fy+Uq84w97AgyM6Cp/RUZ5NHe1zpfNtFGVeIz1syzKIpcTzzNPAPg9JAC9j79G0WRC+Lw/7ugt+DZDZLPKLOfqYBoTyuNcvGdBs26jCq9dsiOjRpYwMogpyK2x5AnarDxs6SsOzVgbM+5EMlnbDEDgN9bRalj1WwBnzGbBCyFQj7jwkapkwBSzZhYLpexlHrtVePLVEpyNEMh3iej1LbnmX2uPFZlXndf5WcqF7yO7XkWGulYaYjTuLQlIzoWn9zrc9dramaAnY8hyYfvGVEmkoxu7fOn56jsqHPHqLhmWIU8V4DLARV+RlJ9SnCV/wP+XUuTwMWr1uP7Jq6nNDpVH/pAMfKA40ra7U2dXNWtoe4OZ8GidTtlAvHyVpu9rKVsQNzJtfIWchCPvMjlcsjn8w40svdp12JfZjuz15S3Okd4HQuehERRdFEa1Gg0XG+mpOwFXYt1DvE6SbtKko/Uq7a0LySAhPyo1WoYDoeu/5BPjlmap2NS243zg0CSNj5XHnHN4nVC4gcQB4tyuRwKhULsO2uv+uwKzVocj8cug8ba/VfZ7iFRFF1sHsAMVmD1PPkMuabkcjnn45EvlB27vnIu8TeWy4tMYAKYIa41llR/jkYjjMdjJ/ccSz6fj4GEnD8+3cIeYJQNNtfP5XLB+zJKyg9g1W+1Wq2iVCrF1mjVFZrZDKx6k7LklXqbuopydNv0Fjy7ZbLOhwWL+FKFQwHwIalWMHSR3gSy92mVpf1OwUT9XP/eJH5YQMgHjvnKpxQsItHw9b302iEariS9L40y+YAPHs+XjlcNV35mQdZN4UcSWOQDzvQcRm+44PjGagG0UDNpLNEY8QFnCp4pLyxRr1qwSKPkm8IPIG6k2VJMpSTwzAco83q+reQ3hXzrg5V7/V7BU35mda8PzA+RqAtt2SUNUNWJfK7quPmykkgEp/nib4QMJl4FnvGZWgfOZkco0MRrsO2GlTH+rr6HQtwBkA5tUgaa6gf7jOn00InRILDaMaqXQrPL1DGv1WoYj8coFAqXen1RFnQd5uf6jH0gsl2rtWQzSVffN3EziEql4gBW4HJ2sw3uqY2iAJpmHvnmHq8TMsBKe4rzRtcQfeYalFFblmARwbPRaOSAQg1qbApRR2YyGSwWi5he1HJCJooosKE2rd01HVgBbvxbwTPqmrsCR16X1G4AEHvu/J4bamjZPHlC8Ex1iwYuqK8Jvm0SmAis+MFddQkMaksEHs/5pT4v7Q/qJAazuOuzXZ9vW0begme3RGqsW3TYKoB10UqfURa6AQ/4QTLLC36eNOakMVpebQJPrjIKLChk36/LD58shcwXJZ+jy8/13R6rhvm6sdrvQovYWMMS8PPEgq182V4zGtWzgCwplLGvo6Tx2rECSAR71Dm2oJH9jdAMeCV7jwry2M9864v+bz+3WZn2N0MlHbcFP2nQ+0rbST6n9zrr1CaQ8sE+R80240vBMdUnVpbssSGS73kpQKzj0+N9OsFX+qlO4ibJhwV6lCdAsg7lsYB/XSJAws8sSB0ij7QHnGYbauUD+aFgl9Wnvgw8Jcs3rRgIiXhvel9WFiwwZINPdIqZMWPlwEebAiCpPCgPbOBJQVJglS2jOsYC7zbjNUTScRIIHAwG6Pf7GAwGru8ZEH+mGuQDViWKLLfT4IS1Zwka+cplQyLKP8s02Q+QvdysjtFsSwvQarYe9TWzyQkaWZ8xRFJwkHwZj8exjESuRQTaSVEUuWxPbh5AubBBvPsY/1vw7BbILqx816imz5DV43VS8DNbfmF/K9RJlGQ0qWGq/PBlmfmi5Fqel+QQhko+41MNM5+za8kCa1qm43MWQwKLfIa5zg0L+vB7370riGINktCNEVIScMatq/k5DTaVf1/2B404pSRwRGVQ/w+BrIGgjj75MZlMYjrBRj8VVFHHRnuv2O+vC8jeB60DCDl2q1+sPlEwQI05vT6vGTKprrC7cml2gOrWdaWG1tGzpY+hU9IaqNm8NDiZFUBHhs4Mv6Pu0fOok/hal6kWGqmc2DJEX8kMiXJgy/I4T0J36pT47LWMiplVOn4f8GX/92Wt+Zw55V9ocpLJZFCtVjEajdz9aaac6kaWmgHxPqK2rNeCZ1aHWsAuFOJYtJE7wSJmWWr/IS1FZH8rZrdWq1Vnb7BEkWsxyQJGodru9r582VM8hv2cstmsA1AAoFQqOTtF/UALEgG41H8vJKKNMZlM0Gq10O12cXx8jJcvX+Ls7AzdbheDwcA9b50n3IEzlUqhVCq5jSbY7J3gIvUs+39xJ8aQbXkFUrlJwMnJCU5OTtDtdhFFEYrFoiu1XCwWGAwG6PV6bg7kcjnXIL9cLiOfz8dstVKp5LLwkoIbIRHvkYBqp9PB6ekp2u02MpkMarUaSqWSk/fBYOBKgWl/1Ot1AEClUnEl05w/BNXIJ/3du6AwQ4YbTtd5eNdVAkmRvte5Rgh0lTNmx7JuIX0doCwkBZNkUF3HUX0dfvh4uYm0LmvCd+wmLChXkS97yD6/1+XHugyCpP/vmyyAlQS2qhOrx9L5813D8saeo/cQKq3TH0njWzeepGvY3wqV1j1L3/jfdEybqGPWrbkKhNjAQ9KaY8H60NcXnyxfNe99AQYb7LJAgL6HTL6gms3KvWr+++zQdeeEyh866QSCeX82QKHBFeCyvtT5kFR+aIOjIYLOGnS02ac6LoIFChpo5llSY/11Nmxo5AM9dSdvX8mpZp5pEM/Kl/I4xLEnEcetAKLuqOrbNVX1LPnBOadgvmY/A3E9FTKfrI6gDBBY5i6zFvxbLBax8l0NTDHDTFsjKH9CBZp9xHnBnWSVHzoWbctCnmpAT+ef5U9S4Os2KVyIe8PIGmO6UK4z3nx/891m3pB8hkuIE0l5of0A7EKsx+t5StqPxJIvKhoqPyxP1CjTMjLgckaQ/q0ZSMoXPUcNtBD5oXzQHiBqjC2Xy7XKUQ0ZzazyyZbyhJ+FxBeOQzNodDHhImR5Yhs72wwAO0blsf39kPlBnuh9awkFF+PJZOL+z2QyMf5ZPa2R9U0ARpbLZSzqbTeU8I2RxopPPihTmlWQBAyEJh8kq0PVkUnSfT6QSJ1fIL7RgO/6oZNvLdRsS3X8k9YJnSc2S4T/h1q2yXvnPFEHxle2mLQ2A/4ghq7XtvxVrx0ScV6oDuVYFUT1leap7OuxNjuculcpKVv2vom7BlYqFdc7Z7lcuqbWHA93FKTzR6DAbtCiuoEyw+9VL4XGBxIzfQqFAkqlEsrlsiu1Wi6XLnuK84q75mmmla4nWpKXy+WcrafrmGb6hUhRdNGrql6vYzQa4ezsDKPRyJUuMsM/iiJ0u12cn58DgMvCYlaRZuyyPE/tXAWgQrXZp9OpmwfUA5TpyWSCdruN4XDo+txRJvL5vDtPM4vYvyufz6NQKLhrAYjpHV91RQikNoECqQAwHo9xcnKCXq+Hfr8fkxVdl2zFEPlSLBbdcZxztGlsz7PQbDPr5y+XS/T7fbx48QKdTgftdhu9Xg+lUsk9V8o/NwLQ9SKfz6NarcYqapjtyyxe3dzkLvTJW/DsBskaYcDVUTkrJCRroK+bGKECaD4wkZ/ru+/zJPDD8sSXZaWfh8iTJGdPx2cjw9fhRxKFuBBboNTHCwXD9HlaHvmAEftbXIBDBVctmKFGlY1427/ViEkCD3Xceh6/C5V4r3azAB2jGlcWCONnSbrXylyoZNeWJKdWeaJRUAAuSuebL0n6JWTyAYWcP9d9pkngmU//+nR1aHPHro++fm5JG7L4ovx2TVI9rMGZ0EifmZbyMmp91TlW5677HVLowSogvmboZyzb1NLDdeXspNdZT21Q576JskDnnaVjbGgNrEBm28fKBiySrk+yABoQpo5l3yXdFZBAovVhUqkURqOR6+1EcIDP1/Yl0pJPCzYk+QT3RfY+0uk0yuUyqtUqer2em0dayrtcLl3/r1wu53YWLBQKl8B1ZjxGUeSAJpt1o/cSwnzh2kGAT+1N3v9wOMRgMLi0UYLuusrG/wqsslWAzjvyQoF93gcQht2q64W1Owgud7vd2CYRvH8GQCkHnCeUDYKr1leinuZ5ociHJavnJpMJzs/P0el0MBgMHD84H2i7++w3brTAuRZF0SXZ0Q0D7oLegmc3SNaw1M/sQulzXpKivr7vQweJSGpk28XX56Tw3U4CC6bo8fo7IRuupKSMAM2UIA98Y1GAhUrERns3gR8+JcfnTANVjTDfeBRw0n4kCtbys01wbOz/dnza58+mPasho8drHxuNhPt+NxTjFVifpUv5IGmZib1GEkhtgQE9J+m7EEkBo+l06s0EoXGnfawULFDQlfLlA0ZCNdSAlQzYe7fybfWAfff1TQy95wrJ6n2bUWhtFB+PlKiLdf1ed17I8kFiXyZLlm+6DusOppaSAKmQdKmPKNvUDfY7u5uq1YtAPOMOiK/HCpyESAryaB+yyWTi5J1k7QarVy0AlAQIJZUz3jfpWseMbWa/jEajWGCB73zOBEXG4zGGw2Esk8TKisqZLUcLLYvV+ma5XA7FYhFbW1sx4E+DdeSDvgiGKODkyzaiHBEMIMgUAqndRaCUNthoNEK/30e/33eAIbPdh8OhyyjSSgq+OHbtGZjL5QCsfCLutBna+qvPm7yZz+fo9/vodDqxF7M32fvOl7VKnUs5K5VKl8DWdDqN/f19txvuXYJF1yG1s/k3AdVOp4NWq+V6wo1GI5dNpuCx8oT6oVgsolarOVnhZ5lMBru7u6hWq64nGoPpt22LhLmqbTglRXyt4eEzuHSR0lJHCzSFDpopKXimi6/NzgMuG/j8TNO9bT8G4LLDExpIYp1x64AwSqMGhA8wskYLsMoooYzYqF/IGVeWKPeMVtlSGHWO1fnXnVq0LwWAtfwIjazBzfFxwdXSO7sbD7AyOJR/jFBZHRIyWbDMZiRqxJfPWjdX4LlqqNmorgURyaNNcHytfPCZR1EUA023trZi//v4aYE0zRSweipU+eEc1127FDTmMVYHs4m1vgOI6QpGgX2AYog8UX1nmzYrKSii36tdYgECvb4FVELihc/e4ucA3Npp+xDp2EhRFLnNFXSTBN9v6TwKLdPK8oKOCJ1abQWgJXc2AKPywfVFZYzrDLOYlMcqayHwhA5rNptFqVRCrVbDbDZzWTAqC1Y2aHdcteGMgol0/EKlVCrlss5qtRqazSaGwyHS6XQs247EHRe56+JgMHDyw4wq1RvKS+1bpJk0IZHO33K5jNlshmw2G7OzNBNxOByi3+8jm806QInrCgElYDV+AE7W+DssydOyvPsm8mE0GqHdbmM6nbpsql6vh9PTU5yfn7tdN8mXarXqyjYJqmUyGfc95x7LWJkJCqx8gWq16o4JRT7Ij/F4jG63G7PDzs7OcHR0hFevXuHo6MiVKE4mEwdGa3842qV89oVCAdVqFdvb2yiVStjZ2XF8SqfT2N7exvb2NiqVivMF7ltOKNfqp+sGCu12220s0W63cXJyguFwiFqtFstKVH2qurnRaAAAGo0GHjx4gGw2i0ql4mQiiiKUSiVn/6r9d1sy8xY8uwOyhpzPMVtnTPA7ff+rQEnjuep/fmZ5uklZEr575bvNsLO0zjFY5/jrwh0KJd2TdUaYLeBzVCxgYs9LinyHZshfRZo5xiiuOrAkHwB3lWzwONUzoZDeszphOk9eB/TyzS/fQhsqP0hJz3wdaEDyBWIsbQrg7iObeXadYJPliQ9s2iTyZWLqd8qTpDVWyce76865+yRfk2XfnPbJOo9706BLKLyxOlTHpLTOLvE9aws82jmkTkyopACJyorvvhVMTiqZtzyz2SWhB+98gNdV9iqBAIIjtFMUeLclaHp9+3copIHLpOdtj/f1JLWZNWqzkHT8oc4ZZp5x50zb/8/aYjpuHx98csY5qJl6QDi6FFjN7el06nYXBeD64Onus1qOyPGzZFFlAVgFIxisIZCmwcxsNnufQ08k8oOZeHz+3DhBn7v2O9SepFZ+GMQhoF8qlVCv112wgxmdBKbv0h55C57dAnGBtIJgJwoXUZ8y5jF2AeYxPgfQLkihLETkhx0Tx6WRShvN1uNJCh6o0aOZNZqFFRI/eL9J96NjWlcmAqwWWD2HvFFeK19CMlR8hrh1UrjYMErHElUFO2xmCaOAlAueo0Ys+aLlGffFDx+4pYYE5YDgoWYc8lh18vR88mO5XMayA+y8sHopBMDIp8+2trZiC63qQ83UtXJOueJcIRirvCO/rR4KCUCzsqK6QNcTjVRah5CyoJlJ1mHcBFBEyYIcfPmypagLdPMEC5oyU8Q6ybYcKwSZAJJBDs0Q03JFlXd7DSCelZkEHOn6rXMlFKLxzWg+M8f0ni2w5ltvU6mU6//kKx/yredWl4dAfD50zNjji2sEj0lyem2fReoRzaZSXug8DI04ztls5jKmNOtWs4tI5EWv10Mul0OhUHD88/UpJd907Voul+76IZXlARc8GY/HaLVaaLVaLrMIWG2eQn5QP0ynU3Q6HaRSKXQ6HZcNks/nHcDC7LTxeHypqbrNSgxlzeEz7PV6ePnyJbrdLo6Pj9HpdFw2mT5Tjmc+n6PX6yGVSqHVarlMxiiKXOP4fr8fa6rv8/G0T2MIxPs7Pz/HJ5984p7tdDrF8fGxK0skTxQ47Xa72NraQrfbRbfbdfNsOBxe8n05/6IocgDTbDZzWWu2WuC+iHP+6OgIP/jBD5xeXSwWODo6wvn5OXq9HoBVtQzH0Wq1kEql0O/3US6XMR6Pkc1msVwuUS6XkUql0Ov1MJ/PsbOzgw8++ABbW1vo9XqOx51OBwCcfrlPUjuAWXdqa7bbbVfSS93HZzwcDnF0dITpdIp33nnHPW/KRqlUcnOsUCjg8PAQX/va12LZmsfHx2i1Wpf09W3TW/DsjkiNW3VSfd+vuwYNFmvAW0MtJMPtOpErdW58YKHPwbHgpB5vfz80wz4JvFLHLWlcdozKCwvGqnzYa9wnP6yTR7KRSAVFuCjzfFXQPB6I9+XgexLPQjFOAH9ZFRddBRN1sSKPLC8AxJ678sYeYwHrEGTDR77sEb5f9Tzteb45EbKzp3TVvCHZsks9TvXtOiDdygc/C5l8wDA/J11HzpMAKf0uJLL3a9dUkgKlSesy/7ZBF3tsaDrUEp05W26poCoQBwiBy+AXgxhJc8oHOofIFw0Q2LJekgJoChr7sm4UJLMBiyQZ4zEhkGZNUd51LbUBX2ZXadmVfu+z8/W6KodJvLkP0vExc8aWlNngC2WBZZvkC4EEAmW215XaIL71PATivbAssdfrxXYTJaku5bgoGwQNWaaou2mqzNlxa2ZjKDzhfY5GI7RaLQeeEXzmeHTOkyfMPOJL+eGzzVUmLGjP7++TdK4PBgOcnp4CWPVq6/V6rteb1YHz+dzNF8284rPOZrNYLBYoFAooFouoVCpoNpsu0MdrkJchgYmLxUXZMsFBBvcJrDJ4p/JB+SkUCjF/jfxgH7xisYgoilCtVtFoNNzGLmw3QADyLvnxFjy7ZVJD1joq1okFEDPuuEhd5zeU7lu5WPIZlNbAItk0XhJBgiR+JIGJ9rNQeOMzQH2NndUJAnDJqEsCS5OAhVDG73Pa9X8FyoDLZUY2w8TyT/nry8ILxSghWf2gc8M2LGfWjC5CfLHxrPaFU8fHlieqLOnn90k6Vy0vlB/a48y3eUIS2Ka/Y52/0MEAINk51funAaKlziQ6xurQAPFdJn0gQqhkQQ51TrmGJvHsqrH5QKiQ+aG6L5PJoFAoYDQaxcAdzbZLWj+sY58ElOn1Qlpj9F6pK9hXR0GPpPOsbaaNijXjV3W0ytm60q77IN5LKpVyfGAGAJ08Jc0cseu0zgnNJGD/tKTf9wFv90k+G0zXAyDem9dXOaG8YBYeeUsASUEQq1dDmTO6bthyQwBurVVQBIBrGE+wgGsI55nygvNGQRDqVC1lC4Uf7CvM3UQJetD+4pynzUXgjJlnBN3y+Xys/Ez5oQAagUWWAg6Hwxg4e188UXtiNBqh1+u5TQJ4r6wG0LnDDKKzszPM53OcnJwgl8shiiKXYVUoFDCfz1EoFFzPM/4mwcfBYIBut4t8Ph+TsfuUEdpPo9HIZdNRlrvdruv9BsCBRJPJBJ1OB8+fP8doNMKrV6/cONivi43vR6MRAKDZbKJSqSCKIhwfH7uMRYLULA/l79wHT5bLVaZkv99Hu92O+Z/sgdftdp1OGY/H6Pf7OD4+RhRdZGW+++67WCwWDixMpVKo1+tYLi8y8iaTCba3t5HP55FKpVyPa865KIpclmOpVHL8uK2NJt6CZzdIFiTyGU7WYLWLqjYsVmdm3e/4AJP7Xnws+QxSNej13Tq1ALxG3LrfCpWSHLCkjBd1cixA5CtTs+f6HGfex31TEoCm4Ig9xsoGyyYYobClVSRrrIZElAmd8z7gTNPhFUiyf+u5WsLqA11tFFjf75uuC5wtl5c3EdHzkp63D1BJcu5C5Yk+ay1JjaIoBopZ3WI3UWC2q4L0BAFCA1d9xPnDzA6+KPPWkLLj8MkIP9uEbEQlynA2m0WxWMRwOPSut3q8kgLx6twpP7SMy6dv75Ps/RLYyeVybocy9mVRWfBlsfMYXoPypd/5MolU14ZEFjzLZrMueq/3SyfeVxUArPQQS/To+FLv+NaZ0DJpLKletaCigkv2pbvhsbw3l8vFwCLLt9DARAVIfI27Od/psPLemTnC3kPUtQqesdyZ/LDlrASdtIwRuN82Gny2k8nElfUSQON8oU4A4PQJQYLl8qJcjaWsCuCzpxX5QeCJJWv8zX6/H8uIvC+ifUCwiLtHcuMAgmiLxcLZqCyD5hgIFqXTF7va7u7uIooit0NisVh0fwOrXnPcgKHT6TiZWpdEcRek/OAuksw0JDBE0JUyzs9brRaGwyF6vR6ePHmCxWKBfD6P7e1tbG1toVarufHncjnU63XUajVnq7H8sd/vA4ADpjTT6y5lRQF3yv7Z2VkMDOfmEMxYJG8Iup6fn6PVauH999/Hcrl04Fcul0O1Wo2tt4VCAYVCAcvlxU6uBFk55zqdTkwfq61y0/QWPLsFuspA8AEoVJCqKF8XXQ/JsVkHVvjAMh8gqECCGv8+xydk4FDpKnBVSQ1QW+p7lWysA29DIh+omvTS4xUQ0mdu+ZM03lCMeCV7Tz6gxP5vsz6Szr+KF6Hywwe4W7Bo3bnrxpb0Xaj8AC7fmwUMrzvv9X9deyxYZnkYon5dJyfr5hCdQgJvtn+IBW5t1m+opOuq7pbokwH78oHyPrA2KTMtJLKAhQJdWgbDY9ZlJFqbTNdke67+fmg8IQ/ozGsZoY4R8ANGvrX6qkzO0PSFEueIghvaY1R3ISUpEKj2B3nLDMV1mSBXrcn3STpvdM4vl8vY7n4ES5OycunAEqRN0kOkkHjBsRBMJLBHslntvnvnuVr+urW1hVwuF3Ps7S6cWkrsC27eF5Ef2n8sSSdYHcLzCEDyfPauIuBM0EV3MB2Px+j1eiiXyzFA/75I9SKz8TQQqYEH5QnPZRN99r9j+aHuXFwoFDCZTByIT8CJGW3MsGIvQcrVffOE96l+CecB7SyboU3Z6Ha76HQ62NnZcbwjyMxrESCkXAyHQ3S7XZycnMT6yeVyOZfNd1vz5y14dkvkA8fsZ7oAA5d7kayLFPsAKH0PgawDexU/bINMmwXBBdw6cFRYyi8faHDfvEnqGwL4DW3NCgHiWYk0+qzxpkbMVeDBfZEuPvo3yQeY8jyNamvDXUbUNTPLlm+Fyg+SvUd1dHTRsQao6hE1bjUapU6xnTuhkuWHbmPO9H9GyJUYwQVWZc7AZcDIlvCqTPL/+9YZSvY++Xz5sj1lfOAPyWb1+sACGoG2hDokok6wu3dp5hkNU2ayarkN/x6PxwBWpavq/DJrybfbb0jyAVwOLihIovPE2hk8jlkRHDP5qt9ZwCU0HgDx9dSObz6fXypD03lir2GvpefaknpfUCMkSqVSbgMF9tVZLpcOHLBBOl8mkupI3ZhEnSVL1l4NhZgJUygUUC6XUalUMBqNkM1mEUVRDDzjWkF+aJ8nykKxWES5XHalerbsTo+9rXKiNyULgDGrkPyYzWaxZu5RFDlgjPyy2Wrlchmj0QjFYtE59zpmX9Z8KMR5wUwrXVu0PQbtUOoGzp3hcIhOp+P6pc1mM5TLZURRhFevXqFUKrmyRMoJeUiQJITMM2Dlu3BM2hOP963rjQVVZ7MZzs/PEUUXJZvb29vIZrOoVCqoVCo4OztDr9dDp9PBs2fPXCkw+f/555+7zRgmk4nTOXfNF9Vx8/kcg8EArVYLwKrnmQKAKhNcN1jO+uLFC0wmEzQaDTx69AhbW1sol8sOaC6VSo5vg8EAX3zxBZ4+fYpOp4OTkxPs7e3hW9/6lsumLhQKiQkmt8kLzVjtdDo4Ojpy2WNRFLmed/P5/NJmNQokfvrpp+j1eqhWqzg8PHTrUy6Xi9lbPOf09BStVgs/+MEP8Md//Mcol8tIp9PY3d3FcrlEtVp1gNtt8OUteHaDtA4k4t/2eO2joMfrYq3Hr4vwke5b0SrZsdtx6nE260GPUwBMP/PxOqTxk64CynwyovKh8mB7E9lzkn4jRPLNj6R7t59RXvR5JwGmIQNn6+5rnXOqc4Bgiq+EKokfep3QSR1dfXH8Oi6blagvBZaSZCJkftj7tfKxbr2xZPWJjxc+nRwS+QAO4HI2kAKJKkeaeeaLaFvAOnQ9ou++7Dsfj9Sw9DmzFoTlsSHSOj1q9QY/1/frXJvH+vijx4UoIwqW2hcpyS7zlbXa9dY3D+11LR/vk6zMa6amznmSOou+zBsLoFz12yGSzahUYFj1pE8vWBmxGY6+EirLhxBseN6/Zp5ZW1zXBWuDAri0uYQGvHTXXl1T+L/uSnqf6421nQhcMJNIj1HyBSHYw4wvAK4sT3ef1Sb6DOCxdDZpk4G7JvKDG2wwyzKVWu3QnXSP1BssvyQQyRJwDVwNBgMHsLJ0uNfrod1uI5/PO4DxvnrjqWzwWQ2HQ9dvlfzQHXbtmqHl0d1uN7YRgrZosXI4Ho9d2ezJyYkrAc1kMm5jD9ti4SbpLXh2Q6SKRI0NRg5sb5DlcnlJOaphqg2/rbGh2SX83EZNQyIKu04iTYPmGDWSAaz6vqkxo86eRnl5HBcfu0jf92KsRH5wcWXqLxs/kh9WAfO5+4xVjWZSprS5cQgGSRJxnuhuRFwUfGAAx6/yonOOssASDD2fpVn3vfha0mdj5UO3etfnTXmnrtC0cTbw5Xzj3GH0Rxd6zc4KkVSXUkbID2YA0OjiWPS5q8HHayg/2K8il8vdu7F6HVIDgnKimRDUEYz2sf+OOn08T3dC00wtNQBD5IfVC+rIqh6wu5rRGQRWekTlQ8st7JyiDKpeDkWvJtkf1uZQvvBF/ULDXeWC3y+XS9ekWDP9QpYTa2yrM0uZoB5QftgMTn3uWoLCrMxcLuf0D4/TsqMQZERtCj5T1YdahgXES864BrG5t8oPd33TZuoKAmgfNHWg7pvU5uS989nzM5tBEkWRc17poDFzL5VKxfoz9fv9WHPvxWLh1lz+ruqaEHhBPch+RHTIrSzwvlXOtTdYJpNBp9NxzeKZIULHmDavgtjW5r2vOWPnCZ837Sk7fzQDy65B6thXKhUsFgucn59jNBrh5OQE7XY71uuNPg5Bk36/H/OTbqt301W8oL9GsIIN8jOZDKIoiq0huusqMxXJT4JFrVYLR0dHbofFVCqFo6Mjx5NutxurKGBDeH0BF5mRwN35dha4Yclgp9Nx6wD5wU0mer2eO5brJ20xgkzMTMxmsxiPx4iiyD3/8/Nzl5F1cnLiSj31+9PTU5TL5Utz6jb54ltXWTbJrMpisYhMJoN+v+/4dHp66vjGnnAk2vXMdNf+3tST5OVgMIjpluFwiK2tLZyfn2NrayuWLcrnctM65S14doNEw1GNSl1oNLLtA8/0AdMh5vWAeBNnLtg2wq4UisHmA4t0UeC41bji+KhcbZQGwCWAUSNboQKJSfxQ8Ay4HMEDVs5cEnjGaBaw4il5fB/NJK9Llh9cfFhKtS5jguNTZ07nEvnFORIiWGTHlwQWjUYjL3jGUio13NTYIzBCcISOD/uG3bVRdl3SyJTqU936nPKiEX8bdLDgiDpD7ClhnV39/dBI9aqCHPq8AbjnO5vNXG8R5aUCb6ovLXgQGlCkpKCNvnwBGx94xtIqOgAEBnyZEtQn9+3gJZGPB6oTAThe6LPXuaEAgvIFgJtfKmc2KBgKKR/0XlWPAKuSTuWHdYaVjz5wTHWpnV8h8MWCp1YXKkBK4v3rsT7gnefyOF1vgZUODYkfJHXqCYLwxf8JfLFMkQBALpdzNgr1Cp187WWkTfCjKHKtJRSoD2G9UTCRfal4z7rucjwEnxUwZvnV1taWc45brRbOzs4coKj6hPaq6qoQiHLB588m7fxOAUPVn6prycder+cAhcVigVar5crber2eO3+5XG16RfBMbbj78mcoFwqQsaeV6k4F0S3ozGsQ+CCgmM/nnd92cnKCk5OT2Ljp881mF7s4cm4RaLI+wV3wgs9YwURuZtBoNAAg1hCfQCB1AUtaqWM41waDAXK5nGv+Tz6fn5/j888/d3JEHhCob7fbaLVa2Nvbc3bfbWeHW5xD7Qj2H5tOp9jb2wMAF1DodDoOPGZGHbMwVcYoE5rJrXLI3UxbrRbOz8/d7q/pdBqdTscBkgTnFJi+SXoLnt0QKaChzrlmCikwpOCX/k+FocCQpjlqhpFNL9d7CMGop7Bqc17yQ6O+QLyPjxKjGz6nWHvXqLNjeRICaZq3Ah2MRrLOXY0pjeLypSAY+Uiekld2Z7CkhsD3RcqL5XIZU6A0vrkdsY6PpHJvd32jQidPmRKu24Nrv5GQZITjJdDBRSmKLray1r5W1AMKmmqKMw1eLm6pVMrteqU7gmm6fBIIfx+kMkJDqVgsolKpYGtrK2as6W5D7IvGZ61zzYJn+Xze9ZlgpIw8sdlJIZDlR7Vaxd7eHnq9njNgOT5GQtPpNOr1uss+owyRH1pCwkzNRqOBWq2GSqWCQqHg+veEwgclPvdsNotarYa9vT1ks1lnlDJ6T95RPphlxV3i0ul0LHNva2vLycf+/j5qtRq2t7dRqVTcXAxJNoC4fCwWCzQaDRweHiKTyWAwGLj5slgsUKlU0Gg0UK/XUa1WnfwXCgWUSiXs7OwgiiLkcjkUi0Vks1mUSiXk83ns7u46GSkWizH5uG9+qG1Bma5WqwCAvb09dLtdDAaDmOMWRRG2t7exvb2Ner2OQqEQa/rOa8znc+zs7ODs7MyBUJxf+XwezWYTtVoN1Wo11hT8vknXuUwmg1KphPl8jt3dXZc9xf4zpO3tbezu7mJnZ8c9Y1tqxjm3s7PjAAHNfqjX66jX69jb20OtVkO5XHYAQSjE3jzL5RI7Ozvuc23SPZ/PXY+4/f197OzsuPEUCgWnQ8mPwWCA3d1d7O/vxzJfC4UCcrkcHjx4gGaziWq1eufZM0lE+SgUCtjZ2XE7H/b7fWc/sf+UBiPYr6lcLmN3dxfb29solUoolUpIp9NoNpsuY4/ZNwxScG15+PAhdnd30Ww277XpuRL1R61Ww7vvvusAv/l8jmq1ik6n4zLImKk4nU6Rz+dRqVSQzWbx8OFDVKtVNwfm8zny+bwD24ALOev3++67fD6Per2Ohw8fxp7DfZHqjfl8ju3tbbz33ntOngmUEtQpl8sYj8eOP/l83tlVh4eHqFQq2N7exuHhodOr6XQaDx48wHK5dFmd0+nU2WFc33d3d1EqlWJ66K7XHK6xLK3c2dnBe++958bHcsVGo4Fer4disYjxeIx8Po9er+f6TebzebzzzjsolUp49OgRms2m04+03dgjr9FouL5f9XodrVYLpVIJzWYTzWYTlUrFZT/fBU80yUftr8Vigd3dXTx58gTVahUPHjxw/gXvm0GHra0t9Pt9Jx+FQgFPnjxBrVbDwcGBszUsEKj8r1arWCwWODw8xOPHj1EsFnFwcOB0q67Bt8GPt+DZDRGdWf1by6VsBFPBIwsMKFik11fwzDZltGDRfS/GvHcF0DTrRyM15AcBFB2rXkeRaF6TYBEbltqeFUAYDjDvjeAfM17ozPKdUS0rF3axUECW/ODYc7mcc5wJymkWxX3zgvfAMdFZYWSGDb41o8bKunXWyAcFi7j4UjlvbW2hUCg4xzkUhw+IR4vorNIgJ18YvWKPBT5vdfQ4vwqFQiySrqABAYBsNuuabFJOQuGHLswEcejAj8djFItFF+kfDoexMRAoopwsFguUy+VL/KBMKHhQq9VigFIoxGdCsK9QKCCKIjQaDQwGAxwcHGA8HruMB23kTXnis53P5277c92tiaDQ9vY2yuWya+yrpWmhkMopnfsnT56g2Wyi0+lgb28Po9HIpfRrgEqNcurdfr/vnMLFYuGaGdNor1QqqNfr2N/fdwB0SGCzAu+cLx9++CF2dnZwenqK7e3tGJjI8ZTLZbzzzjvOkaeR/mM/9mMuUtzr9ZDL5VCpVJDP5/H48WPU63UHELCxeCgAqwYfK5UK3n33XZfNsLOzg263i6OjI8znc2dc7+/vO2e30WigVCo5mS+VSnj8+DG2t7fR6XRQLBYxnU5dtLvRaKBQKODdd9/F+++/j2Kx6AA1BrTum8gTOhi1Wg2j0Qh7e3tot9s4Pj52ASgA2NnZwe7urnP8y+VyrHkz+fbkyRMHuLA0jfNiZ2fHAZLvv/++a8gfgh7h+kJArFarIZ1Oo9fr4ejoCI8ePYqBRbz3RqOBr3/96yiVSqhWq86e4Prz+PFjVKtVFItFFItFl6WyXC5dQGJnZwdf/epXUa1WXQP5EHgBXDz3H//xH8d4PEa73cZ4PMbJyQmOjo4wHA5xfHzsglWpVArb29v44IMPHOBOACCfzzu7rdfrYXd3Fw8fPnRrNsH9arWKZrOJr3zlKyiXyw7ovm9eMJD03nvvAUAMMGy32y6T7osvvohlXhJEzOfz2N/fd2s1AWv27Xr8+DFOT08xGo1wfn6OxWLh9LHystls3ts6Y9fYbDaLDz/80Pme7GlF4KzdbuPp06cuY4rN33d3d51+5JypVquOz8BFYONrX/saut0uvvjiC8znc7fxBu+lXC7jwYMHzna9a56ofcw19pvf/Ka7n2az6UoGmRn1xRdfYDAY4NmzZ2i32y7YUC6X8f7777t1dHd31wU2UqkUqtWqC94tl0tXBsvS3+PjY5RKJXz44YfY3t5Go9G41Kf0NknX2HQ67XTeT/zET7gA1P7+vtOplInnz5+j3+/js88+Q7vdRqPRcPbV1772NVSrVezv7zu7k3Y8EyjUzn/y5Akmk0nMNnn33XdRLpfx7rvvol6vOx/qNubQW/DsBokPR40DWyKmKdo+oEs/sw/bgkoWNAsFOCNZfjDSq9lE/FvP8Y2FnymopLwInR8WICUvtCcIEO9Lo8ChDzjTa1lllpSBFwIvgLhsEKRgxgcjXUC8AbwCsbY8l7JB0kwkOso+noTCDyDe0xCA6z8ErPo7ECDk+HxgOsFZOz8Y1bK75nGBCo0fQBxkzWazLuuOhhuz63RRpeHLc+fzuQNMdH7QOCHYzPNua3eeL0sqH1F0kZ1JWej3+85RV2eOGXaUHyBeFqzyw6gusywYuSMv9R5CIZUP8mM2m6FYLCKViu+iSaIscNxa3kmQLZvNOh6USqUYeHDdhuD3QaoXCoUCKpUKxuOxywShbtBnrOsz+UTnl1ki3JFQ54pm84amT3WucDeyWq2G4XDo5gvXWALuBMyZtcs1hT3OqFsInlGXkJfcHYygvJae3DdZfgAXzbq5vrDcinOAOoOZuyxTA1ZrEHlE0JUAAecjAdparRbLYNX7uS9SftARr1QqSKfTGI/Hrj8XA3gEwxQ01zJeZq5SH+XzeRewoQNMfjBYQzkJgTh3GVBjnyA67ePx2GWwql1FnnCtIRGIZaAyn8+79YXfV6tVVCoV984MyBBkg2MpFApoNpux8nQ+/3Q6jVar5cY4n89d1p3qS90Zks+bGTfpdNqVwnLnSYK0yo/75IkNZO7u7roxqJ29WCxQLBad3DB4QQCRupHBcvXpaIdNJhMHOvM8tU+oQ+7LPuM9U4+RH5lMxgHw9Mem0ykKhYKrEgDgZL1UKjneUP8QJCP/tAyePABWiQLc2dfy8654or9FG4DBgXw+7wBSzh1mVi4WC1SrVURR5NYHlX3qiMViEbPfFotFrGyY63epVMLu7q4rnaWsaYLEbVAYmvuvCCkgoECOZloBl5v6WvAsiiJn1OhnarRblPm+FayPLMjDlzbWBFbKQMsUeX7SuwWPuKj5AKNQiPfDSc1FRyO+ukhTBux47TU148h+rnISiiFPUn4okKN9HrTvkgKMtk8IPyPwpou6vtssrZDI8oPPj71GmI2nOsUCoyoH5AWvR8ODxi5fCraGRKr3NNs0k8k4Y157fJFU7hVonc/nLnOChn86nY4BIwqyhaY/gHjETw1LlrGqkcX5oIAgjVw6fywPyGQyKJfLsUw85UcoWUWWFDxjlHG5XOLs7CzWP0X1Hw17BdS0gTy/Y9PsKIpioFGo8qGGLOWDfXZYNsVxTqdT18x4Op3GypyZsUedw+wY2jDMmCAoFeJ6q7qUDsbjx4/RbDbxxRdfuLGznPX09NSVCr18+TIGpLO0ajabodVqAYALRkTRamOOKIpcxgDBuFB4wvtgqRSd3P39fTx//hyz2QyDwcBlGAEX8+T09BTHx8exVhAE05bLpctkZH8ZOkt0nFnS12w23boTAk8sP5iFyB5n7XYbAFxjbu3p02q1XGavVjpQZ0ynU6c7uNYAcIAKHW6uOyGsu9SjzCJkJhT1H+WfvaeoC6lHCMiTJ1xnyQ/2gKLsAHDA5NbWViy7MQTdSh1fr9fdmqJ92brdLubzuWtMznGPRiN88cUXSKfTOD09dQEGbkbE8k7KlQaxGMhoNpt48uSJy4S/7/JvtcG2t7cd+E6Z140yjo+PMRqNXAkzAJydnSGdTmM4HDq9yCojZlOxjxfnGfUqs80+/PBDFItFbG9vO7vtvmSEuj+dTruydvob8/kcn376KT7++GO02218/vnnmM1mKJVKODg4wGKxcDJD+4tZ/sCqNyT77FFWoihyWZ17e3v4sR/7MRQKBTx48MBlBd5XpQRtr3Q67fQaZWYymeDjjz/GRx995DY4iKLIlWnP53O3FjNIV6/XUalUXGXEbDZzZcAM6HG+bG1toV6v42tf+5rLdiN4RvvktmyTt+DZLZAi6sCqySQ/0xIzC3jwIfv6XQGIlf5p3XHIZDOoNLUfuLxbGskn8GqsU1n4eHjfi28S8d40FZX9imiA89naSBdwebt3BWiTficEYySJ9Dnq/bLXiM4HGi46FsoWv1NHn38rkKJZViFSEj9owHFsyg81JCw/NErMBVYBNX4fKj8AXOJHFEXOgFNDTOWDfGMk0G6moZln2v8tdPkAVs9Yo/004OiwsVxI54D2gGPJPP/f2tpyRimzRDaFHxoo4PpIJ4/GOY1bYAUq2k0RaARyfjHqCeDSfAl1zdX1L5vNuswX3VERgOvTw1Jf1ZdaakZ9wcyj2Wzm+DoajYJeb3VM7GlVrVbdzpF89syooo12fHwMYAVCcn1mhgR1C2WN2UcAgs5OVICEYyGA8fLlS6c36JwQ5Hj16hWAFT8UANGsVP4GAJdp0Gw2XeZmKMAZSQMLXCPm8zlarRby+bxz5u2ucCcnJ5cqB3wZdbbKRLOwmHVyXw6vJQUTaWtQP7JXEbPyBoOBG9twOMTp6SmAVVBYS6V0cxWtIKCOJdDKjBwrT/dFfGbMlAJWDdJPTk5ckJKgIAEVNoEHgHa7HbO3lsslRqNRrME+ZTCdTruABEEZlgOGoEd4Dwr0UA8weMfm+ePx2PVrG41GbndMttdQsJl+D4M71KsE64EL++/w8NBlf4aQrckxMFtKdedgMMCLFy/Qbrfx8uVLF1RpNBrodrs4OzsDABfs1BJvBrja7babZ9TVjUbDlQUTNKvVaveuV9XXJD9oQ8zncxwdHeH73/++kwWCfjs7O2i32y4Yx/Yh3W4XlUoFk8nE7Uh7dHQUs+eiKHK9fL/xjW+4PmnMQLsLm+T+pfCvMCkopLuyUGFQkTKzxJ4LwEV02OtGS/SA+IYEoZP2OOOYudhQkZJXLJVQx4bODZ08XVwUSLNZSaESFx91ZLgYsyyCx2jWlRIbOtP51awrNViAzeAH54nuQsOGqnaOWGK5CdOYCQpoWeMm8cPu6sOeRewZQn74dlnli6nSNDgUBFB+hA6QaKmQ9vbq9XquUTUdOpaHKHjGuURDliCJAok09gFsBD8IaHBXLzoyvV4vlg1Cx1XBM4LTWrbGXl8a6WYD503gR6/Xw/n5OV69eoWnT5+67ACWVdkxKHBGojyQcrkcarWakw1Gf+87G+AqWiwW6PV6ODs7w8uXLx0/NEvbNm/XzEQ2tNa+cAQhubtYvV53ujlEsEiJjmuv18Px8TE+/fRTdLtd5+xxnEqUGa7B1B9JgMc777zjdLOWKIZI1Inj8RhnZ2f49NNP0el08OzZM3S73VgWpwbqNNOfnxFA0sBNFEU4PDxEq9XCYrHA9vZ2rKogNKI+nU6naLVaePr0Kc7Pz/HFF184fjCbStcI6hTKjg1aAnDzhut4FEUuCyfU4DflYzab4eTkBD/84Q9xenrq+EFww+oK6hWur9Z+B1bBjtPTU+fbtNttRFHkMp5DI/on0+kUL168wF/8xV/g7OwMz549w3A4dOsmS1yBFT8YuFQ7hNUVwGoOtdtt1/Pqq1/9quuPVSqVAIRhr3Les3/beDzGs2fP8L3vfQ/n5+d49uwZptMp2u02crmc26QGQKx5u7XLaPdr9VCn03G9e8vlMur1Or7yla+gXq/HKgruY/zWbphMJjg/P0e/38ePfvQj/OAHP0C/38fp6amTnXK57PwZ5Qez2nkcQVnKEecPMxmJH1SrVXz96193PcbYB/euSBNetPojii4yVZ8/f45Op4Mf/vCHePr0qcui41x59uwZ+v0+ut1ujB/MQNUM3m636zY7YlLF0dGRA6z7/T5qtRo++OADVKtV12vzNvXrW/DsloiTi8DHaDRyO8MpusympO1222vMl0ol7O3tuYWbqD+NGO11FIJyTSICOVyQCQYQIGFqJidKt9uNlQdQoRJ5Jz+KxSIAxDJMNgFM1EgFy0IGg0GsTGAwGGAymbjyI1VSHCNrzHO5nCuNAFb80Jr5UInyriAiU5sJFqki5Yvn6pyh4mQ5hpYWKT9Cni+WH8Ph0EWi2KyWEXHt26N8oC6pVquo1WrOIGWUigsK+RHynPHxg7vmnZ2d4ezszMkHsGpuq9maBOOZBaH80AwCO79CJPKDMtDr9XB6eop+v48XL17g7OzMyQwAF2QgQED9y13k2I9mMplcaoTPqHvo/FgsFjg7O8PTp0/xySef4M///M/dmqpzBFjNDSDeK5FOsK4hzEpk1hV3hAs5+4z8OD09xWeffYa//Mu/xJ/92Z+h0+nEnFmSL8OZAIjt15NKpVx2FY13NoEOISMgiVguQ5585zvfQafTQbfbdc4/ZUHL7fiMNWhpM5p57sOHD3F2dobZbBbr3RIiEUzs9/t49uwZvvOd76DdbuP58+cuU4SkG1xZEER7lGqZajqdxvb2Nh49eoTpdIqHDx86my1EPcIMxNFohOfPn+O73/0uzs/P8cknn6Df77t5oy02dKy2LyQzmUlRtNrRdTqd4md+5mccwBravKH+oC322Wef4f/9v/+HVquFjz/+2GXE2PYimu1tM8hY5srrU7cwK/Znf/ZnHTh935k0Smp7sLTwL//yL/F//s//QbvddhsG0Kn3ZcAr0LMusE/woNfr4dGjR27n6BA2p7F2NsGibreL7373u/j93/99DAYDHB8fO30KxCtGFDhT24yka7Ee/9lnn+H8/Bz7+/uu7JNB4bvkicq8rZLqdrv44Q9/iLOzM/zpn/4p/vAP/9Dpk+VyiY8++shVBtDGpEwwwA/Ee7OSbED3o48+wve+9z1XBvr48WOHEdylnNB/ZSB/sVi4NfHVq1f4kz/5ExwdHeFP//RP8d3vfjemOz/++GOkUimHB6hPpr02lc+awar0ve99D3/0R3+Evb09/PzP/zz29/fxEz/xEyiXy5fWrJuksLT2XzGyCgeIl1XoQ/UtRLoY+xxcvXaoRglwGa232VMka7yrkrKK1Y5Vr+1zEEIiHz/W8YTH+haiJHmy1wyZH0CcFwoi+3ikfLDPWvmgzu11eB0SKS9omPFv+7Ln8G9S0nPfNH7omMkPGiPa7Jq7aeq5atj6xryJ8qGZvHwxa5eZvQQByBeWJjGKp2XB5KWVrU3hh4LvzNjkd1Y3JpGdK1EUuWsxW8AaziES+cHyIDY/V33JsSp4RFmxrRW4/qbTaXe8NlTfFH5QPpgRwfsHVmNM0hG+tZV6hXLC6oJN4IfqC/KFGXZ6nDrDCghEURTru6ktJOhQ6S5xIRP5QXmgDtH1Rp85ydodGqTTNhwMzFA+dPfGEEnlgxURXDMsT6xtBlzWo8zgBBALUHFe8hWKnFjbmffJucLgP9cE1a3KAwUAdD0lyOCz0RkgZPCcpZF3HcCiDNjPADjZIEBE+dD10WYl+ao/dNw2AEwaDodotVrIZrM4Pz93m25oZt9t82G5XIHrAC7pPFYBcF1hdpjlBW1WnsNMb/XzeH39TK/BnU3z+TxOTk5cfy/y5LbBZ46r1+u5bHYSqzjID64vXEM4B2ib0eYkP8kP2qnW31UekR8MIOdyOZyeniKdvtjIo9frxXYwvWmevAXPboF8jhhTd/kQWUpCxciyEBpeTG3ktsXZbNalNNs+NDr5QiWrANgLAIDjBx04RjE5AZfLpYs4+Pih6cD8jZCBIuAyOMJSS2aOLRYXzRPZyDabzTqDBYCTAzbj1bJN5QevHzI/lBdUmFSkbD6r/VboyJIYrWDNfa1Wi5U7a0mROoahEvmhu3kB8QVb+ztpSZpG91KplNvVR/logaXQASOVD806tEC7bwyaGcIUedvzLQlkDZXUmKeTpyCiAmjL5dLJCdcY5SOj4vYaauxZIz80oo4bDofodDro9XpuXujztcaXGqjWCdax02HiK4oil/EcIvHeWabI3jrWBqE+tQEIJVueakG3brcbK3cOkciPwWCAVqvlSk0BuAwhX+COpHKiZUWUE86z8XiMVqu1UfzodDou053lpswo0xJe1YuUI5tZpKVYAFx/PO7CyXU9NFuE/GBGM3udLZdLVwqlmck2wMCdeXVcWt5LWdC5ZAG5UEhtD5ZUsUXCfD6/lO2joBD/VzuW42MvNQWatP+Vgtmqn++S1D+xQPl0OnWZqpQRZm7TNlfe8f41Gw/Ape/0N/n5ZDLB8fExlsuLjW/YioSN2G/bdlWwiFmGdh1lZnu73XabhgAXWf8WNNPqF6s7+bzVLlWe095//vw5+v0+/vAP/xAff/wxPvzwQ3zjG99wu8PeFoBGPsxmM7x48QI//OEPkUqlXE83ZsCxckh7NdPmJg8UkAZWPWtpp1DX8jtmapKfBN0BuMqs//W//hfq9Tp+6qd+Cj/5kz/pNlhgSfhN03w+R7vdxmg0wg9+8AP8+Z//ObLZLB4/foxSqeR2zhyPxy5rkmWpDNICcGsmATb6v7oRC9dUAI7PAFxfVma9EStot9v4sz/7M9c/bjqdotls4oMPPnC+4E3Onbfg2S2TGqY0LmyaJks51VGh0LGZIAEUdZSpgEJbgH1kAUWLMmt/ETp/s9nMfcZSLG7xTQfY8oO/FTIpH3SxpiJlLwmCX5rxwKgFecCog+6GZRvAh84PJeUHZYTj8RkawIVDQx5wQeOCZEtrNoUXFlwFLmegUp+oUUJecW5oI3zlpf2dkMnywne/68ZBQ0blScuuNnGuWLBZeWMb4asxpwCZXoOAmS+TMWSe6D1qP1Fg5aBokIbn6PckzY7QcSvYqBmOIZLyQ5v8A6vMMgIfPrDIlzHCdVr1MuWKxm8oGSM+Uvng/dpSGAV/bKYIDXuSyg3XafKbWQfWCQ+RCAorWM4AgzbSV74sFgvnFOrYKFuqj+jghJRRlER2vvB+2eidMqC6knqA4JmS9pckEGfL1ULPPNP5wjlDmdBnr2sNwUQLntF/4VpEX4c80cyz+wbP7GfUdczAY/CWc4Fyz2O1/x2w0h/kG+VJM8L5W3xnyxL2FaNPcFdBXx0z/1fgi98x+051g/JhsVjEyv7JD/KM/NBkCn0OlDuWTn/xxRcYDAZoNpsuC4y/cVtEIKbb7eLly5fOpuAzZza2ZpSSVxwz11DNRKWNTl9F+1rTbld9wY0pgFXm1rNnz3B6eoqDgwO89957AC6CFgSpbnoOEdBiie4nn3yCfD6PcrnsEj2Y9MFnSjub5bYcv84ZYNVChddQfUAAmXJEvnPuABeycnR0hGw2ixcvXuDg4ADL5RLvvvuuAyrfgmeBky4kvgWBE4kTnug5s68YAeSiTGNG+0r4JkWoxpryw5a+aLaMGixEj2m85PN5ZDKZGD90Nzj9Hf07RH4AiMmHjbYpWMSsKnWQ+RmNFPJBG59bxzdUI42kURk1XpUfHLv2kuFc4NgVQFQgUcGF0HlBogNiy0S0j4Yu1AoiK0Dky6phxusmEWVEwREfUY5UTyo4r84djThNEd8U0jnO8TEbjaUl5BmNEuoS9uIgmGKvu2n8oEzTuUkCyHisAmOUE5/jxMj3cDiM7VYZsg5R8IzghQ8kssfrmkOyQD2P59rFzMeQ+QGswABmD3LO+zIefE60JQ108nhmLhUKhaAzz4BVA3T2WSXo55MLkq7FPuKxdIr6/T7Ozs5QLped3RdixjfHyfKfXq8XyyLhMVqiq4AI54bli8oTnc4oimLACJvBh0aUZ+UF57kPYFeyuoLvNtOO6zQbq29tbTmH9z7sdl0rLMgJIFa+yrmiNlVShYcNyvi+V5COvUwJkPgCfLfJH94jq1n4t/6mBYJ1910Al/rgAfGsZZ1Lui4pKTBCG79araLZbCKbzboscK5vN12ap7p9sVigXq/jww8/RCqVcr1PtUqqVCq5jCuOnf66Zn9z3L7eb9oHjeCZ7orMNSuXy6FQKGB3d9dtYsRNN5iVRt/wpnhBmxm4eB6PHj3C3/7bfxvZbBYPHz5EsVh0yQvMzkulUigUCrEqIsoL11AtSVZ+MJATRZHbRIB2rPKDzyCbzaLRaLjs2LOzM0TRRc+8crmM/f191Gq1RPzkdWmzvKcNIjUwfc4vkVdgtaMZwaXFYuEmZi6Xc5k0ms5olbAuUqEBRnZhsOCZggBRFLnJR/4BcGNn+uZV/NDfDpkfWi5llSr/Z8qrOjlsWk0w0ccPnwETGi+AeA07IzhWPjTFHYgbbBotV/BMSyd8WTWhkuWHr1eRGguUF/udLedUvbNcrsr5NoU0GGHJGnIq6xrl8/WO055hmwSuAojNB01nHw6HsV1qOTe46xcdIS050UykTcgWUVJwRDOhkjIt6chbo00DMTyGjdXpMG2CfJAfXF+oJ3SXPHVO7LkWQNN3ygt7wDDTKnTS+9VeQppZBeC1gS/q6fF4jHa77QJ/IdNyudp9lDv1jsfjmANq7QgNRPiAIr5Trw4GA5yenqJarWIymTjHL0Ti/WppHsFyyw9dZxV0Bi73xVN+UDextLxUKqFer9/XkBOJ90x+9Hq9WIaiHa/vmVr5ZwBHzyOw3+12Xa8iAkb3QT7wTMfLdYA6BMClDB8GLIHkjHk7p7REjaAAQTqCCLyHu1p7aB9ygzoNMDHDjPyhDeWzMa3tyWvr9+Sbbn6nWXYaIK9Wq27DOO4mPp1OHc9vMgNNn91isUCj0cD+/r67FxuMLZfLLktQ75n3yGep4BpJg+D077SChvOR6zizvQ4ODlCv15HJZNBqtQAA7XbbPY+bBM/URo6iCO+99x6++c1vOl9LfdRsNot+v+9kiGAgM89YIaBZmlolpLxKp9OoVCoolUqxrLTBYIDpdIpcLodSqYRisYhHjx6hWCxia2sLp6enzvYtl8vI5/OoVCo3BrKGuZL9FSN9UCocWmKlafPL5dI5e8wksqWJm04+JUklwcwiZueRH9qjaNNKNdeRBT5IyheSRig0Jda3QG0SJd2vlRPryAEr4MCW4vnkY9P4omSNdn2388F+ZvlBsg5SiORzThQU9OlEPWfddfV90ygJKCXZqL+Wl2gWpsqV7UuyCcRxauaqkkb+eTx5oOuxBizs9S3gGjLp+GzPRL7ztU4vqu5U3aGOXOhlrMDl4J1mgawDgYDLPFBSfmh/sNA3DCA/NFClWUE+HULy8cMnH5QRH3AQEul9EQDVMjTfsUo+e8sCz5Y3AIKfNwq+q4xYcIR0nfXWkq4xofAjac2jrtNgpp6zbq306Q2fTNjrcF7ZHtd3QUn3dtXaobYEgUdrt6uesfaHXoPE7CSCIJVK5VLZ+E3LjdrF+vva/sPOc2uTatkmqwJ8epLfKx/0t+yzoJ22tbWFSqXisq24xo3HY6TTaZTLZe+69ab8YOCZGWSsftLsMcUxGKgjr3jfHAPfFYC2c0P9uqRNM3jtTCaDSqWCSqXiyusZ0OLfvuSLN6W34Nktk8+h0V5FBIYo/HxpnThRXZvmuSnODYlKh38rD9ShY28EYKUU6dARwVZHT0tv9JzQifwgH4DVc6XCWC4v6t+tIccFVXu/aSmfRsw2hR/AZQWq5REEi3icOv/MvtOm+MoPJV30Q55DygPLD12ouLmIAgK2dFVfm0rkAee9gqWqZ/l/kgOkMuQDWjeBVBa0z4TtH6lrCrM/lC+qbxjtpDxtiqxQ7kejkWvmDMSbuwOrLD1tXm4Nf40a80UQis4ks/VCJAUsWJY3mUxixqtG6ckLmymiDoBmEJDIk16vh3w+H2ymldoW4/HYZY7o87N2A4/n5+zNo/xQ+4zzcD6fuzK3UOWDRH3AjErr9CjfeDz5Ye0t4LI+Is9sP8UQbRE6hp1OB6enp+j1ei7rTHta2dI7lRvKv9q32qeK/9OZ5m6KSdmf90nKj7Ozs1hDeC3fs/eu/CCvrIwAq7JOvdZwOHRlsiEFbnQN6PV66HQ6sZJN+mbMEkuSbw3gcOw+m5++DX87n8+7TJq7slF8gI1+x/vTSiLqQva643zxBfU0k47X1B6LChrSv2HW0LvvvosPPvggZuOq73hTRLCU9jWrf2xmol1X1VfX3n/D4dDp16RsMPVpOXYdk/YOy2azqFar+OCDD/Dw4UOXQczNJig3lUrl0tr9JsSWGMvl0skj/QvlB9dHrRLTFkMEttrtNoBVeSp5zmtFUeTaVvFaWqGnPUvJ90qlgq9+9avY3t7G559/jpcvX6LT6eD8/BzFYhFPnjzB4eFhDND7MvQWPLtFSkJJ10UxFSxSR9EKfyiLy+uQRdwtL/i/jjeJH0kI/iaSddbsWBRkJGkE5K9aVqIlq5h18bVgY1K2lfIuRAM+iazxaR1alQELCvmAIR/AvAn88D3Tq7LPkq6z7v9NIn3OVv5JatCrk0dDXh3hJDByU4iOum2ToO/khWad8Xvr/CjopqBU6MAIsHrWtvx23Rrju0YSPxQYsVkoIZLy46r79elGX8CFMqMBwND5oWC6b768Tva6BZGsbgbizeRD5gmzBplpxc+vqweTAnLkBQEGfuabmyER+cFyTVKS/kiidQFKKyehzxsFi0hJ9pWPVA58c0QrLEi6Jt8FvU5A2YKkSbLhs8H1cyAe8LQgCkEa9mArl8uXWk3cNKm+0oypJPsxyeZmNZU9zv4WSZNEuK747BkCRuVyGbVaDbPZzG2qwGCZLY39svzQ9g920yHLEwUVdUwMNmkAj5Vm2m6F4JatKFKZ098jqMjMRAKPLIGez+eubP6m5tJb8OyWyUYcdPJQGDhBkpRLkjOziYCJgmIWKKNC1B5PStZhJvmMuE0hzZyzIBiVpy7YlCEtaSWFbKCuI9/iwYwx65gA8EaZNFKuxrrliXWGQiULhHER1ohl0sLsAwyscW8ByNBJF1XN9LBZeVbXamaIXYh9G0uE7ugpqWGZzWZdDyfrkFCfarTNZkMwysddjTV7LdSMEeByXxk6pJrqr7vkca21xreWFrBBrxr9duOfUPkBrPrQsAyNDZVV9m1mN8mCi9YGAeIlD5PJJLaRQohEGfGBAT5D2qcX1enV9Vc/Y3/BTdh9lJmatpcfx0VS+4TnKm/0WLu2bMr6YvlBebZrsAbr9FwlzhvrfKtdR70cIlik/shgMEC323W7GgKrLCGVf45PbS+SL1OHMkPg1pY7h2a/kx/cQIGbEVmbQm0NYJWZp8CRrr9awubzAXU9ssDMbdF1r71YLJzuB1a7yxJUyWQymE6nLnMMwFowh/ygHOnnqVTKZcXTRlFgjdlet8WX6/iVChblcjn3YlZVNpvFdDqNZaPZ8l+beUa7xWb3aQsjZqGxlxeJNgv7wX3Z3meco7z2VXKoz4yAVrFYdFnqtDf5TJfLpcsIV5tDbQ/KFF9aLaG9v3ks7bjhcIjpdIqXL1/i008/xfb2NvL5/Jfuv/kWPLtF8jl1unjoQkWyC7ZPaSahvaGTjU4QPLNledq4mxPVKhk15uxvhE46Ln3OdHBtKrJtZs7jbIRGr6+0KTxR2bByr3Jgo+VA3Gjd1JJVS8oHLVXkIunLNFIeAvEyLisvOq82gU9qoPBldaKO28c3/q3AmepZnrsJZMejfTJphLLXGY+3uoD6l6URTLNXMDFkIABYybjqSRpQ5IeCqrrm+nQN+aV6ZJM2lCA/fOCZXW9IlJekclZfUIeA1Kb0+JrNZm6jAFKSE6Cyr7zyASiUGf5GCL2b1hHHNZlMYrvI+iL6QDzIazNNbKaMfmflKETScXGHYt/uscoLkp0vdrzWluc5Vp+ERuQHN52h0wzEbQ51cPVcktUbeg0S+WD1SCg2qwYTKB8Ez2xQzgb2k0AiADE7zrem6NpuQfoQSMEZALESSwV5tLQPuLyRhAVIlDhWgnIKlChfrD94Gzy66ppcAzSYyfYXHAOBLi1T1MCEBUppt9C2UT4peMZecAyg9vt9AKuy2i/LF7UnrgMkciwcb6FQQKlUQqFQcC2ZcrkcptOpKy/VQC+vr4FgzjP2HKRdq7LBkmc+C+7Iyg2Cjo+PUa1WEUURDg8Pv3Tp5lvw7I5JDRC70PAz3ytpYfZ9t0mkIJFvEeFnasBZh9/Hr00l5YevTIjK1jqDagT6+LQpPPGBxBYA8j13ZqrZOfJXQSbUqb+uAaUgtF7D9wqdfM9OjXcFyKyR4QPY+PddRXNvg5JkWsE0n2Fq1w3An+F8m5Hcm6akue0L1vjOVR3rW5OVN6HLy1V6Lun+fXrS9i2y54TKAx/Z9RGI61VmGur8sKVkURQ5/eKTEwCx42/LkbsJUufX6kwLhijvbPmhjzRYzGuETlwvCTb7yMoHnT0FSygjNrgJXAYKfFmPoRCBceVH0vxXgMkC03zXsjfy0RfUCnG+UP65izWfrwLsPr1pwWYlG8Cw4AtfSqHwRgMnBJp1t0U9RnlgdamuRQSCWFbHzEYFoewGabdtz76O3tLxbm1toVAoxDa+0zlifTflhWZZsWei8iiKLnqBKVjJXmAAnB+kf38Z/ct7ZMN96rfrngsAuVzO7bipa6r1cbV82YL0zDDUzVwoH6pHNZDMLD9mKrInKTOtvyy9Bc/ugFRQ7AJMosJIKjtThBq4DKKEoljXkQ/YsI1YLZ80Q4Djtbzw8WkTDDYl5YdvRzwg3igRiDd8BuDK2JQPvshwyGSNeFWsvnJeHTvLGi1tGoim96kLJ0FCdU6sgc6/ffNgHZgUOtnnx7GokaF9EhREokyRlKeMaG0iWGSND8oHjU3OBY1y+/pn2Gw+n4G6CaQGtHXWrKNH4jyZzWbO4bWgrG/zjdDJFzhJcjQsIGC/twCsr6SN54cmK3at8BnoWmalekYb3XPe5PP5SyWtCghYwC00nuj4uKGEZtJQvrWsmeOy5bl05ABc+txWV3xZJ+62ablcujJFOolAfI1MpVKxDVe0nYYFhZSfvIaWtoW+5iwWFw3y2+224wftDgUL1YZXW1T1hy/LlevvYrFwju597Cp5XZrNZq75+Hg8dvepLQA4RgKIzJDhfLA8yWazMf5xs6tCoeBK2ghK3RVdV1+xrJdZToVCwX0OxPuEMvuJetFm6UVR5EAg6h71ZUqlEsrlMorFInK5XKxM8zaBs6TWBuuOXywWKBaLaDQasbWDvNBsPfp6Kvu0MwqFAsrlMgCg1+shnU6jVCoBAMrlspOPUqmEYrHogCXyC4DL8lJd/iZ8oO7vdDpIpVLY3d291nnkW7VaxYMHD9yGTqPRKJZxSjCL/LJAKW3afD7vwHxujqWlsZxTBMwI2PF+ptMpjo6O0Gw2b6Qf3Fvw7BbJgkX2sze53iYCQz7yARnW0CdZoED5EOJC+zrku38LBvr4pMclffZXgXxActJx9nj9nBS6vPh0BpDcmFYdYP37Kn2zSaBIEikP1Il/XaPKXmcT+GLnhBrlSZFZO3984/TxbhP4QVJQRDNqgPjYtK8ZEDeWSWrc20ho6DyxYLr+vW4cSSBj0vV82UohUtL6kaRXrR2SVM667lohkzpz1B/6IlBi9Yb9/6+KvcH5r038rcxrENM3Zg1a2vVX+boJeoT8IEC4riTR8sMHKK+bd5uSiceyb82+9PkkKieAP9vXAmlRtAp0K1/uUj6uO485Ri211Wfn0w/22r4STZUtlQftJedbv26aR1f5GknnsGSf9oUCV0oKLHI8tgTVfq480cxEgm0+fawBjC/LC5sxdl1+zOdzbG1tuTJNn1+iQS2Ok+W/ABLngwVglTe5XA6FQgGpVCrWB/cmgzhvwbNboCTlsW4bZhWQJLDE5+RtwkIMXJ7AV/EDiDtCdnzqMCbxImR+WNKSCDXYlXRBsQaKvvvkZFP4cR2gLOk8IN6HRFOerXEWKj+sjGukm2PUtHbKiJUVjn0ymbjFlSUmuuvNJmUX2eg2yZZ9qM6gHGlGJo0cXbA3ERzheIBVXxDbxHi5XEV6kwARGkW2f4sF4kIlPi9GHafTqZNvNu6lsU/DFkDMOdQ+R7qWcJt0RnqZ1RcqP6zhrX1DrKNqj+G4uEMVAJRKJRcFZoSXTaLZDLhYLAZbckXS+aLgiM9poRywqfB0OnUZFqovdMMW8o+Ni0MFAlS3WbCIa0Mmk4mVp5Jnyo/hcOjWFOoYCwZoT57Q5WO5vNilTjPxgNVuh+QHM2mWy6XTN7ouUc9Qx/hkjHopn88HmcXK584NFJgpo2sj75uZNMycYjN0XkOzFXXeAHH7Xv8OkRaLhctMpP5TH49zh5k0AFwmlW7yxKbonDMWdCQfte8ovwuJmIl3dnaG8Xjs5gj1BZ8nM9SiKIqtn5w3w+Hwkv4hr/jOecbMPF3jgJvljQJbNmnDR7QvJ5MJjo6OcHZ2htFo5Eo2mWVF2eeuj1EUoVQqYWtrC6VSCaVSyfHDt3GEgkO5XM6dw0w87aPGIOCXBaU5rslkgvF4fKnia9154/EYR0dH6HQ6WCwWKJVKLiNT5wuzn1OplCt1rdfrbkdV8ippDNSltVoN1WoV1WoVjUYDhUIBDx8+xHA4xPn5uSsxns1mqFQqMd/gTeXnLXh2R3QdQOBNgI5NcfZIvM+r+GHBoKvGt2kgkSUqvSQjk/y47oKx6bzwyYfKjv1Mz7Pg2aaWoQHxqIySBdstv7TEiqCZAosWiN0U8gGJdjz6nGnIqaHrK7WwDvSmEA28q4ASGuo2Gg4gxks7VzaBJ+rQMeWfAACNdc4BjjGdTrst3bV3CxCfO9pDY1OAANUN1vC0z9TqRTong8EgJltWX9D4ZU+aUJ1efU62pJLfMwhhAWaWhURRhG63e6kkzc4tLZkOWT5ImhVkwSJ+z/f5fO4AZAAOPON3vgCvzrWQ7RHeEzNpbCkmZVtL0qgb8vm8y0iiLvGVL9oMEuqTUOcNgEs9z4DLusXu5kwnnt8xU4u2q+okggmhA2fAChAYjUaxXUHVR+H9TyYTBwYQBGMJ3Wg0is0Vyh71j12z72q+JNnaSUSgh7vTciy+HpH8vlAoOPCH88aCZ3bdiqLIW9br0yU3wSsFzq4DnpFmsxm63S7a7bbb9dxmakXRRXuI0Wjk1lmuocVi0e0G7dtIROcIwUeCiTYDzbYf+DJ6VzfZoc67Dk2nU7TbbQee5fN5F4AiL1KplANXddODQqGAWq3mftfHfx2TBjgJKnL30dFohFKp5MpOh8MhCoXCjcjKW/DsFsk6tD7n3x6nxoc93n6n/4dMOt4kfviy9fQYX2SY5APOQueJJRpYAGKOfdKiZuXDBzRuUiaNJXVKbA84HYsaMCQfKGKzaDaFH77nZ+UDiO+IpmSNATVUNpEfShwb+ycoqGb5ReKxmtFnAYVN4Icdp/bXsLvR8jmrwU9jncYtnT6Vp02RDd4zDfPRaOTAYp9jRqNTjXSCRcobzaDRTIDQeaJAiEbrfU4bjfHlcul2W+31emi1WjHDlXzkdZfLpTNas9lssPxQfWhBQ8C/nvLvcrmMer2ObreLVqvlBdyVLFjkO+a+SdcN1YO64zn1gtoXURShUqlge3vbOSG6C6OSBRdD1iPKB4JFWj7HrEvySQHWWq2GZrOJ4XCIVqsV2y2O17byp5m9IfKE/GBAgZlj6rgz8KDgQhRFqNVqqNfrsd5OvAavq+sPr0UdEiIIr2MZj8cx+WCwhqCIZuakUimXDcM5wCwbXkPnj8oas4moR5L0zU0Rr+8LrFmijI9GI7TbbZydncWypTg/FPzjWlGv11Gr1dzuiMPhEJ1OxwE0CsgDiAXDCBDp+uwbx13PJ9pcw+EQr169wsuXL9Futx0Q7yMCzdvb26hUKq5vWb/fx+npqeNFJpOJNbfXck3lh2bFAiv9azGFNyFeK5PJoFKpXNnzlXboaDTCq1ev0G63MRwOnX/Le7f+Wjabxe7uLqrVKur1OqrVKjqdDk5OTjCZTNDr9QDAga3koV6PsmfnIUFb4ML24wYCX5begme3RBb8UIPNLqo+g0yN9HXI6yYY86QkZ982ZrTH8d0HPqqRpn9vAtlx0kizYJGSDxiz5Yl8txkDm0JUtAqcKThiDU87B3y9I7QxfOj88M1tXRwUEKNhot/Zl5aVaDaJzTIKmawzyrHQsCVgRH4o6VxiSU1S2eYm8ELJgoSTyQSj0Sjm3FD+1flXh3E4HGI8HrvPCBiF3tTaUjabRblcxmQycdlENiOPxlQul8N4PEY2m3URUZYfkTjvaOxrE9vQifet2Q9qSFswLIoiNBoN1Ot1nJ2d4Ysvvoj1w9Lj1XEsFosoFApBlp+RrEPGTELteQfE19R0Oo1Go4HHjx/j6OgIz549izVG5/G6HpEnWloUIlmgnY4IsFoXrOOVSqWwt7eH9957Dy9fvsTx8bG3obblp113Q+PJcrm8BPSwTw8zhlheRMCD2VJ7e3t4//33cX5+jiiKMBqNXKaWtWUpJ9oMO8QMVq4hXEd0d0nNAFoul658kXp2b28Pjx49cuWvBBXVfmNWDrAKYrABOssc75KuAhfIDwJf3W4X0+nUZQ2yRHs8HrsMKz7r/f19HB4eOvuj1+vh5OTEXZNzgiV+zMiiziYwdxegkC1nT/rN+XzuePHq1Ss8f/7crZvq4ypwDlwAPw8ePMD+/r6bW61WC59//rnbxVQDGgQR+eIaxnvgcVbP3gSvrN++DoRi8LHT6eDjjz/G559/7mwvXwYZr5/JZPDOO+9gd3fXje/o6Ag//OEPMRgMHKioYCEzzriRBG06rmPq++lvfRl7hc8in8+j0WjE5NVHvJ9ut4tPPvkEZ2dnrryUwU1fhVUul8OTJ0+wv7/vbIrnz5/jo48+igFnbLnCdVx3YmXAVHdA3traQqVScaWj8/kc5XI5EVd5HXoLnt0B6YNKmkxJD1K/0wm8SaAZad09+zJmksaWFHnQ4zeBL1c9w+tMbgVIVMnba28CPwB/LzJ1aK9DuvglXXdT+KFkn7WSHZs6Njb9fNP0xjqywCqJCymw0r++uaK0iXNF34F4H6+rziEvaJD4+sltEiXpUw26KFjKXVot2KpBLp4fcraIjxRwV9CCY1EHn2NjJhmN43V2Ca+1CcEIkpUPC+bYseZyOZTLZbTbbfe9r5THOlshy4cvqKKkc8Vm8ubzeVSrVbTbbef8+HTpXTj7N0UaSNCMXWtn81gNSBSLRVdexB5OALxOs9WrocqJzV72ARXKDxL5Ua/XXb9EnSsqS0l+TKj8ILhqSxLX3XcUXfS0qtfrLrjHrESf/UbyBYf5+V3w56p5TPCML1ta59OnvA4zeQG4kjrgcsN4Pd8mF9wl2bH7+DGdTt2uo4PBAIPBwB2rwRbrk6j+YPZUPp+P6SMfaKfBTV8Z6zr7501IA0P6e0nyyNJT5Ye20aBO0GfOMXFXVYLIPIeBbvLEBjAJ6Nk+zrq+2/YmN0FvwbNbIj48RsAV2VfSLBKex8/VyNFJYZVIiIuOkjXcSTZDxvc5x83vOQHt5Ah9EfaR8kMdfCsnPtBD+UGForvLhV4u4SPOF45NFaxvYVX+6TlqpKishBj5Xkd0aFUuaMj5jBXywwJEdi5Z+dgU0gwq4OL5Mgqqz5rECKdm3mmmmjVmfE5BqMTnaPkxGo3Q6/VivVX4nTa/plHCLIHBYHApc2JdxDVEUv2vjh+wyjBhtJKRUMoHj1GeTqdTB7JpZkTI80Z5wMwz3vdyuXRRbjqDURS5z2q1GnZ3d13DdOpRXs+uSzbTKnTi/dryW4KJmkGRTqfRbDbx+PFjTKdTV8qougS4kBkt99Nrh0h0VujM2xJv0mw2c9mowAXv9vf38bWvfQ3z+dyVR/MY27BanUcgXBt1Nps553c0GrmeQ5oZxrFoCWMmk8Hjx4/xrW99C0+fPkW/30er1cLz588xHA6Ry+XcbzBTTXkOhMmT6XSKXq+Hfr+P4XDosqm0PxtlnuX+1DXvv/8+fvqnfxpnZ2d48eIFTk9P8Rd/8RcYjUYxfnBdIR9oz4S47o5GI7RaLbTbbZfRDaxsEQAx24zzJZfL4Stf+Qp+/Md/HP1+H+12G0dHR0ilUg5s5XWob6h/qG/uKzMxad1fLpfodDp4/vw5nj9/jlar5bKCOAadLyrr5MfXv/51l9HIdUP74ul1CM7V6/VY1uO6NfjL8svnK/h8cODCpjo+PsZnn32GH/3oRy4jl7aF+v3M5tTMqSdPnuCDDz5wn9H2Yl89JonwpUBlpVJxGZvceER9Sd43cHln09fhhW6upPzx+R+LxQJHR0f44osv8MMf/hCffvqp63kGXGSOUcda8DWVSuHBgwd4/Pixk7/j42MHxDHjjtmepOl0imw2i+3tbTSbTccT3XjC+srUZV9WVt6CZ7dMCv5cZ3FQtN4i9yEuLtelpMiVjy++/30RkU2K+Cop4KcZMkq+Z+4DkIDVzorKp03hhZIuXOqcJI3LF53jwq1ljL5jN4F80ZMkEJ7HJ0X+LB9CBgCSyKc/6PTyfyU1QK0htC76uymkz1EdEhokJH32WhpBQIRgIt83mTdqKOpcsWsFs6sIpihZeaERGTowYonyr0Y1nT6NHjMay34gNE6t8a0yYYH4TeCJlX++q37VuZLL5VCtVlEsFmM8sPaIDX6Gnomn60jSXFcHmDwqlUpoNpuoVquXHGWb6bwpOoT6T7ODfNkN1K2awVCpVLC3t4dut4tCoeAyrmwGr/IkdDBR+cH7tSV4anfy73Q6jVqthv39faRSKQdG0paz/LBJA/eZ8ZwUIKJsE0TUvmY240ezhbhe1Ot17O/vo91uY7lcotfruTVXf1N9RE0OuMu1Ru/Fxxc+M/af6vV6DgDRkrmkwHc6nUa9Xsfe3h76/b7rI8ljfWuLtq/hWmYTAm6aPz4/1fKC/wMXgNDZ2RnOz8+dzPM6qhstP7a2tlCtVrG9ve0AJQKqNrCr5arUsyxX9IGJ+v5lg58KEl+nHQH50Wq10O120e12HRio2ay29zDXl1qt5o7l7rUKrmsGInmaTqcdiKglnNauYwDxpkDpt+DZLZDPsFRAwKccKeiaysjIsBq/vhe/C5X0XrVvii6sdkGyRqpFvtfxYRMcHI7D9qKxBgngL5/RBVh7lPDalk8hk96vNi4GLverUUBRHRUaNkkZRD5nKWRSfujiq/PF58zbsfl4kPR/qKRGAO9ZM0WsPmV2iP5vjRdfuRF/K3S+2Oe9XC5d3xBr5Pt0o3WCuN6wt0tSyWeIpOssASBbdmh1I3teUf/yeC3LoYwAcFFv7XkWsozwOZMfmiFB4jOPosg16+YuVWyoa41/a9dwN8pN2V1SwURfQI7PWzPxCBZp3zyVERL5TSM+dADNR2qTAKuMqWKxiHw+j3q9jmaziVqthmKxiOFw6LIJlH9qq+mcCXHeWGBLbVHKCucPvysWi67kql6vo16vo9FouIw1XlfPAeJrOrNfQ+sVSJCQawidU+0Bx/FQfxSLRVQqFScf7Hk0mUwc73y+CnlPx7lYLN5Lad66oLNunkCe6PrBtYPXSafTKJfLbnON3d1dx7PxeOx276X9pr1ngVWGeLlcRrlcvpP+iby2BhYs6KL+CTMObd9YyjUAVw2QSqXcutJsNrG3t4der4dcLodOp+PWjqTfog4ql8solUqxrKHbsmc593O5XMwXsb9lg9NWhtQusfwol8vY2dnB/v6+06MnJyextVrtVGAFyhO4r1arsY2M7H2u8wtehxfACjjjZ0mgnLUvNcCtGb0AHEBG3bG3t4fDw0OMx2NMp1O8ePHiki2n/ND5WKvVUKvVHIDmAxM1GHgTvvFb8OwWyIJFGr2xJSIKflBZ6IJu0XafARKaQeIja5j5QA4Vap14GpHhgmUBlE0BzYC4E8tnbzOMNNJCuQDi2VUKFvlkwgcuhkgWPLOZdBynZkxwUdUUYl9GgAUUN4E4RuvsqSPrSy1fB5zZ6+vfm8AXa+DZjQJUT2oUW8E0G+G0ANom8EFJwUGWQvjAMz2emyWQ1DAbj8cuSrgJWSMkrqHa2F/J9qqh86NNZ/U4+1IQSjMwQiXqUoJbFjxT55d8KxaLKJfLqNVqKJVKMT3LMhOWV2iz7Hw+75pmh0zqrPrulbYG5aFQKLjMAGZa+bLPdJ6wvHcTwTMLQisYQGev0Whge3sbjUYDxWIRg8HAZdWQf7akx/bmCZEUOONmAQqs0znld+z9VqvV0Gg00Gw2sb29jdlshmw2e0k2LMiquio08Izlhwqe6XNUoFz5UalUnHwsFgsMBgNMJhOnWwG/M08dVCqVHDhyH5QEBmiPL80oTKVS7hnyf46FepTgCMvqhsOh21FU7TftH0gwoFqtolqtesGl2yDeB7A+C3A+n7vyVeUH9WMul3MyM5vN3BpUq9Wwt7eHg4MDdLtd5PN5tFqtGBhr33XtIZio5cO3wRNeU3ez9AVZeaz66vq59hGl7zafz13Tf/Lj8PDQ9Qd7+fJlbPMv8pHXpr2bTqdRrVZRqVRcKauPHzfBH103LbB3HQCN42Z1SDabdXb3YrFwNkS9XsfBwQEePHjgyjqbzWYsGEGfj+czeJ7JZNBoNBx4Rp2T5OfclNy8Bc9ukfQhKTC2zqn1PViLlG4KKLKOFAjwZX/4/ub/V6XwbgJP9B7VSfFlxFiAVc+3TsFNoep3TfZeNa3XB3BQkauxzu+tUbKJc8bKsmZOKWiqTgnnBSPC6669aYAzcLnESg03HZPN+NVzbfTKgkyboEP0Hvm3Ojz2O1/WhxpA5KWvH88myAfv0WaeAclZQmrc2XXaXptG8CbtQEr9p70/lJQf2rtMd3mz8qJzhdfdhJ5nvGcFQ5TsGsLjFIy9DgBEYFGz1EImDc74gpkWPKNjoj0DVb8qXxn8sbuPhiwnCgz7ZJ+93er1Omq1muutQ4BAQWQdL9dr/oY61yHyg/etQKrKhsrH1tYWms0mms0misViLKtOs2L0Ze1YDRTeFz+SQADlhYLLSfeaz+exu7uL3d1dFItFV0Zmd4z0rcUEAzRr/i7nDJ8F332kc5p84DpDWVHbslgsotlsOn7ofLH9J0maweorleW93gVd9TsEw4rFIkqlEvr9vttdkkSeRtFFhuX29jZ2dnac/shmsw5oVBtDzwfg3dQpiR+3wR+VC59cRlHkAnHMvMxkMqjX66hWqxiNRs725tpRLpexu7uL/f39mD5dLpdu7iRl/CvAr/ewTkZuki9vwbNbIgoaFwo2lbWLiCpnRh2sk8xohSrt20Tfb5pUmDmuyWTiekRwPJqBBsRT3zUTjxE7WxIQqjFiyWeYseyK/9s+Ndbx1yiV8kMXtE0B0ayyWy6XTj7o0OvCbMdFw4ORCbuw2/T40HliQQ8AsZI6fk5D34JG1Dd2PijovIn8oJGWSqVcKQUA9xllREvymPnLd8qKZq3x2iE7ND7SzNXhcIjBYBDrUaQOkGYMaOYqwTLON0aOVaeGzBOOkU5+s9lEp9MBkNzbicCIRraVFJRNpy+2aWdGEcGlUMER1QO5XA6VSiWWCWWDValUCoVCAaVSyWXTlEql2I5UascAcYeBZZ6hZdCQdB4wQyafz8d0LLCaE1tbWy4Lr1qtOsNfy1NtcIv/E1ipVCr3CgRch6Iocj3uxuOxa5cAxAOb2WwWjx49QqPRwO7urgPS6vU6RqMRjo+P3TV5DWa/ZjIZlMtlJx+h8oPzhRmH6iByHaWjViwW8eGHH7qsokKh4LLyxuOxy3rg+hxFq4bo/JyZZ7TrQyLNuMtms8jn8zFghFnJHFOtVsNP/uRPYnd3F4eHh44f9Xod3W43BsRzHjILBVhlfPL37oMf6+RSnxUBUuWHVsYAwN7eHn7u534Oe3t7ePDgAQqFgptLLLNTWxaAs2NGo5HrWWrBoruidbYgwZFKpeIa1lOfajkq/dqtrS08ePAAP/uzP4v9/X0cHBy4vl5RFKFSqThQUQMwlA9muE0mk3tJCrgKqIuiCNVqFe+88w6WyyXefffdmJ0wmUzQ7/ddue54PMajR4/wUz/1U3jw4AF2d3dRKBScjVapVC5tTESijziZTGIglMrRXdBV8sHdVHO5HFqtFvr9vivzPz8/xxdffIFer4dqtYrJZIKvfe1r+Omf/mkcHh5id3fX6RvudF0qlVAoFGKbRQCr8mH6RbTlGZi4C3oLnt0RaeQ2SSn6Ig266Njv7xqFvynSSJ4Fykg6NvtKysTbZLJNd0m+MVqk3efobiJfdPFVp9d+bxfRpGyRpEy8TeMJycoFEM8q4t82ndqOXY+1vxEyWcDUZllZPlh+qONr0/E3TT7svTI13gIjli8+eSIfCCYpvzZJhzCKa/tT+bLOtNdk0hwDVs6klmyG5vAm0brMM3ucRnl9WVZ2rmi2QcjACIn3zPHxMx9pOa/tdbeONiETz5dhp8/P6kWCq3SSCcQTTPBlWpHoQPuyS0IidfZthj8QL++nk8sSIfKQIIDyw5c9YtenEHnisy3U1lIwPZvNutLVQqEQmzs2s8jyQ4PBIfODxHu080V7hOZyOezs7LjMIvJD9apdQ5QXNns8NNKgpH0p8Xnn83nHD90Vcl1GEbCy70JvIcGy5UKh4LLPtO/WaDRyeoWBmf39fWxvb7ugFhNmbPIDgEt62baWCI0ymYwLPjUajVjAajaboVAoYDabOX1ZrVZxcHCAnZ2d2K7gvNa6rG/aq9oT+i7pLXh2S6QLBtPfNWtMs0BIvglhwSL93B4XMik/NNWXn/uUsE0Rp5Hjy5rxvUIm5YWm7mrmma+cIokfmu7rA4s2hR+a1s0m5tPp9NLYOK+AOAjAiK/26FhX4hsqqbOnEXFmTSVljllgiBF13Z3HltFsknzogpqU9m9JwXpGj1lC4ZszofODIKCuIeqc0RgD4pkE/F5BRGDVDFYBfAu2hc4POvm1Wg3lcjlWMkQiL2wGgZaQAHDZaJQ1zh1eM3QnD7jgiXXqbeCBsqLGf7FYdE4fx8jMX82aUb5syoYBXGc5NmtrcU4xo44R71wu5/jDDGcFEchT9jwLuQccHTDN0rY2qAZ5mU1HR4iZmI1GA5PJxGXx6TV4Xd29NVQATcvVqRuYlWzt7XT6Yle33d1d7O3tuY01mGHH0lZbGsy/tVwt1Myz2WyGXq/nGpwDq8x+AC6DW7NDDg4OYvxQnZLP510vM5sZwv/pcIeYwToej9FqtdBut11PUWClK0gsV2PvJoJFwCp7LZ/Pu2ytTCYTy/AGEHsPtb/mdDrFYDDAcDiM7bYJrOZIKpVy/bj29vbwzjvvOLBI7Vr2QqvX6y5rlTaeAqqqs0IDjHi/XCN0053RaOQy0ACgUqng8ePHeP/999FoNFAoFGJ+YC6XQ71ex87OjguGUk9QJwMXz6DX66FYLAa3uZP2QGTzf5ax8vn3+30sl0scHBzgww8/xHvvveeyu3UtIfBK/cwMPmZzUqewx2KpVLpTAO0teHbLZCNNSZkitgxAyefc8dohGiRJZIFDG5Vaxw+NBiY5u5vCBxIXEhojXEBs2ZQlKx+2dNUnKyETHRkFAn1goi9iqwaevYbtUbQpPFFwRMFENoYfj8eJz9mCqwom6jbOFnQLmXz8oFFy1TjID21+rCUivnmzCaRGF3WmzxjX529L9hjU4TzR8sZN0iG8R5YpsteMNj6n7Fhwno6N8k2zTLQXWOiNz5XoxNJZT5onBEjy+bxzeLWfFR0XzhvVz5uUeQbEswhJtqSXICz5oOVrlBkCaBawVrAyVH7weVJXKNDjy8S1mVaUl2q16hqg2+evgQ7tBRYiTwgMESxTh4zyrw5/Pp93GwTQGcxkMq7hve1tBax6clqwPsTeeLPZzO3+x3nvy4Sis88eTiy5Iq/43KlXVMZUFlgqzWNDA88mkwm63S56vZ4rDyOpzbC1teVKVnd2drC9ve3AAA2CEiQEVvPNBrbUhg1tzsxmM4xGI7exEIENDeal02nX36zRaGB/fx+NRiO2uQLX3VKphFqt5oLCwKr8W9fj+8gsug6pTcoAC5v5j0YjpNNpjMdjLJdLFItFHBwc4NGjRw4sAlZ+IAMVnU4HvV7PtTUieMZ1azabYTAYYDQaBQeecRzFYhE7OzuYTqcugML5wPZEnU4HT548wcOHD12gCojbc9vb25hOpzg9PXVgpLZlSaVSsZLWuwRXg9Hc0+kUv/Zrv4Yf//EfR6lUwoMHD/BLv/RLeP78+ZXn/sf/+B/x5MkT5PN5fPvb38b//b//9w7uOJl84JYqFgWOSL4oKN/VwAs1XXMdWcPK8sNngNusIv3c8mPTaJ18UJH6HBKbVaSg4qbzBLhcUpgEtJKsLPAzLQfYVF4A1wfH9Ri7MYmmeodqgFyHLC84Tu3Po8daw8vyQ3myqTKi4yQ/fBsHKFkHWfm46fNFQXOVFbsxjU/HWD7xGKub+V1oTo0S703LCG1gSl92DbJZatZmsZnOofMDiGfy6jNXeVfASEEhK1d6rP5PRypkMPGqNUWDLgqospkzAFd+dFWmkM6zUPkBxHWkgqKqG1OplHMAmVFFfjAbj+CPz971jT/0eeMLYmvvYQu4UxYUUNBSNCCZH6HqEZ/NqbqR/GB1AHlhS5oVMFJeWX3Kz/Q9JFIdR9IMfsoLs8BZxmizLKkXNAtcAXdmcNqKmtBI11j1Z/niMdVqFTs7O6jX644fOhcoI8w007VH55hmtoY6XyzWYed2KpVyO1nrjqE+G0z5yLmnGzQwUHoffAgm82wwGOBP//RP8c//+T/Ht771LZyfn+Of/JN/gl/4hV/AH//xHyee91//63/FP/2n/xS//du/jW9/+9v49//+3+Pv/b2/h48++gh7e3t3OILLpM4N0XT9jA/cZ9Dq51pKE9pkeR2yi4iWBwCXNwrw8YRp9hqZoJLh35vCI+VHJpNx5THq0ACXgVR1dJUfNi1+kxxhC5xR8doUbssXu+MK+RFFkcss2SQ+kCw/gPW98DheLSsCVn0B+LkFmjaJKNtRFLkNWNgwVI0OvhQoI3jChrxsap204+8mkII63ECBG4/YDBsCBdzRi8SoHXkRYmnEdSiKLpfNMSqpICEdPzW4fACAzqukAE/IFEWRywyhc6LAM1/ayNyWeWrpqjowWn4WqlOjxOdo71vBVWAVNWcGAfUJS1FyuZwrOeF1eR4zSKzjHCLZNVTnO22Jra0tlMtl1Go1NJvNWJkR+zrN5/NYA3A7N8hPCzqGRAoO20ACANdzKZ1Ox/jRbDZdJkU2m0WtVsNgMIjpHpK19+26HhrxWWpfYgIjzKJhHzyW9NZqNQcIsLyVL8oIiXpUd5cPFWRVO0yrILLZrLMnUqmUa6K/vb3tWgdwjVGdybLNwWCAwWDg5lMURW7dtkGMkIi6ULNrmZFJ+Uin044Ph4eHjh+6UQJ5yKxWygM/A4B+v4/pdBp0pib5oZsJMQOROmRra8ttDvDuu++6LF5rn7H8u1arYTQaYTgcIp/Puyb8w+EQqVTqUmZ9SMS5TZng+qnBqlQqhQcPHiCdTmN/f9+VdeuztXoknU47+Wg0Gu7Y4XCIUql0L3MlGPCsVqvhf/yP/xH77D/8h/+An/3Zn8XTp0/x7rvves/7d//u3+FXf/VX8Su/8isAgN/+7d/Gf//v/x2/8zu/g3/2z/7Zrd/3dciiy+tAIh9ZQC20CfM6ZHmh4JnSdfhho2KbyBfLj+vIwOt8t2lkI5O+6DWftQ9s5rvv702kdWCwb2y+jLskvmwa2QiwfbdZVb4x+jLR7DU3kdZlXCrfUqlULBhz1dqzSUSDyzqmPn5YveKbYz6AelNInRS7u5vN1vXZJ0nGqK7bm8aXpMClZmkqzzS6b8uokuRpkwDWJNKeq1rqrJmI2uvOjpegNRBfvzaBL0nrqZZw82WDt/qyZO3c0OeOrifq+PKzKFqVKttKCatHtra2XOBCx2v/Dg0Y8ZEmQFA2WFKnmyT4MpXJi2w2i9Fo5K5p5WBTwFX9n8F/ygozNNf1CeV5vh1Z7Tpjs91CIqvfqDdZqrtcLl3vP4JmvnVC55Rmi2vZt9XLoeoPlWG1yTgWZtBpP1YlzjPtNQvEdzGmzGkLibvkRzDgmY/a7TaiaLX9qaXJZII/+ZM/wa//+q+7z1KpFP6//+//wx/90R8lXpeNDknc2v42SNFWjSoA8XIS23eDpMYdBc/nBIc6iZR472qMkh/MEiEfNCKufa00Wu5zfjeFH+rcW+Oc32nPLzVGyS/lh16P34XOgyTiGLUX0VWAqfLJJwebDg7oAkR+cEtzLh4AYgCszSKyBuom8kQNLBL1BbOqfA2qrbGnDk8S0LYJpPLN+aA6hGuPRv84dsqHbSBu15hNIZ0fOk/s2ko+0OBirx6Omxmr1pAN3eG1ZMs2oyhyDo5mffM4C5YwC5q9aMhDzShaBz6GRnbeK5C8XC6doc7sEGZXbG1tuZ5W5+fnsXVZneJN6QHnc375P+0MBQO0zwyAWEaA7R3JcwFc2nExRNI5rfaD6keCZ5pxYzPL+OzZH489JunsKSgbapYVEN9AgdnIupaSH+xr5Otnp/NMM636/T6AuN1GXtrdSkMhzdDVLDn2P6QOIDhSKBQSny3L95rNJiaTCVqtVkwX63qtGTchkfXTlsula/zPzQRSqYuyvHq9vjYriPJRrVbR6/Vi/dPU/mD2Va1Wc/3hQiHLDwAol8vY3d1FqVRyvhqzzcgPPZ/v6XTaZTBSNpR3nFdsxt9sNl2fsFBIbUauA7ZMVXll71+ffSaTQaPRwGw2w8nJCTqdTiyTmfypVCp4+PChy369KwoWPBuNRvi1X/s1/MN/+A9RrVa9x5ycnGA+n2N/fz/2+f7+Pr7//e8nXvs3f/M38Ru/8Rs3er/ryEZiOKFUadpSKgsKbLKDB1zOBFEwURvlA8mZAvzO8mPT+QIg5shzQfVtS+wDyZL6nW0aiKbP2c4TALGFFUAMUFQ+JYGom8YPwJ+pqU6+LkY+GfFdD4gv2pvEDyXN4KXRz//1+yTgw5ehtMnkC77wfzozPM6CbjzOZkVvCukcsYCObjSjgBGPtU3TbaDCZittClnQFFiVcXMN1TFqMEszaOhA63WvytoLlez9qvOjmSEsdQXiu+XZQI7q5auy9kKgq+7Lyr5mO+jaTB75gBPVu/bcEMnKgyU6tppp5QMgqUvIM12P7XwJFYi3YIAG7u1aYXlhx0KQqVAoYDweO3uFv0PSbJrQwDMNvvCdgLrO/aSScBKPLRaLrqRT7XcNenJ+2VK2EEjvWUEO9kRkcIZ9uq7KLGIfL2uH6fHp9KrvV4hgorW/uYEIMy6XyyVKpZLTmb41SPnBzRaUb7rGEKysVCqx0s9QSNdFBuYU1JrP55hMJrFNEOz5nBOlUgnD4TC2O7pt0VQoFFCv11GpVO5UPu5tZv7u7/6u2965XC7jD/7gD9x30+kUv/iLv4jlcon/9J/+043/9q//+q+j3W6717Nnz278N9YtitbJ9y2mqpj1nE3tz0PyGQ8W8LjqHD1+kxvD22etjhrJ99ytrNDY8ZWjhWacXYdouPtKsID4guWTDe1ztan9vYC4fFh+WCBNAQI9N8kYtr+xSWQdVXXSkqLgFny3pWs8dpPIGmC2/MwCI1c5+grYbzLpfFl3jAXRLH8UTArRkbkuqZzYLGbNiNH545tLuqbo96HPGxts0vWR7xq48m2GsC6jTIFb3xoeEiWBQ9aGUiDI6gnNFKLz47NfbflrqGR5ovaFZl8llV1ZmSHQxHN5fd1pM1R++OazbkTDHRYJELD/kn3GOm9YdmXlzAfuh0a+NWK5XF7qucpsMTr5Vg/QVmVPRS0x04CG3fgoNNL1gq/FYuF2aOUukFEUuYwjm+Gv80uzo/n9eDzGaDSKBXlCzmClrmOvTABOLkajEcbjsXv2Pp+GVRO6eylwsSYtFgsMBgN0u12MRiO3o+Qm6BHKh+pCG6iydgaPZXUgx0z+AhcVia1WC71eD/1+3+mj/78p2/yFX/gFfPvb33b/P3z4EMAKOPvss8/wP//n/0zMOgOAnZ0dpNNpvHr1Kvb5q1evcHBwkHgem7reBfke5roMGQUEfAqYgqfXD3UCJZEam0Dyhgn2HFXA2szUHr9J/LAIvTZ0V37Y9HkqYOWFggKbShwbI3OaUUSyjWx1DtgNAzbBILmKFAzwRWc1C42yxL+1DEMBo03kA7B6fv8/9t7kx9Ituwpft4nb99FmZPMyq17nevXKJduUQQLJ4AFigIUlA/IA+AcsISEkiwGNR54yQGLKBAkxtCyEBKZkAQKBXXZRZb9Xr8182Ud32+/2zW8QWueub8e5kfnKlZHfiV9uKZSZcW/cjLO/c/bZe+2191bQjJew6kaZNZeBZwokhCwWWFdmgAWSNCBWFq82y7aBUChiARAGOj6gne+jPuh8UV9ashYCCOAT+/taNgn3ia5R+7VwzbakLckTv3yiQZtO6VXAVANCC5bq1C9+3iawKMm9aAB/r0z1LakLOwmPa8pmsy5Q1FYTmrhRFl+SgzwLrPLv3Cdku29tbaFWq6FSqcRKloF4ryL12Xn3Knj2otK+JIg908vl+VCZ5XLpSrjz+bxje1iWlO4HMosYRCuYaNvYJFHUPmqp93g8xmw2w2g0cme/Uqm4Ulbd89xbZNJUKpXYxE36q7pXrN+SFCErjl/5fB7z+Rz9fh/T6RRRFLl7hGCzBb40SUcboUDLcDjEanXeloRl9dobLUmiIHGlUnF363A4dIAi9ziHzlhfYrFYOCCWX8B5SeNisUC73cZyucRgMHADO5LKxLO+FWNUBd4BxHwuBRP53DlQI4oijEYjZzuXyyWOjo6wXC7R6/XcoKzXwdR8beAZa3tVCJx9+umn+P73v4/t7e1LPyOXy+EXf/EX8Qd/8Af4O3/n7wA4P5h/8Ad/gN/6rd96Vb/6X0hexLJ62czgdZJNzhxwsQRNnf/rpBeb4fcxxzZl0DcxaXyfHaJsYtHZfcE/dcrmddgbLyPW6QLWzY7t/rD6DHF/XAay8zW7PuvMbrIfIeqD4mPS6Z+WeWbtbMjnRdepwbx+z4JnCsJandjPCm1fbDrf+sx9zqYPcOaf2vQ7NIDV9yw3lRRZhsxl77P7LgTx2UT9U1/z/awmKxjA+dqQWIAxabLpfGvSks94E9tSbQmBd/4scB4cK/CaRD1QbALOl3Ti+zaxvfWzfED0pj2WxLtHwSIFcNT3pq7s/vDpxCYegIu+zIv8+dcpBNULhQJKpZJj0QEXq2ReJomvdzA/Q9uzJPmsAOtzQCbmcrl0OtH9YPViq4SsvlQfBMx8lQVJFepF43f1r2xcwgSd6oq2V6tq5vO5K/m0zN6r1kdiCmZnsxl+4zd+Az/4wQ/w+7//+1gsFnj27BkAxBrj/eqv/ip+/dd/3YFj/+Sf/BP8o3/0j/BLv/RL+N73vod//a//NaIoctM3X6foxvEdEmscbJ8rvk8zvrr5knx4XkassQXizqy+pqwI6mJTqWKIorogU4K6oBOm+0EpsKStlkqla1F2BcSdV2Y7eaFw7fo+1clsNnN19aSVv0xQkFTRc8AMDjOielZ8AS91kU6nHTU8ZGYihXuf7ADrhPMipp2g8O/KPgl5b1ggiHvEJh2Ujcj9wJ/V4NeWh4cmuibtYwbgwnQ4Zr1tYGTZqgquhQaQ6H3KPUHb6Qv0uY+0JIf2V+/aFwWJSRJlB9iJeJbBzfXSQQfWZYrKoOG9yztJg8Akl21eBnro2Vcf1dpJsgCGw6FjUqRSKcxmswt2J+lnhuCIAjz6fMnYBhB7n65JWXalUgm1Wg3D4dAFvfRFAMRAqSTqJJfLud9f2VFch96rm3pa0e5sbW2hWq2i2Wzi9PTUfQ7ZJ3pWyEpJmm9SKpWwt7eH2WyGZrOJs7OzmD+m8Yj2Y/JJOp12oBP30Wq1ZkYD695y4/EY4/HY2eWkSLlcxsHBARaLBb7xjW8gl8vFQBA+U4Ic0+kU8/nc2U3111OpVGzABmMd2t7lculstc9XS4Loc3zvvfdiU1TJyuPZGQ6HKBQKGI/HjukNILY22hIA7i4aDocOpNUS2CTaD579bDaLUqkUu1fV12BZLrD2r8jI5f1LcExju+FwiJOTE6xWq9gUztehi8SAZ48fP8bv/d7vAQC++93vxl77/ve/j1/5lV8BAHz++ec4OTlxr/39v//3cXx8jH/xL/4Fnj17hu9+97v4z//5P18YIvA6xZfVu+w91jjTKF0HkMjKZRkK3yWl6HsSMzN/UbHZPWsU1Km1Ad51ARKBi6CYBvk+Q6kBIBBvcBu6LoCLwyHUAd+0Pn5fLyGrjyRewC8Sayt937MAkI9VcB10QfGtz/ea7hsF0/hztow1RJ34WDW6XtvbS8EEvt9+XlKd1U1i2VC6tk1MqU1n5rJ7JRSd2Gev37dJTt45PpaNZYvYpIV+ZhJFAVV7h1g/y+pEE5xa6qtBoD0rSdYFcPHZ2uQT9wIQB3t8YFEmk3FgvAJnNiGRZH1YMFGZIHYPXMa0ok5Y2qdTEjWm0X8nFRypVCool8tuHUzQbvI1KL57WCcZ8z0+MoVOnkySkGFVrVZRr9cxGAxi5Yl6Z1zmd1IIOuo+Y18v9fmT6sdzzYVCAc1m0wGGBINZesl1USeM1zSuB+JscALN4/EYq9XKlcAmXRRAU9uxXC5jd8VsNkM2m3VnSUkiam90/7BUWvfH69oXiQHP7t69+1JKuH///oXv/dZv/VZiyzSBuANL5ggAZzR0oyhVkYdLL3QfqJbky1jFOiapVMoZh1QqFUPx7cFRowMg9j7NiIUoegnPZjMMBgNkMhk3zcr3Xl9vIjU6oerDgmaTyQRRFMWo8eps+II61ZFe4ElmBFwmqhM202RPIl7CSnm2zi7PD22P2ha7h5Iu+pyVeWbZAFyjnVir+lD2pv3sUMV3Jrhv7HsAxHSQVAf1ZcWCgvY8KNjBwE/3iWX0+j47BOG6WU7iC3D1OfsCYe1XogEe3x+K36H7QZuX+4Q6sf0T2a/GNvrWO5aOf9J1ogG8bdRNsfckdafAkY/BZ5M6ZE4kEQSg0M9iYKrBHBCvhFAWt33OytjM5/MYjUYX/i8GjHZqeJKErEJlR2lvQK2G0AbmFiSiLur1OnZ2dvDo0aMLe0x9mtFolEimFSs62F/KAgP83ng8RqfTQRRFF4B33je5XA7NZhOLxQKFQsHtM8vuG4/H6PV6yOfzLlZMimgv0Eqlglqt5uxJFEUYDocAgMFggKOjIzQaDcxmM1c5Rv1xQmer1cJyuUQul3M9ztR/Idvo7OwMqVQKu7u7r3P5F4R2gOxktZG0mfP5HO1221WM7OzsxOJY6qZcLjt9PXr0CMPhMAbS0ocbjUbodDoAgFqtdmX927+O2MSM+h6LxQJnZ2fodrtoNptIpc6njJbL5RgDrdfruaETk8kE3W7XsfAUWIyiCKenp5jP56hWq1cGMCYGPLvuwotnuVw6sEjBAPtFJ17LT+icaPAbqnD9vCw04FHgTPUxn88vBD0WLEqiQ/KyslqtmyVq42GbAVad2P2hwV+o+lDwbDweo9/vu4wuX6dBtiCRfoaduhkaU1HXpFk5loDY99LJtfuEDirLNtVBCVEs+MPyXF+2S4ETvt+XFb0uomeHomWtLIHQfcU9cR0ANN4hejcqOMZ7U+8aTVzpXXMZAzjpQt9Cew5Z4EwBAmXfaPmhDWb42aGAZ8Da92LQp6wPiq7PMtTo0LNBPoX7Q0s/ky5akquN0G2CyQaByrojEMCJm3wv7Qzfq8krvbOTJARGGaQpSLharS6wQBQkVXYd94wOWbCi905S7axO0aQu6EvyDPHZjkajWHkzhbrZ2tpybJxyuXzhdQUFxuMxRqNRIsEzO1WUovuDgAbBMwsUEiBotVqOqaTl8+q3ESjI5XIXhmW9biHYUygUUC6XHXhG4Kjf72M+n6PX62E+n2N3dzfmc2riqlgsYmdnx4HxLHlU9t1isUAURTg5OUEqlUocmAis71qWn/J7SgY5PT1Ft9tFsVh0/irPFBmNLHFm+XsURbHEFX2SKIrQ6XQcMJdUUfuoX4vFAsfHxzg6OsJ8PkehUHDnhTYnn8+jUqnEwLNOpxMbIsF91e/3cXp6itVqdemgyJ+1vAHPXrFYKrNlRwAXG2j6snghA2U+sQeKl4fPsbDvA+LZ0RCDG2DNEPA5YTQyAC4EtVYfPiZAqDpReZE++B7+qevl/rhO4IgGJsD6Mr0sMLFsk6Q67V9HfHtbs9jKoNHkhHVqNwGvoYoGJAogEmTnGbJsrOsi1hZsYu361qyA0mWvhyQKcl12H/jeR7vLBASnH4d8VjRw479979HElQIBtqeRTVCFoht9vpZhyNdflHBS3djG0AThfH5LEkXBYurCsk+ZpGHAtqnE0Ppi/CyeJQvAJU34PG2zc+0zSxBjPB5jMpnEElG+z9PP4N5Sdl+S9QHEkwvZbDaWZKFMJhMMBgMMh0O3T16kDwIfXLcmN20z9KQIf3dOF2UJHf0u2tbxeIzlcun0QYaifoa9Z7QvoILVZGsmuV8vzw0BVeqBv/9gMECn00G/38d4PHb9RFUXqg+eEZ/91V5ySdsfKnonAOtELcHhk5MTB6BSd1YPvHNJHFA7QyaflspepT7egGdXJJrF5AVN46noMpkTQNyRsxe8HtDQxB4OOubamJj64KHin5rl0D4VIZWSqGg2d7U6H4mez+cdCw2IM60UPNSm1wqq+MDGkEQduK2tLZeZYCmEBnrMhGppCf8e4tpVbICi5yWVSrkx6brmTT9rJyKFEuj5xD5vAI6lqHaAemLJqjq7dOaTzgR4WdG9rhn95XIZs6GZTOYCC5E/42PrJZEtcplwz9teTMrI0/tFy4e4HxjgUUI9Lxr02YBen7UtUyS7IJ/POyddg7rQdKF7wrJHVBjMFItFVCoVx3TOZrOuREmHtNhS1lBAadpIskeU0Q3ABSvKLLLrURusgyVod5XNmXRdWCYeANdniM+aZXksHSqXyxdYUrrHgDUTj34+m8BrT6ekibIKGbiuVivHCqIdiaIIR0dH2NnZQRRFjr0HXCQDMGkzmUzc97jHVqvzaYIK4CdJyLajH1osFh1wqOe/0+lgPB5jb28P3W7XsVV9JXWpVArT6RRRFAE4H9JAf24ymbhhE8qySZLQdty6dQvVahWPHj1yTd6z2Sym0ylOT08xHo+xu7vrhizUajW3R6xfS4AJgLPPLOPt9/sYDAaoVCqJBc+UQaZA82g0Qq/Xw5dffonHjx+jWCzinXfewWKxwM7ODoB46SfL4WezGfr9fiyG4x3c7XYRRRFKpVJi9UHROIRrOj09xUcffYSf/OQnbh3b29u4ffu2swOM9UulEkqlEubzudMHsK7SWi6X6Ha76Pf7KBaLV3pe3oBnVyQ+hoxmLPU13UA2K6yfFyo4Avj14WOBWHDMV5ajnxWibMr4azmqfb8PSA11/T6xz90yhzQAsvrwTRK7DmJtAy8KBQotcGrPRqhAgBWfrfQFs2pTNGCxAELo+lCxz5hrpa5CLWN+WfHdjXad9u61wMd10Yu1ATYTrEkZe6aUeWJBoRBt68sk2TTZoGCiJjGBi75KKHaVz5P3pAUT7T2xCTiz/oq1s/wM/TOJYtfBJKQCywDc9EBNOmxiFmmC3H4lHUwEEPOjdP1cG/89mUxizLPL1qVkAepN24wAybQpuj/YOoSAqK6XgOh4PH6pPn/qr/BP6kIrCpIqLFOcz+duKqvGqWzs/iJ98P0E3yk8KzqFNck60ZhUiS1MPBFEG41GG/Vh453ZbHbhDKpOQrAlKiTITKdTDAYDBwJuYmqqDaL9YIICWJ8X/XrDPLtGYh0IItTW2WBww4PC7B2/9zKOX0iiIAj1YfvuqD5Il1bGmTXYoYnP4aY+mKnT58218+/5fD6mh9D14RMyDakPZiSUmQbAfZ9CXVyX8wIgdibU6aQe+LVarVzGk/vLx7YI6eLdJGoXda2qE2aPbdmvlgL4ALaQRJ8l97yWBfCO0UEJGhz7mFZAMgOaTeIDjMk6tP3/1Hm1/e+UmWY/OxRRQED/tM/dB/ikUqnYxD0buPBs+fo6JVVSqZRjjygLl/rQPWKFTAs2MrY+G/0S/j9J3yfcG9VqFdvb2yiVSu41rk3L8jSA5c8rwKggK+1OSIEd74dWq4XDw0NMJhM8fvw49vvPZjNEUYQoijAajTAcDi/0G2Jgx2SWMs8scJ3U5DdtRT6fx87ODg4PD/H06VN0u93YnaD6iKIIxWIR9Xrd+5l6BwHrsl5NEFtwOinCs5LP57G3t4coilwDeE1sE1Tl5MlNww9s8k73Ac8NbVWSqycymYzrd8ZhCvpFm3qZHdC1+2I+gmnKyEqqPoCLiWv1Me3gMl9cQvuhCQ0yGLlfZrNZbMpxkvVBsQCplr+nUimUSiUUCoULMQrvXd7ZqdR6sAArKhaLBYrFomN5XqX9CMf7CVhsYKNNrfknD5OW31nxMUpCFKsPBQoteKZN863zcd3AEWAdmCjbiuujw8p9YoNcBYz4vRDFromXJoEOW/LLn2H5iL7Hgomh6cTuewWKNJjhhcqzRBCNQIll4YQS2PjE6kN77pBVoQArAKcbZQxoxirJWc2vI7rXeQ402AfWPWZeRHEPUR+aaADWjAeuX585xZbz2r0Q6n1r70i7BgsUaYKP5Vu+1xU4CUUv9CXswAAfaGr3PYNnJqv0POn54v+T9P3CfVEqlVCv11EqlWK/L/XAQEcBaP15e8dSD77S56QK16KTIZ8/fw4gbv/Y1J5fk8kkZjeUocT9ZRlWIdhT9bmazSZ2dnbQ7XZjr9MXW61WXwssoh+ietDy+aTaE9qOVquF4XCI4+Nj96wVPFM2nm+Qggr1oa1n+H3g4sTfpEk6nXbTEQluaPxh79GX2fuM+dRX1zOVZH0AfvCMTEKCaHaN9uc1xqMueQ9PJhMHGiVdFz7xgWcE6nm3qhAbYFsi6oLDR6hfAmdkhV6VvAHPXoNYh4tAiT14FA0IeKj0+yGJGtPLMnE+Q6SGR4HG0NlWygCwa9S16bO34Alfuy7sM7187dp9jhYZJfxZiuojtMtGRZkzFKsPXR/1Ye1Mkp3UryOWrq02FLhYHu/TX+g6AOLlVT76ujJqqCPdE5YREDqIaBlzPjtJsSCAbRJvgafQ9otdK7BuYKw9qTYBRvYMhcpIpOjztICPMt8t2KF3qw12+bpKCOeHgICyHLRNhLKmyKqxttPnk1B8/mtShWtgD7hCoeBsJV9n4KdMEt9ztnvL93oIouAq+1QB/vvmsmSc3rmb4pYQ/LNMJoNyuYxqtepYMraXprKLfAkYYM16Z/yifptvCm5S94u9I7kGgiME3V82OWlBMmDd/5uss6Qzrbg+3rHsa0eWqo3vrKhN5ppJpADg7BLBpCTvDxWeB+qDQya4VvaK89mFQqHgmGl8n+qDRAHKG/DsGoo68QqeKVuCr/H9FkhR1lGIAbAN2GhQqQ9dE9duwSI11kTfbflASKKBqzrsPiBMja6tief+4Feoe4SijpkFBml0+cypC208y6yFTklLsnO2STTotb0w7HPXy3Q6nboG+hTLGAl1b5DdwKBuPp9feL426Of7+T37Pvv9kITr4xqn02nMRlI/6tzZMk2eIQ2SQ90fQLxRNRsZ23tC2at0WC1QYhvuh6gT/Z2n06krf9cvDfioG3um7L4JTReWwZBKpVw2X+0sgz+9f/Qe8Tn5od21qdR5aW6xWHTBh/Ydoj8yHo8xHA43likq6KzTA5PY6PwyyWQyqNfr2N3dRaVSucDgp20l68zHtLKAu4plJiZZuN93dnYwHo/x+PFj1zZF7wplJG4C1gkk2BiH77G+WlJ9tGw2i+3tbaxWK3z55ZfI5XLOx1qtVs6uKmik+tC7l+dE4zk9S/l83jVK3zTc5HUL/c7FYhGrAImiCIPBwA0/8JV9q3DfsKRe9UFGW7FYRKlUcuWhSZbVal3y3u/3cXJygna7jdFodIFlyfdTyOJjGWK5XHZsadV3qVQKAkwE4r3roijC8fExzs7OAMDt80qlglKp5HAAytbWFur1OpbLJWq1GqrVqrMTvL9SqfMBP6/Drr4Bz16hWAfVyosCNwue8WdCuIBfJJdlqwB/Ntf3MyGz8Ci+tfHZb9LRpr0VcpAHXFyXZaDZ9+m/Ca6q+M5PSHKZPnzvsz+jpUVAGM77i8QG/HRKLmvUrKwKfob+GbpoBtzuBX3PZd+zeytk3Vgmg12L7z71MYrs+0IVTbrwvGy6g0N+7ptk03NWG2kBdwsGbPJJQhVNSFE0yKctVfYIxerEZ3NCKNtUIYBue/np2mypvxWfjbDJmhDsSCqVcsGtMjs29enadG+8jI9PW51kvaTT56XbxWLxwnR720PUsr99vpoCrSrUawjMIptoImiuk5m1bPEye2k/C4gPrggJLOIX+zQTaOf3LmP4KwveJrp9pICk6wOIJ7CZfKAdsSQRvh+I95D0TcrWvfE6mJpvwLNXLJuCXA1U+HebsVFmFuAvOwnh8Kjomm3AZ1+zGZvZbBYbn00JFVDUNdOgcqoTDa3qg4aThogX0qaStRD1YfeFZve01IgXjBpmZQpcl/3BdZNZx8sYWK9rNBphPp+73gjWcdPL2pbChiR2X1AXo9HITXzT8gEyK3x9jZS1Fmq5ou4PZQHoIAm1CXp+7M/q/rIN9EPbJ2QYaTkaRSe72TNgAVcfuBCSbAKMLHhmy6+sX2L1wuAuNL3YfQHEgRENRuy6VfTcrFarC3dRCKCaZZ7pXlitzgfOUB+0tbZvl71n7d2SdB2opNNp1/S+UCg4XZCJR1bUarXu8+Ur3dSEjg6osaXjSbep7PEFALVaDel0GvP5HMPhEKvVyumDd/B4PI7pw/pyZLPZ+8QCA0nVC5lnuVwOzWYTpVIJy+US7XbbrX0+n7upisVi0THuVPhv21NS7S/3YpKZVnyeAFAqlVCr1XBycoJer4ezszP0+32Mx2P0ej0cHx8DAO7cueNNYrEUsVQqXQBeV6vzss1Go4F6vR4DcpMovBtzuRzm8zmOjo5wenqKfr+PyWTi9sfW1pbz17jnqQc2xa/VarH4mO8rl8vY29tDvV6/0Jc0iaJxytOnT92Zsa/be5O6zGazqFQqaDQarq8gdZXNZtFoNHDz5k3HTLsqeQOeXYFYh8o6WRq48TDp5RtiAOOTF63f/l2dDIvYbwIAQtSTrt0HJuo+YMDC9/mAIt/fQxHVA9foK7ejbnT4Bs/OpuAlNH3YfaEgCbAGR7TULpfLXQCCQgrqXiRcg4Jfuv5sNuv2CwNEZQloplxtSqji2yM2EXMZA0sByesyQMEGYxYk4nsscAbEg5gQgtwXiU2oXOaH2Nd8ABL1EhpwBmwur9RnbUtH+LrVA22xlVDODLP6ZNEA/tYRlk0CbLYh1AeTebpnki5kWtkyVk1gc10sz7P6UDuse4XJPgCJBohU0unzhvDz+dz1PFut1lNpCaAx2csG+ZvODj/TZ1f17CVVN+x5lkqdTwfM5XJIp9Ou+TkTTkz2WrDZF6dwuJOPNJD0MlYCGwS32AeOk2h5Rli+WCqVYuCqvZfIIFJfhLK1teXKNpOqDxUm3ZbLJXq9Hnq9HsbjsUtQ2oEjeiYIFlGnaneps3w+j2q1ikqlklhw1QrjlG63i16v53x0vkax+4O6ZKKHQD1j32w2i1Kp5ADtq5wA/gY8u0LZBBb53ke662q1ckYqxGyvij0klvLt65OhgQ8PHKm9IQd4VnhhaG8muzc0+NH3EUQJlUHjEz5vOiaAP0upoJJm+nR/XAfwWXt8zWazmA54wSjorg4IwSbdG6Hqg2dA9cF1MrOt4gPOptOpA9VCmYK2SagPLY/QkisfCGJBgE2vhSibAjMbkFhboncr71pmgZNePnOZqH3gntAegZYJo/bBgq4aBIfqi+hzB9a+FoMQy9BTfWwCZZMe+G8SLQ9i2Ystr6J+FJhX+6B9NG25leor6aLgGZtTL5dLjMdjL3N7U+LFMj3Vb7eleEn2TdLptAveOc1uuVy63nf8ndkTbzQaOUBRz5c9M3pWOP066awzYA12cY9UKhVXEaEJvPF4jG636wL9+Xzu1uc7N3r/5nI5rFYrN30wyeAZ4LeJdljAcDjE2dkZcrmc2yM8B6oP6hZYnwt+jk5TTLI+KLQP0+kUo9HIDQ3gWel2u8jlcq4fnN7NwNoWVSqVGEbAvVKpVC6UDidZGJ9NJhP0+30HKGp/PALxtAcU7q9arYbt7W0sl0tsb28jk8k4Pezs7Lwp27yOYi9KvYiVjmmBJW10rGCRZRWEJlyrMovUYWOWz2bKidqzNEud3tCDPQUHefnwNWANFgJrA8r3Ul9AHCgIdY9QH1wfS8mYZfD1WGAZnmY/0+n0xr4koYjaDuqBXwx4LHimE47Uwed0qOsAoC2Xy1iGdzqduqylZqx8Npd7amtr69JGtiGJOvC0p2RJ2NJvCxaqfnxAWqiiQRptBx1wnXKm9kQBFQaPbFocIgtNgxv6ERrwWz0Aa/BMv2eZNPy8EAIZnzDDT334+nnZtVtd6l4gayIUFgAQZ54xWKdttHZgU0IGWK+d61+tVm6vhTSoh6VyDE5ZQkaGCIEOO6hGwRHgYv8u/Tf33FWyI35aSafPp22mUilUKhWUy+VY3yYArodRr9dDqVSKgUX04+y54Wfz7DFJkfQBV6lUyk07rNVqaDQasWEBtCGDwQDHx8dIp9OIosjFcJrY0/tIq0zov3DCYNIHBuhzZfN2HaoxnU7R6/Xw5MkTrFYrV7pIv1XB41wuh0qlErO93E88j2S3JV3og00mE/R6PXS7XURR5IDVo6MjpFIpDIdD57tqSXM6nUalUkGz2YyBioxvWq1WEOCqJXpEUYSTkxOcnZ3h5OQEURSh0+lgMBggm83GBjtpMosl5Ldv30Y2m3X7gAzQW7dubZzY+Sol+Vb8msmmwIQHx8cC0FLO0IMaFcuM0O/Z96nYEqXroA/7vIHNteCqK6sL1UlSHZGXERvwKxiySR/8u4JGChhdp33yddak+8SCKddN1GH3MZCsg35dwKJNDGb+qcDHJraETVqEJhqw6vN/EfCla1W2CAHpkO0oEC+N8ZUlAv6BCrofVBRwC1E3PkbUi57zi/SR9ODfJ6oHTUzZCgCfn+b7DP5701fSRdfiC0y5Bm2GbpOVm/YI3xMKWwSI2w1N1unvzzJWlqXN53PXSoOf4WOwWh+Xr4UgPC8Kguoa2IeVzCkCAPZ9l9ncpIsvTvU9PyY6CaZxEvhlz5r7xSZ2kiw2ftvUDoSkGH6xikT3h4KSBFn5fbLG+d4kivU7fXeHAmssxWTyV5857yQOc2HJKieT6qTXq7Yfb8CzKxI9VNqTB7gY+Cgiz/fTCC+XywsTgZJ6iDaJBUbsKGu9eDWQY2aTh4zZKwCxiz00fQBxY0LmGR0tBVD1IqERZeaLlPp0Ou2yFSFcPJtE9wf3vjqfNsOp+wMAhsMhlsslCoVC8P0DfeVCZGxa1oQ6vCwn4KWdyWRi5RWhig3gLeDDs8L9Qoee7AmdZERdqtMfqigzRu8MtR+qN9pNO8Ep5KSE7n+9U/T5W6ad1ZE6bCECIyrM1pI5YcUX/NApJYigpWdbW1soFArOaQ1FLwoUsTRPAVIfIKjMCPpdFpSnbtlkPxSAhLrgVMXFYuEa4dv7RhneGtyQdaL7it/L5XJBTYXj/lZ99Pt9F7DS3xoMBsjn87GSI/YFU2aEBpFAnKUXgj6AdQlZrVYDAMfYpj2YTCZ4/vw5FosF2u02dnZ2XFALrMsTATg/X8EB2pckJzjt3cEG5lpOSB91Mpm4Bvmnp6fY2dlBpVK5wDwj6Kj+KEFbO3wkSaL3JeNSVkNQN2yWD5yDRb1eD4VCAaenp2g2m67xv/qt9E/V7ihIlGR9aCXZYrFwgwHm87ljjrFNyHw+R6fTQS6XQ6fTQbFYRK1Wc89c/ZZ0+rwpfq1WQyaTQRRFbhDWpmTG6xafX6U9EXkv0J6Ox2OcnJxgPp9jZ2cHANywjNVq5fRXKpVQLpcdA41xDAA3vOOq9fEGPLtiUSOgjppmYuwGIBrLP69D6RWFRge4uBbqyK7VlnxeB6YVEAfQFBTQy5Xv0+8rjZ77JIkXzU8jGtSqE2+zGgqg6N7QKZwh68PHltIyRbv3bUZ3E3AQmujet+CZFb6Hpd76fl82PER9+ETXpmzDTYwbLbGykwhDFGVZqdjM56bXdH8puBLq/UJwVMEQim/f+4Bp/WJGPMTEDPcG97y1nz4fxLcX1CfR0jNrW5IsmmghMKgZf3t/KJtC9wZ1Q7FgayjnZpM+lBHE5BxZRfS5FCCza9ZkuH5mkkVtAgFFluZqMoF90FiWNpvNLgBF3FP0OZio4ushMM8UrCDIRZvKfc7nzD5XLF/k9Fb7efxMtRc2QZpEsfZA4zC1r/Q7tP3KeDx2JdHqy1l/ViXJyTyri0364D6x+qAd0RhW716C8el02gFQWoWTNNFzorEY9wLPiraZGQ6HyOfzTh8cegas7xKCsqVSCfV6HZlMxgGUCjZfpbwBz16x2IdqnXC+ZoNAzVr5nN0kHpyXEb1U1fGy31dHBliDi3ZsLz9Tv5LumKhYJ5wXM7DeE2p8NYvHHhy+LETo+lCjyUyt7XlmszQESq5LDyf9nRXg8PWU0f2xyRn1AQAh6cQmHrgHmK31BcTKRpxMJrGJTyohnRGKDWjVGVWHlHaCmUxmjXXikfY00n0X0v4A1nucdsOeESDu4Ok94+unEtr6VSzgxXtFWdvq5Pr+Dly8s22PuJCEz1yZZBYoIvvbx1AEcKF/pN5DIdoRTrMjU4I+Bu2GlhmxLw0DONpfCwDo/ghFJ/RHybRaLpextVIfOjGP/VgVHCPThH3SdF9Y8DWJYuOVQqGARqOB1WrlhgiobeAe0b6b/Fn14agPYE0IUP0m0UfT34tAQCaTQbFYdGwY25eXZ0L3vbXDZDUrcMK1k73EYRVJEtWDDmziPq9UKheAZe2JqHcHQdlCoeDYRvp/8LPZaJ8srCSJlnDzzmAjfAJB7Ae3Wq0rafSMaKxTKBSwXC5RrVZRr9cdi3O1Ou+/GEWRa7q/WCxQLBYT1UNRe5PTn+z1ehgOhxgMBu57LG0+OzvDo0ePMJlMcO/ePZTLZeffK3DYbDaxWCzQaDTce7rdLobDofPtCoVCbHr0q5bkaP3/B2Iz2DY7o2ARX+OFbUUvr1CcEwvoaNBvL2wttwLioBmDPguMhKwTzWBxD9D51AuHWb1sNut0wvKs0PWhvzONJ78UPFPmAx0yddZ9oFmIAKsFi7SZpv3i6z6qO0WzwKHuD83+0uHY1KCadkTLVhVooljWSUj68AUc9hnTPrCUG1hPs9VMNx35pDnsX1fUYdc9wf3PfaTv97FnkhbI/bRibYOeI1+yQUX/bc+bZUInXfRu0eERNhFHEEDPg2UGMBACwhwYQKEvUa1WHXjG56pBofYs4s8oeOZjnoWwJ1Tom+dyOaePXC6H4XDo9oWCiQQ4NPlLhoSCRZoo9iXOky6FQsFNusvn845hpmCAnhkFBtSHI1ikvjztiLXJSRILnmWzWdfQv1QqxcACBQoteEY7rP2b0um0GzzA/4sArforSREFRXRwBsGzcrmM6XSK4XDohgPoHtAYh0AzgTMC+ATf+CeZfCx9TJKwLJGAEBvj9/t9NwyAPcu0GoYxvU18k6VYrVbRbDadntgbrN/vO/AMAJrNZsyve53CJPVoNIqBiRyYwLZCBIc5ifXhw4eOgcbkNu8ggofNZhPpdBrVahXlctntj8Fg4P7/UqmERqNxZet9A55dseiFqYE8N4wCbAqeAC9uahuC2FIA/Z513skkUn3QYVNnJOk0568juk7NRFG0vNcCbj7nLJTAZpNoUKt7R0EQC8Yq0ySEkoCXET0DPraEjyGhOtBA9zqJLyFhs8W+nnChs/AomwA0rl0ZIQqaqGg52mXvC0FoCxR032T/dI8AiOnLF+yGKsp48LGBtLTXJ3pPbwICQhD+vspY9a3hMgDRJz4GTQii94n2orEMTQ34fD7apn0Qmr9KfeRyORSLRdfPTBtSK2vX6kOZVpoA9fkmIQh/Z53IqlNVCaBp83NWRABxu6MVAuy3ar9C0Is+R01k8q5RfeiZAS6CiQRFAH9FTgj6UPE9TwWddRI832/BROC8V7HeR+qPJM22Wj/T+uE+fRB0H4/Hbp8omMweitqHUodycNJ8Pp9PHLhK4Jf3hm+4igrBxsFggCiKEEURKpVKLKYjQ5EsO+qAoKoC26rLVy1vwLNXJJuCGWDNCtGLBoDrtcALl9k9GlG9gEIDRXz60CBfUXldL19PpVIx6q9SpEPSg4rqRHt7MWPJ/UFDpKAJM6SWlUZ9JO2S+Tpi2Q68JPhF2rPt0aJ9NJQhETK4ap0qXqz8PvXB92qpiPYCoG5CB0Y2lVExswcgdpGqc6LJCFvemlTn7DLhOn2/O1kBqiM6suq8MjhUYEUdn5AAeP6u6XQapVLJOZh27wPrO1gdOws6q/2wDnEIomefmX2yYhT0UAfXOv0UOva2BDYk0eCkUqlgMpnEACMfiGwTfDZpQUanNkkPwYaof8mm1fP5HIVCAaPRCMD6bmGQMplMHFtVgz2WKOq+UV1afSVRdG+USiW0Wi0sl0tXhsa1T6dT9Ho9pNNpDIdDd7/wMwqFAsrlsrM7Wp6orLSk6oGi+6NUKmF7exvz+dztk8Fg4Pz1TqeDVCoV2yMAXClVuVxGsViMNTrn65clf5Mk3B/L5dKBqwQ4CIRkMhnM53P0+33kcjkMBgMMh0NUKhUAa30sFguUSiXXFJ2MG5//mjR96Hn2gWUEwXjHzGYzNzCArKlqteruaZZq1mo1NBoNdLtdPH/+HJPJJLZ+bSmRJPGBRGRh0g/XCpHxeIzj42NkMhm0221Uq1XXA453STqdxs7ODkajEY6OjnD//n2MRiP0ej2Mx2P0ej20220A8FalvS5Zrc4nzXa73RioqNM0KdTLcDjE06dPsVwu8fDhQyyXSxSLRWxvb8cqCBqNhisZ7/V6iKIIT548wfHxsXvP7u4ubt++jXK5fCW25A149gpFkfNNX5aGSgAF8DexTZox/bpyWTaB/9bgToMd/rmJNZI0w3qZbAJXfYCaOvC6P/i966APit0fQLxPiOpJ94ePHaGfGao+rNBJIXACwGVyCUJfxiCxNik0uex39jGJLDAC+PtOhqgLIH5OfN+/jFmzKesf+nnRjKVdl4qu07dH9E/fz4ckmnRSsfewTwebJDRfRPe6Aui+/c8/X+YcKBMvpD2iQJdtgK5lvcoa8SVe7D4IEVgF1sAoQS4CYBYwtSWKvmoAZZypLUkyQETxASLaI1Bbi5AEQBDRxzCxFTUALrxnkx+bJFGdKCCqSWvtE6gDmmxiRsFCtTeXxX5JFbtf7HNkCZ+Wwas+FFxKpVJuHzG5p0nTpIkvoetrgaD2YzabOTCJRACbeNByz+Fw6MpgmdAgay0pOuFa+ayBdYLysiFlLEcdjUbuTwUElUjDqbbsgTcajVzPMyYIrzLh+wY8ewWiThcNBptKaomE/htYM7D08lXnTTN8zP6FwEJTo0LDOBwOMR6PXe38arVyxoDvZ2NedcYUOGG2l0aWrye994iChXTEaCDpiNBIqrHRHhp0aGmc6PDyIs/n81itVi7bl+T9AVxsRMoJTqPRCKPRyOlKL5mtrS13dkajkbuItPfEfD5HsVh0WQ8tA0666JnhxcIvOmhklvCy5fngWGtt4jsejwEgpqeQgj1rR7gOdcpSqXMGGp19rnM0GmE6ncacvMlkgkwmc0EfIZwXKz4QQJMRakfp5NOpUaf/RYFyksW3P8gaAc7XrQ2OgbVzZvuQXObwhbg/fCCZD0y3gCIdfJZLaBlSSHtDRVnayrbkM9dyK5u8AtasTuqFe02Z4iEI7QXZVqPRyAFGfNZ697A0j4wqfmkvMLJvNjFikyzUBxvkz2YzxzCi3WCfnVQq5cqp9LmzpEqDW9pXZbAlWTf8vRiHcIDCcDhEqVRygSuwDn45QMGCJAx2Gf/QJjP+oY+WVH0oGKJgYqlUQqFQQKFQiIGsAC7co/Qr1J5OJhMHGFBv/By9s5OmD9o91YdtkaLC2Jfrpg2hfeB5YZ+wfr+PKIown89RKpWcfzYYDJDP5xPDtOJzmU6nrnSQ4vM/qDPVAf9UsJA/OxwO0e/30el0cHx87M5bKpVCr9fD06dPXYlkEvwR7u8oinB6euqGO9CX4n4fDAYYDAbOPhIQs/rg/lJQbjabod1u49NPP8VgMMCzZ8/Q6XSczpbLZYzF+aqTOG/As1codMi06aqv/Iz/JgCiPb2AtbPOA8L38TV9T5JFy6l4mDQ7Y0tHLEBI4VqpBzpzfM06u0kU/p7UB9F0Bc/08iQwxn2gkwO5Z2ioCoWCaxLOfRXC/lAAjfuD2QULngHnYDKFJRQ8S2xGygua5cAhnRd13Oy47/l87i5tguosqQHgMltapjeZTByV3gY3SdcFRfeI/SJIAiC2bp6v2WzmMnvsS0LnfVNPhiSLtXWa9aWeNAGjCQmfc649I5IYyLysaPaf9pR6sYG96os2kwDspuxxaKIgEM8O704LEPkANA0GfX2vQhPaAJ1Spk66+iJ2rRaAVMfdB0omWbjX2aiayUgCYOqnMgC0PpqCZxas38RoTKooOFKpVDAcDmMlaDw7w+HQlWD5wCLb/4v2RXulJVkn9k5hmWKpVHKDNjQ2USaMMmmsPhRkpr21gzmSphPdv9SHMhPtxF6uS4EztbPaTkIHcTDgt4mtJOlD7Z3uEQXRVHQtuve5Nn6f/atY5kpSBQkAfD1p00e590ejEVKpVGyqJveA7m8FDDU5ob4n9auTNdvtNkajkev5NRgMcHJy4vzY1x3v6l3IstJisYh6ve5KnbnXSYignVA9aLmrvTd4lnq9Hh4+fIjBYIDT01NEUeTA+0Kh4PbOVRBo3oBnr1BoVBi0kDlEJ12DGSDeeNbXW0Mp0/Y9ITj2lvKsvR+0lxsPDLOiFvTgZ+kkF6X9hsAsspdOLpdzY3mBi5c2cF56UygU3M9Z4LVQKFyYMhfi/uA6FRBV54q6o1NHIdOI4FmxWIw5OCHqgxRujmfm+sgAULZhoVCI9ddQRtXW1haq1eqFICmEs0KhDczn8276DhmFBMgAuJHV3B/L5XmfEjIjMpmM66tQLBZRqVTcHglJH7Sj5XIZ+/v7yOVyGI1GjlUXRRHS6TQajQaKxaKzDfP53AV/DIgqlQoODg5QLpdRq9WcLQlFF8DapubzeTd1qdVquclU6fT5tKZarYZKpYJCoeCeP0eh825ttVrufZalFIpOqA/udQDY2dlxjMtcLodGo4Ht7W00m00Ui0VnR/b29gAAvV4Pk8kExWIRrVYLjUYD1WrV7adQdAGsS4RKpRJ2d3eRyWSwu7sLAI6522q10Gq1sL29jXK57ALlarWK5XKJvb09HBwcuGlhhUIBu7u72NnZQbVa9U7aS6oo06rZbAIAdnd3XXJuMpmgXq/j4OAA9XodjUbD9fOiP9toNLC/v4/ZbOZ6X1F3zWbT9btKeimn+mOFQgH1eh3z+Rz7+/uOfcWm1Xt7e6hUKtjZ2UGtVnPnJpPJuCl5u7u7uHHjhmNBZ7NZ7O/vY3d3F81mM4i7xsfEu3HjhrtbeXe0Wi1Uq1Xs7e2hXq+jVCo5v7ZYLKJcLmN3dxdvvfWWS4quViu0Wi3U63UcHh46e5K0faLxBH83TvWbzWa4efOmOxO1Wg2lUgk7Ozuo1+tOH9z/jGfy+Tx2d3fxjW98A4PBwPWRq1QqKBaLuH37trOxSaqiUf9cmYmVSgWtVgvj8Rh37txxZ6LX66FarWJnZwfNZhMHBwdoNptuf6xWK+fP7e7u4u7du+h0Og582t7eRqVSwVtvvYVms4lqtZoofQDn90axWIxVPzUaDce4u3fvHvr9PiqVCvr9PprNJvb29rC9vY0bN25gZ2cH5XI5tq5MJoNKpYLt7W0Mh0Pcvn0bk8nE7Y9Wq4UbN25ge3s7RiB4XaLno1wuY2dnx8Ui9KW2trYQRRHeeecdB671+300Gg3s7Oxge3sbd+7cwd7ennvOCkjzvikWi67/WT6fj009vnHjhnsWVyFvwLNXIBqg0+ASlVbgjIeN77XsAd0ECp7p2N8kX74quj466Ax+tUbafingYVlDChpov46kC5+/giOVSgXZbNY1ygTWjdD5nPleALEMH5kEBEXo1FxGp06aaFaP4EixWMRgMHClp3yfMgc4oYfjiwkWZTIZlMtll0X29S9JuvBCZYBGUIPAIinbvGjYnBc4Z5kpw4hNN3O5nHPoQtMHA45arYa7d+9iOByiWq2i1WrFylLZBJzZ4dVq5UoB1Knf399HsVjE7u6uA0lC0wedk29/+9sYDodoNBp49uwZRqMRut0ugPNx5rSRBBFPTk4wmUxc4+JyuYybN2+iWCzi5s2bqNfrseE1IQh/Vzrc29vb6HQ6zsFcLs8bgN+4cQN7e3vuLAHA22+/jUaj4c7S7u4uDg8PUavVUKvV3J4KRRfAGnyv1Wr45je/iZ2dHQwGA5TLZbcX6vW6e217extbW1uo1+v41re+hZs3b8bsCgFFBkFX1Zj3ZyHUBXAOqL777rvodruYTqdoNBoOGGk2m3j33Xexvb2NnZ2dGFBUqVTw3nvvOdZvr9dDPp/H+++/j52dHRweHqJUKl1JycjPQvjsGo0G7t27h1arhdFohNPTUxeUcC/U63W89dZb2NnZcfc0ANy9e9ftMdrW3d1dlEol3L17F7u7u+6uSbpQH/V63QEYZH6cnJyg3W6jUqngzp07qFQqePfdd3Hz5k0HjuVyOezv72Nra8uxsQgQZLNZ/NzP/RzefvtttFotFAqFRNsT9TsbjQbS6TRqtZprCP7s2TOcnJygWq3i8PAQlUoF77//Pm7fvu3ODG3J1tYW3nvvPeez9Ho9LJdL3Lx504GMTPAkcZ/QdhDwabVaLkGzWq1cCVm73Uaj0YjpY3d31+kDgAPk33//fTdUgCV4e3t7aDQaODg4wMHBgRvwkiQhAAis45j9/X1Uq1XU63UAQBRFOD4+Rq/Xw/b2Nm7duoVyuYx33nkn5ovQD8tms3j33XdRLpfRbrdxcHCAxWKBO3fuoNVqYWdnB3fu3HEl1EmolOD/T2BU7xfage3tbeTzeURRhGfPnqHX6+HGjRu4d+8eqtUqvvnNb6Jerzt2qxID9vf3USqVUKvVAJz7Lvv7+y4ZUS6XUSqVXFI9CfpIp9PY29tzdyCJHgSaCbIPBgM8ePAA3W4Xh4eHuHfvHmq1Gt5++203QMEm5vjvVquFe/fuYT6fx4ZSTKdTVCoVx3a7ivs3eZbqGonNWlhwx4Jjvi/7+mV/T6ooWKS6IOtOX+f7LYhoX9fPsfpKuj4odn+w9M6uUy9vvsaLnCwrYN0UehMAm3Sxe0MZhUrXtgxMYD1NUPVlR6SHrJOtrS3HMtMyEoJn2vQZgGMj8ozpVMUQst6bhGvK5XJYLpeOPaRJCTqrBM/IWlTwzNevJDR9qO3gs+Xkv9Vq5cpYtdkznTSCzmRU0IFTllWoe0SFOiGLV8+HlgnQ2VNmtJY5Jq2E5usKbaI2/+YXzw1LUKbTqTtn+Xze9ffhHtKWE0lw3L+O2PNCG6FnwOqDQf9sNnOsVe4fZTWHdGb099T7Vm0EgBhoTD1Qh2xDQuCoVCohlUo5tjcnS4bCcFZ9UCf8ol3lOaCOtN+ZlmSSJWFZE5rYTKo+fP62TqTVxCWfNfXBMjImdVmilkqlXDDN95D1SwAlaawiID6syp4XrQDiPaN7nmx4TWJqexG1P7x/mMxSJnyShGeffycDTX1y3jOs/OBrLP/WsnhtnK+22Z45Wy6cBNG4TcEzthGiPeWznc/nMeCQ5Zna95u+BvspspyX+4VJHjLnkwLA83cgE09BVn22agvZj1r9Cp4ZjffoyzJpRfvBu0lt61WemTfg2SsSNbQKCugBoUOuoJoPNLPAiZbqheK86uFJpVLusABwpVcs07MlmBQ11PwMLenjz4YgCvIAa4MLrPuukFmkIBDfz/f4LnIg3sw5hP0BXATPuAcU/ND3plIp9z1tfq7MI17EIQa+Co74gFE+awZ9vKjpvPO5cw/xouIeCk0n6sQyyGMWjsAYAMc43NraQqFQcGWbtDN05Fluob0EQzkrwLq0ezqd4vT0FIPBAP1+/8IkJvbI4/oYBLP/Cgd0HB8fuxKder0e1P0CrO9FZjb7/T56vZ5L0KRS5wMDHjx4gOPjY2dr2FsRWAfOw+EQn3/+uSudWSwWqNVqboR6CDrh3TgYDPDw4UP0+303nYr2Yzqd4ssvv8TTp09RLBZRLBYxmUxwcnLiJsaxpI9O7ccff4wnT564TDFtbAiSSp2XJLbbbfR6PeeIc+8Mh0N89tlnDjQslUrufMxmM5ycnACAYzSnUimcnZ0hiiLs7u4GBbJyD89mM/R6PXQ6HZydneH09NQFP6PRCPfv38fW1hYeP36MUqkU62vW7XZdCWupVAJwXkJP0JF2OOnnRW3/dDpFt9vF2dkZHj165J457cfz589dGdInn3zifpZnbTqdot/vu7sYgEtY1Go1xz5Kqh3R9QBw5+X4+Bgff/wx2u22u3v6/b4L7Pv9fozVyh5I8/kc3W4XvV4vNpiF5w5ALCmYJFE/i2sej8dot9t4+vQpfvjDH7qm5cvlEp1OB0+fPkU2m8XHH3/sfC5NaC0WC9ccn2cFgBs+wkqJpJVtAriwZ6mPs7MzPHnyBD/84Q/R7/fda2dnZ3jw4AGy2SxqtZoDwVQfy+US7XYb3W4X8/kcg8HA+bq9Xg9bW1t4//33HciapDPjm8YbRRHa7TYePHiAP/mTP3E9EtPpNL788ks8fPgQmUzGVYLQlwXWfcE5OIEDStLpNE5OThzj9a233nJAflL8Vo29eG4WiwVOT09xfHyM+/fv44/+6I8wnU7ds3z69CmePHniWkgwCcPEA+/TTqfjgGe2I+F+evvtt/Gtb33L+S9XtUfegGevULiBGNRb8ItZqk3ldcxa6d95qSW54egm0YtI16yNKJnJ9DVB1BI1Bna2F1pIovtD9aHNNC0IRmeDYJHN7GqmLGSdWKeFOiEwZPug8XWbAfOV/YYk+kw3seeY+dd9oPsKQAxc49kJUSygyLUrkKpMEjLPtIkos1bKtEqC8/HTCPuDRFHkphjZiZJkR+iAAAL1amsGg4HLDoc6QIFJh7OzM/R6PVc6BcABh51OB/1+P+acEVgF4ECl0WiEXC6Hw8NDVKvVWPl4CKL6aLfb6Pf7F5jNi8UCZ2dnDixhADcYDJz9IIDExrxHR0fodDquTxztcShniAwQTi3mXcnGxgRWaR94NtgeQVl5DJY4LTuke5fPiwwQDueJosi1gGCJdyaTwdnZmWOB0zdRoIX6UNth7+AkC39Hsh+iKEKn00G73XaBGQPbVCqF4XDoWP985jo0QasDADgGSijl8KqP0WiEfr+Po6MjnJ6eOqaHMrqjKHL3KcsNdQAH/XsdZsU9xDOVNPAMiLfh4e8/Go3Q6/Xw+PFjpw/23OVdQtYVgTC9g8m2ojBhQ2YeKwmSpg/re6o+ut0unjx5gm6360rvtBct/U/qg77LcrlEv993jfdTqZRLjPLn6cslEUzUZ0S25WAwwNnZGR4/fuzaaXBS7WAwAAC3Hj0vtBe9Xg9RFMXOxmKxQKVSwa1bt64cKHpZ4XooTCicnJzg6dOnuH//PhaLhWsN0u120W63XUKb/Z1Zjsozc3x8jMFg4GxrNpt1rX1u3Ljh+jlf5Zl5A569QtEAX6erjEYj59SSvqrZGP15jnxlzw1SvkMLbIA4CMIRxZyiQgdOJzmp8KLN5/OoVqvIZrOoVqux/goEjUIRzeAyMCELghcSAxhlIALrnmfFYtFl/9XZIWAboj5IZ+YEUvaroj601I6sMk4sIqOI2U8GiMrUDEV854UTeFhSxMxfPp93e4Tf48Qi0t85+ttOswkl8PXpYzAYoNPpuCk/zIZzj9Ch7ff7bjQ2s1scrkCATfdHCPrg1K5er4dHjx653jzdbtftD2BdZqKsGP7JkgiWoxUKBezv76Ner7uSmqRkNl8kBP7a7Tbu37+PdruNTqeDKIoAYCP4zGCG962C8/l8Hjs7O+79bDAfAiDAXiDtdhuff/45Op2OOysMZIA1W5vf433ERAX9DQJvDBRv3Ljh9hhLSJIsDPQ47r7b7eLx48fo9/veEn/qQ8trfMEKz9Lbb7/thggktQxNRbP6n332Gc7OzvDFF1/g7OwslpSgcE0MegHEEjaatCNTgoEzy8STLPzde70e7t+/j+PjY3z11Vc4OjqK9SXi8+aeAS4meS0bJZPJuAbxIfllq9UK7XbbsVMfPXqE09PTC2tX1oll0tjPox0hM43JCu6RpAFGFN4JJycn+OSTT/Do0SM8fPgQnU4n1l6EZ4NAIsvtAMTiG5sYPzs7cyV5/X7fJS6S2AcOWPvrz549w0cffYQHDx44hjNtKZnt9E2pDyaifGAi91Ov10OhUECtVsPTp09Rq9Vcv8AkCp/9kydP8NFHHzmWGftIsnR1PB7H9GF7ZNJ/Zy9w+m+dTscxojnE5d69e44BnSR/hM92Mpngq6++wo9+9CN89dVXePz4MWazGfr9vpuOSWYdkwr0SYF1cnc4HLpKLPrqJycn7mxxcMm3vvUth5e86vs3mafymoiCIwTNCJBwA02nU4dG8/38WQBuCpr2YyEdUt8XgijLQbOcURQ5fdC4sF8P18fghlN96KAqKq/OW5IMySahE8o9MBwO0e/3Y9R/7amh4Ah7sNTrdezu7jp90OkPUR+8fKgPAkUsr2EJFg0jszKr1coBjiytYq8EZrE0ExyKPmgPeF6Y/VWwaLFYuD4qXBuD3/l8jnq97iYc1Wo114tDS51DEQVXCay2220cHR0hiiIcHR1huVy6sk3aBpaNTKdT1wCe0+MAuKywZsJDEJaTnZ2d4ZNPPsHx8TGOj49d+QOdDQAb18VzkslkHMB6cHDgJkaxWXTSmRK0iYPBAEdHR/jxj3/smhYT4OH7tFcXnVaeBZaVUDg1ajqdIpvN4u7duzEWaFKF+hgOh3j27Bn+9E//FGdnZ67MTu8SBnuajOD9QYYmsA5qeNfcunXLZdG1HDyJonft8+fP8YMf/ABnZ2fOdti2GMpyV/aQtp3Q9aZSKbz//vuO0ZjEkisrfM5HR0f4kz/5E5yenuLjjz9Gp9OJnQttL8I1UVfUh4KP/P6HH37ogGs7US6pslqtcHJygj//8z/H0dERPv74Y5ycnMT8bZ3ozfVqH1GeGwUfs9ks3n77bTeRNIR+gdz3x8fH+NGPfoSnT5/iJz/5Cc7Ozi4wmQHEwGdbqqt2hL4sGSmZTAaj0SjxU1l5Fp48eYIf/OAHTh/dbvdCFYStoNDhcAAciASs72Ym/Ng4X9nASRT66/fv38f/+l//C0+fPsXHH3/sWMvKwgTWtkJJANw/lsEFrM9UoVDAd77zHezs7Lg+akk7N8pc/vTTT/E//sf/wNOnT/HJJ5/ESCF6ZmyliMpl65vNZsjn87FBG0lL5jHZNhwO8dFHH+EP//APcXJyggcPHji2NxBvt/OyDFSLeZydneH58+d466233GTPq7h/k3kqr5H4MgzcJNoDzP6MOiFaqqgUYn1/kg7OZWKzLrbcUBF01RudetWH/nyIYnVh94l9n32PNnENIcB9GfHphBcxv7SHEQFCPVP2K1SdcO2qCwXkdbqolgCo4wJcPmAkJPDdsuWoH5aEkI1Jp1QTDWxcTJ0pcBiSDlS0Z5muX8+M7iF7Dsgo0jIa/cxNLOCkCpNUZHhTL/qsLUhq16ZACR1A/TyetxB0Qn3wd2d/GZ991fNE0fOlrD32CSOb3rYXSKpwb/N5Ui9cM4Eyfb52/zPrzTPD71Evk8nE9XtKuvAsaEmu2gxNNtm9Qb9Vz5EGytw3akeSLlyDJnA1uOMarF31BWnWXyN4G6o+yPy4bF9rK5EXfW4qlYr5LyEIn/lkMnGl2pvOxyaf3fr4+h62lqBO1IdLmuiaWRHBPofAmijhs508T/wc/mm/x/fRZrMHp/q1SRLaUybxNHlJffDvBNA1iQWs166JG3sX8fOjKHJ2imD9Vctlz0IBRSbz+V4CaJYYQp1QtOTdVg7xfEwmE0ey6HQ6qFQqWK3WfZ9fFSD/Bjx7haKGNZ1eT/AqlUqOCTOfz91B0QPGTE2pVEKz2XSlRtqANWnG40WiDgf1weaRpMSrPijMwGQyGZTLZYcus+F3kpuvXiY2sLWUd5ZT0eFSamu1WkUqlUK5XHaNE5mVCXV/cP/bzJ0vgKe+uFZmoyqVCmq1mttXvqlFoYDN9nJRG0HAjMGP3f9korE3QrFYvMAO0P8nBH3o/gDiPUgIcvCcUCcspbBOv2ZAFRgAwtAHwQv2CuG9wb463PM+Rp2uV/vl8fsaLNGhT7p9Xa3Oe0+xbJVOtpZhWiDeByrTCeX5ymQyMSbscDgEkHym1XJ53mvk9PTUNeoGEGPk0rYSDKPwbHB/8G7WIHe5PJ8IdnJy4hi/r8N5f1lZrVaOucuggxl8vXfpg1hRxpVN3BBUiKIIz58/x2w2Q6vVSnSpIkER9vZjv8RcLufaYhAE5D3DM8QePRqY0EdjMA3AscVTqRS2t7df53JfKNzf8/kcw+HQlXsXCgXU6/VYSTOHsdDGsC2C2hPetXwf9TQcDl1wl2RRfbD3G0uSa7Va7L0W/GJpmbaXYdxCu0HfRIeNJFkn1AcrZNiDiefFB3TpXtAyNN5LdkKpDrqyidOkiYLB7IU3GAwci12TVlyDtp+xttZXyknJZDKxZAdjxCTdv7STBHLa7TbG47GLUdlWRp8p+3PZkt/VauVKF1UfOs230+kgl8vhyZMnAIBWq4VWq/VKwSLfmtWPsqAX7xcmlVKpFBqNhquM0QmjyubmXUzgDThnLrNcl/cQK/hSqRT6/T6ePXuG//t//y/u37+PDz74AO+++67rsfcqfNc34NkrFj5oZcYwsCEQks/nnQPGi0j7FBFc0nI1dd74/yQ5uKGoPqgT6oNACBtNAusG8gSFFCDixWsDu6RmJnzi04caVJvhVAOjfYp8+0P/jxB0AcQzdvo7a5CrrEPt18N9wgA4pGbFPrEOlII7lo2nID2wdlTo9GtvhVD1AVxkgqgulJEHrDO7mzL9PhZvSEJnXp0yPmf+nefF7iHdH3qfaH8rbaYegihjRPWh54b7QTOcygDXYI53MQNmMhy17CDJwnJvBvt2T1g2DUXvITr4vENUf1bfSRcyGHSgBp+1gqy8d9Wm+uwmwWlgHUyyvD4EfdBmst8Qg1IGHNoLUm0swQDbQ5DMAWXwMeAN4bzoGvl7E8wg2MH1KQOViTr1TdR/m0wmTifUdQj64N3KNglMSKmf6QN5CoWC65WpQAH9eupN949l3iRN1M8g4DydTmOkCJuAoDCWA9Y9z3iGtBxYhwTw/0uy8KxQH7PZLDY8xpewpJ0gUMZnzzOmSRqNjejXWeb0VcumWEr3B1s0zWaz2POkEHDia9xDCkJzz/Bztcx7tVq59k9se0RA/qp9WU2o2O+rPSVTm3teWXjAelIn36O2gn3QyuVyrCpAfTjuwZOTEyyXS9y5cyfWuugNeBaQWEdd0XdePHTCs9msmz6i4Fkul3NODC8fZY6EBJxdpg/t1QWsWTMa3FAHNCpEp5XOmdSLd5NQH1o2omwqZZCpkVUmHjM2FjxTw8H/K4Q9YplnzIDznNAIcy107hVw1C/uDf5cSPpQUcCUTqeyriwjwvaf0cst6VnNy4S/s2breHFy9LttXMznv1ye90PTYFjZfAoShCDMcrJEgANofMCqOrIKPrOHIB0cfman03EZ9RCEQWq/38dwOHRBqrKY1VGzWVJftlYDafYrDaXsig72YDBwI97JIuSZ4PuAeAmRFZ4RBVFU32TqJVlWq1WstygbMqvfYZkSQJxppmL3Dxk67OHkY68lSWgTOZiHjDwFFC3LV22m1YfuJ+qj3+/j+fPnWK1WeOutt652gT+FEEiMogjtdtv14uVryqRS8Fn9cWtLNIhst9t4/PixqyZI8l3D/aGTA4fDofPNrM9qRe0B3699nxaLhRue0Ov1XLl9Uvt7Aev9QWYi+zITNOZesGWrXL/uBbIS1dbQlxsMBmi328hkMmg2m1e6xpcV7g+dtKkMIpt4UKE+rG3hPiLozPuW9qlQKMRatrwOuez/VX+BPcwJFmqiliCRspl1/wBxtiLtsA4Y5DlkpQ3fe5V+iV2DJTvwi/65Jmu1RFMZifwMrcBLpc4rrDgYAVhPACajjcSaGzduYHd3F5VKJTaY5FXsmeRaqmsgyoZQQ6EN3TOZTGzjW5qzDyzie5N68W4S1YcPTPStjZue+mDZidUHD0jSgxoVReYpBIwAxKYZKUDE9xA4Y+mq1UcogS9FnQsFgUjh5aVqnVNgvY+UaaUOLvv2hLQ/FBBWcFAvEDp0PDOa/dZpehrwcM9pr4UQRPWxCTxjtk+BZWB9GTN7vinACUUUvIiiKNaTyzLx9Gf4p54nfp+BYr/fx9nZGVqtVlD7Q0EAgkXq4HG9mtmmWDBJmUfsccO+HaEwzxRM1GnE9D/UzmpW2zrBKso+49ASZVAkVfQ5Ejwbj8exJuU+psRl/6YoGHBycoJcLhcEeKZlmyz/1qSLBYkVdLefpd8jgN/r9fDs2bOgwESCI6enp27iLPe8nQZIeVHShfuj3W7j0aNHKBaLMVZvEv141UcURTg7O3MMVoKIehdbfdAeKLCowCrLnGezmRvqMp1OEztJ0e6PTqcTAzz0TmXSW+8S28PMl+xniRvL/rLZbKyXbZKEa6I+er0egPWEUSarSXwA4r0CrW3Re5rv5eePRiP0ej032Ol1gmeXCfc2BwDq2m0lCLBuBWDjYQAu1uX3OfRK8YRUKuUGgWmLgKuyKZc9B32NzFXGqup/20S2xigExTKZDEqlkmtVlE6nMZlMHMvMgmeHh4col8su5lMyxs9SL2/As1coir76AnfSwPWCpoEhEKLUTnV0QxTLoqJOyCjSrJMG9gTPFBSx+kiiMX2RWLYQAQELnhEkUN1xf+iEIzVYIe8Ry7JT0FDLBnyMM91bqo/Q94euy4I/CpjZn9XXN7EoQhGrC18JuzqoCkzbsjT9nFD1oeVFmqBRsffFi5hGqsfXXSLxdYS/szLDXgb8eJm12ZLgUJhnvt/X3jl2b1hglfeOimaHyRgJAXhm8Ms9Qtl0RlRsoGeF7IGQylgZ7Nnpyy/jQ1ymD2V726EMSRYtMbJJPODl9WHZZ/Z+snpOqlAXOugAuPz35jp9yQh9T2j3r4Jnet9aQNn6WOqLqFj/TJOfvMeSfG70fuF58fmYPh9cGZzKztI7h+/T5DcB5yTul00+E2M49oFUkHBTbKItVlQfPgCIGIECj0nRjz37BA/Vp7B+PN8HIBYPb+pxp7aEgCN7w79q2/IGPHuFwoOiG0UdVC2D0Fpevpcbghsh5P5NQNxwMDujpSSasQIuMk1YwkdjQbAk1BI0HnodEsC18EJiuYDuHYKJmUzmQr8zBWlD2yvKuqM+2E+Ef+eaySiiPpR9p/3wLAgbkvC8rFYrt14t0eV5YdZFezltAiAtCy0knXBd7JmxXC6dLlKp9fQuis32AnBgva8MNiRdAMBoNEKn00Gv14sBJEqJB+LggE5OpKgDyz1lJ5OGYF916hdwsWeiXbOCQ7yHtDyL76cdZtmf7U+SVGHJFRk0QNzZ1ACGz9j2grNl8vraZDJBu91GPp8PgllEptxwOHTBGIDYc+Z7+acNkG2gC6x9NfZcYdY7ybJardwUNAKgZCaqr8H36p8A3L6gT6oBEO9w7o9Go5FYEIBCZhnL36kXH1PT97N83lYfmvgDEAz4zjIxLXNeLpeulxmwZhhau8rXfPePjQGYFOf/mVRZLtdTJclaTafTrg3EeDy+ABhtesZ8nb4d72StvImiCKVSKbF2hPrQwUKpVMr56tzn+rw1frF+OYkAtEvAOuZbrVaubcJq5Z9u+7pFmbz0wwnmAHA90OxzBuLgKX0zVp2xdJrr1l6DjAOLxWLMxiRB1L/i37PZLCqVCpbLJfr9PoD1gCv+DIVnhAN9OECBfhjvZY2fi8Ui9vf3cePGDaePV4mZvAHPXrEoEm8BEEuBVofF1gHbQCDpl+8m2aQPIE7/5hoZpOhkkuuoD8uwUmPIfwPr8jPLtAoRDLFidaFf1hnlpWoZeTYDYzOAIYk9Kz56s/7poyi/6Cs02bRHKNYB18BP1+s7OyEJ974CXJRN67nsDGwCl0I6N5p08IneE193fZpZDgFMtMwzfg/YnPH2gUfWJ9FzRIZECGWsqg9f2ZDv/bbMCtjMOgPgmGd2emlShXqwbImX9acsuAjESzsZCIfQIJ9rYeCrLCtfosH+rO/vKnpmkq4LitoP/t5fx2/w7Q/gxf3zkijWnvK8+CocNvmdune4dpuEUWAy6SCrtuCx4KjGLlY3gL81j08fFNtWI2l7xgJFQBwoVrtoYzl+X0FV9U997+H69b18T5JE9y+BLiYo9bnzvbovtEURdSpqplMAAQAASURBVOHTseqNZAv1WV6VvAHPXqH4glXdKMCaOs/adt1Al5VahRgA28B3uVw69gcNIw2y6gPY3NPMd4hCEQUQFUVnzxQ2YlYQkXtD9aLZP6uP0IT7QsEwlvVubW25faFUZnu2LH3agk+hiK7Ld3HqWrgHyFJlRtcC1BZ4oviCgqSJgqfsg8fJXpwMx8zUarVymW2el1Qq5Qax8DVbDk4JSR9K71en1RcYW5Beaf/UBYez6Ocm2YkHLga/tAG+s+PLcFJvWh7AzLlPB0nfGwQulDUCxO8c68Qq887nu5AtQKYnsO7TE8L+0N51vmBMWdvARcfbOvd6d6dSKcfGmEwmwehDmSNa9eBLOlhQ1Z4NTWalUinXryiEMlbVBxuVz2azWA+uy5ISNiGuoAL1RBZJCGAzmWd8ftp7i3aCfwculmvye1YUXKG+riLQ/YvKarWecEhmFLAGBJRptWmfqC9nmZrcLwqaJfnMLJfnvWZ5tjV24Zq0BzFwefKO7wfWLXv0S/33pN696oNRF/l83vnl0+nUDQD0JfrUn6Pe9Hzw9Xw+j0qlgmq1GivZTKJu0ul1OSXZY8vl0umhWCy6SaFklCl4xhiG+tBSYa63UCigWq2iUqm4qiS9o19V3PcGPHtF4kPV1dGi2CyorzfPZeCZ/l9JFqsPDVh4ifLg+Jh4VnwXdQh6sGIBRRqMVGo9bVOdLV+W06erEPXhA4tUL0r1Vkdff1aDaB9gBIQBjFA22QALBiwWCweEcO+ozjRrrM5bSKJ7Qsu4WbKr4AkdONu8V/snKHCkdjmU/aHPUZkBXAufu/YKsX3i9GzZqb0WeE268BwQCOCZ8J0fX5LB6oX6su9PcpCnwka9en9sAhLVYVXxAWlqO8gsSnKgR6E+CPbp2l905n1gEn+WOgmhVxFltVqXKRLQ8f3OVifqa+jZ8fkn2hMv6TbE6kOf4aazYgN8n32x/wd1TUnqPaP6oC7svvf1HH3Rc+bP+fy4JPusPNvj8fhCiwRfhQQQf7aWiWXtBv8P7beX5DOjYDDjWh/YYVlo1sYoA9Eym/n/8H1JTn4z7iB4xtYxbLeiLWVsyxmK+mO+BDdfz+VyKJfLKBaLMf8macLfiX66Dn9T351MMZvQsntKk5p8H/dZsVh0wBl9fl/M9LOUN+DZKxJr+HxAh6VD6+VjL2afc6KfncTDo/IiEMxSxK0+mBG3F/Smv4coFvwhwq4MCMqLHJWQgl4r1jHn93wgkAazNsBN6qXydUWf4yYWGnAxq+sDBXw6CcF+qNh9vYkpA6yp8ep4qWOSZIfsMiE4SPacbRpLsbqiPnRAi3XYfE1oQxACgGRfWiYhv3wggZ14rIku6+CHsl+05OFFv/Mmf0VF7UmIOqF91KDfB5or88PqQYMVTdzo54SgC2ANNts7VctjAFxIZlq9aIKGQn/FlnUlWVjx8CLgU31SBT4AuF6cPj1t8ueTul9YEXOZPtSeqq8KxBu++8r7CDKo/5bkfaJN6zWYV6HvDsBbrmxtjZ69Tcm8JIomqlKpVKx3HV8H4mfEJnH4p9od1Yey4dVuJ1W4tq2tLZTLZTcB09pOHWJl26zw2TOJqWxG7XtMnSQ5xuGzLBaLqNfrsd5mqg/uC8VCFDBTP3cymbjPZ39OneB5WZzzs5Y34NkViD5EzSro1BYFTmicrbPvC5aTfPn6xDqYaoQnk8mFBpnah0V15ytXtABTksU6mpq9oxNH1oA67LonUqmU18Hn54fgoKn4HHBgfWa0Eafv4tDMxSYALZT9AVx8hkAcILOsOzobmy4SBUmSfOm+jCiQ6gPDaD/ZpHW1WsVKFe3whBB1kcvlUKlUMBgMUCgUHO19U7BjAz119iyTz9Lfky6pVMqVM9CpUvtBUMSWcwObgTXuEf1ipjMEvbAE106e8gFlNshnsorsPT1bfL+v3DnJos+PgYn2z+T+oDOvX7YBut4vHG6T9IDXioIjZMDoPcG1EwTg2bE9FjXgAeLsTO0flmRZrVauTFHvDIqyZrg/lK2n9kQDYHuHqx6T7Jdp2aYdGqLCJC8QB8+0LFPPmwqbovP8JNk3oz6GwyGWy2XMBwXiz5ZlnbZpPu8g25eXf2YymZi9TrJdpV2YTqdIp9MolUqxZ047kUqlnI3RCaW2uoSMrOl06mwJ9wbbclAvSRSNSUulEprNZiyBq3Eu9wftKplS6pvm83mUSiXnt65WK5RKJZRKJZTL5djQsCRLKpVCs9nErVu3YoOoVB8Kni2Xyxg4yMRwsVhEuVx2TMdUKoVqtQoAqFarsTY1Ghe9SnkDnl2B2MtT/37ZheFzcpN62b6sWDDAl42jbFqrdfRDF6sDX7ZS6d2+IMgHPIW6V3yA0cswJzadravMRvysZdO50Ozupp+zPx/i+n8a2QSY+oBmfW9ourHlEXSyNHilUw7gQqLGBoe2T0nSM71WVB++56ogM9fOINn2FrE/bwGTpOvFguX2NQBegEATOL6GxnyfBkEhgUaXsVQVIOE5YjDI79nXgDCZeL471v6pdkLXrCCzlkdT+J7Q7lzb7oGiZ1/fo0maTT7cJr0CyfddL2Pi6Tp8fZnsXrlMpyHsD7WJyq6zd4bv+Vt9+MBk3Ush2BGCxzqx2Hef8H36Pd7Tdm3Wb+Hf7VT0pIr24iJwrsK7xN6rBA99+lC7wSSPb5hA0kSTLATBWA6vov3NgbUPZxO3epdQr/RPX9fgvDfg2SsWGtKXzcBZ1NQHqLwocE6yaIbGNk71GQ9thmh/PnRwhOtQBN6yDLWnkX6fP6+ZP625T/IEFp/onrAZCnvBqMOqP099MbOjNODQ9AFc3B/WaScIwD3CbKBeIGzorZe5Omf8dwhibYftD6IOuWWV8fX5fO76uGwCQ0LRRz6fR7VaRb/fR6FQwHg8ds2cZ7OZy/YzY2ub6auk02kUi0UUi0XUajU0Gg2Uy+WgQDT2AikUCq4cSMuCgDVDTVl20+kU3W7XOb507LXk1/YsCUEfbNSrzDMtf2FChvaSzXvH4zFOTk4cSyKXy7khHbQpqdR5GUmtVkOpVAqixNfHeOCz5b0JrHsP1Wo1lMtljEYjnJ2dXfA5GMzQ3pAtUCwWg/DNrO1U8JnMQ97Hi8XC6WM4HKLT6Tg9AYgxJKiXXC6HYrEYxHnh3anN8fV+4LlhALhYLFCv11EsFjGbzTAYDGL3tZa9KwgQSjn8cnk+/GI4HMYa5AOI7RVOmAXOGSBsCM4vspPy+fyFe0TPYtJ7fC2XS0RRhF6v5waC0P/mGrLZLGazGYbDIVKpFCqVimsYzzWymoS2VeM7AtA8N4VCIbF7ZbFYYDAYoNvtYjwex/Y+sL4zp9MpRqMR0uk0arWaK7/jvTsYDBybiPeR+i1k+WkvqyTKbDZDt9tFp9PBeDx2v6eW+RJAGo1GyGQyaDQarml+sVjEfD5Hr9eLNc7nHcXPoP9CNl5S75n5fI5ut4t+v++SK5qYoD4WiwU6nQ62tracPqrVKmq1mvPLNtkGJnoLhYLrAXeVvuob8OwVig3ueSA2PVybfdCf3cTKSqox8YlmO5W6TvGtxfe9F7FxQhJbhqrP3rcXFDjTzJ4tBQgpq6eijpc1tsqssZlzBUfm83mMXcKfD00fek4s4KHBr+59C9CzNMcOULD2IxS9qLOp+55is7bWjtKhp56sLkLRB5+/Tg9l+Qtf17IynVTEEhQ9O3RmbNlmKGeG66UuFEDVjDiDnHQ67Sa1ptNpdLvdmK3RlgAKyNpynaSKJhxsZlaB89ls5uwInVCKlhzxC1hP22PZFctkkywWMOPzUyARiN/HW1tbqFQq7jP0ftV9xbuGYGWSgzwrmxgyWspKwJ29fCzzRpOgNthTJqj1ZZIkGvxbv0GTmFpmRH2MRqMYKGLvFq7bljnrfkqaEEycTqfepD+fMwdkAOfgYKlUco3kCcxrElR9W5sY5/+bRFmtzst67cAAaxM0gcnAnq9x+qyytYA4k5d2lnd2EvcGcLGsF7gYl9EuTiYTB3QQTOed0e/3vclPnkdlxCf53l0ulxiNRhgOh7Ee1bo/qI/xeBybbF4sFlGtVjEajVwSzxffcn8QhE9y2eZisXD6ICDKMlXemdls1pVCEyguFAqoVCqo1WoYDocOfPOJ+mSvA1x9A569YrHGVb/nuyj4Hl9JBI2Lfun3QxCfk8XDcZk+fPXMPofY6iYUoSGwzpt1ruz+UCMNhEeHt+JzrgB/Kab+qe/zgYkWTAlJN7oflJ3nc9x4lhjwcLocnVlKiGeEokHdeDzGYDDAcDiMBS9kTtCxpw6jKMJgMEC5XHZAUgglAT7J5XKuB0a5XMZsNkO/33eZXA16gXU2mOtmkKNBEh1WOnch2VNl/mwKPtSRLRaLaDabiKIIR0dHF/r1WFBWgaQQ9MH9QceUzjuDO1vOWy6XcXBwgHa7jcePH19gWlmhDpOcAVfRZ0gwmYCJ+mY8H9VqFbdv38bJyQmOjo5iQaLeL/y7HViRdFEgiGAZcDHpSz21Wi3cvXsXR0dH6Ha7MQaOBRMAxIK8pNsQnguuiSwgBY2BeA+3nZ0d3LlzB+122/UyiqIo1jOPn83PumwaXJKEoAfvVe5pAhma5OSdsbu7i8PDQwwGA/T7fQc2+eIdBtSFQiGI5ueLxcIF89Pp1P3OTNSQtczzks1msbu7i/39fZfAHI1G6PV6zubQN6FfRjtaqVTcPZZU5tl8Pken08HZ2RnG4/GlZXNkke3v72NnZ8edqcFggJOTE0ynUwfE6flib69qtRpjFiVRJpMJnj175myj7YdI4f7IZDI4ODjA9vY2CoUC8vk8Op0OHj9+jPF4jCiKHFONPgtZ9dVqNfEM59FohK+++gpnZ2c4OTnBaDRyrF6NXXh/ZrNZ3Lp1C61WC+VyGZVKBScnJ3j48CEmkwm63S7S6TSiKHKJTfoe9H+LxeKVJmnegGdXJFoSYIN7yiZASF8PHSSiaCCnDqgVX10zRfUUYvALxB16AM7obgLQlD1gn79lSti9EopoloXGUM+L6oN/6uvaGFw/T4HXUEVLWm3JjQZ+k8nEsUPIhtDS303srCSLvXDn8zmiKEK73cZgMHBZcDqytBmr1co5If1+H+1229HkLZgfkj7y+TxqtRqiKEKj0XDZTwbFPrahLU1jwLi1tRUD20Jj0KRSKUf5L5VKLkhVwNiCY9Vq1YFF2lOSr2spn4IuIYBnqVTKMcmoD9oEBYvUH6nVarh79y7y+Tw++ugjpw+eI95Rk8kkxkRis+iki7IRud/1biGziF+7u7t47733UCwW8fHHHwOIT6hUW0QQng590vcH7wqyAbRnme4PbXC9v7+Pb3/72/jiiy/w8OFDx+L1+bIEE8mMDUEfLKkiC5PsOd4hfNZka968eRM///M/j4cPH6Lf72M4HGI0GgGIT9Lj55BZEYI+lsulA4uoD7KpNAFD0DGfz+PWrVv44IMPcHp6ikePHmEwGKDdbsfuJPXDaD+uutzqp5HFYoFer4ezszPMZjMHJhII4jngvZrP53Hnzh288847GAwGrsTxyZMnDlicTCYx/5yJsEaj4QAjPZdJktlshuPjYzx9+hRRFDm7qkND1HfPZDK4c+cO7t275+zn8fExfvKTn7hzx5/leWH53vb2tisZTyp4NhqN8MUXX+DJkyc4PT2NlX5boT7u3buHO3fuOJ/k0aNH7tx1Oh0A60RNNptFrVZDrVZDq9VKvD76/T4++ugjHB0d4ejoCP1+31UF6aBE3kO5XA5vv/02bt68GauiGI/H6PV6yOfzsQE32WwWlUoF1WoVjUYj1j7isoTfz1KSeTKvmfAh+jIwNsPtEx9FOFTxBaeXbfZN7/fpLKTAl2J/Z5ut1Nc3gWE+UEk/PySx69sEhul79Xv8mU1nKjR9APHfWZln9jUFR/hvq78X2Zoki2/vs4cZAzwbxGsJHnXBqb7US6iiTAAta7bAmc82aFZUmXzUle0ZF4JoucumZIruf+qPe2TTPaTlmiElaghe2GbuKnp3kAnyssE9g+mkB74UHYZB2bRHtGxTGQ8+Hw7ABaAxBH1clqAFcOHOUNaDTWxpaY3am8vOYtLE1wbAx0Ll34vFIur1OtrtNvL5vGOt2XtF9RFKMpPrsCWXWnaqayRjqtVqYT6f4+zszCWxNt1FNomX1H2ioCkZ2racl++jEPxptVoOCCDj11ba6Jq1NC+pZZuqDyZSNsUlFN0fTHAOBgMAazanTXbzMxS0Tao+6FeyfNv6W5YgQvCn2Wy614rFovss/ox+jrZuSXJZL9cwGo3c9GLeETbxRH1kMhkHHPPfTH7aPr2ayNNKiatOSrwBz16h0Lha1ow9FLqJ7PdopNTRJzKfxINzmdjg3jawppHUg2KBFIIHy+XSNTIGwhsTD8SNgAawWk6mDir1o84cg2X+HbjItApB+DtrYMO9z8ylOlg8W3RMdCy4NbT6FZKoPrju8XiMbrfrGAPUCfeKDgags0ZwyZ6p0M6L2lM68cPhECcnJ4iiKObMkvlQKBTcfiCLotfruca/zCKHJnzWhULB0f63trYwm80QRREmk4l7L3vPMKNnmSXMCDL7m0ql3OeFtEeUeaZn3QId6rCRGUM7Sr1qI2g6dZVKJdFOqwqZDBz8QPuh4BF9DD7/QqGAnZ0dDAYDb3sE/Rk6rdx/Sbet1Eez2Yz1dbP3AvXBss1bt25hMBi4s8DXtL8gM+IAgjk3aj/oc2mPO2Xl8Vm3Wi3cu3cP/X7fgbJRFGE8HiOfz7vP5t0EIPGNvikKFikjmT4Gy9vVdz84OMD777+P5XKJTz75xPmyg8EAxWLRfS7tCoAY2JxUnXAvjEYjx+imj8EyRX3GwHkwf+/ePfzCL/wCvvrqKyyXSxwfH+PP//zPMRwOL/RSVP0muYeTxhyDwQC9Xs8x+umf0QfTOG5rawvvvvsuvve97+Hk5ARPnjzBo0ePkE6nXd8068uqD1cqlVAqlRLHPOM5mc1m6PV6rnxbWXgUjXvz+Tzee+89/NIv/RL6/T56vZ5bO0FnBVTJ5mPPLDbVTxrTSv3Kfr/v9HFZUob6ePfdd/Hhhx9iOBw61ipbrSjrnXplCfTNmzdRrVZRrVYTtz+oj/F4jHa7jXa77frAce0a92u1wze+8Q28//77GI/HmEwmOD4+xnQ6daXj3BdkfdLX5d1Uq9ViJfGvWpKl+WsoPsfTx6DxiV5ONiMWUhaLsik78XVolgok2Z8NRQ+Anz3lA1fJitD3WvBMwSL7+SGJb32aseB7VDTI02yVzYaFqA/g4r7Wsk2+TqEjSnBJAyDbdDNEfdjnmUqlMJvNMB6PXfBqmXeaLedFrRPTbI/BkESdbi1R1X4bwOZ7h6IJDAbQSQxkLhMF07XHEp+7iiaubANvfpbaZ21Iq+9PsvAZEuTQ9ZChaPsjEmy2ZYebbAX/jxCYZ1Yf+n1lHuoXwViCg5rIUptB0IW6DQFcBeJlrD77YJlnLBMn80ztDfcSf0aZeEnXhfWlrP9lfTQgDk5zqqIOWbDsE/5c0pmrCo5rmZTeuRbA4HpqtRp2dnbQ7/dRrVZjzKJNTDxlnSXRrlp9MAmpvzcQryCiranVatjb28NqtUIUReh2u7HP9O0BfmZSkzQ+fSjwZWM7YL0m7g8mHkqlEoB4bKvnw/ZktJOzkyDUB/1y6gO4GM/onZHJZFCv17G9ve0YUwTcLbhMG8p2LKvVKrFJiU3nRV/nnxq38rw0Gg1EUeSmofNzgIttmkiuSKVSsSTeVenkDXj2ikQPjr0wfU66Hiy9xK2DE6qoLvTfwJr+bcEPXbPVh15W9v8JRTRjpUbWTmvS2nC9WKgPZSTqpRySLoCLjDkN6PVZ85IiUAQgxghQnYV+ZmzQ5vs+wSNmZVarlWPrAXA9Smz5a4ii9tIGarxseVZms5lj4hEs4/e5h3TyZmii2V7N+lo7wOAHWE9K1Oyfso8UPAupBA2AA0f0i86VZZOkUinkcjkUi0XXzwdYl0VrwEgQhZnvUHSytbXlppupH0F98BwoS8iWKTIo4H4A4IK6UqnkevMkjRFghc+xXC57BxxYECidTqNYLLp+KmS5WyAaWAc4BJcqlUoQ+uD+sA3seX9q4JrL5Vx/mUajgXq97li8NkFD/fDzk85MVH/JB4rwudMmkAVD9sf29jZu3LiBTCaDTz/9FABifhxtMcH9pA8MsHuBZVG0mfTRuC61AyxFOzw8dAC0L3nDz9USxaQCrVwnmZrFYhGlUsntheVy6VhDLMdjP6ZKpeL6m7EJPBDfc5qo4h7j1OuknhvVR6FQcBM1CYzxzKTTaZTLZdRqNXde+OxPTk5iZ0HbT9g7O8kDFLjOYrGIcrkc879oSxmzZTIZ18uNf9Jvr9frMVaqjZkJnC2Xy0TrA1iDYePxODYsgIwx6oNJB94p9Xod+Xwe4/EY9Xr9QuJP7TEZeqvV6rX0Xn0Dnr1C0awm/659ZRQoUMQWWJc0+i6UpF66L5LLwDMeChobBQfoiNgMxybmWSi6seAZgNgesBTodHo91cdOCvQxE/XPEIR7gOvX7ISujYGfsvK0gS1BNQsShaQL4GLmSkFmzeZwHDzLSwgWca/kcrkLYAk/PyTx6cNmr5id49ngvtCSHAICBNAUXApJNABhEALgAths9w5tjg4W0JJxnkPa4xDAIgYhLMNk+Rz1oPcuAAcIsME74O+vmMlkXHDIqZWh6EPBC+09xfOjmXJmsznpTYM5BeH5ZzabdQBCSOAZp4+qU841qs1Mp9OOWVStVt1+or7U/vL9hUIB9Xo9GPAsn8/HwFUg3uOL54DnicAIA53xeHxh0ACwTnSGNEABiNtTtRN8ltwbCpzVajU0m03cuHEDAFzySsE2+nc6XTIEGwKs7SpZt8q+5R3LRveVSgXlchmtVguHh4euETiwPmMKDtjkT5LZzgpoFQoFZyPz+TyWyyU6nY7b8+Vy2dnFcrnsbEWv14u1iFDAyIJnvMeSqA/uZ9XHZDJx+4Rg0mKxcPcsdcJSw1wuh0ajERswoCQTTfCsVqvET5ek/ecUd41VmZBkuW+xWHTN/6vVqvND6vW6Y9dpsovCXr0Ez8gATqJsbW2hVqthOp26s80k3Hg8dnE+fQ7qo1aroVAoYDaboVqtep83bc94PHa9jum3XKU+3oBnVySkGFrwzGYxFRRSKquvT0IIl+8mYWbT6kPFUpsVLLKGNlSxDrxtrsr9wH/zTwsc+nQRIoBGUWDEtyarkxdJqLq4DCi25Ubay0r14xsYELI+gJd77hoAAnFmq4JHPgA+BNF9QGfb1wNDHVPb4Niy1DSQCQUooiiTgaWWtk+RzehynT6ni+/Rss2klhf5RJkudo26fq6H4CPX6bO1uk9ULyHsES3rtWdB9wS/qDv9sr2egPU5IqCYZMYIRQFyBc70nrAsGAVQyDjRPaVrJvOMAyhC0If23lLmpe3LS0CVjDoGxJYJYhOiSS7Hs8LnTrBP+ySq757L5bC9vY1Wq+XYWGRh6jnQ86Ygq9rjpIresUxGaM9DtQelUgk7OzvY29tzABuZRWpXNd6xhAnbpiVpwmdcKpUcs46ACEEzvqdarWJ3dxc3btxwvTfVv7B3MhD3z5QBm1RhoopMKyBuSznNfGtrC41GA/v7+7hz547bH+qH6L1r72CCiZrwTJpe+BxzuRxarZYDgtmHt9frAVj3wtze3sbBwQHeeustB46SWUZbyS+rDybAVSdXqY834NkVCA/QcDiMOSW+oNgyBngwdQOpAU6icb1MuEbqgwZBLxSrA2ANpliat83chKQPfX7T6dSV3+nlQ1E98E9lqGmmQvdISKIgoNa622er54a64vftmnVfhQYYWQdLS4p0PT4QSPfLdDp17DS+L0Tg2T5/yy7U0m5lHPFnqEs6HmxMqkzX0PTBQKVer7tMv7Ly+B46b76pVdQVJxYxs85StVBsCddFZgifrzq01AdLkRTssGAR90ylUsH29rYr3wsl+OW6mLVXphD7m83nc1f+UCqVXNmhDuNhP0ECDAyomUFPYmNrK6nUeV8UAG5vqz9FG8CzwvezBItlIbSlCjzzq1gsYm9vz5WbJF0IbhEYY7DKgITJGDJG2NurUqlgZ2cH0+nUsTa5N2iDF4sFCoUCtre3XTlSkoXnpFaroVwuOwbNarVyz3w8HqPRaODtt992gBFBBKsPAtG8fxkM+gaaJEl4t2YyGdRqNbRaLbTbbTd4Rxncs9kMe3t7+N73voe9vT3s7+87tmGj0UCn04k11GdPuMlkEmOzWh8+SUKfgIE+p22yCTrXwjvj1q1b+JVf+RXs7u7i1q1bDnSjDVE2N0EC2leC0zqsJmnC371QKODGjRuxdbDHlTLO3nnnHfyNv/E3sLu7i8PDQ3fvAnAgpMZx1AftEKepa0l9koR7tlKpOLvw7NkznJ6eYjKZoNvtOp9kMpngW9/6Fn71V38VOzs72N/fd/qgTnkeCC5pY/3RaITxeIzhcIjxeOxKhpMk9K/q9Tq+/e1vI4oinJ2dYTAYoN1u4+HDh4iiCCcnJ5jP5/jwww/x1//6X8fu7i52dnbcPaE60GQoRad5DgYDRFHkpnNelST/hr8mosHey7ImlDERYvB/mfhK8vRPewgu0wclZL3o/qAjT1EdaUkjxTIT9eINTSe+33fTWiwDT9+/SQeh6QN4uQykAmsqviDvOovaDgZxKhaQ5NlKqrN6mWiGks7FJvauzzbwdX6WstO0bDMU0aCEYCGwmaWo7JtN62TQp6BZKHuFv7syahgc+/aEZRxaJpHvc5Wlk3SxGf7LgnXVhybqmNjxvV/LhpO+P/Ss2MSBAmAM7ixjjyC7JrasPjUASro+gPXAHa5RE1KaqGQ/K5ajMoFBwNkm89RvDYl5RjvKs+KrfCDDZHt72/WO1HVav9T6IHbvJVUvPN9qC6wdIHC4u7uLvb29mD7snepbp22pkWRdUB+bmLxca7lcxsHBQWx/6L1rySAaBynjk5JE/5XrYT88snIJmLNcmeD5wcEBms2msx/8eZ8/wsSOAtf8e9KAM2B9frPZrAOLSY6ZTqcolUouscKk740bN9BoNGL9AG0Vgc8+cI9YxuZVyRvw7BUKN4FS2LnxaXxIc+Wh4IXtm7gReqkif286ZMzKAWvHgvqgEeXf9dLVHgwhMSOsaMDKrDgzLsx2pVIpjEYjty9smRXZIgzutAwjNJ3oxcuLdjAYxAwy9wXHQU+n05hzxhKTfD5/ITAIVR96Xng+9Gs0GiGKInfZ0LaQfcI+P5sA1pBEM8F2+qEOBJjP57FyEwb4ZMww8AvBWX2RsDkrG7CqI8o/7URNW0rE7DjLkWzgE4LQnubzeTSbTcxmM5yenjrbqQxDrptlZVyjMsO1OTTZSiHdNTwXW1tbKJfLmE6nGI1Gjgmj0/TINtG7hGeH+uCZ4/kpFoteJmMSxYJhdn12irGyube2thwDjRPzADj7QcYVe94kuZGzig8sVZ+VPXrY84/nJJ/Po9VqYTweO6aV+hxcO++epJexapmqBTC0XGi5PB9ItL+/j/39fRSLRXcuyM5Tv0P9VdoT6iOpdlUZ/VoNwXPBhATvjHq9jrt372J/fx+VSgUAHJhIEIF3rdoZ6oPnJanMM+6L2WyGbreL09NT9Pt9jEYjd78SNFsul2g2m7h16xZ2dnbc9ESC9rSd7InIvr3UB22vxjZJ2yPcG5PJBCcnJ3j27Bl6vZ6L43heqtUqMpkMdnZ2cHBwgEajEbMValfZNF979PLssJevgnRJEi1jjqIIg8EAq9Uqllggk7dUKuHg4AD7+/uoVqvuLKnf0mg0sL297fprKoCdz+cdEBeCH8IzTSYvGYrD4RDL5RLb29t46623cHBw4N4DrOOefD6P3d1dzOdzZDIZxy5T5jhBbK0iuSp5A55dgShKr5RcHgIFiHxNvTeV4iX98PhEAxfNMKg+6Kjw0rJ9rzSLE4IReZEQHGGJwGg0chcMxdb/K2hggYSkOmYvK0rt1vHUdEi5L1R04uh10oc9L6lUKmYjCCSOx+MYc0iZN3TKQgYSVTQQ1nNAnbDkyLI4NUO4KZsVmvBuYUmZTq8CLjIPdd+wxFUbwHP6XhId1RcJ10ynfDQauTIYm3ig3rQXDcWCRQTjQ2HQULimXC6HUqnkyj545+o54ft9pb36Oss2QyzrtQwQ6kf1YcF0XbPtdcT3aXBswdgkizId7F1JcHW1WjkQjHtCg15rb/RzfdNskyzKWla/WxmH2WwWzWYTrVbLgSO0v6VSyfkd1CEQT9wkuRE8hXaSZXg6fZhro50gs4hgIrD232hbqRPVLQE2HViRRL/EgiP9fh/D4dAlbVneyxLdarWKnZ0dbG9vx0qa6a9oLzjewbx/bM+9JNpVCya2220MBgMHBNJvZwKBAzXYDJ+ioCOTMEx46nnhn5rMS5rw/hiPx65FhPa3Y2uEra0tN3ClXC7HhiXwZzhYQRlb3C8vYi4mQez9yWese344HGI0GqFUKmF/fx/NZjPWP1OJIY1GA6PRCLPZDMPh0LHZtP85ff6r7o2XGAs+m83w27/92/jwww9RLpdxeHiIf/gP/yGePHly6c/9q3/1ry6wKd5///0r+q1fLOqE2TIAewBs9stmxGyPnxBF2TRKy7QNAYE1C4uXNxCnan6dMtikit0fBD60H4sCiuy/oUwS7VES+h5RfWgm3PcFwPXfUCB2Op1eG31QLDNG+yZSTzYIVEbFddKHtRE63Yiv87yQXUOQQAMC1UNSnZGXEU3OqAOiZVn8vva9s/eKBZeS7KRdJgRIOX1JwR9+2Z6ZKhY0IhCQVOf9MlFwlUEKEHdy9b3qoG9iMNsBCqHoRO8S3rEUX+m29VU2PX8LQoWyT+wZ1wQusGamERDUoJZgkd1P+tl6zkLQhy2PUoCZ54hAoga/BIKUYacJCr6H+kwycEbhPuB9wXuUvhWDYoLKZNwBcd9eQSC9XyzAmOT9wd+N+0ETUNRHLpdz/SJtosXGfwQLfZVFIQjXZfvwAmv/olQqodVqOcaqJmPUb+U9rUCSJqtsr+8kivWXaCd0TY1GwzHwNpVus8xVWVjUEUFGnrWk2lV9xhrPakzLISOHh4du4qpvLZlMJjZVlKQRsjdZKaEJ36vUR2KYZ8PhED/4wQ/wz//5P8fP//zPo91u4x//43+MX/u1X8Mf/dEfXfqzH3zwAf7rf/2v7t9Ja9bKAwXEG73bWm4Ge+w1wQBQnRk1uhowhiR0qoCLfSF0TcoioQFWcCDUgMYK9wczWCzhpF54caxWK4xGoxhwwqzGYrFApVJxmbDQRQMWW07C75M+zvenUudlnFEUAcBryUa8ClFnQ0udgbjjRWCIwSH1MRwOXXNwy2oNVRQg0+bWvIiVqakB4mQywWg0ijX6DX1/0MGaTCYx8IwOGB1Q6sMCzmp7aVtCAkVUUqmUy1iyzEpLHTTQtZP17D7gv8mgIaMoFL1oBrfZbGK5XKLdbscYILoWX+LGrpXBDYPEpDJGfMJ9rdMioyiK+VdqLzToJZNGQQCKgkqh9PjStdlkhAaBuVzOsSG4fu4nTpFTIJ6fTUZNSIxNax/JhKFOGLS1Wq1YGRon7fV6PceKIPjE8/GixHmShL/bdDrFZDJxAJEK2aytVgv1et2xEIE1mKhDOVKpVKz302VJiySJ2jYmrjURSWCVQFGr1bpQuq3PnyAIzwjPk43tkmpT9fdiUhaAY46R7X3z5k00m00cHBzE2IX8DIIo9XodzWbTsbbS6bTTD7+SXMZqgTPeLywzHAwGSKfTODw8RKVSwc2bNx3YY5NTW1tbaLVaiKIIvV4Pw+HQ2RbgfP+R7Znke0b1oDKbzZw9uHv3LrLZLG7cuOHahKg90HuGZ240Grkei8QGSqUSGo3GhT12FZIYlKler+O//Jf/Evvev/k3/wbf+9738NVXX+HOnTsbfzabzeLg4OBV/4p/IdFMLrAGiTRw8QVxWnoUepCnoiwAOhyXDQnQ71mmxHUQzYoTZd+0H/RntNTguujDXka+bO5lzoVlaV4HnVihDmyZidXddZUXOZeX2Usfwypk0eetILO+RgfeMjft52hZQKh6ocO9KRNpbYu9l619sXYoNNHsryam+KcNAOzzt+eIgWCo+0Sz4kw66Gt2XQo0qVB33BebAMekij0Hm86KBdkIrG1iUVngMSSdqFigVO2n1Yd+T/0VADG7HJIdsew5AC4W0USVD0DXO8cG+fw+/48QRMkNvgb2BAu0jNmXeCCgzOoZ/qwPGEqybdXyTQCxfU37QOB8U4KFAFqxWHQ22PoqeuaSrA9g7Tsos5k6IXvssr6pZMwXCgUMh0MAcb9e2fJJBRNV7L3C6gj2ByWDfdNzZVKY4Jq9h2mDeO6uGkxMDHjmE455bTQal77v008/xeHhIQqFAv7KX/kr+N3f/d1LwbbJZOIYKwDQ6/V+Vr+yVzQo0SzddDq9MEVDL1b+ndmN6wQY2SCNNeN2cgYZWUr9ZnbYXmJJNiSXCQ1jKnWe1Wdmi4MC9GJh43g1nNSZZe2Frg8AbqrXfD7HcDh0+uCZYvNdZSHqGeH+ClkfwDpg5RcZdnzu+XzesTFTqZTLfPKy9pXQhKoTCxDSRjDbzzVqgEcnTi9eDpewQXFoYoF3nh2eE2XPsGeENkznWdEm8CGLPlstz7N2wfYgSqVSsQwne3VoE+cQheUP2gNO71iujfZBzw0zvMrmVN0kPaCxwruiWq06Vq6ySGhLWRrD9bFchjohA17BAbW1IeiEtpMsIvpWlpHKAIX+qAZ5uk8IBmiD61CmjwLrO5b7mz2H1N+mjhREUTBWhxVRtP9XCMwzCuMUH4tEAR/1P1UymfPJpPV63fnrFlBL6tRAK8vl0g1mYgNzFS3J9YGOwPm52N3dxc2bN9Fut9HpdNwZ1H2hoFEShWc9iiJEUeTKCVnSytI69sXkz1h95PN53L59G6vVCvfv30e/3weACy0V9J5O6rlhFcxkMnH9IFkpBZyTgyqViqsq8kk+n8fh4aFL6PR6vRh2QL0UCgVXIpxUn0T9c2WgAoj1K9v0TFer86ELh4eHyOVyGAwGGAwGsXuIn1kul7G3txcrpb8KSayXPB6P8du//dv4zd/8TUdb9Mkv//Iv49/9u3+H9957D0+fPsXv/M7v4K/9tb+GH//4x6hWq96f+d3f/V38zu/8zqv61b3CjeRjUllGjTWaPmMcauALxFl4ZJ1RrONGnalD6mOphSxWH3RUtGR3UxaT77tO+gAu9sTT/lV6TmgsFRjxsUdCFpu1pkPP3ncsZQXWk73UIdOfDSWwe5FohpLlVvaMUC8+9gSAoAKZF4k6Kz7mjGa95/N5bB/wrChoErJO1NG066RsApRpc9XBs3oNTTaVHfLLAma6l+woeL7f9rEJQbh2ggFsZP8yYJHuJ/XHWBpsGRIhiALuBHaYqLOMKw3mNeC3fog9VyHZWN4n/J2tr67JbwWL1N4qK1P1F0LvJhWNS2hP7ZotIcBWRTA4JrCivoqy85JOBuDvqP1T9Znbu1erQYD1viGYWKvVLjCLrN3Qz0uS8FmRdTadTh2IDsAlFLQH66bnm82eTwlvtVp49uxZbG/xT/Xdknjf6D1KEgzBw9Vq5YZoaK+yTUJ96BRjuw8smJhEW6LPURM0q9UKlUolZiteRh/z+dwNFOBZ0RiQSeGrnnL92jT/7//9v3dN3yqVCv77f//v7rXZbIa/9/f+HlarFf7tv/23l37O3/pbfwt/9+/+XXznO9/B3/ybfxP/6T/9J3Q6HfzH//gfN/7MP/tn/wzdbtd9PXz48Ge2rk1iHW/rwFK0ETzfp42dr0PDb8CvD23Yql/ag8K+Fkrm6kViA141xvrFvgvMcrD5uermuujDlkj4GtiyV8J4PMZwOHR9zlQf1+G8aJBDRg2w7pvIIJB9KLS5r56r62A/NEgh9VsvYZsFVufXAvXX5axQFwzSbFaftsU3HIBgAvstavlFiKKZb90X9q7lmdISCMtoVNZZEh3Vl5FM5rwRMRvvMiGjgYnqQMERC8KSUcS+LSEK+8YQPLNBvw98VraMTe5ZkCiUc6M2QPe3MruVBaIBnJ0aqEGeJmpCOTc2IalgCQEB2kcC0QzUNiUe1JclsKiMxiQLky0KuKt/kUqlYkNDdN3WXlBP9EV4D3O6YNIZrDb5lE6nnR9O33O1Wl1gj/k+h2AiQSXdH2QVJZlhpTaATHUAGI1GGI1GGAwGiKIoBqRvSjyl0+f9zbgH6K+p35p0UdCcg0SWy6Xrd9br9dDv911FhK+MXcEmHcZDwImsKzs8L6miPiV9BNpSxqwAYrq4DBvRhN1yuUSn00G73UYURa4663UkJV4b8+zXfu3X8Mu//Mvu3zdv3gSwBs4ePHiA//bf/tulrDOfNBoNvPvuu/jss882vocX/1WK77D4ejPxSy9xOidKo74OopkavUgUNNPgn4eNdfbXBQwALvasYrkMjY2CZlwznVxePASNQg1qKOp8qONO8JCXyGQywXA4dLrge3nxEEBL+mXzIuHlTIeTPSJsmSIdD2DNAmDDdFuaFLJoMKtlvbSxeilrMsKCRzZREaow+0YQUcFmfc+mn2Xwx/KLy/pyhCDZbBaVSsU12LVsK4oFiTS7rWwtO1ggNNna2kKlUnEDJSwrV8FmHxgExAPiYrGIarXqgNZQ9olmu8vlsmtQrYw6C5wBcbAeQGy6r+rrskELSRYNdNTfpD2xe4FBfrFYvGBXLNM3JOaZPje9L4F1+whOrSUAwp+z4Jn6Z9RpNptNPDhCUdYYWWc6oIl+J0tU7T7QJISCsgBQLBaxXC6Rz+dRr9dRLpcTH9MQ+CwUChiNRg5EZEN4gmc+xrN+BpM6TGKQNc8zqGBiUoX+QqlUQrVadUOYxuMx+v2+W5OterCiTDxlr43H41iSh5Jkv5U+B/1JgmZnZ2fIZDI4PDyMgWc+AE3BVSbICZ6tViu37zT5lVTheWF7A8auo9EIwLpVxCYw0SZ5eefM53OcnJxgsVhgMBjEhqRd9b372sCzarV6oaySwNmnn36K73//+9je3v7anzsYDPD555/jH/yDf/Cz+lV/5qK0XmUaWRBN2WabAoBQxa5HHXrfAbDgmjq910EfFDUcvgyWgmuWmXddgEQVa0j1+9SPnid1eq8TuApcbHStAa06q2o/VAfX6bxoBpQ6ofB7vHR9ZRRAGCUjX0csAK/f99lVqxMGgUl2yl5WfMkItQU+hoxdt4+FFKIw2NGEnAqDOL6XsskZVd2GJNwHWlYIrO2AlmPZs+Fjlln2Zoj60HPg8zE1yaA/p/03rf0NVQiY6/2qd6a9b1UUMFQmtL13Q7Allmmlz5bJt5fxJQiwFYvF2IRw698mWR96RriWfr/vfmerh01r4WcQHNHm5mTjWV0m1TehH1qtVlGr1TAYDBy5gUnbl/G7aUcIpKg+AD8DKYlCfZRKJQcWcbKk3hX656bP0WQefXm2qlG9vOizXrdQJ8D6eVpm78tU0ql/xs/SabevUxLT82w2m+E3fuM38IMf/AC///u/j8VigWfPngEAWq2Wazz4q7/6q/j1X/91/NZv/RYA4J/+03+Kv/23/zbeeustPHnyBP/yX/5LZDIZ/OZv/uZrW8tlwoevVHd+X8vM9KDwUBUKhUQbkZ9GFouF693EA2cdeL5Pm+Kzd891AkeAdeNJUuM1k0XHjAaVDonSnZNgVH6WwvPCLK5+MRuxXC4dI03L13iJXSd9cA9ok28Nftgfbjwex8pbqR/qQ4OBUIUObalUivXqsSWMHEbiK2H0Oa0hCtfEe4IOF4AYWGDtq+rETogKVayN2AR2KBPE9rPS+zlENhFF9aAsPC3/IDtVg3tdrw1elFEUmvCMFItFFItFpFLrhue8c+mLaPkiG+Tr4AjaUe6lkPYI10XGGQEfMrr5HpamsTwGWDMZh8MhSqWSY2FZ9oD+mWShLiqVCubzOarVqutZNJlMvOChgmBa4l2v19FsNp3fQl+NwIJ+RhKFv1c2m0W9XsfOzg6ePXuGXC7nfHXuEfplNiah/dja2sLOzg4ODw8dGwdY98VicivpzET6Gfv7+86X6nQ6sT5u2pt4E0BKfcznczx9+tQBrJPJxPlqljSRND+NvkGlUsG7776LVquFhw8f4unTp0in0+h2u24NrPzYJATgZrNZrMXCaDSK3dH0W5Poq/FZl0ol3Lt3D+PxGN1u1zESz87OnD54ZjY9WwJwk8nE2dTZbIZ+v4/VahW7e6jbpOmDwtYZdh+wcop3bqFQiE2dtbE/2Z70N0ajEU5PT7FarWLDrV4HwJoY8Ozx48f4vd/7PQDAd7/73dhr3//+9/Erv/IrAIDPP/8cJycn7rVHjx7hN3/zN3F6eord3V381b/6V/G///f/xu7u7lX96l9LfBlwfl8ZIxQtLbpOQJEvs+nLRGmgS5aVTie9bmCi1YdexHT8tWRPHf/rtkeAeIbCig2O1Sjrubku+rDgoQ3q6dgo28Y6Y9dFH1wzwUQFfDTrZfs22Z40181+EGQnEHQZe8oGuCEwAV5WfGu2DIFNPVl8LIIQGCObxPdclWlle0PqfaOiQGuI+8SCHZZ5xi+blKM90fI02lffPR2K6P7nlwLMysiz/RMJulnmr9rS0AA0AmC+4RB2P9hnrYBRPp93AKRlfYciqdS6hEzL+LXa4UXMfk1uaZscjXGSfmbUz2B/Li1Xt37VJl1wf7D0V0t3fZVFSfZLeFbq9ToWiwXa7bazB7qOF5EbfO0muL8AuLJFABfuqKQJyzZzuZwDVcna5P54GX1YJh4BazL6tJIiyaQA3pnqlzOZrZVSPvDdfob2L2YiHMAFhu9V743EgGd37959qcXfv38/9u//8B/+wyv6jV6NzOdz16eJB0QNsC0741QNDYRtEBCiaAac+tDSAXU6eMim02nMUeVhug76oEynU9dwU51YNbrq1CmTwpbpAeHrYz6fOxYVM+XKIspms+5isQGwDg64LsJnDMCxcbUHD1kkvv4temmFLjaAUbtABomCjOp0qCOWZCf1ZUXXqPaCz5nsQ75HM+Z69+hnhGw3tLm36oRgERDXmZYS+Jz0ywDIEIQ9vkajkQtQFCTR6ZLUiwY0ANz9DMR7pIWmD9rIUqnkeg8B63I0TcgoC6darSKKopierIRmR7Svn/Y30/Piu1u1xxffz/tFgTifP5JUSaVSjm1WKBTc9xickc2tdtQmq2xCy65ZmVtJ1gfXzUl3pVLJvcZ+uuw5NBqNNiY2tccX/TS+lkqlnG83nU5j9ihpQptQq9UwmUzw+PHjWH/d1WqF8XiMs7MzDAaDjSBPJpNBvV7HbDZDLpdz8QxtilZZaCVF0pjg3B/VahXL5dIBitPp1DEUu92uY9pxvTq8hzqtVCrOn2U/LCVMzGYzDIdDdLtdd0aT2NOZdyYBUk4hZRVAp9PBYDBALpfD7du3Y7bF3jO0l+zppcD1ZDJBFEVot9uOuXXZxMrXKT5fi5Ugp6enLs6t1+ux4QKaiCiVSq7fd6fTwWQyceeBTGjqYzabXSgzf5WSTK1fY1ksFhiNRlitVu5BK0tGmUTaYBOI90JL8uX7dYTGEYDL6NhMjoJnaiiuG5sGWIOrvFQteKYXizr8AC44q0l0RL6usETA9uWhU09j7GOQKCMvdH3YZwwgNglLR4T7yszUtoQOnm0CM1RHtBWWeQbEB41cB7ths3xcG+8PZev6ptESUA2hhOZlhIwHbWZNfWjA62PcKGhwGdMkJCF4NhwOY2ul+MAAsnD4fn6feguxbFODFDZ91/48er+q/cxkzqeVVioV18w7aQHt1xU+YwYpLN2kDVA7oYCi/qw2fQbgElyaEA7lviHQk0qlYiwpZY4oeGZ7Q+qe0QSeCsEzLalPqhAsWq1WLv7QfTCdTjEYDNykSd96lHmWzWYvJLkJnoXQWsOCidpGhXuDEwA3xSNkJ3Gol54XALHYj/vkqgfbvawQ+EqlUg48G4/HDgDp9XqYzWa4devWxhJDbbKfyWQwHA5dKwWNccbjMXq9HjKZDFqt1utY7gsllUq5+5KEF/bIA4BOp4PpdIpWq+VAUfvz1AdtZr/fjyU06acNBgO0220AwM7OzpWv9WVFky0kC2WzWUwmE5ydneHk5ATFYhE3b96MJRtoQzlAg0PzWBLMz6XdiKIInU4HANBsNh2p4FXLG/DsCkUdMwVE1Fm3TiwRe3Xm7J8hi2VNKSVc9cEMj2ZIQ3dgfUIHRSmtvEzptBF45f7QEorrsCdUuD8UUObkFh37bfXhA5FCB9CAeJm3AiKTySTmwPO82F5XSXfav47YZ6ngmTIm+JoNiq8L84yyaW9rKTNFExM+plXo8jJr2BTwXreEjBUN1uz54N/VD9F7Wc9M0gPeF4m1CcrstuXwFlwC4mXfoe4VXwJC/arLbAS/fD3gQtSJgmKW1U8ffTqdYjQaxXrAqRBUZG8fBQFCsin0Iehf0SbymRPUGI1GGAwGbgqpgj3KOAHggFiCspPJxDHPki4ERYrFYozwwLMzmUwwGAwwGAwQRRHy+bw3waCsTAb/ZN6RGWwrbJIo1AeT2gqScy2TySTW/8uyz1Q00a37RQH8JMd7utetj67MM7ITlTyjn6Hni9OxGfOxfJN/hmBP1Kfg7z4ej3FycoInT56g0Wig1+s5JrgVnhfqg99jMnS1WvelvOoKozfg2RUJnTMG+sqoYZaBjWnT6bQDkHTijc3+XQdh9mY+n2M0GmGxWCCKIgyHQ0fbJD16Pp8jn8+jXC7H9HEddKL7Y2try43Bns/n6PV6GAwGKBQKaDQajhXA/VEulx1glOQL9+uIOuZc63A4xGQyQa/XQ7fbRb1ex/b2tnNYqY9cLueaSSb5wv1pRMH3yWTi9DEajdBoNNBoNJBKpVxfDTJwdLrTdRPrQGiPiFKp5AI6LUvjebsuJb2+c8810rbaJIwmbhgIXAfmGXARGFNQjN+nY6rlEwyIdfhK0h3UlxELDGk5u+2zwkCHDAAFz5Iy6epnJdrLjDqi3eS+YCPnUqkU05Nl84a2T7hm9Z/oR3D/2/5WfB+/WPLJ4I66tGzOpIsyRxiscr3pdNqBZp1OB0dHR8hkMhf6KvMzisUiRqMRZrOZ+3k9RyHslXQ6jWq1GgMDGaMAcIyxo6MjPH78GIvFAqVSCeVyOfY5TOzSXwHWdrbX66HdbqPf7yfenmSzWbRaLccq0uebSqXQ6XRwenqKGzdu4NmzZ5jP586O+ITtWeifsjH+YDBAt9v1shuTJGQmEhDTcmSW5Y1GI+zt7eHRo0fY3t6+AK6qKLuMYNlwOMR8PsdgMEg8K159J9rA5XKJ0WiEXq+HTz/9FE+fPkU+n8e7776LRqPhfHQV2orRaIR2u+3syWq1QrfbdYBk0gcGqChTrNfr4eTkBD/84Q/xk5/8BLPZDNvb22g0Gm4/UZi0ymazjtmpgxOpB+rlqhm9b8CzKxY6p7bERsECdWLJKPIxz66DqD40mKMwe0Md2SmD10kXQDzo8zWZtBNX6OSrPq6TTqw+bE8irp0ZK/77OgLNVpQRYINjDfyS7HS8CtlU2v7/Jx2ovCiItXdQ6GKZNBQbEPN1zWrbUrMQnNOfVrRMQpMMPoambaVwHWQTu8MGrqlUvEyRYnURql404LMszMvahOjZ4T2kd3NI+vAxR/Q17Rk6Ho9dH1bfZ6i/QuA+tHPDPaF7Xn9/rQAYDocO6LCfobaFTFftYxxKD1bGHmSf2juTZIjRaIThcOiIAJuESS2ytlKpda9W/jvJiV+1ifbuABDbF6PRCOPx2KsPvp9MPCC+TwiI2DspiaL3ia6LrZr6/T6iKMJoNHKTKDd9ho11+G/tVxuSqA2dTqfo9/sOOB8OhygUChf0oc+cSRw7IE71cdU29g14dkWiwS0BDwb8ZM2QlUawiIwJOjYKClyXQIdrTqfTLjPFHgm5XA6VSiXW7FuBM17sSTeqLyP6vJnJ5TNmxrtQKKBWq8Vo9NwXvMiuC6hom5jrvmfvmWq16rKjpHzT4JJtZS/3UIX6AOJlRWRXUR/FYtGtl701yA64Ds3ggYtBnb0wuV9sqaqv7Og67A2Krs/27NoEoNKhsX0DQxdlnNnnr6VEyrzje7QnnAWlQxQN6n3P2IIGDBTJElDmkZYqhSpk+GvPSACxu0MbMfP9ZOKx75UGefz5kIS/by6XQ7VadevylaNa2+lL1PE9ZI5omV8IwvNNtgerQhi4sR/tycmJY0NQuE6eG+oRQAyMDyXBSRZdKpVybKvlchkrkSLr/eHDh5jNZrhz586Fz6D/Qbar+iDqsyZdJ+l02vlWZKGyNHc2m7neze12G19++SWGwyH29/fRbDYvfA73Gc+XJU2o/5LUO0fB1VKp5Brdc9ok+8D1+32cnJw49qbvc1Qf3G+0s/RhtUdlUkX3daFQcP3fqIsoihyzkDG//Xmd9Mt/sy9cFEWYTqfOxtDOJF0UEByPxxgOh67EudfrodfrecEzvYtpQ4rFInZ3dx2rb7lcujjvqpmab8CzKxZlk7GUijRxlqj5AphNDkuoomARjQwBRV7WbOyrjeIpesmEYEBeJOrAc5wvnzUNiPZc0J8BEGNcha4PddipD2WKMJCpVquxsl4NgG3fM/5sqKKBjAa56uQqLV4bwCvoHvreoPiCO2UjKvvOirUjqs9QZVPG7bKsLcEQ29/nOujDijpmNoDR16gL/V7o58aCZ/a56mt8v520ac9byPrQchAFvwC4u0QZN0xoKdimzBFgM9sx6cJnzeAUiCcn9N8+AI3C95OFo2WwoYgGrNqfyTZy73a7KBaLXjCA+4dsCWBdHq//R9KFegDW1R8KsLOEO4oiV8aqYCKF+gDieqD/HsrgEQV1CIww4cRnTUbNs2fPAMCrD03qqI9mQbOk+/H8fVerlRsKMZlM3PPU/oC9Xg/FYvFSpqZ+j/GxkkZof5OsE8DPUlbG1Wg0QhRFKJVKXvDMVlXRNhMk4nton0KwJUC85xl7HbJ3JJmJPuaZDi4i0aZer7uqq/F4fCFZflXyBjy7QrHOhO0NocGL73tqUEI5NJtEHTJl0mlQo2slbdWybnzlBiGKOqu6FgKMqiMAjq6qDYyt4Q1ZHzawp+OlbBBlh7AHBUFE7p/rMEiBa9cJicz8srkssO7TlEqlnD60KakCrCGL6oNOPAMbloHQPrAUQHVn7U7oorR+IN6UmA4LAQAtk/HZzuukD7Wnes8qK091oYGND2wKVTc+libPEMuGfOVT1+Ee2SSaDdf2COzbA8T9NR8777oImRLsN0ObSn2wt6av7Ep7nAEXfdwQ90+hUECr1UI6nUan04kNy+CUyV6vdwE8swCIFR9YkGTh71sqlbC7u4t+vx+brqn3sK/fkAXtgTjobqtpkizcx5nM+ZTJg4MD9Ho9B5DpnXIZaOyL63z/j/X3kyj8/SqVCnZ2dmJDNXheCID4+g9vigH5mi/pk2R9ULivl8vziZn9ft/ZT7KpLmONcd0KRAJw1UdM/IQEngFwUzbPzs5c2TsngXOCrQrPG31XVhPxfBUKBcxmM6eTN+DZNRV1XhX4UYOrRkJLabiBFBwBwnbgePGq4VRDAcQdMwbI2WzWGR7b6DhUfWjwS31YsZct0XtmfQDEMqah68OWTpEez9JeZryYzep2uxgOh45CzqmbNKzXQR86wpzPX7ObHDQBAIPBAKPRCNVqNTaploMUQtcHdUF9MKtnx4DTiaH94PAJwN+jIkTh/tAG8AQGGPwul0uXxVTQnfZV/x2yLoD13WJ7xyirzDbvVvYqdaUMpJB1oqChfjHwnU6nyOfzMQai+hz8Uz8vhD5Fm0TvUu0jw4bovpJdBis6YAK42PcsRNna2kK1WkUURa4chvaSUwTz+XwMLKLNpD+mOrAs6VDODn/PWq2G27dvI5/P4+HDhw4MmM1mGI1GeP78OQBgNBpd+HmdUGkBeuorFHvCc9JsNnHv3j2cnJzg9PQUw+EwZmPJIvFNH1V2mV03904ow4xoA3d2dvDuu+/i+fPnODo6ipW0+3r/qWjpu49dFhIZgGugPoB1iSJ1kk6nXaWIDyzSmJh3rTLyFCgK5dzQBiyXSxwfH+P58+eu5DKdTqNcLscqiCjqi+qgQADOfy+Xy+7nQynbBM5//8FggAcPHuDZs2cYDAauzJcDA2yliOqhVCqhUqm4BA9B23w+j1qtFmvDcFXyBjx7DeKjwev3N73nOjEErLNlv2eb1Pqy59ch8KX4SmPs91QnemFrycR10AVlU9CnWU/tK2ID4uukD9WDZaBxjT6WXijTvb6u6N6wjVXptPF9dv8AuGBLroP47hP7/eu03svE3pVklAHxEs5Ngb4muEK3IdYOfp19H/raLxNlOfDfm3wK3/cu889CEgUHgXhvQP77ZcDSTQBaaEJQhy0QVB/UBSc6v4z4fLpQRAFBBq52PexN9XXXtYl9lXRhME/Q2DIyX3aCt7UXoSbzdH+oz/l1Eix2L6j/rpVGSRf9nVerlUtyK5j6orVYxh1/TtuwhAQmUjg4QYF2TdBZ0bOgxCHqkgkKTWq9Ac+uqfgCPg1u9cCQeUPmhDr/IR2YFwnBAAICLJ+gTljvzEwoL/OQM9+bhBexMozIJOLeYT8R3UPsvRKSU/Yi4fOfTCaIoshNqdGsFkeo87wok2IymQQ1zvkyUSYem21GUeQt2yQzT5kDZKjRyQ397CigPJ1OMR6PHS2ewJkNBHVv8P3Ux2WMz1BEgR69Z4B1zxprNywLyUqoOmFPK2at1cnkPUs92btXHVX2gQq9zJmMFzJQlXmpLAdfwk79FQoZAaHqRXue2e/ZoTvqc+n5IpuV+8q+PyTJZrMolUqxYTMMRLj/N5VlKoORvopWEYQGFgHn4Eij0cBwOHQ2k/tDmYn2HvX5b/oeMthC8Um4n4vFIlqtlmO5k4FIe8IJkz7mmbKxgDiLXu1uCEI7WSwWsbOzg36/j+l0iuFw6NhSq9XqUiYeRX0U9jfWRvOhAGipVMqxf7a2ttDr9dBut50fqrbhMr+TDKNUKuX0wRJHLdkLYa/w2c5mMxwfH+P4+NidHeriRX44hySkUinHcKU9LhaLqFarKJfLwdzBqVQKw+EQT548wdHRkRtOo0Chb7/zLuGayWAD1kmOarWKVqvlqmquSt6AZ1cslkGlzAh9XXt8heiAXCY+55zr1eCOjgtLkLT3BL+uGxNPmUWWMaNAqn3turKL6IzywmGJjf7dniXLygtdL8omYxme9vcCENsTlm1F4I3vV0c21HOjz5v7QAN8m8XUZIWC9daxD1EfL8pW0zH3sY98gAlfD1EXwEXWmF23/l3Pg816b+rVEprYEiGu25fR94Fn9u+hM/I2sRxsGbOuz/57094JUdiAWsvnuP/1DPnWqHcTWdC2t2RI9y/3AQc0EUBSG3qZv+Ur3dM7JzQ/jevWYUR2z7N9gg8MsHtA/Xv9jFCEYFGpVHJMK+2zqs/bxij2c6w9sT3gQgHQCGJkMhlMJhNX9q224UX7XkFU6lLJJJv6CCZR+Lsvl0sMh8MYsGzj/ct+nmCsHTbCCbYhDFAA1iD8fD5Hr9fDYDCItQ65bI/zDBBcVcKAtuZ5HdNY34BnVyyWecZDZDOXNMAALrAoQrp8N4kFzdTZUqee7yNYQhYaP+M66AKI7wsG9nTkeGlwXDiw3h/pdNrV0ofmmG0SHwgGrC9prpF/V2eWjfSpq+uwR8iwImtqOBy6PlYAYpcQzwZ1Mp1OY9N9Qsl6v0gUOOOXzynh93iWeIlft3JWLRdQ+0knhd/f2tpy49+V7s4MbyjZ3ctEnU87JMMGN/ozGqwwSCLzJpRAxidalqfPVsvblVUF+AFZ/ttOIwxNtAExARENdBVQtACZBdZ0n+hUwZCEYFGhUHBnxSYV6IOpfdVyGmXrUbehBLtW2FtImXhAHChkwkb9d/7JPaX9m6yOQhIyi8rlMgDEYhf2Gh0Oh7GBRdQH105WJz+P50Wn3oYgZP/U63WUy+VYbDKbzTAcDnF8fIxMJoPhcOhIAFYf+Xwe5XIZq9V6MnyxWESxWLzy3k1/EeE+p9+gzKrFYoFut4sHDx5gOp3igw8+cDGL9u3mFMVarQZgDaTRb6lUKkH1Y+XvyH6A4/HYJbs7nQ7u37+P8XiMb37zm6jVahfYl7rHgHgJKwdWhJTU4z3CWISDR6bTKXq9Ho6OjrBcLnH79m3HttO1pdNpVKtV7O3tuSQEdZTNZtFoNF5LMi9M7ydAscwYZVlZh4wB3mQywWq1ctMD1dkNXawjolk5NZQa7BBxVkQ+NEfVJxY4oz5oVGkotaE1jQiwDmquiz4AxEBEZl7oVNDBVzCR6+Y+IkgQeokisAbP6KQOBgNnG4D1FE2CZ7Qfq9XKla+WSqULDn/IogEdSzAVKKXtsGV5enYsAzh0u6qAh5bjqYPLoRLMXrK3j36FGvSq2P4g+myVhUixDixLaK5D2SbBIs1Ua9JB/Q+9gxVYAtaBTi6Xi5UXhSa2JFfXCFxkQehrtj8LnfhisejAgdBka2sLlUoFpVIpBp7Tv7BsKgVVCaSOx+ML4Fmog2lyuRxqtRqq1WrsDPDu1MnOVh8KKHIf8exp+XxIUigU0Gw2cXp6CgCxKdccKFEsFmMTBRVoJ2ukUCi4zyOzL0QQnmWsLCMjG2Y2m6Hf7+PZs2cAgCiKXEsV6oT6KBQKDozkHVUqlVAul1EoFII6MwqecU8w2Xt2doaf/OQniKII3W7XtSKyJXulUskBSXydZ4/nMBTwDICLx+iz00c9PT3Fxx9/jCiK8Iu/+IvY3d11a9N7tlwuo9lsxu5mrr9erwenD8Yw3W4X3W4Xo9EIk8kEnU4Hjx8/drqqVquxFkS0p81mE4eHh7F9Q3u6vb39WsDVsKzWNRAN6HwlEdaJ8wFuoRyYF4kCiqoPXwmR/t3Xtyf04NdmeS0Q4HO4uF7Vx3UBRyiW9q8UbhpMBUeANdtI2Wv8rJD3iIqCIjazTX1Yxsx1LO9VgMiCRxqo8GJVFtZ12QubhM9Zz4uv/MGCAaGLDWbts9ZykE37R98XIgBgxTISfcG+fm/TncPPCrlsU+8Q7U8DXNSHPUN8DxAvY2XwGKJOqAMCGbxDrD2lb2L3jwWefecrJOHzVBBMz4MmfsnsBeKlrtamqk5C2yeWCWR/dyaimPBUpq/vLFH0Pg5JrA+qftZqtbrQZsQmIKwOLdAYqm1VUEMBePbdJcDI586fsXaGSRnao9CSEhqv2NJEBdSoE74PuJgAJUtRbRD1Ecoe8cVvXONsNkMURQ5gnE6nsSSfng1WRpBEYffLVcsb8OyKRC9c2xRf2RHWqQWAyWTiMr40KqEaWIrqgywaHxNEafFsUDoejzGfzzEajVzmNyTq9yahA8Kspr1w1clQZ57NOYfDoXNG2J8iVJ0omMi/M0DRTC73BNerjDU2bi0Wi9cGOOOFulqt3LqYxc3n8+573Ec8V2x0zOzwddKHNvkGcGF/sLwEWJf+hlQa8bJikwx8zsqiKhaLjnFlQXa1waGLOp/cH1wXmVO8R309ZizAEiIIQOEZISMol8vFwCLuC3VK+X7NiCvTNUTGCIXMMzbJZ28r+llkgPBuoc9Fth3LGoFz3RaLRZTLZfc5oe2TXC6Her2OwWCAUqmEUqnkfDKWVHFts9ksBiiRVcTzRV1RryGCAWTiVatVV0oH4AJwSB9D/fFcLucYfBow6hkMzVfVHnC8W+ljAecACX2t4XAYYx3y3JCVZNm9IepD7xX6XJqkHQ6Hrjyt3++jXC4726rlq9Pp1MV19GtDY7AqAYIMskqlEotxO50OisUizs7O0G63UavV3ORWC66m02mUy2VXxrq1tYVyuRwMwKpxLe+SSqXi2qxMp1McHx8jl8vh5OQEjUYDjUYjVlWjX8ViEc1mM+aHlMtlLxidRFGGu96t7Hs2mUzw5MkTrFYrHB8fI5vNol6vo1arxRJZpVIJ1WoVlUoFOzs7SKfTLpapVCqvZW1hej+BCjf7poaBChppJoPvVUbNdRE1vvy3TxgMEWBKpVIXmFYhAwJ2b9hnbPeE1YdthH4dxAZtyrbSTKgyrXQv6P4IeW8AaxDUZqVWq3XPDH4RMNEyXgLR14GZaFmZyjQD4swHm8FikGPL5K+b2CSEL1Me+j64TGwGV8++loTYL76uCYuQ7QZwkfmiQDP3hpbrXbZ23UuhBDRWNp0H+5oGKD4gVV9T5llo+4UBPDP7bHlA4V7QQIiyiXmmDN/Q9ont07Wp/NRX/m3BAL2bQtWHPfNqG7SclUwrgurqp9hYRl8P7bwA8ebt1h7SzyIDTZOVumbqw+6R0NoEqJ9BG6K+OUs4tdzZxrkUBSbVJoUkPn3wziVgRDYeiSAU313NVhrcXyEmrbjPVRdMQo1GI1fGyb6JFD0bnEBKYC2dTjum6+uQ8J5CgKLBGR+6vqaXETeCgih2wqR+ZogXj4oNZGkwtO4dAGazWazXGYO/6xL4WsYDsDY4SufO5XJYrc77LBA88zFGQgaLfPR+nhueF210vlqtEEVR7Od8ZSOh6sSCRZrl5+u8cMi0UkfVF+iGbD9Wq/W4ewCuTITnhg4KAMcAIOuO+tNyAgsyhiY2qLVOqd4h6pgp2AjAObeh60PFBno+9rcySiwY62OlhSbqkNsgT/cMEC9FtMAiWSIhNz8HLgZo+Xze9UzcNJXXDh4B1kwkAiahBb0UsssKhYJjnmlPr+l0islkgiiK0Ov1HNOfzDQdlGD3T4iSzWZRLpfdF5kjZEsQDBgMBuh0OqhUKo6d5ivlswmL0HzWra0txxixTBrePbPZDKPRCIPBIMZWtfcNdbKplDME4VoKhQKq1SoajQam0ymGw6F7D8s3x+Ox6/UGxJN4ZJzRfugUzxDOjsakTOJub287cEgrppjYJphI4d4g607Z4HpX2WRgEkX9C4LIOzs7WCwWrkwzn887e2FBecu0qtfrsam/9M1YEsw7J4n60OdFEDmTOe9dtlgscHZ2huFw6Pa9AoQ2sUd9NBoNxwZeLpfodruxfnLA1d47b8CzKxRfJpwOCA8BwaLFYuGCPAuOhHjh+ESDFN3wdGwVPKMuNGNjjXcSjcjXER+DhnuCXwTPVGc+4Ix/hqoTdcSBi9MEuTc4NEBZZyFneTcJ9aEZGwueAufnhN/TZrXWCQlZeCGzLFXtJ3XCiZJ6gU+nU6cfzQBeB6amMiCsA6GT8jaxq4B1I+jrxkhTXfBc6DASngfeMRzWEjrDSsWyX1KpVGzPUCyjU4NdLbMKadqXFXXKCaDx/rD9Q+1kXr2f6Y/ws0LVB4EAlu+WSiUMBoNY0mEymbhhNavVyk0K1HOiTLzQwTPqgQBap9OJTVXk5Lher4d0Oo1mswkgzmoF1j5dyFOMqY9isegGS/R6vVjyYblcYjweI4qi2ER0a0dpS0L2zZQJU61WUa1W0el0LpAiCJ75WrAoW5VsHC0N52eE4MPT/8xms2i1WphOp2i32+h2u7E+VeqHAHGfXsu/lcVrE19JFY1DeW9kMufN7BeLBY6OjlySgjZFky26LwjeczAAYz7tG2d9lySJ6kIZqel0Go1GA/P53IFl2kZFwUD1TbPZLCqVipv4WywWnZ82Ho8deEZm2xvw7JqJBXl8gJhly+hhUkOSdGP6ItGDxXVTD8q286HQzHBcN2aRsgAUCNJGrABcsEN9LJfLC+O+ub9C1AUQ1wedLV4U2heOtF0KHTQyAuxnhqoPIA6QUh8a7DEYnk6nselo1J9lRYSsD9oHC/SoTWGW307W1EtZ7UbI+rB3y6bglT03qBMfUHIdRO0ggR7f/t/keFrnLXS9WBBM708b8Omf9jM06A19v3ANFiC1QKuKPSf805Z+hmhLNIgly52i/pqW/W8CDlVPSQ96faK+N5kfWjqm94qW5QHxKb++ZDkQXvJbwR6dLMtnzkCejDydAq+sTB9YFqp9pU7I2FQmHfeF1Yf+nDLlea74eoi2Ve8X7Z3JvoAEOTj9naIxLvcJq2oIuIV2XtQXs4zL5XIZm8BpyxR5v/KsrVYrDIdDx9rTz0+6qD9hy7X5JyfUks3K+IVCfRB0TKfTiKIoViVB+3vVenkDnl2REJFWx4qgiDphgL+env8O9bKxooAQ123HfyubhMZUL+IQm9FasVTfVCrlLp/hcOgYMrPZLNZLgBc3Lx0LoPGzQxPqQ7MVbILPC4SAK4FD7hE2IQXgxn1bhmJookAi2ahsUMs9QxmPxy4jzIvFNkfnZ4auD7IgCLIDa5uipd4Mbui00Y5aW6qDSUIUbcrKYC+dTjtbmkqdN0Qn1Z264X1kgQEfAB2S0EZqNt/eEzZpoa8rkKCgSIiiQWyhUHANe30gq2X7KgOAAXTojDwN2HQwgjr1eg70jCjzl+9V1kSIwnWxPKZSqbhSIQrvXpYeUScst9I+V9QHk6KhnRsNXpvNJnZ3d3F6euruTwZuvINKpZL7OQZ5OkTAV14Vik5oO1hSuL29jfF4jHa77ZLZZCUOh0P0+31Uq1W3P1gKTKaJirJhQ/LheVYKhQIajQaGwyGePXvmfNLBYIBcLofBYIDBYIB6ve5+TkvF8/m883N9LTZC0QltYy6XQ7VadUMjCI50Oh1sbW2h0+mg2+06fWgyp1AoOACl2+0CWOtCE31JFQKnQLxKRFlVqVQKo9EIz58/RyqVQrvdRqvVQqPRiCU+t7a2UKvVsL29jXa7jYcPH2K5XLqSXk1mJF2UiUd2oiZc+v0+Hjx44Eo5OagFiA9NbDQaSKfT6Ha7ePr0qSujJxOPseIb8OyaiTrpltJo2WfqlPmcfRv4hmJgKb718/ub9GHXbZ2Q0JkjAGJrV2aizfRSH7YvkU8nIevD91w1y0DDSvDExxLQz+HfQxUfs0hLi1KpFObzuStltPtGL3f9vBBFGWbAxWdtnQvtGQlczHaHqgeK707YBBRpGRrFB55dF/ExP3ziC1he9mdDED5bTb5Q7LnR82Az/5Z1FapYfegdcpk++LN832XfC0UsMGiZZNZfu6zpu11/iPeMBYsJrgLxQUQaFFrb67tfQk1aqT4IBugzpw7swCpNfFsfxHd2QhE9L7b/o5Z9+9jxmxJV9O1VQvPh9XlTmMhVxrvvvPDvq9XKsY+Y+AwBJNokNgFlGZo+X0zLFQG4vrwE4WycnHS57A5VZqKtiND3MhG6Wp33t/bp8Kr3yRvw7BULN850OnUbhA+dDABuGtb26phrfgYNMzcQmQWhGVjg3KBOJhOMRiNMp1OMRiNH3ySKPJ/Pkcvl0Gg0HEjCy0URbAIH+XwegD9wTLqoPobDIUajEcbjMbrdrtszi8UCpVLJsUvslBZmuhaLBba2tjb2PwpBVqvzfhFk3DHj3W63MRqN3NmoVCruohmPx65JJy+d0WiETCbjMnuhnhcgns3i+tiElM+YzUiB87Xr2SAlmgwsOmyh6oPnXMsEuGd4nmgjNOCh00HnVh20EPVghc4XsGbijcfjWHZYwUcGiMpqvQ568DlsNlvrC+74PjJo7BTKUIW60F47Cqhq+Zkv0ce9NJ1OAYR5z1IsUKT60Ab5vDdUFwAu6IR2h3duKEENxTLPqtWqsxMMbrLZbKy/jA9gJHPeDloIDTDS/aFMPO3tlclk3JQ4JqxWqzVjXhujs3E6/drQwABbtlkqlVwZK58xdWH1obqgfRmPx1itVm4vhcAsUlHgnSwy3hEEi7Rpvibv1GZo77xsNosoihBFkfNhQhR7J3B/qN9pyRGsoBiNRuj3+zg9PcVqtUIul8NisUAURTFbkkTZBAarz8EYnvvCJn/1/dTJYDDA0dGRO0OVSgVRFDkbVCwWLzA6X6dsShDY5C1tI5/7eDyO+eC+uGS5PB8S8Nlnn2E6nTqflYxG9qi8Kgb4G/DsFQs3DQ2ljutlwE9jy81ge/QA8SmMRJ/5/ZBEL1W9ZHiICDJOJhNXbpbNZp3ubBYMgHNslOYZiqjTRTSdOoiiCMPhMPZ9Ggd+nwACjbKCRSEGN9bJ4BenW7GUlZdppVJBNpt1YJEGQ9wztll6aKIXktoBAq4UW8K5WCyQz+edvaEulM0ZqqhdVCBdx6CzH4kyOJXpqgwC1XGI+8Q+T3VW2B+QPUQ0oFUASftzhCybWEObMqCb1msbXV8HUbDQngE9I5Zt5GOVhCwaAJM5YoNbX4ZfAz9lmYTGBrCirTHYwwlAjCmhQMgmlp5vyEJoOtG9oT2tgHX5KpNRvFt962dyk4NqNu2ppIv63LlcLtYCgmuhLixYRJ3wfdQfk13WHwnFrlAntkegL/GroLq1t0wMMyHOmDCk/QFsvg/4bDWm1bUpUMS4hyQA9rgimJhUQHHTs/L5IAok+gAm/sn9wTLW6XSKYrGIdDrtyCZJBZ19v5P6EroPiIPYXmebPnM4HLqyzUajgXw+7+Jklk1flbwBz65AeBEzW8NAnpcyqeHsZ8Qx4IpMMxi8DgwBZvU1u5lOp11Giz0z2D+COiI4wPWzmavSpkMTZYTopQrAZYDpqFUqFQcWEVDkutl7hP19LH06FKFTwmaZdMoWiwVarRYKhYIL5BqNBhqNBra2tlAsFmPMs2KxiHK5HNNHiPsDgMuAp1IpNBoNjEYjpNNpnJ6eYjQaOQelWCyi0WgglUo5MLFer6PVaqFaraJer6NarbpMaaj6IEM3lUphf38fw+EQuVzOMTW5NvZ3WiwWjtW6vb2N/f19tFot7OzsoNFooFQqxUCF0IT2NJ/Po9ls4saNG5jP53j69ClmsxmazSaKxSLq9TqazaZjuPZ6Pezs7GBvbw+tVgulUinW/DhU0eC3Vqthd3cXo9EI29vbyOVybr10vsrlMvb29jCfzzEYDBBFEZrNppssF1pCxicEmRuNBg4ODjCfz9HtdlEoFHDz5k00m000Gg036evmzZvI5XJ4/vw5er0e6vU69vf3sbOzg3K5fKGpfEiiPa22t7dxcHDgGFbFYhG3bt1Cs9lEs9l0/b3Ye2d3dxeHh4eOGV6pVLC7u4vd3V0X7IV2dnjnkuk/Go2wu7uLvb09d14qlQpu3LiB3d1dVCoVBzq2Wi0cHh5iOp3i7OwM2WwWt27dcnez9vsJRaw+JpMJdnd3sb+/j3Q67abl3bp1Czdu3ECz2XRAe71ex+7uLg4ODnDz5k2kUilnf6k7BsGhCPWRz+exu7uL1WqFg4MDtNttAOf3cbVaxa1bt5wtIRhN+7q7u4t79+453zaXy+HGjRvY29tDvV4PKmlDILFYLOLg4ACZTAZHR0cYj8cA4Pw07o9arRZjym9tbWF3dxff/OY3MR6P3aTOe/fu4a233sLu7m4w/RM1AVGpVHDz5k0UCgV0Oh0Xp2WzWWxvb+PWrVvY399HtVp1yRu+vru7i7fffttN6Fwul7h9+za2t7dx8+bNIHx4/m4Emev1Ot566y1UKhWMx2NUKhU31Xh/fx83b97E9va265moCeF6vY6DgwPMZjPcvXsXi8XC2VXq+ConS34d0YoWvWtbrRa+8Y1voNVquR5nZDrv7+87W8p+1Sr0b7n++XyO7e1tdwY5hfMq7WoYJzRgodEkcKb0Xlu/rDRMfl/r4+mIqCFJ4uG5TPQiVqbDYrFwjXiZtcvlcqjVajFWCdecTqfd1B82Iw1RH8AaHGHTf055AhDL5tEJYQkF9cELiMBIoVAIFmDlZaxNi+nIaqnvbDZDo9HA7du33YQe9j/jGaEhplENVR9bW1toNBool8vOIWWTUepjPp+jWq1id3cXqdT5sIn5fO5GPJdKJXfJcEx2iOeF+tjZ2UGtVsN8PketVsPz588BwNG/V6sVyuUyWq0WlsslTk9PMZ1OXVDYaDRw7949ByqG3ACd9iKTyeDWrVvONipgyODtxo0b6PV6bpz8wcEBDg4OsL+/j2az6QD7EPcGRZNVe3t7LrPPRs5vv/02dnZ23HloNpt477330Gw2cXZ2hm63izt37qDVaqFerzs7FLI+eOceHh5iNpu5ZtWlUgkffPABdnZ2cHh46GzNt7/9bXS7XTeUo16v4/Dw0IFKSXbeXyRkFFUqFdy5cwepVMr5XbVaDR9++CFarRZu3bqFcrkMAI7VfO/ePQwGA/T7fbTbbZRKJbz99tu4desWdnd3gwIBKAxwisWiC8xYEVAsFnH37l1Uq1X83M/9HO7duxfrP3P79m2sVisUCgVMp1Pk83m89957DlRjMjgknRDkKBaLbg1nZ2cYDAbI5/NotVool8v4zne+g29/+9su4btcLnHjxg1sbW1hNBo5AGFnZwelUgl3797F9va2t3l+koX7o1Kp4O7du2i1WhgMBlguzwc2lctl1Go1fOc738EHH3zg4hTgPAGcyWTwjW98A71ez/n32WwWP/dzP4dvfOMbV1pq9RcVLdes1+t47733HMjBvc5E1Ycffoj3338/NjyDLXm+8Y1vYLFYYDgc4vT0FADw7W9/2907tK1JPjcESXi+t7e38eGHH6Lf7yObzWJvbw/FYhG1Wg2NRgPf+c53cPv27dh9SqLIN7/5TQe6HR4eYrFY4N1338X+/j52d3eDSeqR5JLNZnFwcIBf+IVfwGAwQKvVwvHxMWq1GnZ2dlCv1/HBBx+4hJ4CTvxZ7iMATketVgvb29uoVqsXelMmSfh8mdTP5/PuroiiCIeHh+h0Omi1Wtjb20OtVsN7772HarXq9j71wUR4JpPBjRs38OGHHwJALJ6hPq7SroZhsa6BqCG0dE4FhC77Wf580g3Iy4hdk35PS7EUJNTXfb1qQhauS5+xUuV10hm/T+Oio69DBIh8os9Zg2H2LmM2gzoh0Kz9OXRSbeiia2Ofr2Kx6MAk9kMol8vuTMxmM1f6nMvlHDib1Av3ZUXPiPbsIuBMu0om1WKxcAAq2ao8U5c1uw5FtJSIJTIEnPmnTn8jkMK9Qcd+NBpha2vLUehD3Scsd9A+VAQY9bnP53PXPwSAO1cMbllGwi++HppoU17aya2tLZRKJZeAYrn/YDBwrFUm+Oj8MnjhpKtyuXxhKmMIok2sqY9cLufshbbPiKLIlZewRJ6ljbQlwLppeohC+6H9d2kruT+y2azbR2Q22wnGTADSzujdG9Ie4fPW3lRMSOizJzNeW0uQJU9AVkv7tLl8SGLLDakPnhWeA+pDE+Ds4UvgiOeKurjqgPdnIVqyzUQu71lW1GxtbTmboT0ltc81/TmuX/3V0M4L9wjPAG2CTpqdTCaupxvZZdrCiBUU2mAf8MeKSRL9vWy5supDn+9yeT4xXm2DnrN+v+98E9tCAYi3X0ia2Jhe9aH2VHuNkvVPn4NgOn+Wpaq9Xg+TyQSpVArT6dQlcV5HrPcGPLsC0cPPhqPcSMzCEAAgIMKDokGQsrQsKy000d5n7GPFYEcPDw0PLxyCSfwM/snSz6QalJcROrG8cFnTzmBOy35pZPWy1VJNexGFJrwsdNAGA18Nchm8aS8eC8ACYetDLx5tNlqtVmMBH0skVquVG+NMFp5e0tRXiOeFFy2dsG63i263i8lk4jK8PC8aqHDMN9+zXC4RRREAoFwuu/K8EPURRRHu37+Pfr+P+/fv4/j4GP1+3znxXC8dj+l06tidZCk+e/YMw+EQxWIRf+kv/SUXBLBcOBTh3n/w4IHTx/PnzzEajVxZ4ng8xtnZGSaTCR4/fozxeOzKblKpFCqVCiaTCT7++GMUCgWMx2McHBy4ktiQgr3VaoVut4vPP//c6YMNiPf29rC1tYXJZIJ2u42f/OQneP78OSaTidPPZDLB9va26yu5WCzwp3/6p/j888/xzjvv4Od//ueDYqCtViv0ej3cv38f3W4XDx8+xPPnz10ZSC6Xw3A4xHK5xEcffYQnT544UHE2m+H4+Nj5IWTFP3z4ECcnJygUCvjmN78ZnE82GAzw7NkzdDodfPzxxzg6OsJkMnHZ/Ol0in6/j48++ghPnz51QeFisUCn03HA7Pb2trMns9nMAY+hyWg0QrvdxunpKf7sz/4Mx8fHGI1GrhyRictPP/0Up6en7nmrPnq9Hmq1GoA1eE1/PrQ7Zjweo9/v4/nz5/jhD3+Ik5MTDAYDx7Ri8o57h9/jHTubzZw9oZ+fzWZjyZ6QhH25njx5gj/6oz/C6elpDGSfTCbodDr44z/+Y3z22WfI5/MoFotYrVbOlz09PUW73cZ0OnX9mp4/f+7insPDw2D2yGQywXA4xKNHj/A//+f/RKfTwWAwwGQyQa/Xw/HxMba2tnB2duZ8rXK5HJuoeXZ2hk6n4+wGcJ6QePbsGd5//33HEA5BxuMxRqMRHjx4gD/8wz9Ev993iYZnz54BOC9D/PGPf+wGcJRKJbd/FosFTk5O3M/1ej1ks1l0Oh3U63V8+9vfxs2bNxNJDLC/jw4T+eKLL/D9738fo9HInfkHDx44Bmuz2XTJiWKxGPsMMn959jKZDPb39x0D+Hvf+96V+yFvwLNXLEReKTpxgg6IAmb8O4ETBQAU1Q6ZGaCizYhpSNW5YNNVbbypkwKBcEeAAxdH3GujfAKoZE0QpdcshGZnVELVB4ALa6QueFmwlxmzDUrvVQafZq9C1YfVBffHarVyIHK1WnWOrE4FI1Bm2Zr83FDFNm3Wkl1mwpmR4t4giGQb+zLzGeJACa6P/YZ6vR7a7TbOzs5cdo/CpA0dFyZltMFxr9dDoVDAO++84/ophtTEeZM+ut2uo/6TcUZGxOnpqQNjefdks1nM53McHx8jl8the3s71qMzFKE+xuMxjo+PnT76/b4rw0qn01gsFi5hw+bEvV7P7SH2DaTf8vTpU5yenrqS6JD2CAAHnhJ47/f7LsBNp9Ousft8Pken03HgojZ6Z3kOwUl+TmjN4IHzBGW328XZ2RmOj4/dvmeigfbx6OjIBbi0I7ybAMQAAtrmEIUJ3X6/j6OjIzx//twxdXmHsBXAYDCI+Z9MjHNYj7L6aHdDOisAHIOKIOvz589daSZ9stVqhZOTExfoszyR+mADfSYB1a8LDTwjU6rX6+Hx48c4OTmJxWlc1+PHj3F8fOx6r65WKwcYcvgVwTa2FeD3Q7Ih1Ee328WDBw/Qbrdj7G76ZlEUuTLfer0eYyqSaUUfN5PJuFYbh4eHwemDAOqXX37pEpkEjNmz+Pnz57GyZ8UGTk9P0e12ASBWGtvr9XDr1i0A4QwL5FCMs7MzfPnllxgOh6hUKtja2nJ7Pp0+73nOnqusqgHOfVf2XtXYZjgcolwu4/bt26+FSPQGPHvFwoetrBEGbOwnQkmlUi7zwAu3UCigXq87VJUBDRBmAExniweKAR0zDrPZzLGsGAwDcA4Z68B1yo1O7wjNkdf9QX1wkma/33dUb+0Rt1qt3HsKhQJqtVpsKpQ68KHpQxmJ0+kUo9EIURQ5B58gABln7JPHKUX5fN6xser1egxECVWYkdJx3mw0SzvCwI/6YNaKJSaVSsWBADpxMiRR29HtdhFFEZ49e4bHjx9jMBjg+fPnWCwWsR40Ou1psVigVquhVqs51hV7wmlviVDOC9c3GAxw//59nJ6e4uHDh44dw3JEm6FUfZCdRptRKBTw5MkT1xdOy4CTLtwfvV4Pn332GU5PTx0Tj69rORnvUyayCNBr/x2CCGQH3LlzJwZCJ1moj3a7jT//8z/H2dkZvvrqK9eLiXcr9cEAkGCaMnUVNCJQf3h4iMlk4u7ppO8R3gPtdhs//vGPcXZ2hk8++QSnp6fOZijAzoBHwSLbVgFYJ/Pef/99TCaTC68nWVarFc7OzvDRRx/h9PQUn3zyiWMP8Rxwf1BHBEBUdJ8QJDo5OYkNeUr6/gDO9dHpdPDZZ5/h6OgIn332GZ49exbricm10nbSlmjZleqD1RRnZ2cOUGSfo6QLweGvvvoKjx49whdffIHnz5/HzgEZ3vQ/FTzTKYu8i2ezGba2tvDOO++g1+vFYpqkC+3HgwcP8OWXX+LLL7/E8fFxTB/aGoFVEizz1fJX6oYxD9m9LPkMAWxdrVbO7/jiiy9w//59nJ2dudcJCDHZkM1mY8wiMg8Z76r96HQ6KBaL2NnZQRRFsaqCpAqTDI8ePcLnn3/uKgK4L1hBRXtKYgQTD9THcDh0FSbAuc1hcvPGjRs4Pj5GpVJxMU5SZbFYOB/9008/xf379zEcDp2vMZlM3JAvVtgx+Q3AMXpZaWL3Ry6Xw+7uLu7evYt6vY5bt265AQyvWt6AZ69QlDVCIEDHEbOMhlkZOm7pdNr1lKhUKq4ZJXv1KCMppGBPGTQ8NKR0slSEZZoAYg4+e7HUajUsFgtHd9XALzTh/mBmbjweI4oiB3xQH5yyysBPS7Dq9TqWyyWKxaIbGBAqE4/7g8EseyT0ej2Mx2OcnJxgPp+7s6D7iWWK9Xod29vbqFQq2Nvbu7A3Qj0vBBOjKHK0eJYbsfeQ7ieWMnLCYqPRwOHhocuGh7Y3gDiw2ul00Ol0nEMfRZErR1NQhCw96rLRaDiwLJ1Ou2mMu7u7QQS7KnRMu90uPvnkEzx58gSPHj3C2dmZy35q0KIgGP/NfmjUUaFQwPvvv4/d3V0sl0vs7e0l3oGnKFvoxz/+MZ4/f44HDx7g9PTUPX/L2rXMX5aG8x7meeFkqO9+97sxRmeShfo4OTnBH//xH+Po6AhPnz51AasG9wosAnB9m3RyM+8gJnI4LU57biZZ+OyPjo7wf/7P/8Hx8TG++uor9Hq92PMkw53rVnYV9Wb7sqTTaXz3u9/FaDRyeku68MwfHx/jBz/4AY6Pj/H//t//cw3M+R7uD+4FFepI+wGuVuc9aP7yX/7Lrj9NKGARAJyenuLjjz/GkydP8KMf/QjPnj27AABxjQSOuPe5j8gCB+BY4s+fP48xekORs7MzfPrpp/jqq6/w0Ucf4dmzZ449puugPtRvp1AfPEu5XA4ffPABOp1OLKGXdCHD7pNPPsEXX3yBjz76CEdHRw4QU+E9obaCwnuG+mCPzU6ng2q16hLjSfdJyAr66KOP8Mknn+Cjjz5Cu912yTlgfbeqrbB3BVuK6J4iiHJ4eIh+vx/bX0mVxWKBx48f40c/+pHTSbfbdcCgEjz4bH19EG3SCoCzvwcHB3j8+DFarZbrw5hUWSwW+Oqrr/DjH/8Yf/Znf4ZPPvnEkWTUL7cVQ/YZqz40kZdKpdwwo/39faeTq7hr3oBnr1h8D1sbItpSqv+PvTeJlSw7zoO/m/M8vrmGrq4e2U02u0nRlBYyfkmEJG8EeCHZ0MbQwjuttOPGkBeGdpIWEiwIkGEvtLAXXgmGDFmALRqaLFIUh26KbPZUXVVvznme/kXhi/zueTermrL61T3pCiDxXuXLzMob95w4EV98EcG/aSNsbX6uC8xXeZLj4DLIVB/aaFT156s+onShIBJ/umvFHRIQNVxhW0TLFfnQBpuqQ66VbdKFXh8Df7fcWUWzmgqa+K4LBT5cIMRdB25JEcESl5HpMrJ8Cmp0DbBxsbsXXOBYzyL3ec2IR31e3EW/uzswQEWdNj179byhQ6efSca49pqMs/C7E3ifTCaRQaquiyh96esAWM8vfqYO64iz0E5oybcChxS3JQSfc4V/o61hf85kcj01Pc6iyQiWMXN9KJtK14xrN10WJ+1IEAS29nhWx11UH4PBwNiX9Cn4OxM0fA+AK/5GVL9VLcvyRVQfLCd09UHR3zeBI2SjqW11z+44y2r1qPSy1+uF9OH6EvpvAkYqTEYoM0v/D19ktVpZyeZwOARw1VaqHlxwRPcP2Yq0Nxrj+SC0H8Ph0PQRlayP+reymIG1PvicCy65djmOQn2MRiN0u10buKO20/W7gHDSKmp9uKAsyUksC9d4+dOUZ+DZpygu0kwAiFk4lloB6+COz7GsKJ/PWyM9osy+ZL5d0ew/DxQ6GfydgBFfwwwNs1bFYhG1Ws2aWesUMF/1QePIA0UBAf1dD55yuWy18rVazXq2KK3ZV31oZkZZV8rQVIcdgE18ol7IxmK2xjddANH6oPPJAJDAGQ9a6kxLjzhYQYF4X/XBw5F7AgiPj9e1T9YZsM7a6cS0fD5vJWju/+ODfshE1OmI6XQa+XzeSoWoJzdg01I9lmIRFGH/s1qtZkB13O0rg5p+v49er2e9Y5LJpDXj1eDYLcHjQ8tYuY8YLPFzAYTKuOIoDGrIZGYZSCqVMt+C9mQ6nV4BXbVNBPcHnXYGvP1+35rLs2QrrsLr5J7pdDro9/vWc0bZIe7kzKgEnf7OZvBsIs5y57izz2gX+v0+zs/P0W63rfcM/Uzeby311xJXPYczmYx9HrDupbZYLGwgS5yF522v18ODBw+sd1OlUrkycZT+GADzRdUmkInHfopkQlM3HDYRZ6E+WLZ5cXGBVCplgxCUuQqsezDl83kr96ddIcOZ/Sa5p8bj8RX7E1ehPlqtFt5//32cn58jnU5bNYzrx3N95PN5lEolAAgNAdOJnEHwqIUE2VZxP2+BtT7Ozs5C5e/FYtHOCBf0oZ0oFAqhpCf7GNPfX61W1teYg0vi7rdyL5yenuLv//7vTR+0p1EtmtTnoG8CAKVSyUo51fYGQYByuRyyNXH1V3l2nJ2d4b333rMyXPYrUxCMfgZBMvqkrESrVquh0lZWa7H/mbaA4jTXZ+CZ5+Kyzmhctb+Ksof4Ow9rAiL8t69AAEXBxE1MPP27Mq5YRsOD2MfpeCouuBp1YCqAomvJNbwERbaBiedmt5WJp4Cim90D1qW+mrXyVRcqeg1RTDzNSHGdqD15UgDogyjYHMUMcdeDa2Oi2JrcRz44766QReOyDAkCMNgD1oEOkzRunyt+HpkVOkjBzRDGVehsUSd0VtXJ5M9NJTZcE3TiyZBgTxZ+tg/rRRmE2rBc94DL4Fyt1kOK+IhiRdDRH41GFvTEXZSpqcEdgTN3IATXve4XF2TUAIAMLl/0oWwo9pQF1uV3TFi65woDYPXd1Jaybx4DHH5O3MVl4pFFSP8qm81aYK/2Q4dNqI9PH5V6JUPCF/vB78j2GW6JtjINVZjA0c9R8IwN8mljfWHicX0wmcLG7+pDqG9Ou8l+xMAaPKM+eJ4AYX/NB6E+OI2VIKAmW1x9BEFgyVzaHoKJ+Xw+xAbXFgq+iKsP2kqK65My1qc+KLpmtGQcWCfI+f/FWagPTl8lSMjEksYqWvJNW8G/c+iG9gwEYFUAWm3DGPHTlmfg2acsihzTCWNWl5m9XC4XQuUVPOMmcgESfrZPsomJx+bvdF65AfR6ubHIpIma9uODw+qKOqRuc1HqwwUJ9TkaGuqDa8MXhyRKdG1oia6WUAEIBTXMhHPPkIFHnSnTxDdRhhCwDoo5OEAZdnwNr7VSqRjA6q4h3/aLG+TToSDYMxwOQ/eZzhmF/fJ032jGzzcnjVMROamKQ0TodLjsTHXC+DcCrwo29ft9XF5eYmdnx6szhk6r6kMdMDqdUUAznTAXPCEAwLK20WhkfUfjLKvVo3KJTqeDbrdr319tJkXXiPZ0ckFTd88NBgPrj8UJYHEVBr2DwQCDwcB6qLrXrvf1kyQaVB+dTgcPHjzAYrHA888//+le0P+lkBVAAFSnhXIfuMEa94zuEy2H54PAZLvdxr1797C7u4u9vT3rARZXod85HA5tkibtAoAQY9Xtcca1w71FnRHQB4Dz83N88MEH2Nvbw97eXqx7FQHr87bf7+Phw4c24IzAF88RvWb+2y1F1OQn/biTkxO8++67CIIAn/3sZ0OAWxyF+uh2u3j48GFocjXtpjJoFEwlo0iTDzyPee5yIBYn2urgiTgKbUS328Xx8bENKNLvTL/VvQ6ey5rc0wfPr8ViYYxvgrJxZPTq2djtdq2/IfeKgupaJUKdaOkyY2HuB+4d9sLu9Xo29Ofo6OjpXPATZJM+6HtzSIDuE41fmaSgbcnn8zaRlOct2fTaR56ffx2+/DPw7FMUNZDAGhQgMq+Hpy4gbh6CKco8c2vFfRPN5irqDiDUMJKOCF+nU3yi9KEZCx+FRpbgD3/fdIC6OlEmHoCQs+ujEFhWZiYzlXTWNVOnk8EIrrpgka+6cO0GA3oOjRiPx7YWCEQzSKYOXQdG10dcnTNXorJKGqBMJhNz2pmNUjBN9UF9KiDpU+8VACEwgMNodECCspzde6x9IXjdzNz1+320Wi0DI30QZQSwZJPOPHVB2+gGddwHTNjwPfw7nT6yczb1DouTMOPb7XZD+mAvLl0j7trQPoHqhCpTiSBDq9VCKpUKgdRxFQLsCoRqbzJNOG06O/V5/tQy1pOTE2/0QRCD62Q4HIbKXebzuf2ue0fPVH5OEAQhcJ5g4snJCRKJxJW+nHET7oflconRaIRWqxUJruqe0UfUOaMB5Hw+x8XFBT766CNLVsRdqI/BYICzszMrT9YzA1jHLspU1cE9BBfpzzIwZlkbyx7j7Ito4o7l6tz3SmZgTKM6AWD32/VHdY1w6FW32w2xvuMoul/6/T7Ozs5CvcpoS5WBqWemgonuviH4yrOW/g3bUcRVFFzlBFaSXrhW1OfUWE3XB31TkiiY3OX51e/3bdKkC1LHSaiPXq+Hs7OzUJsm3mNWk/EalAhD20rQtFQqmZ2gb8c1MhqNQuDZdWABz8CzT1F4eGi2jqAIsAbPotBooqebyvHialSfJEpX5SYiaOZmJt066Mfpw1dx9eEORZjP52aAAYRYi+7whKhAyDfZtD6ULUFQ2X2tAm3btD4UDHOp/TxkVEcuY8LdM9sg7j2nc0YH1gUJFVzXsk2XleWT/ChlL+65EbUvuM60TJEBgw8SlazSe6qBMF/v3nP3M1Sob7cnVlzFLetVxqYLAAHhPaDgocvSo5B9Vi6XY68PBTG0Z2LUvda9weDO1ZP+nTKdTg2ojHOQB1xthaDggIIBblIyat3w3/oZACzBw4ngcRe9Bu6ZTZUN7hrRYI+AirtntDw27vpQXTA5pdfoAoZ6vuh+iVo/viZ1XX0o8LOJpereZ/VNmOCL8nl98Fu517U3lVv5AKz7q2q5IUUBVl4/mZr6OT4kv/WMJWPVTTooU1OJJFqdpusg6oyiHxL3XoEKDPP6WE3lAu5RonEN42JgzUrja2ivCcheVxz8DDz7FEUNg7KtNHOjqCsQrgFmGacGv5uMtA+ihoPoMJ23VCpljf4UTKRQByxhdfu/xTlrtUmiyg6z2SwKhQIAWDkvByOokJnIBqNRJb2+gWka3BIkZNnyeDy2v2cyGZRKpRB7gjrQElbfASMFzhRwJ/OSohRvioLwuVzOGnr71FMjSni/ybJjc2I6XGpnAYQyoAyGtGSTetwUSMdZmJ2Ncho0QFFHzQ14XPtA1gB73BB8iRqnHjchWMQEFbObQPS10ulSu0PHVIEDBRUHg4E1Ro+zrFYry1STkaggGkWZ3gyEeK2JROJKfya+NwgCjMdjnJ2dIZ1Ox55ZBDwCt8jQJBjgAoZcJ6qTTTaBgQHwSB+DwQAPHz5EPp/3Qh+0H8raZVJK77Oyh1w/y91Tul663S7u3bvnzfoguMrAlKX8qVTKyuEV3FAwmnbGZdJoUDwYDHB+fo5GoxF78AxYD5TgvlmtHrWY4flKpoebrFLAjMCATlzVkleVuPuqXB9kugTBoyb/1IWetwRPN91nBczUr6U/H/fkryYjqA8OAgiCwPr80VcD1raB16TXTp/M9eN4jscdPKM+WBUynU6Rz+etbxmZUmTiAeHBNNQRY0L6pwDMNgOP9El2YqFQiK0fokAz10g2mzX2WK/Xs/iEA52iBvUQD2AMwxJN9etns1lo+u117Ztn4NmnLG6gQqO4Wq1CjRUpXDwuuyquRvRHEUXfXX0oq4ZBrRpMl00UxbDxUR6nDz1cuFZ0fehr9OEjkKji6sLdA7xuzdy4oJCbEfR9D6kOFCB17zUdU9Wdu062Qdxspa4HLTeLCvbc9ykA75u4TKJPKnrdDHA0AFIw0Re9uLqICs42MWeeJC4A6YNoiaXqJiq4jZLH6YjgAUGGuOvEZRQBmxlkn/TzXCHQEHdGAMUtg/9R9noU80xL+RgMEYD3QR8u2+pxwAd/uu0xtHeiq0/dL77oQ3WhQOCThDZmk72NeyLGFdd+amLFTVppsiXqc9zXqs8eFdvEVZRZpL54lE70p4rqa1Myb9N74ya63/nTHZ4ARJfAR917XRvuZz8psRMHce0fgVQljQRBEOqx6cZwjH0/qZ9+nXvnGXj2KYtrGHUxaLNmNUB83+MQVF8MrCuukSBYtlqtQj3g3Jp4pTJHOSa+6gO4OoFFezIxY0datL5e2TUMgty15puoI+qKBkDT6dTKN9nnjPrSUhR+ZpyzeI8Td22QZca+eNPp1Fh5uVwO5XI5dEgzU+yWOMY9sxklCqgyo8WsFLP8ZJTQcSWDUQEzZjkLhQKKxWIo0xsFSMZVmLHltevULq5/6olZXwUd+X6eR1riyrLN65pc9GnKJptIZ851WLWcBgiXCPPhw/qYTCY25Yo6cB1X1Y07FS0qcOGa4ZrQtRV3GY/HxqjUiV1AODnBf+tPFZddxDN6uVyGWG1xFvoULCOkDwqEfSk38aIAgq6pqPLe8XiMdrttjffjLLSVZOGxWXkulws1xtfAF8AVhlEQBAag0fbys0ejkenDh/WhLDwyZwqFggFHbnmhW9bKihI36OW/5/M5RqORN2CznqWz2SzkW2jyX/eKKxrL8KEDaLRPa5zPGGVaUXht9MvZQ1RtqUsYcXWhD/ohAKyiJK4xjcaktIms+gAeTc+kPWEvMyDcV9L1y5Q57ya+yGrbVPIYJ2F8lsvlkM/njcE6m81QKBSMjaaA82q1CpVr0t4A633I9VYqlbC3t4dms3mtwySegWfXIG4AzOcUcXWDFBqZx32m/vRJXCPpAkbqyPH1KpuAM191EZV10sOYjowLIvKnW4rjqz5cXajo4aTACQ8ZNuLkobtJH77pBAgfqgoYEiRi+YSWZ3J/uM6Ly+bzSdR+qiPBa6Td4BrQPnDa50wdPIKuqgtfADQNYJQp5l6L6iXK9m5qYOsylnyQx31X9366oLprfzVx4z7ivjYIjrCEREWv200w8PdNAJrqR9dd3IXnBvXhsioJHqrQWd+U4XfBVercBzBRwSKWZkcFwlGAs1vqqsCZsthYNsySv7gL/XAFSPRaXVaNXpPLOFFmCJ+jPnzpecZzgMlKZZKpHdj0/igfju/l+uPai7u4LDxd9+pTuPvFBQyjQHq+hzpRIDbO5wz14dpQt6esa0c3nSXuWUN9APAiaaXsO+3VBTwC/yaTSWjIna57tStRTCtdc1rWGXd9AAjtER2Gp2129F5TXN9LP1c/O5vNolqtolQqXSuY+Aw8u2ZRyiUPaG0aqc4Hf7oPBRl8CPIeJ3ooMcsFRDfgfJwDtg16UKNAnRCRV0fWBdCiDh4fxV3zFAWP3GtXp4XPRT30//BRR7r3o67NdeTdbLjroPgouv7VQdHDVR00OqLqzPLfPoKHrrg9D3l+aPZuE/jlBoV02Pi7Onm+CPvgEVxmPwwNZPm77g1gcyN0tT0uayvOEgSBgcPZbNbsJBAGnjUhwfcBuKIf/Z3gvLJYfRANOvTccAERN5jXoDaq3MQNFH1YHyqaVFBQndegATL3EctfXcBAf/dlXQDRZb0u487dG2pLFEDk+xSA1/fGHTij0P+kDxqVfFDb4Qa1fL2y8NSuKCjgA7iq91nBHHed0H7oNE4XMNPziEJAQVtOxNVfVb+CoIieu7r3yR6L0sfjro32mvqKe5kihb29dJIzEGbrqS+itjMq4UtJp9OW7PVFguBRX8Bms2n98Ci8fp6t2hMviu2vlVgArKrG7Qd+XeLPXdgS0UOalHk65vw7f24yFD4YkCeJXieBM+pDG3lHMSk2ZbR81EsUOOpmQDXL4GaDNbiL4yH7DxV1HDRwdXvB8cB29eHqZVt04wbzQRCEHDF1ZKOyne46cTOjcRbNROlgCLeZvYKHdE7U8XKBoceBTHEWNlstFAqmD+1Po06ay1xVgIDOGG0MM4K+OWkcJEJ90NFy2yPQrmqvPK4Ppf1HAbQ+ZMApuVwO1WrVSpNZesVrB9YDErQUSwNA6icKFOE57YM+uD5Y7uJOqVZbqkxNlpLQsdepX1xfmUzGyrjcLLkPwqCNg0H0jNX1Qduok80UQNOfPpSeucLkrbbB4BpQ8FAHirhsIQU/2EJCgTQCSHE/Z1arFWazmbHkFOzQPaNBrxv8BkFg5Wr6evXXFUyMK1AE4Mo5StvHpJUyedXO6tRF9VGU2Q2s9yAHornAWhyF9y6dTtsZw4EjvNbFYmH64L1XcFmBQhdQZNzDfRR3Ri+/G8sIyTxTRtVyubRhCtr7kHrQqgieT3wNgTOCRXHXBfdzo9HAzZs3r/xNcRC1o5q85RrQwXG0R+VyGavVygbrXbc+/PGOPZcokCTqZruLwNfA7nGim2fTNbnZPr3+TXrzWaLusZvVckEPdT58AkEeJy54rPqIAsNccORJa8pH/WyyAerM8nWaAWfw8ySd+CauIx/10Hu96Rpd1olP64PXrv0gNgHovK5NEzPd66cD97jPjKNElSRv0gewzmyrQ7tpDbhrzQeJSji4e0eFTrv2MYvaG27A50MZKxDdPiOqVJX2UgE2BjqbbLAmtXzaMyqb7CGBeLUfCqi5va34GmVQxF2e5GOrPeE5q2tHpwQq6MH1sGkvxVke508pGKYMb72uIAiulALr3lNd+BDbqC/l3j+9DmXXucxM9+9AeGCPa2PjrBe9lqjSyyh9qN+iPrz+3f0MBZDiKhqL6XlAUVuqU2oBhBJQfA1wlbmrTGcfzhja00Ri3SfV7avJ1gHAOslPFqNef5TN5N/dIQTXJc/As09ZlBGiyLki72os9GDR99MQuZmduG8gFTUwzLyooeAGi5pCCiCkR/7bNSY+6kNHpNO4kFVFJ54HCP+uhy0zEaoPH8tHgDUTUXuOAGt9MJMHPLpeNsvXDE6xWDR9RQXUvgmzwFwftAHa/4w6YA8R6m00GmE4HNowjk8KMMRRokAzNmXVgRFklkQ5/gRKGPCxT1w2mw01APZBJ/z+HCCRzWZD/YuYJee1kXmzWCwwGAwwm81Ml8quKhQKqFQqKBQKXoEjBMNcJpTbq4znS61WQ71ex3g8xvHxsTm12Ww2dFZTP1xrLBeIs/C+FwoFZLPZSHCUrJDJZILZbIZarYZms4nhcIj79+/bkBqeP+7EZw4oKRaLXgAktBf6XVUnZJDxTN7Z2cHOzg56vR7u379vbCu+T0Ei4BEzIJ/Px7qxtSub7B33AdfGYrFArVZDrVbDYDDAycnJFRYVbS79OA5lyWazXuiDfqnuff4kw2gymRj7YWdnB9VqFaPRCK1WK1QxQHvMs5oMiWKxaPsxzhLlc/B5+ujpdBqj0QjdbhfL5RK7u7soFouYz+fGWOP7yfhcLpc2IEDZ4/zsuOpltVr3kFR9UJLJpDFjut0ukskkGo0GCoWCxW0ckLBarexsTSTWg+M05uNaus4G6D+K0I/isBHqg6xN+uscWpNMJrGzs4N8Pm9+2nw+R6/XM/DELR2nuIBiHIXrw50urKWqtKe9Xg+ZTAY7OzsoFArI5/MoFAqYTqe4vLwMxYAKvjIJRjsS53NX1wdjVT5P3zubzWI6naLf7yOTyWBvbw/5fN76l43HY1xcXISY8QBCMRD3Hctkr/OceQaefcryOCaNm5Hgc/pT36vv8yXAc0X1oJtAnfqobJS+J4pN47s+3IbfbkbbzdLQwGpfCl1DPurDXRtu81SXYUPnjL/z327zY77fN31QXH1oUO9mb1kiQYCZDnDcKe+fVNzsvTJrlP2hgb6CznRiXXq4TyARhdepDxcUVQCZPbA4+c3VJd9LkIgggC97h+shitnAfytwzLJG3nu2UGCGl2CJez75sk50fbgJN9cxpz5qtVqoBEntLq+ZiQmC9z6ARe716/3TMiItdc5ms6hUKiHnH1ifwcpeWy79aeRMedx3VMCZZ2smk0G1Wr0CcijDIAjWbCMt6/VBHlfdQLuo/kUmk0G5XAYA9Ho9O1v0fAbWjBHqwgd9aGJX2x/otfF+006mUimUSiUDmMgq0ZYBiUTC9lhUf6y4AmiuPvicJm0VMKF/kc/nQ/objUYhfVE3QNhHfRIT8mmLJrmjYlwmXcbjMcbjsSV5FTzjFGidEu5jUhdY+5XUh4KJCvSsVuuy3kwmY0BYqVTCYDCw9wAInbl6bvHc1WFgcRN3fWj86q6P4XAIYK2PUqmEarWKRCKBi4uLSLBa/VrVx3Wumfhb8S0ROm9RbAg1OEp131Ru4Usw8zihQ059uI6LS3/lRolC2rdBJ+qMaB8IN/jXkgAXTASiJ6X5JO73ZwaDGUxtOKrXzQlq7HtEJ00/02fhvR4Oh2i32+h2u9afhQfUZDKxA5jZ8WKxiEqlEgLUfF0frgPBw7fdbqPf74dYI9PpNOSYc58MBgN0u10Ui0WMRiOMx2NjRsTVEdkkzN6RKTYajTAYDELMMz1r0uk0yuUyptMp2u32lf5o2vOIbDWf9KLMMH7/ZDJpTAfaD66TfD6Pw8NDtNtt3Lt3LwQAEASgbtTh21T+GichGFapVIztwl46s9ks1MSbAW65XMZzzz2Hk5MTvPfee1dAAGAdJFBXhULBCyYeEB4YQIeb18PzgrZjuVyi0Wjg5ZdfxoMHD/DRRx+Z/dQEDxBmfHPt+WBbNfAnq5v6IFDM9bFarbC/v49XX30V9+/fx9nZGQaDQQhMcIXggQ/MM143gQ2WL7vrQ19zeHiIV155BScnJwYSKLOKn8tHKpWy3lA+6INMGgLJwDohwzXC5Fw6ncbNmzdx9+5dtFot0wmZJwSU1GfLZrMol8shxkhc981yucRwOES/38disbAhLPy+3DvKPLx16xZu3bqF4XCIwWCAwWCAfr9v+iBri3Ykk8mgWCyaPY2zj7ZYLNDv99HpdDCfz81X4PpQcgSBw9u3b+Pw8NCe63a7uLi4wHQ6xWg0Qr/fN3sDPOodxjUS9yTNbDZDu91Gp9PBaDQCcJUYoUSHZDKJW7duYX9/35KaFxcX+Pjjj43NyT6lPHdqtRqy2Syazaad63Flnk2nU1xcXKDb7aLf7xugzr6SBBrV73zuueews7NjLLKTkxP84Ac/MB8/mUza/kkkEmg0Gsjn82g0Gs+mbW6z6KbfhKRqdsZlUwCba8J9E818u0i9/lQAUbN4UfrwFRAA1owJrgHqQwNb97rUINP4bAs7EVh/fx6mBIq0bh6AOWej0chGQZfL5RB45n6mb6JZz36/j/Pzc3Q6nRBFnEA0bctwOMRsNkM2m7VDVp16X9eH2g6CZzykp9Opld4RKGDpDNdPv9/H5eUlCoUCBoMBisUiyuVyiOHpi05YtlksFtFoNDCbzSxT504ups7K5bJl+ghIq53h5yp45oNOgiCwMjECOgzalZWqAU65XMatW7eszFcBMupF7THZJ740yNcSiHw+b2Ax1wfPXwbAtVoNL7zwAjKZDL7xjW+EPguIHsRRLBZRKBRi68SrEDBjSZ0yZHgG04awbPOzn/0sstksvvGNbxhjwE32aUDE8rS4BnlRQrBc22EwwGfTeAA4ODjA5z//eeRyOXz/+9+3Zs8ueEbdsJG4L/rQwF0BP+qCLCv6GTdu3MBbb72Fd999F2dnZ+j1euaH6BqhfnSgSdz1wWQcz4pcLncFEOSZQVvy3HPP4a233sKDBw8QBAE6nQ4uLi4wHA6vgAdB8KisnANN4q4PtjrodrtYLBbI5XIAEDofFFzNZrO4c+cO3njjDVxeXuL4+BitVgv37t2zdaaAApnhCibG+YxZLBbodrtotVqYTqeRCQPqZDqdolwu4/nnn8dnPvMZayVycnKCd955B9Pp1FqLUIc8W6rVKqrVauzL4el7tVqt0DnhgsZcH6lUCi+88AJeeOGFUBJjPp9jOByi1+vZvxnfsWx+b28P9Xod5XI5tizW6XSKs7MztFot9Ho9Y+zqmUufbDqdIp1O48UXX8SdO3cs3ufrO50OCoWCJSYIXjebTdTrdRwcHKDRaKBSqVyrPuKp+S2SKIOizjiNr77eDeKiKLxxNqyPkyhKrl6bPs+gj8/pZJY4U5p/FHHBUO0H5/4dQChIUXZWFKPRN4kCRWkwtf+Z6kQne+l0PReg9nW/AGF9sG8GnXz3dQoCAOtpRwQZt2HfEAgie2Y8HoeajgKwYNbdP3TmyGYkoOgDQOSKsnEJCNDpcIF47aPB8hsN7IC1XSUop2WbPggBEPYnc8sa9Dwl+OOCYXrm6LmjAxTi6sC7Qj1sKul1/Qv2D9EeaVHX6pbm+AImUh9PKrulnSQTJJ/PW0mIm+Tj72REf5LPj4NQH5tYlLw+9SvIAikUCqFyTO2x6SvYDKyrIaKqPVSoDwWnyWgks9NN3HF/+VTGqsKzdtN5EASBJXGYlCJDT303YK0/nuO+2FP62bR7Ws6t64TPl8tlNJtNrFYrS3TSh4vyZXV9xP3cVbAQCJewR0kikUC1WsXOzg76/T5SqRT6/T4AXBlOo34Ne+vx/I2rKHOVLOTHxamJRAKVSgXNZtPilXw+HwLctJ2A+h7US5ztqgJjtH2uTVRJJpOoVCqo1+sAYIlvLZXWJLBiAYlEwoYMXKc+/LPinkkUSMTFQGdLDZBuEg2AdSNGAU0+CBe/HqTap4obQ4ObqIPEZavxs33VB7Dum+KCI+qIc2RvEKxLikid154LvjFoVHjocA+Mx2PLbgHhXiw8WHnd0+kUiUQCw+HwStNvwM/9AoR7F/X7fZycnGA4HFq2EkCoLIQOPDPlrVYLpVLJsjY+BHdRoocnG99Pp1Ocn59jOByGghJlUdHpJ9DWbrdRLBbR6XSQz+etBMU3vfD8YK8qNngfj8chW8rgRR12BsUKvHOvlMtl7O3toVqtXulDEmchwJHP50MNdemYM7Ot7AeCI2qH1TlLJBLI5/MGGsS91wiF1wvAsvaZTMZsAH0NZrbJHtjZ2UG73UYul7vSP47CcyqdThvTzwd9kD2Tz+ev+CJu8LtcLlEoFLC/v4+zszMDk1lGw8CF/hztqi8DFMj8YRkhcLXvrtqIRCKBer2O27dv4/Ly0sreyYDO5XKmDwY8LpMmzsL94iYNFGBUvQDA7u4uXnjhBQyHQzQaDbvu0WiEUqlkn03/nWXzPuiDor4Hy3u1/Yz6azdu3MDrr7+OXC5nZWdkwWuyT5meOlkvzmeMrmuCwgBCe4f7hM8///zzePPNN/Hw4UOUSiVjq41GoyvJPW18nsvlQiBaHGW5XFqpMgC7NlZAMK7l989ms3jhhRfw1ltvodVq4fz83O639gDj2cSWADyfyeiNq11lSxW2TeFZQx3oA3ikj5dffhlvvvmmlfQOBgMrDyYg5Cbu2Esv7ucMqzz6/b75ZFoN5O73XC6HF154AZ/73OcwGo0wGo1wcnKC2WyG0Whk+0OHpHENJpNJ1Go1G8JxXfIMPPuUxWWWRTHPHndoRJU0+izu9fLQoT7ccrtNmb9t0AUQrQ/NTLmizBG+f5uYZ8qaAsLgKl+jQiOqgZ42yPddJxQN9jSLqRkuYK0PdfTdslf9TJ9Es7wEuwigUR8KDOl7KFoGzMwY9eWjPhjcKPOMNlWzc9q3i+KW4fAzCcj5ABKpUB9RzDM9azXQ4TqK+hz383xgBKhohtpl06go84zrKOp1LvOKgEOcM+Aqyjx73LqmPnSSr9vfyE0A0oZw3fmij0/C6OA9d5l4DFRclrcCKz7pIyp5/TgfnWAHS1PZF8wdWMT1FMV0jbO4QT+vgetFqyOSyUdTzmu1mvVjKhQKAHAliQkg9Fk+2VRgDSjyd2B9vqi+SqUS6vW6TWMtFouW+FbgUd8bxRKOoyhznUw8ABv3TiKRQLlcRr1eN5+0WCwCQAhQ4Wfr2UUbFefkZhS4qnbR/d4E0uv1ut1vMs/Ul1dWosZHcR9cpIlZfl8FU13h+tCELYdb6UAJrietMqIf8mxgwBaJBnvquCuTDFgDBGpo9H2KOruf7ZPo5uf318wtdTKbzTAej22DKKuKBwzHofssLrAKhMFVGiCCJalUyrL8dFDT6bTRVd115aO4zioDHjob8/kcg8HA2HZ0WHVkNtl4DHK2RR9RumFml+wiOjHaAy6dTluZ4uOAWR/EdVKB8PQ7smlms5llvgFYbxH+ezweo9/vo1gshiZe+ST8zul0GtVqFdPpFPl8PtKpUnq729vIdXLy+bxlwOPuxKtoBr/RaGA+n+Phw4ehYI82guAie7sB67OItoMOPHuvFIvF2DutKgqsFotFYwrQVvB3bVjN/mgEmYB1CbSWjCSTSRQKBQuW416KpmyRXC6HQqGAyWRi4DkdcU3ScOAC2UL5fN76fwHrRAVtUbFYRLPZRK1W80IfZM1wyIYmZIA1SMjrIwOzVqthd3cXq9UK5+fn9pluZQSnlfrQ04r3e7VaGUCopVFaMUKfhAzXRqOBO3fuIJfL4e233wYQDh75+ZlMxgYoxN1+kPnD3pC1Ws3sAIAQg5V9BLmOqA+Cz8CararAAG01g94464T2bjqdolarodls2r3l2iAjlYwpAqq1Wg1HR0fW14vC9yurT8HVOOuD7KfZbIadnR3s7e2FeuANh0OMx2Ok02kDmLn2K5UKAOD09DTE8KafTzBJAbm4g2epVAqVSgWLxQKNRsMGKbCKiP0QCZpxfdDmUJ/Uh1bV8LqXy6X1UySTPK76SKfTNrm71WoZg4zVRL1eDwCs72GlUrEzNggCaxHABKirDwDWroU90K57ME28T/gtEdcQugE9D5ZEImEODEXLSHwHAoDoHnAuyEHjG3WoMhgArurRR3kcE4DXxyk/6XTaShP53kwmYw7utuhDf2dAr0MTqA86HEA4253NZs2o+g4mUqKAMwY1BBTVuR2NRtZwk+uGwaHP4BmwZgZpplKZq3TiyADQZsWU2WyGwWBgwGPcndVNQlCgUqlgNpuFShsY9CnzgaV7ysDSHhsElAqFgjkjvuiFmfxMJmNlrNqsXJv3qj7opGufDu4lNj2vVCqhUkYfdMLvSVBsNBohk8lY2RATVfydQCEHACiLUa+ZoDT1ct1Trv6hwqCMQUsul7N7Tl3wdzrwbuCng3mUnRgEgU3+qlQqsdcH7QavkwCI2gvuF57B1EelUsHOzo6V7gJXqyK4DwuFghdligomEhSbTCa25mkTAFjCMpvNIp/Po1ar4caNG7YGaF/4etoa7SUZd/vBfbJYLFAqlQwooShbSMEzgkW3bt3CcrkM9S1yK0oIAPjATCS4SptXr9dDEwMHg4HtE+qBP8vlMgCg3W7bftHPZXynLCtlcMVRCK4uFgvU63U0m00bpsHJk7w2lvYT4ADWCT+N8XgOKytRkzZxtiHJZBKlUgnL5RLNZhO9Xs9KCkkEAWD+hDvUiLaV18j1wPcAa4Yvy2LjzGBNpVLGIms0GgYgTqdTu688I6g7nrEE1Zl0UVamkmnox8zn86cCJj4Dz65J9ADRjBSAUJCnmT/KJup4XDfOJxHNzLlMKz1oOYmGm2gTGOKrLpSBp+WrLjOPjRc1K6PBjasXX/WhwkPUBUqUHQKEe4O560p1ug3CDF1UWQh1o+wsF7TfFoDVzUbS6XTLIPQ5fT//rSWbm+xs3IVZ8fF4fGUile4fllDpFE1gzdjia+j40xnxTSfMdit7mWABzxOuGWXu6prQfUKWiY9MPOAR2EVm4tnZGYCwc849wn4ibr8dnsl8PfcW14ov5b28xwxgdHCIrgc3gOH9JwjkssN1nXCaYtzBMyBc9s3gg4Nl+HfX1vK+s6cgAzvXRpAV70uPL03I8J6TwcwAjXrJ5XKhIRJRvf+oD60u4Tq6bobEP1SYPCA4FgSBTevVydacAkh9uL3M3NJPArMEDeLO0gTCIGE+nw8xV3WNcIjE3t6ela26Zf/AGjRzq46i2gjEUQiuzudzswUcTKXJhXq9jjt37uDw8NBARLdcl7rQ9eGbJJNJA87L5bKxyLhfeFaWy2U0Gg3cunXL+iK6e0TPV569bmwcdx0xERcEgSUyE4mE9YTj9G8Cr3fv3rX98rhyZsVPCF5rUvRar/Fa/7f/B4UHKEsR2W9HFz//RtaEG/jqv30LZFwh/ZS9h3Thc2NMJhNrEgiED58oAFH15Kvw+oF1OQiwHhlO5hmDGDaBJvAaxbLyVR8u85KOrAKJpADTgWNgS8eMJYqP6zvgi+i+JwOA5UUu8MxDiq9Vh833Hl8UBiwM+JjN5L7hIctr14cCbgrS+1AqsUkymQx2d3etQbdbrsrgJJfLoVqtAggzF/lv9jSqVCrWgDXuGV9XgiBAoVDArVu3LMghQ4bMMdpRlpC02+1QI2yW5hG8r1ar2N3dRaVS8WaaIrC2G+VyGc899xwKhQIePHiAs7MzKzOZTCa4vLzEcrkM9XAiS4DntE48Y7aYa8UXsIh2sVgs4ujoCJlMBv1+38qpCH4QEOKaKRQKqFQqGAwGOD09DTGL1P4Wi0UcHh6iVCp5AQhwHatdIJioCTquBbI0eZ3AujE2fVRN4lDP1WrVG31waAAH7wwGA0wmk9CQkVqthmq1aiXy+Xweu7u7IaYrmVVsAL5arZDL5bCzs4NKpRJ7m0qfKggCOw/6/T663S5GoxGGwyFGoxGKxSJu3ryJ3d1dVKtVu24yUhWgpx9H9gnBVR8GjiQSCbueRqOB3d1ddDodXFxcWIuM6XSKg4MDfOELX8De3h729/fND9OG95rIms/nGI/HxqjRMtY4C5lF2WwWe3t76HQ6aLfb6HQ6xtrOZDJ45ZVX8P/9f/8fms0mjo6ODCCk76bJT7IUqY+oWCaueslkMtjZ2UG5XEav18NqtcLl5SVGoxFWq0dDamazGd566y185StfQaPRwOHhoelDgVPuDZbSs80CQVptNRBXyWQy2Nvbs0Eh1WoVZ2dnmM1myOfzaLVaAIAvf/nL+Omf/mnU63XbLxq/qC2lDkejEZbLJUajEcbjMUajEWazWWh43HVI/E+0LRdlymhQq2UTLngGxNeIfBJ50nfX3jQ0GBroRenAZ30A0eWb/Lf2a0omk5bJ8MEh/b8RVx/am4YOPkuKyBjQ/bJN4jKjlImnemFAp801Ndj3NbOnsim54EoUO0Tfs4mN5ptw/aszCqzBH3fduPrS7B7tik8gkSsM/JThodlwIMw0iWKTaeaTjr2vACsBj8FgEOofGrUHlGG06Trp3Gv/M190oveTQIfbS5bXQh1oP6JN54obFPpy/vB7qz/B9aF7Ru0ImUUugyqRCA97UgaSD+tD7aQ26NbErrKxNLnrlg3pOuL5o8CzL/rQpJPea201Q8CdoLMyRaIS/loKrr0V4yx6firIAYR9qkwmg2aziUajYUk9fV9UDKf7zIdhAcDVtaHlpsCatVsqlbC/vx+pDzempejZ69N5q8AX7QH3Af9dqVRwcHCAarUa6n+nvpmuK/6N//bFd+daXq1WxtYkY3c+n1vbhGq1aqxEZTHzp9t3Uq9fcRPXz78O2e7oOyaiDttqtTLmGTfJYDAweiedD6V3M0vhGl9fhcwRAJaF0hKr5XKJbrdrTm0y+WgUbbFYtE3mW/+ZxwnvMdcJhQa13+/j5OQkdFDt7e1ZI9dGo3GlUbjPOnH1QMYUeyp0u12cnZ2Fgv7FYmGNWnWMs++sM+Cq88XMPrO4o9HImIl0aMlMZD+scrls7+Vn+ip0MPRgVUr7ZDIxJi+DY7J+aTsIrui0QF91wpISvRYmHviTD2bICbRyr9GRYYNvluP5qBOueZ4tXBO9Xs+YZczeKgNPHXqdgMWeP2xm65tOstmsNXhXtgOwZhq5Qze4v7inuMbIFiE7x5cyI5VcLmf6IFt1PB5bj0iydxnEkRFCn0NBVWDNWmVw4ENDeCA8cIRlrNwP2jPSTcBoE3AFCrWNgg4e8aVsUwESN7in386hEI1Gw5rhE5ymPrgfqD9+Dgd3+MC0AtbBKfcFWcy856vVCuVyGS+++CL29vasEbyCiTqQRYcakbHny/rQipjBYIB+v4/JZBIaWDWbzdBoNPDSSy9hb28vVJZHO0kbEQTrElj6sGS4cn3E2YbM53P0ej30+310Oh10Oh2Mx2Ozfex3t7+/j5s3b6Jardp+UYCa/QWXyyX6/X5oD7LU0Qf/jH3vyIQi46pSqdjUyEKhgP39fezu7qJUKl0Bizg0oFwuY7Vaodvths4a7QUXZ10AsGQ+h3HRRu7v76NcLmMymVivyGazaQNaVDKZjE2rnc/naLVaoRiYFRZPi0TyDDy7JmEgr4wyReoZ0JCyCsACPy6WTUi9j0IHQw0jr3exWGA4HBrjiocLja32D9g2fXBt8PcgCKzZIp8nEMusn5vt3hZ98HpphFmKORwObVoLgViChwCusE62QVzwTA8nbXKuDi7p89qIc1skyonQ4QAKLLKclQc5HXrtceTzntEMnTKtCLJSL245s4Jn2reHpSO+rhc3SOF95x5hEOeWL2vWnGcOy7i0x5FvwubM2gOO4KGWhdA5B9ZZdNobBawJnNGm+HYGE1wdjUahvkO6N4AwA4IJTO37FgWiEcD24ezRoE0TCQCu9NbRe0xwRM9cijK/9XN90AfFZY9pciYIgiv93pRhp/deJ7dyDfmSlNBWENpnSJmpAKxs7+DgAPl8HkA4ucWfwLrhOdcHwTUfmIn0t9gnkdPdaU/JNqpUKjg6OjJAgEIwlnYEgA1goC+jg3rirg8mHLSEdzabWTxXKBSstLPRaISYRUCYqctyO9pj+u66huIu9DHZ940+B0EhDu7SyZIu6KNJGpYlMgnBv2siI85rRCvqAFj5Pxl3Ozs7Bo7Rl3CrIQgoE1wdDAa2R5Q08bTWR6xOtF//9V/Hq6++imKxiHq9jq985Sv4q7/6qye+73d/93dtVPSXv/xl/PVf//U1fNtPLsoc4QHKQ1QPIm6YwWBgzi2dfc0O+0Ld3CSa3aMzrhRXGgca6OFwaAZJ2RPbNk1R1wh1oc7YYrEIZTaYEWTt9zbpA7iaDXZBQp2Ox8BnMpnYmGwNCn0X97AMgvW0Kh4eUfqgs8f9sg36cNkBBH8UNA2CdU8z9lVUNoX7N36uj6K2Q0sENKDTsma1EW5wpM5O3B20TcKyTT7ooCsAooGM20vTLfclOO9DkBclZAqVy2XzO/ThMm7cciQtDQdgDqw7aMEXyeVyaDaboYy3lmK54InqxR1EwySoriufgCJgPVCC7BACAeqfuuWZtLUEV9WOaPmRL8EvRdnZ/LdeC0FDsi6BdWDI/eCWEgFrMNonffC+zmYz86kYl3ANkC3lMmk0ua2JHL6Xf/eBRQOEB1VNp1MDjOhbEeRgeZqCAVGMRrUh1IfqygdxE5XUzXw+R6lU2tgnVP16HUahLUe0osAHfega1koxfvdqtYr9/X3UarXI5AptTLFYtKmbrBxQn863sm8mDbQqgn0DDw8PbSJnlB9B8JU9IpmM4B7j5GftM3mdeokV8+zll1/G7/zO7+Du3bsYjUb4rd/6Lfzsz/4s3n33Xezu7ka+5z//5/+MX/u1X8Pv/d7v4ctf/jJ++7d/Gz/3cz+Hv//7v8fe3t41X8FmcRe8IrNKlec4V2Z3Gfyy6SBf77twsbNRr5Zd8YChPhaLhU0LIzhCJgUPY5+FBysQZpXxbzTC8/kc3W4XiUQCjUYDhUIBw+EQnU4HAEIAic9CfWjmn1kZYM3SWywWlp3hpMHBYIBOp2OT9XyYTPMkUWdD2QJs6KuZbjofLMHhfiH12Rdn5EniZiYZ1KTTaaO7MxuoLAoGA+rw+a4PZY/RGWVfRGWdsYRRAzsd1uKy0Xy1q+y1wnOU5XYcsEK2AHXlZj3JSOOayeVyli32wWl1JZvNYmdnB8vlEqVSyRhjWqI6m82uBPdcH+40KwbMvpaxFotF3L592zLhLL2iqCOuwLQmsbRvk/a68bEHXKFQwMHBAZLJJD7++GM7K/gYj8dXmHZkqRJQJLCgr3GDprhLFICuQT6DWw4M4LohcEJGhNpUZeH5pg9ex3g8RrfbDQ34IiDPyZJ7e3vmn+n1KmtPfXvtkeWDLgBY8p4+JplGPEt4TrA0l3bUtSG0I2xyrmw0BV7jLG7lA8tW2Q5gb28P9Xode3t7kROZ1afnOUIQkiARAK/iGbUVHFREFvPBwYGVLW4afpdKpVCr1VCv183uajsO6sLtrRhH0biN95JMy3Q6jRs3biCVSpk+ojANDsJaLBY2qITtApj8nM1mlsi4bn81Vt7xL//yL+MrX/kK7t69i9dffx2/+Zu/iW63i29961sb3/Obv/mb+Nf/+l/jV37lV/Daa6/h937v91AoFPAf/sN/uMZv/mRR50MPDReN5+96qLhZrG0QXpvrmEb1ZHINhS8HzI8qesgSMHNLOHXduAGffs62iLs+gPDacXuTAOHGmtuii6hALirIc18PhPeUj8FulETZU/fwVMZIlLPhMk18lqjstv4NCDckpigjQD/HZ3HZQro3XCDabdCsLAldX0/DOfvHEmXO6NqIspOujXCBVmCd4PEFBHBFy+z03j7On3BZI1wjyjzzla1JfWgZrorrj7o+LEUBJ9WXTwAJEO5R9Unup+uX6d4BwuVWPgFGUfHIJ/EhXJ/EtROuHnzQhcvY1utz9bIJ2AiCdemuy+TUagof4pqoM8FlVz4pkUDwTFmLQJhM4AtwBlwd/MAHwdEnnZlMSpTL5VBJ5yZbGvd9w++n64KMZrdNQJQQoGdrIv08ri2XHX2dOokV80xlOp3i93//91GtVvH5z39+42u+/vWv46tf/ao9l0gk8JWvfAV/8Rd/sfGzWbNO6Xa7/3hffIPw8KRoNkZ7ipA9oWWdOn1yW0QP1mw2a0g7Gy0mEo/K9IrFIgCE+jbpYIW4G5BPKnTK2VR2NBqh3W5jNBoBgFFTgUfGgyO+N01s8V14Ldls1hqvXl5eWjPnXC4XymQyE66sCrfs1WehU5bL5VAul5FIPBokAaxp4sqG0Ga9PLz4nO/MVXUetL8b7ST/xrVDG6s9OdjAlAez76JAj/ZxUuZlJpNBuVw29hUAG/2tpa8+NOh9nOjZwrNUM+UAQmePZrnJ8uY0Ru4b1YtvwiytOpraA+9xoDz1xrW0WCysrUahUPBSH9rgnQGN9jtTUBUIT7NVYIRriWw+MoF900kul0Oj0cB8PrfzgSVYCoZRVB9aNUHmiAZJPoHOvHfZbBaVSgVBENiQEfZ0YslePp8PTRZ1GYjcY/RV3BJyH9YIz5NcLodarWYtVBaLBfr9vjGNut0ucrmcMUsoiUTCSlwzmUzIN2G5tE8JPQJbDOpns5ldV1QJowv8sFxtf38/1EydfhkAs7NxF/bN5BAmVgYRBOOZqux22hJKLpfD3bt3kUwmcXp6iouLCwMY3T0S9zWi/kU2m7XyTDI12SNRmamuH14qlfCZz3wG9Xod7777Lu7du2e2lnuFPY19Kf/m/XR7rSrrfZOUSiW8+uqr2N3dxbe//W2MRqNQpQD3msY6/0+DZ3/0R3+Ef/kv/yWGwyEODw/xJ3/yJ9jZ2Yl87fn5ORaLBfb390PP7+/v43vf+97G/+M3fuM38G//7b/9R/3eTxLN/rs9RSiapdHMzLb0KlJx2RB6ACmYyIkaWjfvZoG2RfSaeYjSIdF+eXRAXLpr3A+YH0UUDFDjq8ENANOB9olTEHFbwERgvT6y2Sym0+mV7C4PcD1clYHjO4NGxc1CKSMECIMj1IlOPuM+862ZdZS4DAHaSbfptzJMFATQ3houE8tX0f2vDqsyB9wem8BaHy5bxOd94zKBeIYq2LyJBaK98BgMKsjqo7jgD4Mct6E5RfVH/WjPom1g4hHc0V49XBvA1UqAKIarBoU+luUBYcBoPB6HbAPXCINkl62r9gJAyO4qM8cXO8Jr0gSEAmS0ldpT1X2vtiFRlpJv5c0UZZqqHVXQS+MYFYKJhULBSqMBhNaET2WKvE7GI3qP3Rg3KlZjmWKv1zMCS5StpcR5reh5QD9rPp9b83+1h5sknU6j2WxiuVzi/v379rz6MvpvX+I9rgX6DeqHKQveFQ4WSCQSodJMt+XE07KrT82K/+Ef/qFR8kqlEr72ta8BAH7qp34K3/zmN/Hnf/7n+Pmf/3n80i/9Ek5PT/9R/++vfvWrNl630+ng3r17/6if/0mEB5GOip/NZjb6t9frodfrWaZHp6b5YlyfJLr5md3jCGjqp9vtotvt2r0aDAZXJsZtA4imAXAQBDZdpNfrWTAHPGJNjsdj9Pt9qwPXKYPbog9gHeCSdccpm+znpKAr9cJsnq6rbdCHZsWZyWUPQABXSm6YlXHLsrYFdFZmoqsPOnMKLGtJkdLpfWrA+jihPshMZN8znehF0MAtY2WAxAasvjaCpyiISEZQOp0OObf8uxvkq570vb5keqNEs/lu0+Eoh9QtW9MhEiwtqVar3vaAU7CIoJcO1XDL9WhnFARgXzz9m6/gGRmppVLJANEowFWDN+qPSQu+J+p9vtkS1YdeM8uM3HL/TQG/lvbyM3yxI2oHCICxhybZL2SVlUolm67ofob6HdpHjz04ycaL+/pQEJFMSzLvJpMJgiCwa9nUDoKfQVYWmVv0Wzmt0we7qqzCIAiMldjv942V6A7eeNxnsKJIwVj2pPRFHzwHlsslhsMhBoMB+v0+BoNBqLf5pmuhXS0UCqEkBnsWM1HjA/iuiQQF2TncjoMyNiXtgLXN1Qqa5XJpWACHwmkV2v8TzLNf+IVfwJe//GX7940bNwA8aub64osv4sUXX8SP//iP46WXXsIf/MEfhEozKTs7O0gmkzg5OQk9f3JygoODg43/Nxf50xKi1DScCp51Oh1MJhNzxgCgUqmYcdmGBvlRomDReDw2fRA8YjPS1WqFarVqTJKnOar2H1s0e7lardDr9dDpdKzcjOXG/BsAK1lT8GwbwFUaQU66S6VSdjizrEqzPZPJxMpNFIDcFjDRBUc4kXc0GhmoFgSBlXfTEeGhzSzpNoGJ1EelUrGyGnVktY9GFHimfX58F+ojn8+jVqvZhGYGKVrGrPR2vi+TyaBWq6FWq3kRzDxJGPixpwpLnHUNKGOVdleDRjYzZtDsG4uGokwrPhjMqj+hIImWzrjBf6lUQq1W87psk5PxCJDSj6CTrkCYgm3AOiGjTGAGPEC8GRJRwr3P8m0FDaPOCrYXUfBsUy8oH/cMg3YmLd1zIwo8cxln2kKBzyl45oNOaAdZts5knLLbi8WiAY26/t11oMNoCJ4RiFcmdFwlCMKTIXm+jkYjLJdLlMtlA+M3NYR3wTMmeieTidnlarXqhV1NJBI26C0IApvG2ul0kEgkUKlUQnYy6nqSySQKhYKtHZbCa6satgeIe8xL3ysIAiN59Pt9i9NqtdoTkwnUx3g8tkTOYrHAYDBAKpWyuNcHm6r+FOPW0WiEwWAAAFba/zidKHjG/bFYLNBut0Of/7TKnJ/aiiyXywaSvfjii8jn85GvI6skSjKZDL74xS/iT//0T0Ov/9M//VP8xE/8xKfyvf9vRWmsrmOiBzSZV9pr5HHv9VUepwsNcgg2KutMmxlviz5UXHYInXv2t2IJAUGibRwssSlbS0DA7Vmkk9C2cbAEgzXaCDrlLpsGWJfRAGFa+TbpQ0umFCBzD+RNdsIHR+RHEWXQANF0eFcPDPz4Xu413/WijBAgvB/0Ne4aUdDEN9bM40SvQ6doRu2LqPOYouwsX0XvuTL79TzV12r5rmtfXOaeb6KsMl0XyhLSvaPnjHvtul/cn3EXvZ/qh0f53q5f4TJWVSc++qhqO7WHndtaRfeG3mdNbrEnYJQ+fLGvjEUYxLNs/Ul2VN+vYJHbOoFJT1/2DIENAoZk3bn29HHAhjLPtH0GbY4mvuO+f6ISVNrT75Mk8l2wiPogE091EmddUGg/eFYo8Md18jiihybxGAOuVitje3LPPC1cJDZNKwaDAf7dv/t3+IVf+AUcHh7i/Pwcv/u7v4v79+/jF3/xF+11P/MzP4N//s//OX71V38VAPBrv/Zr+Ff/6l/hx37sx/BP/sk/wW//9m9jMBjgV37lV57WpTxWmLnRMdbqrLOB9Wq1Qr/ft3I1gmnbBga4+tBSGjZuJQW43+8jk8lgOBwiCAIzKL72XnmcqC54ODETwWzPaDQyGmw2mzWwlaysuB/An0Q49pnNu5VlRf1wP3AdEWBV8HkbJAgCFAoF1Ot1dDodc7rcw4kHkhsUUh/bwEwE1vpoNBrodDp2nTxwNVupfUncCVHbsE8AGOOuVCohl8uZg6JZcAWUlT1DRpE7+cp3of0kK1XZ29orQ3UFrMF5X0vPXHG/Owf0aONqnisAQgCSy6LQM9pnnaxWK2P/syUAk3QECoB1SY72BKOt1YDHVz9E9wLZzMPhEMPhEMCaMaP9jDigh2ezltb4ulf4velzZDIZzOdzC9S035kGwprYrFQqaDabocCRVRS+Ja+4nvP5PCqViiWv2bib9ztqEBH1eHR0hFarhYuLC5yfnwOAMcTV3sRdGJul02nUajW7xw8fPsR4PA61BtjEuMxms7h165Yx187OzpBIJDAej81v02RPnCWVSqFer6NYLGJ/fx/tdhuXl5c4PT21PTMcDjf2TQQe+faHh4fIZrP44Q9/aIz3wWBg5xN9+bjvGa6PfD5vQ82CIMD5+bn53sPh0CqHooTsMuBRBV4ul8N8PjccgDEQbQnXWhz3EIEv2jv2FWU7EQLOjO3dxCXwSKfFYtGGFOXzeQwGA7TbbQBAo9FAPp8PJXeus4okNqd9MpnE9773Pfyn//SfcH5+jmaziS996Uv42te+htdff91e98Mf/tCMMAD8i3/xL3B2doZ/82/+DY6Pj/Hmm2/ij//4j68MEYiLaOYKCGe+md3g35Rl9UmyGz5KVBaK+uAGBNbNSV30fZt04Ypm/+jcKr1ZjYYbFG+LKPuQ/6azulqtQpMWVQfbykpU5hmwLgfRzHfUocTXbhv4rvRv166qRGWnNjm5PguZApuuyd0PmrjZpoEBFL3Huj7075SofbEtelDhGlBw/UdxOqP6O/koBAyVyR7F4I5i1+hP3/Whe4Q60Ib4iUQiFMC6Sc7Hsc6A6H0VV3GZZ65fFeVjqb9K1gmfp04B//SgutAeTNr3DMBGwEd7OPX7/cgEji+iACnbPeiEc31sEpY6kiCh7HDVhw92hGudCTu2N+B3jwKZoz6D60N9uCh/Pu7CBIPLHmO7JU4jVraUK1E9vgi88XfVTdz1wvtJu8Ez1PU9Hrc+3Cnhq9XK+hq7veCvWx+xAc9yuRz+63/9r0983QcffHDluV/91V81JlrcRUEg3mxly/DA4r91GpabHd8GIfOMWRctWSWrBliPcI5y9LaFSUNhRiGbzSKfz6PT6dh6YUNK4Krj/kmosL6JgmU8pHVfkNLL0m4NYrap5xlFgVSKOxiABzb/vY0gIrAGVumouIGfTiDl4aoHrc+lVlGiJWRkPKhTEVV65AIovjY9V9FAntei16lniJYgarmzy1b1WSe0CRqsaZbX3QcspykUCuj1eiE9aa84X3sFaisABRI3Bb+pVArlchmj0cgY4O56iCsD4JOI9jBTgJD9Q5nApB1xgxo9b/W80ff4ILwODgzo9XrI5/NIp9MhJswmxpTuE55D3HvAukTYl31De5HJZELDAQgEdLtdYydu2hPca8C636T2/fKFWQSsmXgEfCaTifWhmk6nOD8/R7fbDfkbKrSrHMwxn88NQGK1kU/6oP2kLWD/WQ4063Q6ODo6CgFGLrOoUCiYHsbjsQ0IY5zjDoeLK9tZwWb6X2SwBkGAs7MzjMdj5PN5vPLKK5FJTq4FVoh0u91Qpc1iscB4PMZ4PLZex4VCIfb2hDrhGhmPx7h//z56vR4SiYQRnVwbosmI8XiMVqtl7DXgUdwDPKpa7Ha7povrwke2B4XxRLRMMQo8o9BwuEHwk7IbvolmbLjJWE6hzc5VNwSMtlEf6ngyC0GUHUCoD4fSvEn73jawiELwLJvNYjAYhIJ9AKGeEZrxdUvUfBe3xwzXAsuXGehwHwG4AqBsk5B5psDHdDoNNXp2eyS6YL0PZRJPEgVC2Oh9U+bWBc+4d7SM0XdxwQzuE5cxosxeF1zS1/ksep0uy0FBRF1DLFPUYEV7IPm8TpRJBiCSya73nCXNw+Fwa6bzqvB+67VxnfB3FQLNDP64DmhTgcf39o2zENxhSSqDt+FwaGWLm97nsu5ckE39VR/8Ed5LAhoE1LXU+XFlaPwM9VWoX02S+9BWQ0FQgonj8RjlchlB8Kg8r9frod/vb/TBCY7k83lLbmmvLGBNEoj7ntHqD/qdnHweBAGOj4/R7XbRbrc3MoMIJhJk5k+CccAaXPWFaQWse8hy2NliscDl5SXOz88NTIy6x2wPwNh3MBggk8mgVCrZeplMJgaeMSaKM3imoKLqo9Vq4fj4GM1mE7PZLFRlRlHwjGA9X6d+PSebBkGAYrH4DDzbdiFAxIOIo2h1hPpsNkO5XN6KfhJPEtIxtd8GMxOkBs/nc5tqo47etupD10a/30c2m7XDmuV5XB/brg8tVeUBwilnNM6LxcIyxdvGKqJEAcakdrtlzsoQiSqn2QZR9hSwTjIwm+kykFxQZNv0EQUSacDmlp/5WDLyo4gmFKL6Yqhz57J33R55PouC55qwigpcXXCEAIjLAvBZLy6wswlc5U8dxLEJIIp7cPc44boAcMVW6t9UdJ24TNdt0AeAEEhMxhX747lAmrKqNCG8DWvEtRXsW9bv93F6eopEIoFarYZKpWKv4fpgOR/f77Yb8Ukn7hnB5NN0OrV+TMfHx1gsFjg6OooEBAg6cf2QaUS/dhNAG0fhfWUsy2vo9/uhPmiz2QzNZnPjYEBeP39PJpMYDofodrsYj8f2f/kgXBfsHzkYDNBqtXBycoKTkxMcHx+jUqlgf38/Evji2uAk12w2a3FPIpGwnz4lr+iTj0Yj9Ho9HB8f46OPPsLu7i7Ozs5QLBaxs7NjrDIK9xvtrvYyJmYymUyu+PnXIc/As6cgZAX0+30Mh0NrqJnP53Hjxg1r9rxarZDP51GtVg2B9TnjGyVaVtPtdtHpdHB+fo6zszNUq1XcvHkThULBXl8oFFCr1azvwLbpgzKfz9HtdtFqtUwfjUYDN27cQD6fN+NZLBZRq9UsS7oNZVcqypBhE1LqhWOstcdIuVxGsVhEoVDYuv5NQLjxPZ1OHizMRAVBYGUA7I+2LQwrV2azmTU+5+E5mUysPI+ZKF0HbtP4bVsfOoCFzzH45dQ0DQKm02nkAJttEGV1uwGtOlw8RzQQoEPvAxPgkwgdWG0JEdUjkBlwsp75Ho6c5/QvHxgjUeKWLEcF8lHlRWyOz/1Dhit72fgKJrrAodoGZvhdVh5tBVk4+hm+917VayC7nYzmfr+Pk5MTzOdzK1mkMMlbLBYxm80wnU7NtmgvY5/0wliF65v3nmVlx8fH+Pa3v43z83Ps7u5ib2/P3ktmUbFYRDKZxGQysXK2VCp1pYdx3IU2gWCZPhi3fPDBB/jGN76Bg4MD5PN5lMvl0Pt1LYxGI8xmM/PZe70eOp0O6vW6N/qgHRwMBuj1euh2u+j1erh//z4ePnyIvb09fPvb38be3h4+//nPR4JnBEB6vR6m06mtjZOTE/R6PTz33HMA/JmMTqBrMBjg/Pwcl5eX+P73v4/3338fxWIRt27dwu7urg0FcGW1WmEwGODy8tL81yAI0O/3MZvN0Ol0IodixV0mk4mBqd/85jfxve99D6vVCvV6Hc1mE8Vi8Qp4BjzSR7/fx/n5udmSxWKBs7MzK9l8Gr78M/DsKYhm9nhw0BlhuQSFrLNtBAIobvmZZv04DpnXTtYZDcc2skcobk83DWp4/dSHTj/bRn24LAHuGTICeN0cIb6pkbHvoo69e01uORIp9Vo6sU26AMKBsD5HiSqncf+2bfqIKtOkbGKV+Br4P0miGEZAeC3wdwJFuqZ8CGL+ofK48lTaEp7NUT0Dt1k3ri60dxMQLn3exMzyTdwSwye91gXbFRzyeW0omO6ylhnobyo31BJwntG+s85UHxTaAYIeBAxd0T6aLrDqoz645pWpTHCRbKF2u229qza9Fwizol174pPoHmFShlUzZONF6UNFzxb+203w+CLUhyarWFHV7/fR7XatfHGTRDHDyYYniO0TcAasq4cItnY6HXQ6HdPHJnYz2Y2a9AYQasfyNLCRZ+DZNYs2zyOludFoWDO93d3dEMOM/SiY5dPJg9sgNAJaJ95sNm3s98HBgWV76cASdddy1m0RPWDpeDSbTSSTSTSbTctoaeNmlvluoz6AcPCSTqdRrVaRSCTQbDaxs7Njk3qC4FEDTTLPFGTdFnGz4ul02rJTLOGl7SDlm+tCQfhtEDonZMFQL9lsFqvVyoBUZRkB6/VEG7JN+0WBHzqf3BtkVWk5IhlFnM66baI9IXl9bo8zFTq7Oq1WgSSfRcvKWOrAtaE2lEkJnYwVxczyWR8u+KMPLdHUpKb2JQLWAALf46s+1LcE1iAY172y/CkaIGri032/j+skl8uhXq9bHx1NLtC+RgEBbvKK5WcaBPtWbgU8qvbY3d21a+D5sVgsMBgMcO/ePcxmMwwGg9D7uG/Y44t9WbV3oo/VEqVSCXt7e6EeqjxXW60W3nnnHbTbbXzpS18KvS8IAiNH0D/T/pL0XVk94IOw2mN/f9/2CP2O+XyOs7MzvP3222i32/jsZz975b26XwiCcHhJqVSy2MYX4ggT+JVKBa1WKzRlczKZoN1u4+OPPzbg2X2vMqhWqxUymQxqtZrZIX4+fXlfdMJ7zNLe4XCI0WiEVqtl+uAAAPd9SoYoFos4ODjAYrFAr9cDAJv0qtNer0OegWfXLJrFoeEoFovWHL5cLtvG4Cai4YjKhm2DaICTSCSsr1mxWES1Wg2xidTAbCvbygXQOEWk0WigVqtdYVfRCdlGhqI64NwvhULB1gn3Dq+ZBy/LFbeprFezk8B6nfBayUJUJidLNgmqbgMIoKKBmzI0aR9ce6nXvq3rQwE0BTyY+dMsHnW3reBZFPD1uH0Qxa5SoMVXURuqCQXXr+BzPH90HW1LbzwXLHNBHvUtgPV0TvYv0nJGBnw+n7nqiwJXwS/XTqq+3H5evpbyqnBggIIcLuv9ccwp7YmnzCLAP0CRgE+5XEa32wUQZkxNJhNcXFwgnU5HggEE69WWaFDsGxmA+qhUKqYP2gGCiQ8ePEAQBNarS9+rlRKLxcJ8duqJvpxPksvlUKvVrHyO6342m6Hf7+P+/ftIJBJX9AEgdK4SHCKYyJ9aWeKDsDF+Op0Oge0cAnB5eYlCoRAJwLv+KsFE9oCbz+fe9XTW76jAKnsmXlxcoFgshoYC8n3udWazWVSrVSwWCxQKBYzH48jJz9chfu1SzyWqhET7beghraN5GRArwLQN4jokPIDYLyKbzZoedNoky1ofxyDwUdx1QT2wfj6fz1sfjfF4bOwa7e+1LcwiXRPa84xTnkajEXK5HKbTqWX/+B6OuXYDRZ/FddQV+CBzKJVKGaOE/UTIylqtVlu1X9yABFjT2pnlJrtMhwkoi1FLSnyXKFaV2pHVamX2hE6bJiLovJP17Lvo2nDLZBQ8jCpd1CBHGUg+ixv0u2WpbvkQH7qetsn3oBA41pKhqEbmGsxQJ9siCjArY5XBrPYLdIU2VPeR7yXP6XQapVIJhULBEg5ankc/xAUKCRa57P8o8MwnKRQK2NnZQb/fBwADAnimjMfjSH0ACLE4FWDla30CASilUgn7+/sYDofGCNK1/rhBCBrHUbRHqRICfJAgeNRXttls4vLyMtR6h3ZF2WOPE64RnZbuG1mE9zCbzSIIAgwGA5vACjzaSyRBuMMkXKG+GPOpH+uT8PtOJhO0Wi20Wi1jmRUKBezt7aHRaESCxuqvc0jeeDwOsTaflo/2DDy7JtkEnG2aXkWHjgGNsil82zxREqUPBnecUpJOp0PNijlNkeUTejD7Lm7PA4JFnLTZ7/eRy+UwGo0AAP1+H5PJxIZJLJdLM9rb4NhHAarUQ7fbxWAwQCqVsgksbKa5XC5RLBYtq+djJi9KlHHG9c71wQlNiUTChmvQmWVvBa4P2hLfxS2pY78qZVEFwaNyNDpzPISVjbdNYDMAAwxVHwDM6RiNRphMJqYPvp69JeM++vxHEQV/gDBDYBN4RiCR2WOyfH1y4B8nGsAy8UCQRINfLUlU8Mx3Bp6K6oEPLWN1mXYKIOpa8LFPkYomE+bzuQ1goe2gjlzwTJmMXDtuTysf9002m0WtVrNm71rqvlgsMBwObfq7CsEz9cE0AahVJD5JpVJBMpk035O+OIESAgQuk4ZnC20oRcEi39qMBEGARqOBfD6P8Xhs56wmIbQXk/teNxnBxC/9N9/81SAIbGDZxcWFsREXi4WVg3PYyqbrUjuh5Yza38onIaATBAFarRYuLy/t/pZKJdy8eRP7+/uRzfEpqo/RaGTMTWWH+2JH+D1HoxHu37+P4+NjsyWVSgV37tzB7u5u5KRNt9JstVpZuSarkLRVzTPm2ZaLW34VxTzTQ/dxFPFtEAWNtGzGvf6ogMcXA/JJRQEjBVb12jcxKLZRCDBTFwyAo5hp6uD61mT0k4re/yjb4Gb/o8r3tlHcoE2fV3F1sG32Y1MJmbLzVAfqlPlefuaKW3a2qUyTr3VLF7eJuUr5pOyxTWtoE4Dkm2j5nHstbmASVdoJRLNffZUn6eGTXB/ZAI9j3vggLkNbkzRaqvokcatIfPVJCIK5PfGojycxDbl21HchGOvjGtGJoUC4zJlrZlP5cpTtVaanj/rQpKTLPPskgLH7GvbG42f7dv7yusmiY5IKWDN1H0eCcdmJZOIB8LYtD5NzTPZrYk4nwG8S2mSSbCgKml33OnkGnl2jcEO5vWaY2eIIVrfZs+/OyOOEoAfZZePx2AwOn2d2R3WmvSh8MySbhFmowWCA4XBoP8mk0evXdTIej5FKpUI9WLZBePj0ej30+30MBgOMRiMrZ2Z5IoAQY7Hf7yObzZqetmnfzGYzDIdDY5vN53PThWa7uX9Y5sp+CduiD3VQeE2uU699m5Tl6wKw2yDURyaTMXYu7aL2llFGiHu2aH8a34XXVyqVUKvV0Gq1zCEnKEaHbrVaWb8Z2pNUKoVSqYRisfhEx84HoX3IZrPWz4mMIQUXuTbcXkX6Ob4zejWbTZahNhx2GalajgesEzoAQgM5fF0jbhk7r5+lVlGMZQXjtWG6Wzrvo41VwF3/TUbJJrYy/Tf6ImTQUFf0R3xiWgFre6nluRr0avJbhc+zYTpta7fbxXw+x3A4xHQ6RSaT8WqN6H7h+UnWGGO4TfGaC6DOZjN0u11jGLHNhk+iwAZjFgCWeNqkDzeBQd11u10r69OeZz5JEASYTqe4uLiwwQE6uOtJpbnK6G2320ilUjYIjXbZNxCN/QBPT08xm81CgzLy+fxj/U7a3/l8jtPTU9tvLAl+GoNH/PR+PBe3JE1/atme24dkG0VBIZdNpfpwe8NtG5joMoa0BE1LItxr19dvkz4oWlZDnbAcC1g7rAomEnR1m/Vug+g1KnjsZsWpF33tNu4bIMwmexJLRJm92yZuWUgUu4Y6UEdFSz596rfyJHGDXurCZZUA6yECfE7LWX0HE3UdaOZbwSH3nutQBXevbEPvRN0X7mAR1QvFDVaUCc+/+7xv9LpVJ9oqRMFVilspAPhfxqrrQHXislCj7rcy4akH9U/0/PFlvbjMIAXYyTzbdL/VT+XrJpMJksnklV6DvkiUv6U6+lGY/go+a289n4TXruAxgBCY8SR9qP3RknFtu+CL6DWztQoB1k+aZNHkJgHVUqkUAt58sR+U+XxurXcIwLv+6iZRcHU0GlkiUIfZPCvb3GJxS83USWE2F1gfNGRYaW+SbREXQORmonFghhxYA0TaFJ3Pb5Pw8CGjSLPAy+UShULBDhUettPp1BqXbhNYxOtgBnc2m4WCP/6ujhiZVt1u13qSbIMuVNgLT/tqKOChzijXxGQyMRvie5DnikvXjirDU8DEZVlsS88zZZmREaAAkQsS6ev4yGazW9MzkfddM708b1z2ru4Xff+Tyit8E2WUqT7Ufih7k8wy/o17ip/hK/MMCAPNUTZAqwTcEiR19tl3pVwuW5No30TBVR2Swb+5fqteI321xWJhDHgyAnxfHy6Axmt3ATINZKPsr+45wM/ETVQyiqzLyWRiPonqQ1mqfJDhzGmEPoLwqgdltNPX0h5wrj7IcKbNYByYz+dDzEbfhPuCsQsrqnq9Hj7++GMAwHA4tF5oul84oGN3d9dsbSaTQa1WQ71eRz6f99KuEvhiDDMej3F8fIy/+7u/w40bN/CZz3wGjUbjSqIzmUyiUqlgf38fwNoX2dnZQalUQqVS8W7PAGvwjBVEw+EQx8fH+M53voPDw0PcvHkTxWLxiq1JJBKo1Wo4PDw0u5tKpVCpVGzS69OIa/zbpZ6LHroKnunvNMicnLeN4BlFDx9SwXmgcjCAMrGm06mNPN6WEjTgaiNngmdE10lTZdBHnU2nUwwGAytt3SahPljKC6wzwAx6CKTSUSF4ls/nTR/bskYAmF3gGmHwq03RtbSCB7hOWNw2edzBqcEuA0MXOPLREYkSZVq5DDLNjitowMc2DgwAYA2rtZxGWapRATDthYKrPmZ6VTSYJbDhsj4ULOL60LXAtaNlmz7qxA3uo4BABUkUkGewp/9W8MxXiQIT3f3AvaNZfoIB9Fdc8MzHZJ7L2FXQS9uM0I4oY1fXE9/PsiJf7arqQxmI9C2SyaS1kdBeRkEQIJvN2uCVXC6H5XJpz1FPPib03GQlQaPxeIwgCFAul0ON86kPnrPFYhHVatX0Rf1wnfimD4oCZ5PJBO12Gx999BGAR2V7bmsNEiZqtZqBZ1wjjUYD9XrdABXfhPuD7LPRaIQHDx7g61//Oi4vL/HTP/3TVlVE28C1Uq1WcXBwAGCd9Nrf30epVAoBbj7JbDZDr9dDp9NBv983fXzzm99Eu93Gl770Jezs7Fy5tkQigXq9jqOjo5BNLpVKyOVyqNfrT8WHfwaeXbO42UwNZqIWDbDuq6Ggm28bJ0o0owkg5LDr7xq8aDmaBj6+B8Cuk6lBCvWhzoYGPVqS52NPjShxS/GY4WYPBOqDfWq0fEZL1LYNYHWDHGUnKkuRa0QdNx8DmU8iuv+VMaRZ3KgStW0siVfGnQsC0XFXcE3XxzacKSp6vur5wGvW69Y15NrhbdGLMkF4jqxWq8gyTj13FTxxS5R8Fg3e1MdQACSqpNllKPreAw5Y7xWeqco6dHviuWezy9yjrfHZrijLUvvdqU0heAas7YTrp/E51aGPOlF9aCm7y/pW/1PBZgVLtAena5t9Ejchp36FJmj03qsdAdZ61USWr/672g+er6vVyoBFAmu6Htxknuvr+9rzDHgUz+bzeWNZMk5xe3u7tpLrgc9TB+VyGaVSyVuGs+ojk8kYW5VsNOrEZT5zXXFiK89asjXJTHzGPNtSUaCIxkRZNFHlAHRgODp8MplY4ENWlq+i+mBNNxuH6gHL69Rx6OPx2Hon0Pj47LhS1DElLZWGhPrI5XJIJBKW6QPWQxeY5VDWns/CtcAm6PV6PeSsUB8AkMlkMJ1OQw6I7pltEToWPDTm87lldumwaP8ZAiZs7Eu22raIC7izBIIgUbFYxHQ6RbvdvtLzbBt7wKmt4L85Kr7RaGB3d9eCGnVefXTGniTM9BcKBQt+uT6YtdSzl0GLZoO3RT+818ViEbVazRxOMqeKxaIlIrRtgjL2lJXmM5MGWANnpVIJ5XIZ/X7fgLBisYhKpWL+CNeRywphcsLVqW+i/iYZMaPRyNY+mzqT3a62NpfLIZ/PYzQa2WeRiUdfxTedKAhWqVTQbDatNYaCifRBFTwpFAqoVCrIZrNYLpfmwyrTyrd9o6ByuVxGvV5Ht9u9knRg2wytHlF9ADAm3tNs9P2PJclkEsViEeVyGe12O2QbuDaGw6GxMMnEI6DGNhr5fB7FYjHUEN43fbAct9FoYDgcot/vYzweG8g8Ho8xGAzQ6/VCQ3iYvKCfmslkUK1Wkc/nsbe3h0aj4R3zjP5kPp/H4eEhgiDAeDzGZDLBarVCr9dDt9tFp9NBp9NBuVy2s5dgM21oqVTCwcEBstksqtUqcrkcms2mV/oAHumkUCjg5s2byGQyGAwGFr+fnZ2hVCrh8vIS9Xrd4l49lyqVCnZ2doyRp+A7fdrrFv8RB89E2Q4u8u5So5kZXiwWhlrTYdsWcbP8UZkp95B2hwpsQ/Cr10A2nWbtqBc1Ku6UwR+lUWmcJSq7zUNW+4cw409HRUEU3S++60PFZdOoXvT5qNcp63VbJCrj5JYfbQpWto11BkSX5boMCrfprM/Z/ydJ1PVp8O+euS6rSN/nm8PqitpRZYe4JZrK3ty0nnxfM7zXBEk00637Q5lnLquZoue0j8J77DJHKGpDWYbm/o3nCxDWh68sK2AN9GiPQBUyi/g33Usui9N3IJ62kIm7qGS16oPi6oPPbaq28UlUH+7e1xJfJm74HveaNd6hTnwUBUb1mnVwhg7y4nuUyUymFcFmX8FVMrp1YjcBU+4TMs80ma3nElsssCVAsVg0e+STPvRcIEis+iDpg/rQabPKeNVyZ64JJraehj783KUeix6mLijCjaENRwkCbFP5mUoU+4Hsiagm1jQ02ofEd1E2jJbIuFObmOllZoprwnXst0F0mAR7jJCxyR4Cs9ksxNBkjzMNBLcBIFGWFPVBBhn7bPT7fev/BoR7CWovPR9HoUeJMlepCz7H9aH6cEUbx28TE0/7Q/L+z2Yz2y9qN13AaBv1QdGekq5+3HJo2pRt6EHjit5vndLM/cN7r2VEfJAZQcfX1yBPS6bICkqn06HJ1WofNOAj2KZJLbchvI9Cv1RZd2o/eMa02230+/0r+nDBNt99EQZstVoNOzs7xhji2TudTtHpdHB6eopOpxPZNoISBSD5JBqk7u7uYn9/H/l83vYI9dLpdHB2doZer2c2VYER6oaseZIDfBPVR7PZxO7urjEN9Zzp9XpotVoYDodXksHUBcvQtmFQTzabxe7uLvb29qwiRGOb4XCIXq8X6ZdpSbA+fGRqUnK5HI6OjnDjxg0UCoUrQPp0Oo30yxjnkXmmpY6+2hFlnt24cQOlUsnOzkKhgFwuZzGKDnDSc4msNL5eS+OfRpz3jHl2jRLlpLPhN8EyoqicIkiH1l0g/CxfRa9FGQD8Nx0OLSVRSrS7UbZFH3p/ybDTzCbLMQmqqrMWxZ7wVRQ802BXx1hzOpGuC2DNLOFzPjpormwK/nWiD/CIKg7gCvDKzN+2gGdAeI0oE1XXhwIC7vu2CSzS9aH3XZs600nTwEaDGwbK27BfXHH1Q0CEa0bZVzx/2AzdV+c9SnjPtbRbe2ZGsYfol7g9J30+a7jueV3K8tdzh1OelfXPYQsAQi0EfAWMNEhhuRDBRE1cDQYDdLtdAEClUgGwBoZcxqbPgDO/dzKZtDJFBUd49vZ6PVxcXFjpkGtX+Vm+6wNYMzLr9Tr6/b41/+feYO+iy8tL67vK9+n106cn29NXJjz1UavVMBgMzNfQc2Y4HKLT6ZhPFrVHaGd9TtLw/rFsk6W7LhlgPB5jOByiXC6H3qtrhOtD27P4BhbxugkmLpdLK+knSJhIJCwpoYPelOHJdhtM4rm9SX2JeamPXC6H/f19rFYr5PP50HCZTCZj500U84zl32y3QYzkacYyz8Cza5IosIiOPIExt1RRSwd8pzi7okEtASA6qAzgOHWF1039LJdLA9V8PHijRPXBe63B7Hw+RxAENs1HHXkevgqw+mJYo0SZVrwOrovpdGrrgT0lgiCwLDmdGjr02wI2uwGu7hUAVsY7Go2wWq1C7LRtshsU3fe0H64tIEtRJ6PpOnABa9+Fa19LHdxgTvUQlbzwzVF9nFAfdM5cfWiyRkEUTXD5WDKySYIgsPIPOqB8PuoaXRBAS363waZQH26fIb1ulzFCvwxYt1fwvdyKwn1QKBQM3NC9ouAz7agGu9SFrhOfhWAiy6V0XRAwcidZUx/aJF4ZIz6eNQomElzVUmf6I2yETn0AYRDe99JVV3R96H6hb6b60LNWQTPVIcU33WiMyv6Iem4SfCfTimxnAKHYjjaEMY5OjvdR3LJvro3JZGJrg03zgXA1ABnRQRBYfzB+po/JXhck5e+z2Qz9ft+mb7qAmIKJxWIRiUTCYj6+7mkB8M/As2sSZjOBdaCrgAAAqxPnQcvsjjaN3wZRJwxAqESAtc90bAmEJJNJy+AAsAPZZ+NK0WwmDWcymQyBQwBsGEAymbTeEjQqpMH7mslzhY4pwR/Svvv9fujeUyaTiR0qbBgPPD3D+o8pyjhTZgQPYQDmdFAPSgfXaWHKRPPNSaMo6EW7SCeUAS0P5na7bbpyS/Rclpav+lDJZrOWnXPLZVyHXtkByobeBj0Aj66Lo92LxWKofIo/+XuxWLRJVnzOnUzquyQSCVSrVezu7qJSqYSaVrvBvQIn2n9FmWfbAI7UajXs7e3h3r17IWCMulB7wiCPfhiTNW4g7KPw2mu1GprNpjXp1r6RbBGgTBqCbToVnAE0h9T4altTqRQajQYmk4kFbnod4/EYvV4PlUrF9lEul7NSK2VWEFCIYkL7IixTXC6XKJfLoTN3Pp9jOByi3W6jVquZPliiSbtB26Hgqq/+WSaTwc7ODhaLhZ0vyvBnmXO9XgewTkAsFgvr60Vx7a6PQibedDq1eIR+62g0QrfbRbvdRrPZBBD2O9jParlcot1uYzweYzwee+2/p9NpG0jDPoGM9/P5vA0N2N3dtfeoP1Kv1zEej3FychLyVRR89EG0JNVlahMYTKVSuLy8RLVajVwftLGDwQDn5+fGZOO59DTOme1AY2IuGuzpotf+GgzkGPTre/V3n42JiutEaKmE/o1ZrKgAd5uYI3rNyhJRFl4QBDZR0mVmMfuzDevDva/Uh5Zs6uRVZqlcfehn+S5R+ogqVQTWzuw2rIUnCQ9YZQSw1DmqbyCAK6/fFlGgzA3kuX7c640q+94mUcBs07W54CGf20YwkcwY7RVCUWA96r3btk4UDItq+M2fqifX3myTfWVws6kBepQtjWLdbQuDlSVWbnsIIOyvqj7cfcLntmG9aEJbq2LcclaXOeLaC32P7/rQYU0UXhcZV27sQn1otY2ywX3VCfeLVlBpz12uDbfUzt1XjPm4t3z20VympRJHtPWKK7o+hsOh9UjzDTijbPrOq9V6YID2oHVjfQKH1Afj4Uwm89RKN5+BZ9ck2jtiOp1iPB6j2+2i1+thMBig3+8jn8/j5s2byOVyoU1FB4/9rsgm8TVLodkZ0t6n0yna7Tba7TYGgwGGw6H11chms2ZsmM3LZDIYDoehEdA+68NlFk2nU1xcXODi4sJ0xF4B6XTaDmVOHqFxdafZ+KgPYF2myAOZ9OV2u23OSC6XQ6VSCYFn6XQazWbTyhajnFvfRJ0qZumSySSm0ymGw6EBiGRArFYrY6Cp3dFSTp/1Aax1QoYQM3LMcnLKFbOZWiLvTrfyVQeuMNvPs4HXTSYv+zepaOm3742tXVHWFPtUcY3QEdVyaNpeAMbq5dri5/ksWg7CnjRcH2RmRvU/cwPdbSm9CoLAmELUhw6kYX9I7isFoMni1KECvicr2Ji5Wq1aElfXB/0LN4AjiKL9BN3eNT5KIpFAqVTCaDQK9bQiU4LM7+l0GjqjdQ/NZjNj+5JJ7+sa0V5MWvXBPcOeVpPJJPQ39T0Wi4UNWBiNRl5PiOdZqwMzFAxwy1i5RzQOnM/nGAwGGI1G6Pf7V8BHn0R9KwWLNMbTnrvcK2pzB4MBzs7OkE6ncffuXTSbTWMy+iRc/7SJCpjRZkSBg9QJhzydn5/j3XffBQBjLTabTe/0AYTPEq5z+mOTyeRKSacK9dJqtfDOO+9gsVhgd3fXpnfSt7/OxN4z8OwaRI2ETqcZjUZGdb68vESpVEKtVgsFvXTieVjriFdf6fAAQmARf2dZXrvdRqfTwWw2s4aL3HDaiJLGOJvNAvC7r5UbtLDhaK/Xw2g0ssaS1WoVmUzGDiECaarLbShD0/VNx4RlrK7BZf07m5K6QKTPmSuKgmcEOLTh/Wq1MnAdQGhfKWtAAYJtEC050+tdLBahgBdAaD1p/xWK73sGWPdUicp0bmIUaZP8bQBFVKL0oVPzNOB1ASLt77UtoiWG6uC7AxRcAM2VbWCfKRNPg1+uD+oj6jqV8atnjc/CJCRLDoFwb68oZhFF7cw2MWmoD3cA0SbmiP6da0dbUKhOfNs/USXKXB+0IQo48+/K0gMeVQtwgI3v/pnLvNTzRO0IxdWHJi7U5vgqUeetG/tqfOKCzEyQp1IpDAYDi3t8tCEKpPP7u/vEPWNd0Hk4HOL09BQAcOPGDRSLRQOnfROXnarJO21ptckurlaPWvc8fPgQ8/ncCCNkol23Tp6BZ9cgDFDUIclkMigWi7bBANiY8EKhYM6KjgLXqRu+O68KALJctVarhXRVq9VQr9eRz+cte8HMeSqVCo3vBfxlBpD+DcB6IZTLZezt7SGRSKDf72M4HKLRaODo6AjZbNbAxGq1ikajEeor4TubhvoIgkc9i+r1OgaDAY6OjpDL5Sy7WalUsLe3h1QqZfvl6OgI+/v7qFQq1hjb916BdFoB2Lrodru4efMm8vm8NcVnfycAGAwGmM1muHHjBm7duoXd3V3UajVrbuvz+gDWtHZe887ODo6OjlAoFMye1mo1HBwcYDab4eOPP8ZoNML+/j6Ojo6wu7trjbG1VM9nYfDLJMze3l6ol9fh4aHtocPDQyyXS9RqNVQqFTQaDa8nfkWJ6qNarWJnZwfT6RQ7OzsoFotoNpvGTrx586ax01arlfVJYy+bbZBEIoF8Po9KpWK9rVarFfb3920fqT4KhQJ+8IMf4OTkBLu7uzg8PLR9sw0gayKRQKVSQbPZRLPZxO7uLhKJR5MTS6USdnZ2Qtc6m82ws7ODW7duWeVArVbD7u4uGo0GCoWC1zrhdMnxeIydnR3s7+8jCALzSW/evGlnK0GDZrOJGzduYDabodVqIZfL4datW9jb20O1WvV6nXC/FItF1Go1mxQXBAEKhQLu3LmDu3fvYmdnx/RBu3t4eIgbN24gk8ng9u3b5qf57J+RmUgbenBwYP57qVTC888/j5deegn7+/vW15m9rPb29vD8888DgPXobTabyOfzoWEdvghZvLVaDYvFAgcHB7h165aBI7VaDXfv3sWLL76I3d1duz7GNru7u3jppZesCimTyeDg4MB8NB/1kc1msbOzgyAIcOvWLVxcXBgotru7i+effx537txBo9EIlbAmk0ns7e3hpZdeQq/Xs356t2/fxtHREWq1mncJLLKaeabcuXPHhiVMJhMcHBzgzp07uHXrFqrVauh9iUQCtVoNN27cQDKZRLfbRRAEuHv3Lg4PD9FsNr3SB7GKYrGIGzduIJvN4uWXX7YJm6vVCrdu3cLt27fNF3Hfz96ajUYDzz33HJbLJW7cuIFyuYxms/lUbKrfUaVHQsBLm/LWarVQQ9FCoYDd3V3kcjnLjNPYcrILa+x9M64q3AxuVp8bRx2Ww8ND5HI5A0dYppVMJq0x9rbog4Ai8Ahlv337NiqVCtrtNvr9PnZ2dvDSSy8hl8tZRqZQKBgbrVwub40+2FtDD85XX30Vl5eX6HQ6po8XXngB6XQaw+EQ0+kUu7u7ODo6soabChb5qhOCiclkEjs7Oxbkv/rqq7i4uEC328VwOESz2cTt27cRBAFarRbG4zFu376NF1980Zz6SqViJTk+64OMs1qtBgBot9t44YUX0G63LYN748YNvPzyyxiPx8jlcri8vMSdO3fw4osvWhBIm+qrLlQSiQSKxSLm8zn29/dx584dGw2fy+Xw0ksv4aWXXsLl5SVeeOEFZLNZVKtVlMtlHB4eWlLCJ8fscUKHjQzmmzdv2rqoVqt2tlSrVbz66qsW9CWTSdy4cQP1eh3lctkSG74LwaLlcomDgwNzzu/evYt6vW6JmVqthldeeQW9Xg8fffQRut2uBXvUyTYw8tgQPggC3Lx5Ezdv3kQ2m8Vzzz2HarWKmzdvolwuW1kiANy+fRutVguj0QidTgeVSgW3bt3C0dGRtRDwVZLJJOr1OhKJBG7cuIHnn38e6XQaOzs7qFQqeOWVV/Diiy+aT7pcLnF0dGTJ4Mlkglwuh9deew17e3u2n3xdJ/QxV6sVDg8P8dxzz4UA+c997nN48803Q+0S9vf3kU6n0e/30Wq1kM1m8cILL6BSqeDo6CjUb9A3SaVSqFarSCaTuHnzJl588UUDEyuVCt566y186UtfCvUQLJVKSCaTeO655/Dmm28CAAqFgrWoKZfL3k00pj3IZrPY399HoVAw34Ossnq9jrfeegtf+MIXzHdbLpfWdub27dv40pe+ZBVIqVQKd+/exd7eXmiSqQ/Ce0eAvVKp4DOf+UyojHtnZwef//zn8frrr4eYz/Tjbt++jWQyiX6/j+PjYyQSCXz2s5/F7du3Q8xPH4SxRqlUwnPPPYd6vY433njDWogsl0vs7e3hc5/7HO7evWv+J8+YZDKJ/f195HI5NJtNm4z92muvYX9/37uEHgHSWq2Gl19+GQcHBxgMBpZcyGaz2N3dxeuvv469vb0r/lYQBLYGjo6O8NnPfhZBENiZSxtz3Xb1GXh2zaKUbmDNKiGrzG3Ky0BRkfptERoMGhQ6Zfl8HovFwoI5BjTsgeXqZJtEmYiZTAa5XM6CFQbB7L/hTo1TgMjHsgBXlALPLDCzEsz6cWpcIpEw510bllIn29LjS3vBUR906AmEAMB0OjW2alQfCv70UR+k+S8WC4zHY8vo0TGlY6HXzgQFbexyucRgMLCyLTooPutDS9/J0l0ulzYlEYBNZNV2AGQJdLtdJBIJZDIZA5x9ctIo2vZgOBxiMBjYebJarWw6IPvvDIfDULKKTAj28BkMBqHpeb6JlorwelarlTmdqo9ut2t6G4/HNkGQ62G5XFprBbU/Pgn1wYlu7BnJQL5QKNik836/b+UmTFgRLOH+4WQ9Ai2+6UP7DnF9ADBmv+pjOBza+9jXiecR7YzaZx9Fe0X2+330ej2zGzxrC4UCVquV7RH2MWKPK7LT3MSMj2eM9mFSfXBaZCKRCOmD/VgXiwX6/b610mBbCW2Z4JsugLA+dL/wjF2tVgaU0GawRJVnDfug8fXuwyche2g2m2EwGNj5wmbujFMmkwl6vZ7ZT/VbOHWRJAkyfafTqQHTvqwV3sPZbIZer4d+vx+KXfkalqiSEKOtVdrttr2XPWvZE85XfdCeDgYDi/cZm81mM3Q6HVsbOpmYuppOp7i8vESv17NJnfRXn4Y8A8+uSbgQaEDojLmliFxILFNk0EvwiMaI/RR8PYB4LePxGJ1Ox3pCJBIJNBoN7O7uhjaRNvzmTwUUqBdf9cHrG41GNqqZ48339/ctcGMpBLDuL8D6bxoa6kPL/XwS7oH5fG4Z3PF4jHq9biVo6XTaBgYAQK/Xw3Q6vVKSqACtz2AAnbBOp4OzszOMRiMrPyOLk6Xgy+UShUIBo9HImFm0Pcz0cM34qA8O0xiNRnj//ffx4MEDnJ+f22hwsi9Z4jufz41BRFbAfD7HN77xDeTzebzxxhvG/PSxpHU8HuP4+BjD4RDvvvsuHjx4gMvLSyuP4RpptVr467/+ayvz5Tj56XSK09NT/O///b9RLBbxhS98AXfv3kU2mzXmjU8yGo1wcnKC4XCI733ve3j48CE6nQ5u3LhhLIlsNouTkxP82Z/9mV0/m8RXq1XM53N897vfRT6ft3Hye3t7eO6557zbM4PBAA8fPsRgMMDbb7+Nk5MT9Pt93L17F4lEAvV63fTxF3/xF5hOp2i1WuarsKS33W5jOBzi//yf/4Pvfve7eOWVV/Dmm296x8wbDAY4PT1Fr9fDd77zHZyenmIwGOD555+3DHk2m8Xx8bHtl06ng8lkgtPTUwtmmNR655138P777+OLX/yilTr6tGeGw6Exur/5zW/i5OQE3W4XR0dHxr7KZDK4d++etYugDWm329aTtdlsIggCPHz4EOfn59jb27Nz1yd9jMdj9Pt9XF5e4utf/zrOzs7Q7XaNqUn/4/j4GH/5l38JAOaH0Xfr9/t29nY6HRsK5iM4QlDw7OwMf/M3f4OLiwt0Oh00m03zS9PpNO7fv29JOzY3p29/eXlpfli328VoNMJoNPJWH9PpFCcnJ/jLv/xLtFottFot8zGY4L537x76/b5VFzFhN5vNcHJygtPTUwMk0+k0zs/PcXh4aOe2L3uG8eqDBw/wta99De12G+fn5wDWPeEWiwW+/vWv49133zWfhH7tbDbD2dmZDUfr9/uW8Oz1elae5wsbj2Dpxx9/jP/1v/6X9TQfjUYGEPZ6Pfz3//7fUS6XUalUUK1WzUdfLBY4Pz9Hu93GZDJBv99HMpnExcUFarUaXnvtNdTr9acGGv2owj5n9+7dw5/92Z+h3++j2+2Ghmpks1ncv38f+Xwe1WoVpVIp1E/x5OTEzmAmvY+OjlAul/Hmm2/iJ37iJ56VbW6raH8vbhAy0JjFZKCv0zmY7eVPX7MTrmgjSQKFRNOZwdSmpG7zxU0PH0VBQPYIIHAKPOpzxQlHDFS0HMJtSqm68ClDQdE9QIbAfD63THitVjNgkVkYZjIY2EZNsPHl8HVFm3or04osKwKKLO/ka3VCrzapdZuj+ybM4DLAOT09Rb/fBwBzumg/CMorq5dZcerwzp07lu30UQgyd7tdnJ2d4eHDhzYRDoCVjYxGIxwfH9u5w79zOMloNEIul8Pzzz9vjAof7cd8Pkev10Ov1zN9ALBeMgSb+/2+TWbtdrvWmJh76OzsDNls1srx8vm82RmfhFndbreL09NTHB8fI5VKWe8q1QcbWLdaLUtg0LboxEWWkPs4nIb3m4mI4+NjZDKZSH1weu/5+Xkoqak9bM/Pz7FarfDCCy94aVPJGOl0Ojg5OcHDhw+RTCatVIZlVmQlksHIc4aN4LPZbIitp+CIT+uDSV2WkLGMjD4Yz91+v3+lGTzbR5BpxYQozx0f1wdZeIPBAMfHx9bAXJNUqVTK1gf3EJmsBN/c+MfXRvDL5dL08fDhQ1xcXACATd7M5/NIp9PodDoGDBQKBSwWCwPPmIggOJJOp82+srLEF1FW4v379w0o5b4n4eH4+BgXFxcolUqoVCq2z2azGc7Pz9Fqtew5gkVMkPs0RIFrm20POp2OrXXazslkgg8++ACZTAaNRgONRiM0GO/s7AztdjvkyycSCfR6PRwcHHhz7mrs0u128eGHHxpTE3iUyGLFA/dBs9lEtVo1EgWByIuLC2OBc79UKhXcvn37qayPZ+DZpyw6PYMZCz6IpGYyGQtwyHzg+OJ8Po9arWavIXjiw8bZJDpNhKUCdNin0yny+bxlXhiokP6t+mAZlk8HTZSogaE+xuMxLi8vDTBhnzcGtL1ez8oU2SeuXq97DYqoEFgdj8fo9XoYj8fWgJSsPB7MzGZyfRSLRRQKBesboPrwcd8oG5UASa/Xw4MHDzCbzSzzS6GTNp/PbQgJGxaznEQBZ1/0we87Ho/x4MEDtFotvPfee/jggw8wHA5xcXGBxWJh5VT6PpZNkHnHklb2Auv1eta82BdwhPoYDAZ47733cHFxgXfeeQf37t2zfbJarUJlMmQwa7mVPnK5HG7fvm1NniuVilegM23j97//fVxeXuK73/0uPv744xD7VMu5U6lUaBoehbpi6evFxQWSySRefvllr3r0rFYrtFot/N3f/R0uLy+NecZSGj1j6V+w/JegCNcQHXgC0UdHRxYs+9QE/eLiAn/7t3+Ly8tL/N3f/R1OT09DU/N4LbSrDAx1GikTNwCsBOvVV1/FbDa7MnEu7nJxcYFvf/vbOD09xbe+9S0cHx/b9+f64ORJlvcy2ckBG7QfDBAB4K233rKkhE/ss3a7jXfffRfHx8d4++238eDBAwAI6QOAnRd67SxXVd+EZfJf+MIX7G8+VUh0u108ePAAH330Ed555x08fPjQ7jsTdmwjwbOXFSMEA7QEazabIZ1O48d+7MesxNUXWa1WloT48MMP8c477+Dk5CSUoGXijgleMs+oD4KRLFEcjUZIp9N47bXX0Ol0kEwmvfHhV6uVJSE+/PBDvP3227i8vLwylVcZmxyKRltBBppOHWUVwWAwQLFYDK23OMtyuUSn00Gr1cKHH36I733ve2i1WqGJtKz64Dopl8s2PJDJbbLU+BwHBxQKBRwdHRkgH/f+ePQ/2u023n//fbzzzjtWeQfAmGc8X1KplMVvTPgvl0v0ej1LxrB1Qq/XQy6Xw507d3B5eYlCoWCtF65DnoFn1yAKnnGxjMdjazxL54SGJQgCaxLPHkYESXwHR1zG2Wg0MtYDqa1RTkm73cZgMLDJJPl8Ho1Gw2tdAFdHEzPjORqNcHFxYaUz7C8BrA30aDSyiZMEV7ZFH8zeUB8stSGtmywQMtSY5atWq2g2m6jVagYQ+KwTl5HY6XRwenqKTqeDjz/+GJPJxBxxPXx5SFerVZusd+PGDWOcEEjwTchouH//Pk5OTvCDH/wAP/zhD003bp8d3nsCIwwA2VuxUCjg+PgY3W4Xq9UqNPnIB1mtVuj3+1au+c477+DDDz80B133iILv1AsBEe29efPmTXPmbt++7Q1YxOtqt9sGEn37298OgWe6R6ICeu0hmc1mkclkMBqN0Gw2Ua/X7b0+AKzUx8XFBb7+9a/bfjk7Owv1guT60GER3C/u2iAwlEqlDCxi4s8HWa1WOD09xV//9V/j7OwMb7/9Ni4uLkL6UAYiwWY6+9QHwXcAtpa+/OUvW9maL/oAgLOzM/zt3/4tTk5OrGxTbQTXgrLtKLo+CCayhcbJyYmX7QEuLy/x/e9/Hx9//DG+9a1v4eOPP7bgnfsFgF2zJh9oTwiaECzKZDI4Ozsz3fgiBEc++ugj/PCHP8S3vvUt3L9/30BCTcARNNO1wLXD6hrur0KhgIuLCwMGfABGKN1uFx9//DHef/99fPe738WDBw+MkQqs9wTbzmivTK4dTcyQMHB8fIx2u20MTh+E5+29e/fw3nvv2bmrjFRg3TSe64SkB/VDaGtXq5X5HBcXF9jb2zObHPc1QrDo448/xg9/+EN85zvfweXlpQGDfA2AkD5cu8qzR5N+ZDS+/PLLGA6H9r4425PlconLy0vcv3/f9MFSbtoPPV+YWIg6Z9R35XpKp9P4zGc+Y7aE7a+uQ56BZ5+yqIHYtPH5GneIABs3MyPse6NNFQ1cmM0lysyfaiy5UfSA3hZdULQ/F7MUDE40g6v9u+jQ8vBRvfqqF5cppiWHPJQ1863GV6fTRg1S8FXcYCYKFFSAgNevAzd03/ioD16f9kIAELrHmrVVnXFv6AHNB4BQIOCLqN2k805gh7ZTpztH2QXqjXpgcDMejw1888FpBRBaG+ypo+W4dM6Bq4273TXBv1Ef2syYAXDcdUJ9cKIbG3dHMYH0el1mjDsxUQcyjMfj0PkTZ9HE3XA4xHA4jOwdq76YAgMAQjqh8LVMcNBX8UEfAKwHDxs5814rmAgg5F/wNbxGt4UCsC73Y2I47vsFgLGDONFbG31rIAvAAnwC7cDartB35x6k30Yw0SdhFUSv1wOAEGvVBc/oZxBU5Pmhfb+Y8FMWiS/C5F2r1bLBCTwzdD0AMB1wIBEA20sEE5mMUT/EF+AMeKQP9kx09aG2Qs9X7g1g7XeR8U9/Rn1Wn/YLKwHOz8+tfN21mRRlvxNMpG/BxJ3aD5ZJc135ENewjP/i4gL9fj+kB/csVdCZz9Ff4bVr3OOukevWhz9Wy0PhwUKDouUNeqPdoJfsEPa6qlarZoDZj8OHjeOKXqduIg16yEijrmgoOPGJDRZZcsWN5psugPD60Mw3WWQ6CQyAOaEAzLhWKhVUKhWbmLYN+gDWwaxOiiOVWQEBChlFpVIJpVLJmqTr4evbntm0PnjtWorHpqx8LddBqVRCuVw2ajgngAH+gasatBNAZW8eOuoKLNKm0EFhUEMQXsvD+Zmq77gLg9PRaGTszEQiYWUODFYUBNO1BKzZJHTckskkBoMBLi4usLu7a+C9D04szw46a5eXlwBgE3qBdb8aLUnkfqHNUdAjmUxiPB6j2+3a9KsgeDSGPu5Bn+rj8vISrVYLAGy/EGQl6Aqs7S71oWuF64RZY/aU40S0uINFZNj1+32cnp7i8vISQRBYLysGMC6DW9eH2t5UKmX9Avnz7OzMBlLEXR+0kb1eDx9//LGtD+2vyvVBoS7c6cQMiufzObrdrtnqbrdrpfRxtx+0j61WC++++671sioWiyEmCNcHkzH0OxRkJjjCfk78/OFwGAIL4i6r1QpnZ2f4zne+Y/pg83YXXOUZy6bful8Ink2nU7TbbVs3w+Ew9Lq4y2q1MkbzycmJ+Vj0O9R20saWSiVjtDPpy/iF7Ujow/k2pXa5XOL+/fvGXOX16gA41QfPzmKxCOARMAvAYlv2BEskEtY4nrbGB1ksFvjoo4/wN3/zN7h//z7S6bTZD5YoayIXeGRvuYZY8t5oNFCpVMzfDYJ1G4FmsxnCAeIsi8UCH374Ib7+9a/j448/NlvJ2I6iPjorz+i/BEGAnZ0dlMtlA1f1fY1Gw3TzDDzbUlFn1H3w74rOr1YrAwCUeRb3DfNJxWU86E+3wTsdOSLvyi7yWR8KFimYymCWgCINhrLOAITYeMqk8V2iwGVlntFhi8qEqy62ZX38qH93Syg0K+zrGlGGrgKF2q9I1wL7D6kjy6CXP91pvj6JlmSqk6VrnuV4SpF3wTO3lNNlsvkS2ChDlZOcAIT0QaeNAZuWs+pPl0GjoC3ZAnEX1Qd77AC4cla4Jdy6p/Q5ZZLQ0eeQCV/0wXOETEJgnZSiLeBreZ1qX1yWM7BOQpDx6EvZFff8bDazPqvAWh/M9HOv8DrZGF3XDME2vp97ixOwfbEhBMfYYwdYs+o4SISvU30wwNdSLLKNaH+pD11ncZfV6lGPUTLxlGHG+6y+F4N86oPXqUN8GCT7uj5Go5E1/Adg+4RnLYN41Qd7fPFsyefzofWhiQye1T6I6oPJO9oCsgrdWC2dTlvbFeCRrWXyO5FIGHlCz2RffHgyz1qtFgaDQegsdVl5vDb24dUBGrlczoZM0I8hFsD944NOVB8ERRmHqC+qpZpMZClJgm2rdNAI//a0pn0/A8+uSbh5OI2FVMQoGrguKBoaZdH4lKnZJHQ8OYmGv2vvFWXaUB/UH/sW+a4P3mseOMxYjsfjUG84AGZw1AClUikUCgVrTuqzPtRJp4Opjla/38dwOLQyJHVQCC5Xq1XrZaW9mlwWl0/C6yOlm4ErhyTwvivLlY4ax56zXwL3nY89z7TRLqeOkkVEQEMPZGbFFSTQrB/3VrfbtSbqi8XiqR3GP6ow6B0MBjZdknaD6yAIAnNStXEzdaQTnQmWdbtdo9n74siz3Krf76PX66HdblsfRNpMt9RMS2QUXNPPXC6XNu2Xn819FWdh0MsprJ1OB71eLzJJ4zLAFSTSRI1bPt/r9fDw4UPMZjPs7e3ZOR5HISjCNcLpo9SH9jUDEPI9NJmln6fPc4LevXv3MB6Psb+/H+pTGkchoEOmKaeLuowiN8EL4Mp0YvU5uD5arRY++ugj6xcYd7vK+zkYDHBycmJlrNr3Tpm7alNYrqtlwLQvBN3Pz8/xwQcfoNlsolKpxJ65Sn1wOBFZcwoGukwaronJZBLSk7ZkIXPvwYMHePvtt3F4eIhms+mNPtrtNj788MNQ2TftgCbrlK3oMuw0mUWb+tFHH5nf+9prr1kpcFxFmZoffPABRqORxW+6VzitWctaCdRrbKfrZz6f28RnTp2Mu//O+3l+fo733nvPwHdNQiUSiSusXQAGkGmcS6Ym18hgMLA4iKAzy1/jKNwTp6en+OEPf2hVVFo5t6kFE31RvobsTbWnZ2dnBtzyLK/Vatd2ffG2VlsgyiwiusqMA8EiitK++TuzfG4Jmg8BzSZxmVO5XM5Ge7MUyzUuqj9t+r0N+gAQ0gcNioJnNESaydAMJ/WhgVFcD5knia4PXudy+WgMPB18lm+yrJfXz5KIKFqzr2uE91lLh7Rvj4LuLkjAEgF3v7jMTh9E2YcMhFlCpv2/9L5r0Mv7r+AJJ+m1222Uy2Wv1oj29uJaIGNMs53KxnPZdcoSYUnJaDRCt9u14ECzfHEWBRP7/b71HAHCAICCQ8AaNAKu9lsk6EJdD4dDL5hF/N6DwSCkD5bH8DW6PvReK8PKBZK4B/v9Ps7Pzw2Ijrvw3BiPxxgMBhgOh8jn87ZPCAipE09dPO48JTO81+sZCB93fSibm0OJ+v2+sT9cf8MVTb4oKEA9snzz+PgYAGKvD2CtEw6v4hQ4tkRwe7+5DF9NWrhg0Xw+R7vdtsmdzz///FO7zk8qCiaenp7a/qA+tB+c+udBEBgL2mV262Tjk5MTvP/++1dKuOIsq9WjaZs6cTSZTNo1KXiqLREIjmgiQpmwy+USZ2dnWK1WaDab3uiDybaHDx+aDdCYzGUq8vpdYN5laLFX1mg0Qq/X8yaJt1wu0W63cf/+/dB1KUGGYKIKS+MViCa7l3tNfT1tMxJnWS4fDQy4d+9eqPqF18+ydxX6Lrom8vm8Mc8Wi4VNZ2U7jcFgYD3irkuegWefsrgZbQbBpKpqVpwMExoczV7oQe3+9En0u/OwJWhG5hX7EulhrGCi2zvOV1GmFR1W6kObQjILoXRW6kpL8vQg8lWoE2VPuVRlHkAuBdpl8Klj57vofqEutFTAZZQxY64AvK4TwE8wUR0yTSpocKYAYtQ18m+a5dIG+b6IXpuWlrlnRRTbSNl5FL5GHXsFlnwQDWoVENJ/U5SFpwwCF0DS/Ubmow864TW4fUI2fXe9ZtWHlq/qeiH7jD324izK8mAQr0w7AkU8d3i/VYe6l3i9yiBho/lyuRx7fQDhfa7MDr3nUQkWHTpBUVCFwsbqPqwP4GpbgPl8HmJ2qN1U20kARM8VAsq6Z8iS4LRrH8TdN8oeVKDIBZspuqfcs5gJCV+mxOv64L1VfSh4pKCqnsW0N7rXfBVl3mrfO/17FMisyTyNjzXOVQDJl1jPZSIzqU/+oM7DAAEAAElEQVSfTPcLX6/ixjPsgcdzCLja+inuwmSKNv53Ey9cM26SSgFoLfV0Sze5H68bTHwGnn2KogcHDQPLFDkUgECJZoOBNQLtlmxqHbBvopudGyGbzaJYLCIIHjXuXa1W1tg8KjgsFosbmUU+GBNX3OwE18dkMjFgrFgsolKp2P3nOmJJr6sPXwzrJtEMVSaTsWEIuifK5TKAMJiiZb0EG7WM1UedKGi2Wq2sPwLLOHkoaV8r9prg+yqVig1QIKioTAFf9KLAD0tzC4WCldD1+30A62beep2aDVbnhYzGVquFZrP5RJZJ3ITfVcu91Qlzr8UtU4wSdUaY4SQYG2dRBgRtInvI6N+ANSNR/6bntOuwcn91u91Q76M4iwa96nRS3CQcX8N7HbV2dH8MBgM8fPjQmBdxF+1dp2tcA7nlchnyxRRcc5MxymoFgG63axl2H/Sha4KMIHcwAhN61A0DH5dJpoEMH61Wy5hFPujDZePNZrPQWtD+iARQuX40MFYbo1UDLGNlf6O4izJNJ5MJlsul+aSTycSuXeMS2hv1zTWp6YKrl5eXNtU07kJ9kOFM1gzvO6+NfoaCBNxP9OOibK1vyV5lZg+Hw1Dvv9FoFIpllZ3sMp51fbDfGbAeMkEAKu66UX2wFyhZVYPBwO4xnxuPx6EzlvpQYoT2WaWfp4lSH/RBkLxUKlmvOwJmjGHJzlTbobpgolz7t3K/6XT4Z+DZFop7kOhDG0aqYXFHsLrOrq+i16MBrfsA1sGe6ssFzHwFE4Ew+0x14jJHqBPqShtxxv1Q+VFE76det5sBd/WkBlfBg23aM/ypmSwNaN3XAriybnxfK+73d513Dfpcu6Brhvqj3dWyG77fBz25mcio7/y4LHfU+5Rx41N2/EnnJG3Lk67ncWxF/t0HnSiYwX+rROnHfb/uB30ddelL+QiwBouUHaP+FvBknfA9+pkULSfxQR9uEL/JPujvj7MvAEJ6ZW9SH/Thsu6YMNj0vaP2Cn+65zL/RpCBQFTcRfURVTbn+qx8DYFWN0nn2iJNzsR9fVBUJxQ3McPn+PpPkrzla3xjeuv6cONViptwiNKDG/v46r+768ON4/TsdP3YTf6L+mLuZ8VdXN/Tjc8YmxBYjIqFXaCQAL1+7tPQxzPw7BpEN4xSEZmJIeqqoqDIpuDHh83jigt2KZhIMIj9nIC1Hpjx4sGsjolvBvaTCAN69ncaj8dWvsmyRWYh5vO5GSDAL+O6SVywCHjUVHM0GmEwGCCVSiGfz2N3dzd07blc7kpmy1fQSL8vry+dThtzlRmuIAisxISMO64NLYNm9saHrFWUEDQGHmWt2f+O60N7QwRBEGKL0LHLZrMol8t27fxMUstpW+LOsgIQus8uywhY9/bSyZmuY6KTnLVUj5k9X4Aiil6X9usCEFonzFq6yRi+jvY3CALbN2Szkb0Zd2Fw6vbKdKdt8j6Tues6/PwdWO8Xtcs+rBGCOVqerUEqS4SA9bWyh4pem+vcU6f05QiexT0AJngRNXBFfTHaTvpdm/xRrjEFQsgsYs+iuAttKNmJuneiklBR/QABmB4SiURIr/1+H6enpzg4OIi9PhQEIAgKwIadcb9o/yIXJCGABsA+x9XHxcUFut2uF/tF9cHKEGDNNCNL5kkgmZvE4evH4zG63W6ItRVXccFm/q660LYamrBU28nXK1CicbG2SIizv+reL14LmXjZbBaz2cz6dVNfLiteAUj9bL6W+tD2LXEXnie5XM5aGuTzecznc+RyOWOeAeFBNOrf8rmo1guZTAa1Wg3lcvla/fZn4NmnLFFgkR7EBD/YYHMTMv24rI/PEpVx4AGlDru+Jio7sw26AK5m+zVDp8GPHtSKxFO2YX3o2gBgBpPOC0v3tMmo9qBwsz2+6wO4CpjoQAm3P4A6+8rc9BE4A8LlvBwYoM6YZkEpmoSgXtg3kJ8ZBcj7IFE2kTpQB51Ol+4lt1xCzx8A3ukC+GT9QKgXLbGhuMGMOvjK9I0C3OImyqBxAR+uA/Ze5b127YJ7ja5eXN8m7kJgJIpVRNtA0bWg6yVK1P6wnM0HvfA8VTaeAu8uSKolzWxwrb6KO5iFTCtOvI278PrVz1BGjcuCV3+V1+4GebrW2OCaUyvjLnp+8HzQsm23IsCtFtHzw2XjMakzGAysfC3uovpgYo7fOyop8Uk+D1ivI5afcXBP3MUF0IBwhZCrD2UWuUyrqD3lGxNPk/bqW2mSUkt69ZqBcI+vqDXkJv3i7ofo+ub1c0gik5AszaWPqqL60M/UnmcEEtmq5zqTms/As2sWDfDIKgLWU1g2BfxRm8RlXvkk6nTpwaqoOgAzOC7V08drfpxEUVA1aNMG6YrGbypT1M/1VVfuQavXqbrSfgoANurCV9kUxFLcjKjSoLXvhvse30Qdklwuh0KhYIFIVANvYN3UWMEkF1AkCBs1BSnOotluZngJttM50xIklxkAhJs+0+a6zq0vQkBI7eVoNLJsJoEC7XVGcdlFCiYp6Mzf4y50WJUtx/urAQ/thgsWKVvPLUfiOtN158M6iTpD3XJ2MtRUH+qs65pw14MPAY2K6z8wUNHnyf5QIfChgaIGfMr89MlX03ND97364LSvQHjCJp/T81b14QIAPpy/ClwocK7+Ka/dtRuawAHWdoSgq4KOPugCQMh/0EFdus65X1wfVc9S9ogk411jIf3pi7BvVS6XuzLQjaAxsN4vrj/vxoAKSPLzfJEgeNSPt1qtmk8JrON7tacKwioQ6wLw1BuJAQTfFMiOqyQSCVQqFezu7qJcLoeYmZrY1aoPN+ZzWXa0GeyHTeD52cCALRPXIGp2i2PT6YTS2LhIfBSAFvdN80lEjaYGNSyRUeaM6+z6GNx9EnGZAXT4SfflAaWviwoCfBc3K6fBivt3vWY38I+iQPukn8exPyjKMmEjW4LQOhLcfb2WXfmgEx6k2WwWpVIJo9EInU4nlBGmc+L2JGHgy6Bfy05KpRLK5bKVpAB+6ITXQNuQyWTsXAmCwJhFTNJETWXV4MYtkfepn6KCRSwFyGQy5rzzfjLwZ3N0ZbXyp2tbXEanLwBJJpNBsVi0wIb6IHDIs5eOpwYqCrhuSlzpurvOjO8/RIIgCA2T4Xd31zjXC+0jbeh4PAYAu1aeuQxquP58AowUNEun09b+QX0tMpsVFKKNAXClvBNA6Kz2xSdxWS4EiPU6EolEqHTKBaBdEFEZJgz+FKCLuyi4pclaF0zkWlCd0N6yTYR+JrA+k92JpHEWTapoKwzd96vVymyFkhsUXOO5w6EULpHAB10A6+vLZDIGjLBMkfd8sVhYyS/3CveSkiS41vT62YYknU57QxQJggDlchl7e3vWYkWb4LO0301yakzHs1kH/bA8keetCzTGTdSH2tnZwZ07d0IsMt3/LFMm05cgIWNfnke0q3wdWxil02mMx2Nr2XNd8gw8uybRQzMq8HeDYvcg0qyOz+JSfaOy3FHg2DbqQsU1hhq0qTPuZkd1ZC+fU4n7YbNJoph4bh8jBY1cVsmm9bEN+nD3R9S+oW60NAfwu5xXv3tUGapmdoF15t+1I5rtIwBFcCEKnIyrRAUzCmJwDajOCKA8LkvH1/oS+FKetLZdPSWTSXNuh8NhCCxybQ+weWhNHMW1C/o8gxAyVPlcKpVCoVCw0kZ9DxBun8B/+9R7JSqZovud+gBgQW4ul7MScdfviNp/7h70QaLunV4L/RKC6gTj3cSwMp2VleaTPh5nE5UtxSQvwVWdJOgmbtxzyAf78SQ/m9ehvUJ5fmoZK89bggPKslF/xQd5UtzBdU8g1e1/pokJ3R9qg3w6b6N8dIoy2bVFAs8K/mQih+vhcdcedwDN9dHdc4bXSWYi14gyGBWgdWMdNw6MewzsxrK8Fj5He6psVE1qu/0UNfFLfbhM6euUZ+DZpyzKitCaZW4cZj914/DBpqPMTjDwcQ9kn0SvTYN6ZnPY+JzoMzcKm14Dj5qW8rM2gY++iAsAKVMom80ag4LrYzQaWQaUhqhcLptD4tsBHCXcL1oqQ2o4yxKXyyUmkwl6vZ6NTl8sFiiXy8a+cvXho07UftAekDVBfTAbxYOHDiyzOu12G6lUKpT108PGF70o6KE6KJVKmEwmdo1Kb+dzpIYri6RarSKXy2FnZwc3btxAs9n0phk8EF1a5AJe6sRWKhXU63XM53Ocn5/bXmLPM9oTggZa7ueDTtThVBq/rhsFTff29nB0dIThcIj3338fo9HIzmS1xcCa2VYoFGwoR9yF9sD9rrzn+XzemuirPvr9Pn7wgx+EBm64pTjAo+EslUoFxWLRC31wL7hrmb4YgTL6J81mEzdv3kS73ca7775rjAFl1nBtMQPOfePDfokC2/l8KpVCsVjEeDy2FiP7+/vY399Hu93GRx99FBq8oGXB1A+ZEk9qoh4XUd9bh6UQOMzn89aja7FYYGdnB81mE51OB2dnZ6Fm+EEQhIYXLZdL5PN58+d80Ycbt9AmkA0yHA4xGAwAAM1mE7VaDaPRCN1u11h68/kchUIBpVIp1KuIz+Xz+djvF01GEizk/SaQGgQBRqMRhsMhgiDA0dERKpVKqH8e1w6vmyWcWnGj5fVxXSducpa+qTItc7kchsMh+v0+kskkDg4OUCqVzG7O53PbTwBsUIAC9lqZpNUScRNXH4xVeZ6wLxf3RjqdxuHhIYrFovmy0+kUnU7HwDWCSPx82mfVeZwBNN0vGtfOZjNbH+PxGJ1OB7lcDoeHh8jn86hUKigUCphMJmi1WlYWTpBRQVRtXXLdSbxn4Nk1iZvJUYfURZTpoLq9wFx2UVwN65NEr003P42uUqD5ej28N7GLfNUHEKbIq2FQuipBRIJndGrVuaH4rAvgKhMPWDM/gHCfLwJp8/ncqPCbsns+ims7GPwzO6OTNTXbx/UxmUyu9KjxWS9aasRrdnsjArCyCrcxNn+qk1csFq+94ej/rUTdyyi2B//NcleWcGoGFAgzSKhbn5gBAELXEnVerlYrA99zuRxqtVqI0argmoJnQHjf+aATLS90vy//pjYhn8+j2WwCgNkRBSRde6F70Id98zibxzWv7PZ8Po96vW4BHSVqXakjrw2O4yyP8yMVaKROcrkcqtUqZrNZqIxx0+dFMR99EPU76Weob0rfIpvNolKpYLFYoNVqhXx1IFz6CfjXwymKfcYBCsoeYnCbyWRQKpUAwAAkMjZdlgjfr60E4i66Hvhv7eGVTqcxGo3sfKU+2EbB9dW1ssRNbPogrn+uutGkHVsksEcV7cNkMkG/3zd9uOeqSyaJO/NMYxZdK7r+AYTAQgLqBBrb7XbIP9VklUrcmWd6/W6FGc9TJrZHo5HZj2KxiFKphEqlgn6/b3Y1iomnSVGNDa9L/Djlt0CUqgxcLeMkfVWZA1H9M3wHzoBwSQlwdcqR66jqRtTeHGo8fNYHcHXiDg9hBrhqcFarlYFEAFAqla6g+74L7/lwOMTFxQXa7TbG47E5YwCsr1cQBBgMBpbRKJfLmE6nuHPnTuiw9VkvXP+9Xg8nJye4vLwMrQF16slQnM/naLVaOD4+RhAEGI/H1tvIR+CMeySdTqNarWKxWODjjz9Gu91Gt9s1kJDXRgd2sVig3+/b3hqPx7ZmqFdtfO6LbpSFV61WMRwOcXJyEnLQV6uVAcyZTAbNZhOj0QjHx8ch55ev4+8KwvkCoDE4pZNORgP1wQw/902pVMKdO3dwcXGB73//++j3+3buaumR6pNsPB/0QSZUPp9HsVjEcDjEcDi0yc08S8nqrlareOmll1AsFvH9738fw+EQAMx5dfvCBUEQ0nOchfeVAwO0dwzPU33MZjPs7u7i9ddfx4cffoh33303ZF9dNg7P53w+b/1a4yzqY7JXINmn0+kUmUzGzlv2gDs8PMTnP/95fPDBBzg+Pka/3w+dQSpka5VKJW+SEjwLaFMBmF8+nU6RTCZNH8lkEjdv3sQbb7yBe/fuGQOr0+mEAEUNHNPptLEq4q4Pl+3OiXhMVCoAwvVy+/ZtvPbaazg9PcX777+PwWBgf3fZWsvlEtlsFo1GA6VSyQt9MBFJfQC40rONtjSVSuH555/Hiy++iE6ng4uLCwwGA2NasfR5NpvZvsvn89ZYPe764DpgPzP2OlPGFXUzm82QzWZx9+5d3Llzx+KbTqdjfiwZauPx2BK9uVwuxEyMs1+2XC7tusi6VcBU7/VsNkOxWMRLL72EGzdu2GdcXl7iwYMHGAwG6Ha7yOVy6Pf7pg+yvNlfLs7l3wTFRqOR2VDVg/szk8ngxRdfxNHRkTHxHj58iHfffRej0QgXFxdIpVLodrtmk5rNJvL5PHZ2dkJMzuuSZ+DZNYkCYyouo0QZFMogiDIccd04n0TouCnLToMczWCos8rSToJI/Cz96aPw/rLBJh1XHqzsowA8WjM8aBKJBGq1Glar1RWmhK/60IB+MBgYeEZAkQ4YDyYA6PV6GI/HSKVSqFQqVqpH8VUXKqvVysCzi4sLY9uxTET7RxBMvLy8RKFQQCqVMqfN7aPnkzDDW6vVADzSSbvdtvuv+4SNwdWJm06n5vARPGNg4wujiKKAQLVatbJDBcFoF2g7d3Z2rIzCBc+4X5jkibvD6godJzIJOQCC9x5YNztn6cydO3cMENNzmK+l/pRd4UNZHvcJAa5isYjBYIDhcGgBYCaTCTmw9XodL7/8soHOet91rajN8QU8A9YNiDlUYjAYWGDP0n8Fi3Z3d/G5z33OeuORJaEAGgA7o/k6X8Ai7nGCZ1qGSfYM9ZFIJHB4eIg333wTqVQK3/nOdwwMUfBMk50s/fRlffB7k6VLv5TAGRNQZNLcvHkTX/jCF1AoFHD//n2kUikMh0Mr73XZFwQDfADPgHV5WBAEtj40QaugczKZxJ07d/DFL34R77//vpVjnZ2dXSm90/Yr9XodxWIx9vrg+cjkHMFEt3SO+6FQKODu3bv4sR/7MRwfH+ODDz7A5eUlPvjgA6uQoH9P/ZVKJTSbTVQqldjrg+AZWVQsUdYzU8+WRCKBl19+GW+88Qba7TYuLi5wfHyMd955B+PxGIPBINRfknuwVquF2GpxFcZtTDjR7+T5wmoYHc7z0ksv4TOf+YzFNR9++KEN/ep0Okgmk+bTJpNJVKtV1Ot11Gq12Pur1IeCZ7QX0+nU4lvqI5VK4dVXX8ULL7wQ8jMmkwm63S4uLy8BwEgB9GWbzSb29vZQLpev/dx9Bp5dgyibQQ9T/g1YZ/uVuuu+J840zU8qLtClwR2f19e4/XyYAY97vfePIro+GNxxgpGCHNQBHXUCiDygtFGtz6L6mM1mob4Iui+01IYsHPaVYAC0DexEpSfzcGX2V5mswHrCl64nPai0X49vwu+cTCaRy+Us+0tGHfUR1bBZWa507Gh3CDT4Uj5CUYZdoVBAoVAIMXKpL90HWgbufg4Ac1rZi8MnkJX3mmAAg1S9dgqZQgTDtB+arhfVsW9lNWo3yMhTHfC+MuBJJpNWQuJOuFKQVW2ILz3x3BIPrhMFftQnIaBOcJD6Y88itzSTZ5Av00eBx7cOUaE+WPZN26AtAtSfVf0xgeGDPrg+oti2UYzkfD6ParVqgBh9NmVmqtBO+9LzTNcHS6w0weCeG4VCAbVaDZVKBaVSyfYWfVNXf7TTPumDOmFiQuMW/ZlIJFAqlVCv1zGZTNDpdEL60LI8xjhsIeFL2TeFfUIJEkWVoCaTSZTLZTSbTQTBo5687JVHQDaVSpltpY/HHoE++CHcG1zXjFVVH7o+qtUqms0mhsMhRqMRisWixcM8W1ldQx1rT80460OTBzwHuObdM4eJlmq1ikajYUSZfD5voDsTl/P53PposlpEp0Nfp0782qUeihpVLhRmcLiQ6JDSmddFEATriYpuUOijqPGgoRgOh8Z6ULCMTRYJiiwWC6POa5ZDy2F9EwUEuDZarZaVlmmJHQ9XYO2sA0Cn0zGgyXd9AOHJZ4PBAPfv3zd9ZDIZADCqb7lcBrAur1gul2i1WpYpVWanj8Kgj8NCWHLX6/WMdUQGnmbMuUe4njhIgQMG+Lm+2RGugUajYU4mS2XI2iWYRvo8+wQCCDESOXwjmUyGep75ohPew3w+j8PDQys3Go/H5mitVivLXgIwZ4OiTi5BkEajcWWAgg86oT5yuRz29vawXC7xwQcfWODGbDAdslQqhVKphFKpZI4YwTQtvaIu6bj6ABYBa6A0n8+jVquZLeDfNCimU9poNHBxcWGgERAGUzT5x4DIB+YIALtv2pib31vBAF4fy6iazSbK5bKVoZE5wEQF2TSZTAb1eh3VajX2QDx9C7faIaq3Ls/QSqWCo6MjnJ6e2nq6uLjAeDy2si2uj/l8biU1vuiDIA4BP4IBmqzk+gAeNch/7rnn0O12sb+/jyAI8N5772E4HKJYLF5JfhcKBe/0QdCU7EHqg+cIz+BkMon9/X1jjlxeXlrpK1nw6vsDMLDNh7JN+t/sU8VeZizTU3AeeGRrbt68iVdffRXVatXOEAA22VmHDARBgFKphGq1avY0zmeuJrB5vkwmE7vXBHi4PtLpNJ577jm89tpruLy8xNnZmcWAo9HIWLuaDG82mzg4OLjSlzSuQrtZKBSsPQZth+4b4BFT7/nnn8frr7+OXq+HXq+HwWCAxWKBwWBgZyvXSCqVQqPRwM7Ojj0f9/YRBA6LxSJ2dnbQ6/Us6U8fS6sFqA9WXp2enmI2m1lFRaVSMXyELQHopyjIel3yDDz7lIWHJ8Wlc/Mw3hTk83n3c7ZBeE1RDe91Y7lZnU0DA3wX6sOdukkdqWFQlg3r6LeFeQaEy1hJ9QVwxTi64DTBEepjW9aIsi4ZwBFkVBamm93VPgPanyPOh+6ThIcvQUB3OASAUEZYAxXuJS0jAeBV42IVXl8+n79SDqT3mNcZ1UdTX0/dKkPCl7XC78mki/bAUGcfgJ29CoYpgOKyKjRbGvdAj6KJGWVERd1Tnrd0yhUc2sTe9W1ggLIgGAi77CIKM/7Um04AV5/MZTb6NF3S1QeZH64wmCVwQHBJJztHnSnKxPNFHwoq69AQ1yaoneSDAKKex7ovfFsfXN8EyfTcdJNvTE4Ui0Vr+l0oFAAg8nwmIKAMxrgLr5lJltVqZX6VWzHEJE6pVEK5XLZ+VQAskaXMM/3cuINEFF4vmUUAQhOJ9awhk4yMxPF4bOuDNoetE5QpTRa0D+cLr5X6YI9uXpOrj0KhgHK5bPpislPtLT+D55X6Kz74ZtRHPp+33ohMvKlNZQK7XC6bDc5ms5aI4f7gHqFOaKejKio+bfHDam2RKFjEhcFGkuxLpJtDDVSpVPI+8HVFr4WgUb/fR7/fRzqdts1EoWHK5XKG5m+DqBGhgWG9eLfbRa/Xs6AwCALr28MMJ5s/Myj0XTTYTaVSoX5uo9HIelzxoGFWA4D1HlFGlo/ACEV1oXZBGZmTyQTpdNp04DZyZkPWXq9nTouvQnuojoQ6HXTw1WFXhgj7luiIdR8ym5skm81ib28PyWQSlUrlirOpwb4LAmgJPIEQlhPQ9vrgpFGC4NHUyJs3byKTyeDb3/62AUE6nZgOrQazuj7ILkokEqhUKmg2myiVSrFv1KvC71gsFnHr1i1kMhkcHx+j2+2GevjotLNisYhCoWB60UQO2wRwrxWLRdTrdVQqFS8CYNrNUqlkjYkVQGcgrFUAhULBGCHsRdPv981mcB0tl0uUSiUcHBwYYzPuwrOkVCrh8PAQ+Xwe5+fnxvJ2S44ymYyVKt64cQPJZBL37t0DsAbxCawEQYBisYhms+kN04rfsVqt4ubNm9Zrhz2pFCTV/nm1Wg0vvPAC8vk8/vZv/9Y+U4eOMMFRLpe96HlGnzIIAuzs7OCFF15Av983NogG725w32g0cPfuXfNXgfA0ea4ntz1AnIXgYBAE2N/fx0svvYRer4eHDx+ar0XAXcF2MmaOjo7Q7/etcoKfydezpJcDNuJ+vhAcDIIAR0dHePnll9Hr9axKpN/vYzQaWeklB6kwjgWA4+PjEFOPyR0ytNgv0YckHsGwRCKBGzduoNfrWd8y9ukim5lgO+97sVg0ppmW8ObzefNL2ULAHWwVVyEYlkgkcHR0hPl8jvPzc2PWUScEVIvFol0br1uTn4z7FSzTREVUqf2nLfH3eLZA9IZq2QMfo9EIrVYrhDRrKQ3BlKisoK8StcgZzHU6HZyfnxsIosyAbDZraL2WbW6DKFikzSDZJJ5lm2SjUQc8oNTx911cwIgPNpHkFBoKe9FwjZCdFdWfxkdxGTFqH9iYlICqNmylcBLQcDi8MljCN6FzoX2ZFDRmUoKBrWbMtUGpMiZ8yua5wgEKq9XKHDGueQU7lEVAG6K64llTLBZRq9W8KB+JEpZtEhigo+Weu1FgIgE01Rczouwp5wt4BjzaK9QHgFCJlMtY1sSUTqqN6tnCniTsbxR3cARY21CWYwZBgPPzc+u9Q31QyIzhtNJisWj7Slln/D2fz6PRaFiZUdyF35/lhMlk0oYiAOsp6MAaTMnlciiXy9jd3cVisbDSPE3+8fdcLmdlaD6sDwUT9/f3zY/g37QlhvrmBBMBGANH26xwz2gAHHf7oWcir6/T6WA8HpsPwfNVmZycdn50dGQtIgCE/HUm/rieFFCKq/AsCIIAjUYDt27dQqvVsvYZo9HIQFb679QHE9zn5+d21qgfxzNIe3zFfX3Qz04kEtjd3cVzzz2Hy8tLG0pD35vlqgTOFBwpl8uhsl/tO0ugnswzH/TBth87Ozu4deuWTctMp9PodrvWTkOvi74YbYPaCoJJfJCl6UNCU/Wxu7uL+XyOZDKJdruNVCpl8T1707KvKG0O94PGxO71A7gCyF+nxP+E3xLRck0FPggGECRSyioNrduscxtEQS8NeskOYB08DyNuHKWPb1OZIoWGQtk0BEK06aoaC3ddbZMofZfrxC2900BGDavLQPJZeN+5F9jjS69ZS4i0PIIPt2zTV50wSCNLM5/Ph4Ax/o22FAj3UqSu1EHh630UOip0QOiEEvxQ9nKxWLRpcWo/+DkE6Mk+8nGN0DEnGxNYO/s8T2azmTXhZcabDCJ3gA1BImZCfdNJLpfDzs4Olsul3VPeZ+qD64Trh3pRdi+AK8GvD71XXCkUCjg8PEQikcAHH3wQ0gewLrXT61TwjL6Y638wsecDs4iiYCIAPHz4EP1+P2RjtVyZgV6lUsFwOLzCpFE/hK/zRR/8/gT9aAP4U8vstBekrg8FR5i4oT64PnzpEcg9ze/NaazsJUufTPcGr9sdnKGJPu4bMjt9YJ4B4Z6alUol1FdW2cp7e3vY29sz4NBltut5rJOxFUz0wZ7SPhJQZ6UMz8/FYoFKpYJqtYqjoyMrW3WrKLhm2BBe+7O6Q27iLNRHoVAw+8hrJJi6v7+PO3fu4ObNm9av2U2Mu/rQYVi++B8KerG3ISeqzmYz5PN5jMdjq3C4c+eOMRKj9MG1QHY4EB42+DTi3mfg2TWIgiBarskxxb1ez5BYOvXsGaBlItsEjui18OAkcDYYDNBqtZBMPhrVm8lkjNrJjOa29bQCYEAIm5xznbARZxAE1vycgbILxm6DThT4oeMWBAG63S6AdUac/bzUodXDhQfPNjA2eRhx4lkQBNaQ1KVx677SjCnXkpbW+CgMWKiLSqVi10b7MZ1OzambTCamI9UJGSUsKXgafRP+MYRgEZlnBEW078Z4PLbGrdxXeq4AsDKkarVqjWl9cdZUcrkcDg8PLTgDYNc1m81wenoa2ks6PXC5XNpkX4LMtVoNR0dHqNfrIYaiL1KpVPDKK6+gXq/jf/7P/2nnx87ODobDIc7Pz21gAMtK6H/0+/1Q2aayF11Gni/SaDTw+c9/HsfHx/j7v/97PHjwALlcDrVaDcPhEKenp8ZYJlNiZ2fHGmHz/HGTVvl8Hvv7++a3+SL1eh2vvPIKqtUq3nvvPVsLBN81wZBIJFAsFnF0dGTAmzKsEon1hDkykJSxF3cJggDlchm3bt1COp3G9773PUwmkxBIyOQCz1WCj+PxOASe8Zq5f4rFIg4PD0OMmzgL7yfvIwAb8KVJup2dHTQaDSvRZPyirF8yrPgZLGPd2dlBpVLx4tzldyQTj0DRcDi0iebVahV37tzB/v4+KpUKgHDPSeqDSb9EIoF+v289r6rVaoiBFFehzw3AzkfGLOPx2ADF559/Hm+99ZYBisA6kak+Gc8exsRaNu9DEk9JD41GAwAsllcCyGc/+1n85E/+JBqNBg4ODgCsdangWC6XQ7FYNF0qGOWDT8b7l0wm0Ww2kcvlMJ/Pcf/+fSQSCdRqNQDAF7/4RfzTf/pPUa1Wsb+/DyAMripAWyqVbJgAAKsuUjDtOvUSfwv+/4DM53OMx+MQ/VmzW4C/0zV/FKETyoaSNM50WjXLrfrYJrBIhU46gVbtB0CHFliDJAC2CmAF1oZUwWNmtbRnFbA+lPVw2QZd6LqgPlR4jdpLUZmZGuxviz6UQUbQw7UJWrKo+0JZaVr66auNVZaIW3rq3u9N16jZUT2DfNQJHTdm8PXeqz5cJ80V6pFAbdTZ44PQ+WQ55uMGFLlOqyu6Ttw154sQ+GM5oa6NqP2iQcumIF/14hsTjwAhy2yAsP2k8Jp0fz2uXIaJQJ/0oawPfm/6HFwr7prn+tCysyjRZtc+CW2Blq7yXNVSb167vl7vO/0Rvp9nsA9AosomH4zssWq1imq1amCh+ir6Xnd/MTHhUyJCz0P1PZSl12w20Wg0rpTnqq+uPix//yR7Kk6icZx7jtJesuS9VquF1geA0OvVb2WDfWXr+SK8x9rsn4Mg2D9zb2/P+snq+/QBIEQMIVCmNuW6xS+r5amokSA6zWxEIpHAcDjERx99FDIat27dwsHBAer1OprNprclI1Gi+giCdWNa/rvb7eLevXuhEpEbN27Y6GJmxjXL57so+24ymWA8Hlt/iVarhZOTk5Ajv7OzY42M3cN6G0RLEAkKsZn3aDRCv983ZiKp0jyc+EgkElvBxAPWB6uCh1wnw+EQg8EgVBJBhhl7TjBw9u3w3STqjAKPDtbJZGI6IaP35OQE0+nUBkqUSiVjnNXrddTrdcsA+6wX1yln/yYmZlgK3+12jZnHUj0C8czukXXEshPfRINZUvuZ3Vd9KBMcWIOqmgVmyQEHBvi4Rngd+Xze1ka327VeiewXGdVKgT8VbK7VarZWHgeexFXYp0p7nXU6HetbNJlMQgGdAmNRJSUsr2FgoP1KfRCtdOB1D4dDY/LOZrMQyEibQbamAvVsmg7A2CS+lOVRtHyZoOlyucRwODRGopaTkTmjDL3VamWTB5VdQ2awT/pQm0nbyrWRz+dxdHSE3d3dUFmeAsm0w7Qz9P99GhgArMEu9qgejUbGYGcyt9Fo4I033sDe3h6q1SqA9dmsIMp0OkWn0wn1bCLbyAemFff6YrFAr9fDxcUFBoMBCoVCqKfowcEBPvOZz6BWq4XK8nhuEEgZj8c4PT290n+zXC57MUBB/XL6WfP53AY4pVKPhgHevHkTN2/etAb5KmRjFgoFjEYjHB8fh2yrJjfjLgqwk/yRTqexs7NjZfzD4RC3b9/Gzs6OxScqqVTKBvUMh0McHx+H/v60k3fxvwtbIi6DjIcQ8Mh5a7fboXrvQqFgJUVEbn04YD6paLDnjjofj8dotVq28dhTgg1cNeu5LaL6YGDHn5wuydexuSSdEs0abwNQRNGDwwXQxuMxEomEMc8UWGaDUg2Atkl0cqQ+9FrZ0JfZULdRbdydkSeJy8YjSMJ9Qyem1+uFdASsGQCceuQro4ji3lPtBcHr5u8EB9TmalkBe674zDwDEGJKsLxbh0bQsVNHnw++lz298vk8SqWSF0FNlCgYQPBMnVrajihWnuqFwIAGeT6ewQxSGJRxr4zH49BAEQXPNAB295uWstKh92mduEwy3TNMyHB9RDHxXJYr14oGez7pAwgD6clk0srQXBYRsGZaaXJK7QsQZrT5pg/6GmTfcY1wn1Sr1StMGmXKMInJz+Br3AoKH4T2k0A7r4H3vVAo4OjoCHt7e1bGCoSTEARjR6MRANj5o8xEH9YH17gmJwmG5XI5LBYLlMtl7O/vRyb31W7OZjMbvsDXaa9r3/TBXqEK/LE1QLVataEJFNoU6oM6dXtxajVa3EUBNNoOlvAvFgtLYJMI416XMuaZ4GLS5nEVA9clsboLv/7rv45XX33VlPqVr3wFf/VXf/XE97iZwFdfffWavvEnF3U66LgxyGemiv16+v2+oa2ckqfZ4W0Q3itmbggWKqOMzj1ZWHxw1O029T3TAIW6qFQqqFQqIQYInVo+qI/hcLh1+gAQamBOnfBwpUOmQCOzpGRebZM+uF+oDzLsuF8YEDPg0QB5Op3aT9+nbVLI+iCTrFwuG8hBB9+dKKg60nXig3P2ONEyiVKpZI2paU+1VJVOm1sCzZ8+lo+oKCBIoIcPZXC7ZVS0F8raW61W1iDahwx4lChTiGctmWj0P4BwAkf7ReoaYbKGAxR8BJ2ZjCPLkntFky6bRAfV8GxhWa+vzN5cLodGo4FGo2E97PhgUk7vszKLgPVgHp4xCjT62EdSG/tzj+ie4TrRhHiUXaUNUV3w4ZNoqSbPBp4zxWIR1Wo15IcoswjAlaQFbbMCbD7JdDrFYDCwgQFBEITOXU4gdsvQ9Do1saXleD7ZDq4JVj+MRiNjtGezWdMDz1i9fjchwcoB+qaaEPVpMJyCRcpqr1QqBiJuOifov5EhTrYn9eQC0L6IAl08O+r1Og4ODqzfYdS6Zy9fDlbg+qIfq+znpyGxgvxffvll/M7v/A7u3r2L0WiE3/qt38LP/uzP4t1337VpQFHy+uuv43/8j/9h/45jJoOLI5PJoFgsWtkVJ58BjxxWUnk7nY4BaZx+FJUh9lVUHzrJh44o8OjQHQwGSCQSBhD1ej20220EQWDv8cm4bhLqg44bSxIZ8ARBEGqQz0EK/X4fnU4H6XR66/RBcIRNv+v1OrLZbGj8OY0pS0tcMFEPMJ+FByiHZwRBsFEf/B1Yl1wQhB+NRlsBnilYRIA5mUxiMpnYCPnVamXlJQqMEHSm06fZcF+FzkmhUEC1WjWQcDqdot1uWzNrlhcBsICGjDzqievMRyAAWLO6edayQTcZJK1WC9Pp1MA16oNgqwa7y+USxWIRjUbDBtb4JszgkkFXqVQMYEyn07i8vLT7TmCRa4cPsnxZauWzPjKZDGq1GkajkU2DU/aZgol6fdpzk/rR0jRf9wwb2S8WC9TrdZs0qax31YWWnwFhO6J7x1cmXi6XQ71ex2g0MoBVJ3fP5/MQc0QbwgNrfbhT8rTHpk/6ICAArG0rr71er2NnZwfNZjNyuqSCCWRqaRLHlwboFIIanU4H/X7fEm8EVxuNBprNJur1+pW2Mi4znGWfUSxOH4T3djweo91uo9/vW3KWk2fJsopiKRNISSQSxuZbrVY2jVbBIh9iXn5HdzhgEAQ2gKnZbG60AVq2uVwu0e/3Aax9OwKuPoFnbiKF63xnZwfZbBbNZnMjmJjJZNBsNg2QJROPYCz70D6tHpKxQpl++Zd/OfTv3/zN38Qf/MEf4Fvf+hZ+5md+ZuP7UqmUTa6Isyja7pZIKBVcFxsR+G0BzVSUjaelM5qF0SbwmsVUQMSnA+dJQseUE4lc6jtwlRa/qU+N78LDlZNadDqPXqvuGbfUyDeH5EnC9aElJC4jAAhP3OTfNPuzLcIgzQUEea3aq4e2lFnBbRMFRJSB6P7N7VPEII+vc9eVj6Lnh5aL6L5QO6rnqzIRlcXmU5DnitpDnreP2wfqc7j+BxMavpQXuaL+BPcDA7QoIN3dD9q0mMwzLT/zTSda1qvlvY/zN12mDHXn+mq+6QJYnyk6TEYnrEax2aN8jeVyGVnS6ZtO9BpoB5VZ4541FLU5wHq/qN31UR+6Pjh9V/WhrGUKr1N7J+rnuX6cT6ItDgiSKbtyky0hY49Amzu117e4l/dNy+A58TyKhautioBHOAbZi25cp3bWF31QFM/IZDLWv+1JragIvo7HY3S7XetF6rKan5YNiRV4pjKdTvH7v//7qFar+PznP//Y1/7gBz/A0dERcrkcfuInfgK/8Ru/gdu3b298Pfu+ULrd7j/a936SKDgyHA4NJGGzzVqthuVyiVqthlqtZs+7fVm2RVhCoX0UgiAIsWmC4NH4cGYxFFDyOaBxJQgejT1nduLs7CwU9CqQWCgUUKlULIjRHiO+0eA3SRAEKBaL2NvbQzqdxunpaSiLSyPMjA2bHrtl0XFkov5DhBnOWq1mTjxLEsnSY38EHrLMiGezWTuYfW0E7wrtBJkBzF4yAM7n86jX65jNZjg/P7fS98FgYMwBnRLmu1AfxWIRg8EAnU7HylKBdc8NMomYRQdgWXO1Mz7bVX5/lly57Q80kKF90P3EUmCe17lczrspeRQNYmkLyEJlbxYXNFXGCJv9ch3VajXs7+97O0BBQUQy8liKRfa2AsxBEFyZokndpFIpK0/ylYlHZiJZ7vl8HpPJJKQPFe6dKBAegJX0MpD2TSccKNHv923fswm4vkaBVgXraU/Yr5drjL6ITz4rAY5Go2GMIja7Hw6H6HQ6OD4+NtamipahMYlFH5cDaagPXyQIApRKJezv7yOfz2M8HqPf7+Pi4gK9Xg+9Xg+Xl5cAEKqWYrlqtVpFs9k0VrOeUb709qLQjlYqFRweHmI4HFoFTKvVwmAwMIY/wTW917lcDjdv3sR0OrWyT9paArRayumDJBIJlMtlLBYL8zH5/bUFQlQ5e6lUwhtvvIHd3V3cu3cP5+fnxmqlz+5TJQ1topu8dJmE3Aeu1Go1fOlLX8LFxQW++93v4t69e3ZGRfUYve69E7so+4/+6I9QKpWQy+XwW7/1W/iTP/kT7OzsbHz9l7/8ZfzH//gf8cd//Mf49//+3+P999/HT/7kT1qD9Sj5jd/4jdCUwlu3bn0alxIpmnXRZsWaydCHe7D4ZFw/ibg0cNWHPqibTROvtkXYJDOTyVgQo6whLYnQzKivfROeJOyJF9WbR6/ZLQPwtWTkScKAj+ChZuuoB9oN98EAcFvAVWCdjGBZmR7MGhQqKEAHZFuZeLz/WmrEc4dlitxL2kxfkxHboBOeI7xetweie/8JOLM0Qlk0PvZuUokK7lkO4b5GRUsVqTedouirqD60510UE0/PG4qy1BRc9XHfqB4UzNhUIqRgLPePgmdkovgEiqjQhrrMM53Q6wax6otqdQRBE567Pq4P+qQsk+L1saR7NBqF2h+o6Dqh/VDfzEefVfs0M0kbBI9K3Tnt27WtwHpfEDTUc0jPF590AayZyOwryqm97l5xGVPJZNLaCGhiSisGfAKLKNqXmGXfer83scdYpri7u2vDJtSm+LYugPDZosMk3LgsSifZbBa7u7vY39+3xJRbnfc0496n5g3+4R/+oS2sUqmEr33tawCAn/qpn8I3v/lN/Pmf/zl+/ud/Hr/0S7+E09PTjZ/zz/7ZP8Mv/uIv4o033sDP/dzP4b/9t/+GdruN//Jf/svG93z1q19Fp9Oxx7179/7Rr+9JwprmVquF2Wxmzhczfp1Ox7IZdFyVOr5Nwnrui4sLnJycYDKZ2EHN/hHD4RDdbtcm1ADr7K9vxvVxomVGl5eXODk5sZHgbqN8OixaerRt64N9i1KpFLrdLi4vL633jgYrLB3ge/g3H2nOm4RZ4Fqthlwuh8FggG63i8ViETmliQ1+CcZuAuR9lSAIUKlUrPHoZDLBaDQy5oj2XnGB6HQ6bWxWX6coupJIJFCr1XB0dGQMZoJA6ri7wDxBV05NU7DRZ2FWfG9vD+Vy+UrZkIJjrmPGwT5kSPjYq8gVBiuNRsMcek3KUFy9KBidTqdRKpVQq9WsF6dvosAZewRSH1H9h7QXDUs8+byywH0FE7neaR/oi24CwDQpoX4H9eXq0Lc1wqFNZPVHlV4C4TYZXAvAGjRzk1tqX3wS9oBjL143YUndqD7c+64N8pUt7xPzjNdEH4wgEbAu1dNhG+40RWA9BZpJK4JtLEnzCYTn2UGwiO0AWE1FX2MT25K+KauJqA8Oy0un06HBNHEXF9AB1jEq//44e8izhPEOwVj2cM5ms1fWXVxFbYDaQsZpUWXvm9aHVofMZjP0+33rhe5OLb1OeWr1TL/wC7+AL3/5y/bvGzduAHjUvPTFF1/Eiy++iB//8R/HSy+9hD/4gz/AV7/61U/0ubVaDS+//DLefffdja9RGuTTEjbAa7VaBhZx/DEbUl5eXlotuJZRxH3j/CjCTTOfz3F5eYnj42OMx2Pk8/lQTwVSxCuVigVA2wgW8TACHoFnZ2dntj4obAzPiaN03LZNH3TQ2BOh2+2i1WoZeKaTIwkoArgCEGyT5PN5VKtVnJ2dYTgcot/vW3mmy6IB1kw1DYh8c943CcGRg4MDdLvdUNNZZVIo7V/ZSATP3BHqvgrBsxs3blh5Iqe9aXBMpp6+L5VKGXjGTLrv5wzXx+7urrVpYLKBAOum/kxspVAsFi0A8HnfMGgvlUqo1+sYj8dXgnkFEbURLwEABskE4Hxw4jcJAQ/agF6vZ/2L3CBHgxqeswrEK3jmoz6iwDMmWRT0UaCAZ4rbLxD/P3tfEiNZepz35b6/3LO23qe7ZydnhpsoyL5IsE6SpYNh6CAbOtjQQTYE2Yahi+SLIRsGbBqGYPliyAcBNgRIPskLIEC2ZYsjURxSHJLTHPZMz3RX15Z7vpf74kPji4z318vuoUh21f+UH1Do6arMmn6R/xLxxRcRgI9oshH0OVgepEki+lf6c+Za0r29dFmvqUqzbY2QPPM8T55Hn51BiQUziaf7gvFeArCRWLmsIMHlOA7G47H4mLo8l+1DgqqG+MXpkgBkMBj3lQ3kmancZfyqB4cw6fQ08oxl4pHIk4F4HOJEEUGhUJBWJJcZ+h7V5JlWM+vPP+jz5V2Sz+elkmIymcjAllQqhXK5bM29a54Beqo7f/4sMlEr1YAn5Fm/30c6nUatVrvQdhoXRp7pEaRPgz5kPglc18X9+/fx8z//89/PP++5ghcv5dF0REgO6IacYSMDiKAMN5Uy5kHETRhGJZ5WRdDhYDDDaaRa/mtOdgmbPXTJg3a6zHJfAPL82hZhsgedVsr+NWFoXkKaSA1qXBsWmPbQwY0eDmDagM5ZmJR4AIQYZKmRnvikoe2kg2eTWLMd2h68M4LKi4JUIrYqZz4JWGanG32b98ome4Sp3FlPRqS/pe0AnB/Qw+9x32iFq83gmqA6iKVn5j1iKrH0XbxpcppN0HteK6b02tB+hSbG9PAIc+KkreDnG4lEfL43YSrP9PdzuRyKxaJPlabbCdgGfs70G7hPgqaRmvcoyfpqtYp2uy1qsyCb2gCue/pgbI2g/W/9OhPsF0lCiPbS5dF8vy3gXcHPn2v9ab4HwSQN21YxtpnNZtL7zcZKK91ih/cIz9IgFZp+H3u08k8A0luR9/VFDf+6NJ20Pc/DP//n/xw//dM/jb29PTSbTfzmb/4mDg8P8bf+1t+S1/34j/84fvZnfxa/9Eu/BAD4x//4H+OnfuqncP36dTx+/Bi//uu/jlgshp/7uZ+7qEd5JszMJWvo5/O5ZIUBYDAYwHEcDIdDJJNJ6UFhu5NmwpR7s1QvEonIGPlIJCJNn0ejEdLptGyesDSEB9ZkEctDKIHm5cLDgpma6XQqTTmn0ylms1lolDTAkxLMfD4vSjM2FeUETi0L1k7/ZDKRS9i2y+ZpYBP8TCYjlyoAXy9A3ehbj/oOWw+4SORJ82FK2RkAA+tScA6H0SQSiTPHcaRMMQzgvqBaiutDKyW0M0cimvag0srWxvgmeJcws81zUpMBPD+4VwB/Tx4dBIVl36xWK0wmE7iuK32LqKrhz/l9YE2WmIoT20nW5XIp7SDY7Jv3B6eCAX4nXpMjeqKaDnZsBO8N13XR6/XQ7/fhuq7sCz0NT5fT6C9dpmUzmahVJKPRSMqEPM8DsH5+HdzTj6eyU/ce1QlO4PyUvcsMqv/ZNoTqbgbzq9UqMAnFs/fKlStot9sYDAbo9/uIRCLis/L+sYVE42fGoTwcJOG6rii8qR4KUp6l02ncvXsXqVQK77//vviyo9EIsVhMzltbwD2SzWZFmTgej+F5nvjfT/M7M5kMbt++jVKphE6ng8ePH2O1WsF1XQCQ+9iW9UFyiAKY4XAoMQvXO9sOBe3/dDqN/f195HI5VKtV5HI5LBYL9Ho9zGYzsS/tetmhyVX63STM6Hvk83nxxcxzMR6Po1QqIRaLoVQqCRfSarWkP1w8Hhcf93mfq5fmto/FYnjvvffwn/7Tf0Kz2US1WsXnPvc5/J//83/w6quvyuvu37+PZrMpf3/06BF+7ud+Dq1WC/V6HT/2Yz+GL3/5y75JJ5cNpgqCf/ICJjmilQMMgMPUw0nDtIOWhPP7QYqisNnClPab2W9dBqBrybU9wmQT3UfAzFjqbAZwXm0VtjJWYF3WywakZvab2LQmbHHaPym0MpFKM41NNtClabaTABp8LpKHm4jjTUqSMJGrwPmsp3lv6HOWJXtEWFVnhFYHPC3BoEt0nlV6YhN0OZlWOwSdF2Z5ry5pNFVpNoNEj+5NZd6hWomn7RImtSafQbcO0aWGQRNISTSRSAry42yEXv+Af9/w50FqQ5aaZbNZTCYTX1mrqcaziVA0qx5Mpe4mZa5WFul+gfqetm2dcG3oqdU6TnuW0iqXy0lbGl0tYLPfrn0pAJKc04Ri0LPppIRZbaOHL9hmlyC1um479DTlmTkYD3hCqkYiEbmnLsoml4Y8S6fT+L3f+71nvu7Bgwe+v//n//yff0j/oh8OtGNG52M+n2MwGGA8HosE1nTETLmzTZfNJwFVE6lUCsvlUjaW2YhUO2eaXAyTPfic7KEwGAxEZaefX5fR8OKx+dIJQlDgMp/PRZ1pOupcF2Eli6h4IHnGwI+BP8l3fenygtGBXlige65oh02XuW8i0Nj70mbFiAl+xsC6DEtPfaM6RL+G60UrLsICvQZMIkCfowyGNpFIYTlHzL4jhP7c4/E4CoUCHMdBu932tZUg4WzzNEVg/XmaZ0XQ3cnyIh3k6fWglXm2rhNNiOrG90GBSVBQo30025WJOrFCNW6328VkMvElF4LaIZjPbhJqNvpmVJ7lcjmUy2W4rovhcAjP88RPD0rUmPZYrVYyiIX95MyExWUHP0+SYDs7O4hGo3jw4AHOzs6k9+qmgF4T77RHNptFoVCQahM9IdsGcH0UCgXs7OwglUrhvffew9HREa5fv77RHposikajEu8VCgXk83kpA7WpckT7E6lUCo7jAHgi+nn8+DGKxSKm06n47+Y9QoXzYrEQRWKhUJBKLF26acsa4f7mebpcLvHw4UMcHR0hHo/jxo0b8jozliMpOx6P0e12sVqtZDrrYrHAcDgUNR7/H8/LJvacWiGCqZxhQ/zpdCoXt76kdcZGZzjCAh4CPHAAiCxcZzX+KpBFgL8nE+3BvgqmQkR/hVF5prPc/GI5HjPBm5QQYbID4L+YdeNqTm7SPYxMIkmTZzZcuJ8UpjJR91EwyXWtUKSjQsctLNAEWBBpaKrtzDM0TGuD0KRZ0H2hVb1hWgsmeFaYCisT0WhUgmVdcqFLWYOGLNgI3UfVtAefLR6P+4ZH6LuGvovNtjCJM62IIcmqfU76ak/rb2azPXin6CbwWgViqqYI7a/rZ9/UE8wWMOnCZviFQgGRSETK0Z6miDGViJFIxHfv2uivMk4hmVgul7FcLtHtduF53kbllN5fwNoPIZmofRhbwLOAk0bL5TJKpRLG4zGOj4/R7XY3tk4hOcKEBNtq8O6hPWyLdxmnsOVMOp1Gu93GgwcP0Gw2N/bpoj1IKo/HY6xWK2SzWVkfz0r0XFZwnXA65tnZGT788EO0Wq2N5Crfw5LmwWCAxWIhZdEUUejeZ8/TJuFJuVsCHfB6nie9NgaDAWKxGBzHkQbHkUgEjUZDprcw6LH1Et4E2mM0GklvicFg4Ju0SMedteDchGGzh1lKosdZc9KZLs0qFovIZrPScyVs9jAHIuheXlQP6VIaZjTDVEJCaKWZniBJuzCgoVMWpNoM2/rQjb6B9eAROifM5poEMzPeNiskgkB7aEdCj0o3SzM3qbLCgNVqJf11TJsEqc9M0kA3g7bNWQ0C7TEajc7ZQ4P3i1ZlantopYkt2e8gkGhnOY25B/Qa0eohbROt7rV5/+izggSRSShuCm502bytz/8saHuYgzYI+iPsx6r3Vxj8EL0OuOaHwyFOTk4ArBt5E2aCivdw0DlsE8ykJf3z0WiEZrOJe/fuodvtijqNMMkinqlmk33bbEL/czqdSs/EwWAA13VxfHyMb3/726jVatLfTIP+KBPiZqki7ymbwM9xPB6j3W6j1Wqh2Wyi2Wzi4cOHuHfvHkqlEm7cuOFbHxrsLRiNRjGdTpFIJOC6LtLp9FP7pl1mzGYzuK6LbreL09NTPH78GA8ePMB3vvMdOI6DmzdvIpfL+d7DvTYej+G6LlarFTKZDACg1+vB8zwMh8MLSWBtybMLAGug2+02Tk5OcHx8jOPjY5TLZbzyyisolUoyLrxQKKBer8ulHLbsOIO32WyGbreLZrOJs7MzNJtNlMtl2VBk8EulEur1urDxYSOMtGNCMrHX66Hb7aJYLKJYLEpT8FQqhVqtJs0UzdrwMICXqg72JpMJhsOhSN7ZsDYej4t9wkom0mHVE4jpuOhpvWbzc12aFqb1MZ1ON9pjuVxKFk+XSjA41IFfGEByhA17CT31iplNXbam+z3Z2FNjE1arJ017u90uhsPhuUEBhCYBSKTQjtls9ql9SmzCarWC53nodDpwXXfj5x2LxZDP533KMwYD+otnjK3gM/H82KSQiMViokBi2TPLjBg8awLfNvDzN5NTT+uJx2CFPa2oErEt0A1C0D6nT8Y7RDe8J6iaKRQKGA6HcF1X7hZdLWEjdNKJa2Q8HuPs7Azf/va30W630e12fe+JRp80zy8Wi2g2m9IQXydrbIROYrqui8FggG63i263i/fffx//43/8D+zt7WF3dxd7e3vyPtojl8shFovJHc37V1cN2ATGb8PhEMfHx0KMHB8f491338Uf/MEf4ODgQAY0ETxDOLXU8zysVivk83kkk0khJG1pkE9wbfT7fTx48ACnp6d4//338f7774uqbn9/H8ViMZA84yAbqvYomDg7O8NkMsHBwQEAe8gznhuj0UjWxnvvvYevf/3rcq4cHByIMMbEYrFAt9vFyckJKpWK2KzX62EymeDTn/60ryfj88KWPLtA8CIypa/5fB6ZTEYcNj3NZlOJmu3QlzOwls7THoVCwTdJLqjfRhigy6zM8l7K57kuSBLRHmEki4JKUbVShM+uVQG6BCtse8UcBGD2mtG9VoKaOYdpfQSVZgZBP68+Y2wvtwqCWaIYBG0nrbSyMev9LHySUnZzfQD+XmlhKWndZAvzjNRnh1ZrhnWdBD2LWWpmnp1asbnpd9iIIP8DwLn1Yf4dQGj2yrPaP2w6T/S+0e8z15KNMD9zvf5JpgeRx7pk1byTbLUFcL5nIv9kb6ZMJnNueqZuD8CERJAvYqNd+DxsjK+Vic1mM9AegJ9UJnmoY1wbbUEsFgshADn1fTAYiD02JZ+oxDPb0tgMrg9O8R6NRhiNRuj3+2i328jn809NPtH/COqRaK6Z54UteXYB0Fm7TCaD/f19RCIRUVoVi0XJcuo6YY5Kt7lRbxBoj2QyiUwmg0ajgdVqhWq1ilu3bkkDSdqLpa0s0QtTw29CqyEcx8FsNkOlUsH+/r5kr2iLcrksyrywrQ9dLkHHg5mHYrEoirtUKiVlz6VSCYVCwacSCAuoquLFy1IRlqym02kATxRZkUhECOdcLudT5IUFtAeVifP5PLAMTxMAdFrDpjwjdGafzoYujddKzslkIk4NsLl/oI3QZTJU2zGA4RoxsVwuMZlMkE6nhQwIC+lMnyOXy6Hf7/tsoIN+rQigmpHlNGEqd+ZaMP0qvUb4d92LhqpWBn3sT2rrvcvnMNc3zw36IkEEGlUW3B9UN9tsD8Af1GuCQ98tzwIHPOnhCjaeIdwj9Bs0AaYJkyBSnucvlZq0H5OcNp4jyWRSkvhU4FEdNRwO8fjxYwCQ8jqC/c3YDH8+n0tMw9YrrKCwCRygwMbubAvAPnDf/e53pVpEQzfIp3I1Eokgl8uJKotxjU37Rn9+nufBdV1R8nY6Hdy7dy/QHmYCnD5qqVRCPp9Ho9GQmMemPaP9T9d14bqu+KDdbhcffvihT4lJaD8EeGKPdDqN3d1dUYOPx2OUSqVPfCb/IGHXLg0JeAlrcgR4QgZUKhU4jiOTJ7l4tJrGpo3zSaAvVJIj0+kU1WoV1WpVpo2QHOKfZv+esMBUnKXTaVHfOY4j03n4fV68YSzb1IpEXi5UaGqHgyQICSIdEIXNHnoCkQ70aAc9WILOK+0RtrJNcygCy4bM7L9WC9B2tjrvT0NQLxndoNhseh2JRMSxA+xWAwRB35+EqTjUtjKVnfr3hME2VOmafaqC1ESaPNBqJJNcshX0wbSCXQdxpvKM9iBZFGQPW21i/rv1sz9Locs9Q3WBJldttIdOIASpLLWKe9P79b4xX2+bTfh5alJAk8fPapCvg1/Af+/aqLaiD8p+qrxPmWjo9XooFAqBZb2aTNRJPJKTNlaP6InnJFK5Hljam8vlnqrEA9ZritU19ONtIxO5XyKRiJT1c40Mh0Ocnp6KIMKETmjxLOVACcZ/TJDbBK08m0wmktAejUbodDro9XqByjPzbGArq3g8jtls5iNfnzfsWpUhAQ9a9swYjUZwXRfxeFxUFDyImeUA4LtswgQ6GpPJRPp8DQYDpFIpjMdjJBIJzOdzuK4rAwR4yYQx+KWEmePA+ZXJZDAej0UFwFHOVOWRgAyTPfThyQaibNCaTCZ9ChpmrUikmJmcMEAHarqhKsd8M3ujx53rLG8Ygl4NHZiwbwjl/5PJBJ7nST8i7axRSRI25ZlOsnDYBtcB+8ONx2NxVHVz+EKhgEKhgGQyedGP8QOFDmaDGsIDkABQ24QEfSKRuKh/+g8cfH7uExLOJIP4Gq0m4f4ygzvbzxH6YHpiVxDZrqFVWJp8DcNQCfqcLMHTLTQ2leoycNZTS3XAaCt0KZm5NnSrAPM9JKd16ZVW+toI7XNoJZ6p5n6W8ozvZYxjktS2QPvZQXeKvnc1tIJVv5d7Tt8/NoHkKJ+J4Of6tJhEk8o8j4fDoSi/bUxK6Gdl+SqwrhJxHAeFQuETKXM5hIHniY13rz5LXdeVibSxWAylUgnXrl3DwcEBUqlU4Hs1SE5zAudF3rdb8uyCoB0Vz/PQ7XYRjUYxGo2ENFqtVlKeB/gZ7TCBFzCbrHa7XbRaLcTjcXieJxmN+XyOarUqpXq8xMJkD335cnJNt9tFr9dDMpmUg4fBz2q1Qr1e95UI2Hb5bgKDfj6PnmrkeR4SiQRGo5FI4BeLhWS4eDiHyR6A33HTzjnVEHrst349Ceew2YOOPQBpdM21wKarVFbpMi39ZXN5kQldQsZglucjx317nieBLddHJpNBuVxGuVwOdGJshw7adGZXK6poK6qbHceRu8Y2h3UTGPjroRoAfKpNEs+aPNNkc1h8ECojTPLMVBxpUsxUMmr1jc3EGbAeoMCBIzwjqLAJIgNYosm9RZ92OBwGEgg2QK9tllfpO8Scdq3fp9uJcK9pQtLGfcOAXau59ZmpfVEN2oNVEQyg6cfZSp7pAUwAzp0VmybvanuwJH4TWWQTtD3MMmf6nEFJSrMsj2uJQhL68Lb5q5oQ1GKYSOTJQJFarYZyufzMpBzXR6fTEdvYaA/gyWc9mUwkluVar9freO2113BwcCA8h36P+SeHDpiTr/Xrnhe25NkFQBMkvIjNPjU8fHVWx0ZH5FnQZXlBI99pC53ZNLM9YQJtoZ0SM9NHJ0S/JgzOexD0M2v1iM5W0R5mCV8Y7aGx6UzQjq22XRjxtBK8Zz23jY7708AAh45q0PPRJnTCNAlA1YSNztkmUNZPAmxT6ZQu1eLfw6hM1MNVzDJN/d+6sbUGbRiW9hEM7rSyxoS5j0z1DV9jO/jZ8nM390rQM2p/hb6Z9klsh75f9Jm6ae2bvgp9WlO9ZhvMMt7vVcmufTcSCiQgbbSJXgf80qWowLMHkZjKs02kmw0w18BftlSZfVnT6TRms5n1frxWtNOf4J3zLJtQbcYqG1vJZoKCIfY+pG/G9jtP8yf0nhmNRiKUuEgycUuePWfoC3U4HGIwGEiNOH+ma8M142zzIbIJLLkbj8cYDAYYDAZSyxyLxcQmmkQbj8eirAgbtD3YbHK5XJ6zB1U2XEOsAQ8bUaIb5POLBAGzmSwz4rjr4XCI0Wjk60URFgSVSVAZohVUJOWpIKEaL0y2ANZlimazc/63+cwmAWtjpncTIpEIstmsNNvVjfF1nxmq06i64/rhYJawlCmyLGB/fx/Hx8dIJpNyZ9AJpUPK/pFUW8ViMekxwjIs2xGLxVAul7G7u4tutyuKIVPhG4vFkM/n4TiO3DnmWcPBIzbbhc9ZqVRE4U4baEJeO/oslwfWSlcqLGxuqcHPn8OI6FPwZ5s+a5Zo6iE2ulrAVtAeZv8l/TMTusyTX5FIBL1eT+xkM3T5NhV2XBub1Ns6ucn9AkDaktjsw/MspJqMCrtPUlrHWGY0GuHk5ATj8Rj9fh/j8VhIfNvOEpKq3DfmELOg5zHtNJlMxB7dbhfD4RDZbNZKv5VxyWKxQDqdRrFYlNYY2Ww2cM+YCbzxeIzj42MMh0NMJhOr7xgOCGD7pVqthnq9jkajgUql8lS/k37rcDjEgwcPkMvl8OKLL8JxHLmXnze25Nlzhs7U6RIjwD8ljYvhr4rSitlKOvO8qM1n11lOXsy2HiZBMFVnetKkblJMGzCraXPW6mnQZBGfL0htRFvwwiLhGkZ7aEJQB7W6qfVfBdUqcF4ZYH4POK8O0bawOZMXBD2VWasETDLAJA6ZGQ1bGSunS9LB4hlqrgU6+ExSkTAJkxIvEomIPTjBjOXf2h66TNMcvAH4++rZDNqDU5lZ/h/0OlNRopW95nljK0iEcKAEiVPzLDWfU/tkTGpqxbyt0Eo8fTbwZ0HQqjPuq8lkgng87kvm2bpW9PAyBrtPUyYC59V4k8lE+uRpP8ZGm/Ae1RNVN8FUN9MeVBbRf7V93wAI9Ds2vU5/URyRSqWEeLLVHmaiVqucn3V36nhvNBpJGbjN/ir3/nQ69bVP4X3ztOfiPtM95KLRqAzu2JJnfwVAooiOBjP+zHwD8DlwHP9LZw2w96IJgmbndeDHZs3M1vF52QScB23YoD/neDyOdDrtC/BGo5Fk8KhS6/f7MlQhbNBkoiaKqAZh5p8/m8/nGI/HoiAJyz4hNHFqOhbaQTXVEJ/UmbEJmgQKukC5TmazGRKJBGazmSgJ9PTRMNmDwS9VI8z6UzGj7x7uIRJFnOoUFvKMz5XNZmUIgibgdRKGhFFY1kIQqCwqFosysUufHzpBocs7AX+Q80kCRRtAezB7bYJnqSZM9L6hHfL5PIrF4rmeLbaB+4U9mQjaQCd2uU+oQgSeJHp5jnCwk83QpVY6canXhbZHJPKkpxEVN7x/bZ0a+DSYPpnZKoN3cy6XEyV0KpXCarWSNRJEzNsE+mJaVUc7sMedtgfJeq6RYrEovZ9yuZwkamxNSqxWK7GBHjizWq1QKpWkMgaA7y5JJpMol8s4ODgQ0r1QKEjSy9Z9Q3twKOBwOESz2ZTecKPR6Nz5QU6gVqvh5s2bcubm83nplZbNZq30U2azGVzXRb/fR6fTQbfbxf3795HL5XDt2jXcunULjuP41j/XyM7ODm7fvi38SS6Xw/Xr17G3t4dyubwlz/4qQPdn4kZhvS+zwToojsViGI/HABA6skgrhhjQcTIPbcPGtXREeAhFo9HQkUVa4r5arSTQ1xfNcDj0ZUBHo5EMEwibPYA12awz2VoxwwbgzO6wHECTZzZeNEHQAcwmRZkeFADg3KTNMJUpAv4G+Rp03kmIkAzQZTgkAGx1VoOgx97rYI/3CveROTyC9xCDvjCAwUo2mz3XzNjsLxq2YStBYHCvx91vOj90/ztTHRAW8oz2YPLShCZJdHDDdUI/hYEw72pbwWQDz0bzWWgPvSb4+tVqJQorln7aPrXX/LxNVZkmE3mPpNNpGfJF0i2Mg2loA9qEbSE0GaDJaapdV6sV0uk0MpmMnMk2Qyd3mchlApd3rbYH/Q+WxfPnJBdtTnDqtkMsU2bblX6/f27Cqr5LSqUS9vb2xHb5fF5sYmuCk8IQPUSFPbui0aj83eylmEgkUK/XcePGDYmPs9lsKMizwWAgQ/A6nQ7u37+P8XiMTqeDH//xHz+nzOUaaTQaeOGFF2S/ZTIZ3LhxAzs7O1vy7K8CzJIrOvYMailf5KQROrI66NHN0sOEWCwmThftwYBOXyjxeDyQQLDxMNkEOmzMUGmFjZ6myF5oZrme7Q6Jhr5Q6HjoUgqtoDCdXeDZTeNtgi4f4meue1mRHAJwznHT6yNMMBv1attks1nk83nM53O0Wi0A50s6wwZtD+2Q8X6hCkJPDDSzwWGBzuRqQlD3ftOkCJ/dLPd+VlmSLdDKBxIbelKaLn/WyjNTbQP4J4rZCpIdVCaaAZ1+vqDzBVirk8JAOptkM4Bzz6zvEK0c4bRn/TtsV55Fo9FAFR3PDiZ/tTqTqioG/JpgtH190B5ayWv6Fzo+4VpIp9O+BJdWN9p8F2syLOizZaCvSVOtDGfPXlba2D7JmPEJVYX6/NQqPf2567gmnU5Lf7B8Pi/3lK37JpFIwHEceJ4nohBg3YqJogAdr/CsTafTKBQK8r1sNotCoWC1Ei+VSqFSqWA2m/kmznLiNdWbeqCCVrCWSiXx1dLpNEql0oUmaez8FCwGD5FIJIJyueyrgSZhEo1GfVMpOF2CCi0A1mexzOAkkUig0WiI02qSRTxwWPfMaT3m4WM7GOxlMhns7+/7mtTSEQMgijytoNElWmEBlTSZTAbFYlH6IWiJ+2q1guu6mEwmcgnT2Q1b3zPaQ/cLoHPPZ9d93zSZAoSLTATW9uB64N5JJpNoNBq4ceOGjLemYtXs9xUW6GBW96NhMFwqlVCr1eTcYE8j3UTf5mDGRCSyHgSge3wxmNMqZ9oNgC8po3+X7YhGo3AcB7VaDfl8XvZCJpMRUpVrKJ/PYzgcijqE5UiLxUL2me1rJRaLoVqt4uDgAB9++KHPB2Mwy8Qcg136a1wbHCxBRYDNiMfjKJfL2NnZwdHRka/UTFdFAGv1NxN87NcUj8dRrVbRaDQk8Wcr+CyDwQAPHz6U7zPxwHt2tVr3pHUcB9VqFcfHx769VCqVJPFnq014p85mM7z//vsA/OV3nByp+0eWSiWsVisUCgW5oyuVigynsVkNz/K6yWQiwxN0AooDm7TCnf5ZJpORJBYbybN83FZyJJlMol6vi1LK7JU4mUwwGo18ajLeu/l8HuVyWcrgc7kcdnZ2RBVs4/rI5/N44YUXkM1m8fDhQ7RaLVEmTiYTDIdDeJ7nI9sZ/1UqFVy9ehWZTAaVSgWZTAZXr161WnlWKpXw6quvolqt4ujoCP1+H8vlUpRoHBiYy+VkD9Ae9XodN2/eRD6fR7VaRTKZRLFYRCqVguM4W+VZmKEbYxI8OOjAa9UMSRCzVMv8HWEBCTQGNFotwZ+TDNDBTdjIAGCtmCApwIOB6iLAX54XZmURcH48ui5FpNNmqkk0WRQ2aCdNqzRpD90AXL8nzNDED88PZrjNbLh26MK4PsxEAp1Ukh46q6f3ShgRRJRy3/C/gTUZoBVFYVbi6ecPUlPp7O8mFZ7ttqHPYZLNWlVnqjLN80Pb1GZiBPBPFTX7znAd6LuFtjJ74zGhYSspQlBZxIS2uQ+oHtF3i1nSzDX2tImUtkArNYNUhUxmm/bQTb11FUFY1scm5RlLOc2zVlcL0D7aHraeraY9TD+LAhC9dkw/lj1KqSiyWRgRj8eRy+WQz+d9g4d0ex724dXQsTDLnpngstke7O/ueZ7vjKQoiMozc0CEVjMzEcEkOf2Ui8CWPHvO0IcjL1/df4aOC5VVeuqG/h1hgNlDgk0m6bxSXRONRjEYDCSrpUeoh80W8/kco9EIo9EInufB8zxR3fEAJYE4nU59E1zCSKDNZjMMh0PpdceBCXTkmHXQE78Af2N9W6f1mOBeoZPK9TIejzGdTkVxpdeA3l96IlpYwKQCn42qVO4Ps38CQdvN53Pry4sIftZ62qy2A/uQ6Mm82qHn7wjT+cFzQCeh9Lmgh7PotgnJZFLGyuuSvjDgabbQEyR1yWs6nZbG37rkynYwgKWqiutF9+/RJYtMatGGJEvC0APOLA/iHROLxaTZc7vd9pV1MsjTZb9BZa82Ih6Po1KpYDQaIZvN+hrATyYTdDodHB0diQKC0H6YPmNtRzKZxM7ODgCIPfhs0+kU3W4XR0dHKJVKgYQA14bueWYzUqkUGo0GVqsVMpmM2CMWi2E6naLVauHw8BDVavVcT0Vtj1wuh0Kh4PNDbGxFk0qlUK/XsVwukUqlhGiPRJ4M9up0Ojg5OUGtVjun0tXiEPZetf08pT3oc0+nU9/66PV6aDab0jdTQ5OKnPptJvhsQzqdRqPRwGKxkGm7PD+WyyU8z0O/30cqlRLVMr+YCGfVgL5vLgp2n16WQWcxAf+BAawdOU2EsEzCfG9YoB15BrM6Q0VyiJNLdFaLCJNNSCLqJpP8ng509bSjMPSfCQIJjslkIkE/Rx3zMyd5pnvymKRsmMgAPa2XzzuZTCRbBfjVdkGBcpjsoYNdTcJrIjXoPSZxEBaYk1jZsJfnJ4k1vQaC+hmFBXyeIJJV983UigDdbzNM00cBvwrATDDoMzRIHUFFQBhUVoBfCQKcn2SslSMs1aS6l6/VqiLb72Dd40sPHKEdRqMRXNdFJBKB4zgA4CNY9e8Jgz1YkkulA+8Jnh2u66LVaiEWi6FerwvhEaRsNpWdNiKRSKBcLmOxWAg5AjwhGefzOQaDAdrttpQ7E/p5n6XWsgm0x2w2k6QlsL6D+/0+Wq2WDEowwbNED+qx+f5l438m9UmOsNXOYDBAt9tFLpeT92hfXQ+rCcOAjUQigWKxiNFoJBUymiwaDodwXVdKm4HzZ4OOg22/c5PJJEqlEjzPkxiWXMdisRCBxGw2871PV2JpTuCi7xe7Ty+LYF6kLM2kwoz9mnTNu+7jw/8OS4DDAxNYHxjcPPzeYrGQLKfu36TLGcNmD00ADIdDmcjCw6XX6yEWi4naiEMDOB0rLD2+TAJMT/Hh/uEUH+DJ2uF0H11mEhZ7ELxIeBawZJXkyHA4FJWRJlhNYjEsYHBvXqTRaBSLxUKIV02k6uAmTMSZVn3o0kw9UIGOBwkROvq67NVmB80EG3jrHokMWnTJJksCdN8vPVwhDIhE/NMlzfWhX6fJM02g6f49tq8TNiJmWQztoZ/NHNCkyTP+Dm0rm6HtQaWMtgdVrbpHop7OSduEhRxhY2rdMxFYl8XrZJ7ujcd9onvoaXvYqCoC/GWs/Lx1Kxn2cdKTznVCQt87YVAmkmzmAAX9PMvlEuPxWHrxEmbpqlatar/ERsRiMeRyOWSzWd+9yUTDeDyG53m+/aJLv3XlhE7o2Aodu+vPlyIRVhiRLNLkOnsZx+NxjMdjeZ/t9tBl7STQKBTh13w+l/dwfXCKcTwel37feqr8RcDu280iMFDjBcvgX5fl8YLlwcPJk/qA5e+wHTrTwODf8zx0Oh35GaW9eqIkm0tySimVebZDq++m0ylGoxE6nQ7Ozs7EMadyhM8NQCTjbCJp+4VDaIUEy82YqaGM2XVdIVtJFmlyjYRJmAgS3cPJVGrOZjN0u13JammFGuAfLx8W8LzUqjs6Zcx2amJVrwWtPAoL6HSxvFsTRnTYGdym02lRcep+cWEBySKSI9oWulE1M+Zs3kuHN5fLicMWhjs3Go2KYshxHJ9CSKsPaRP24uF/h015FovFUC6XAaztocvsTEUEgyFOhaOd+GX73mGD/OVyiUKhIIEJgx4mI9gkX5OxTHKy4XexWDxXqmYbYrEYKpUKgCfNv7U9IpEIxuMxBoMBisWifJ9BHhvCs7UEBwbYDCrx2EKEahr6FVRa0R58j+7rRTUv14vNyTwqz1arlfTo0m0T+v0+2u22qBJ14obrhGVoTH7bjGQyiXK5jPl8LvcohQDz+Ry9Xg+tVguNRkPew7uHbQF4ztCft3VtAE/O02w2K2RiIpGQGI7Ear/fP0euMvavVCpYLpcYDAaYTCZSEmtrPMMSVF16yViXJZv9fh/T6VTew7u4UCgIQW+qnzdVmPywsSXPnhPMHghUinCqJlVE7PnFEgEAvsDQ5sNEw1TB0B4McsnGj8dj6S1CNQng7ysRFgTZg5lergmWiGhCxCwTCJNNgPVnzXIJXq68aAD4yrCA8NniaWV2XAPM2JilWEG/IwzQPRHMfma6/MpcC7YHuU+DaQ+9Rsz9EFQiEAZShNBleUGfeZAttLrkspQH/CChB65o6D1inhNaoWZ7U2sNTX6ZzcvNfaPfo+9ffi8M+0Yrp0zVmFaBm61GzP0VljYS2h5mT1nagwkq/R6t4A3L2gDOK1JNmMrEoJ+bXzb7JKY9zM9Yt5DYBLOHrc0wlYaE3iu0xyb1JRVqrDyy3YcPUvPrtgCMW0xoldpwOJSqG9sJRfPc0L4610jQ8+lyV8/zhHA17+LniS159pxg9iqaz+fodrs4PT1Ft9tFp9MR5l2P+CYjz3phNuK0ORuuVUXMyCyXS7TbbZycnIiclWyzbj7aaDTETsxoMINlsz3oTFDCHI1G4bouut2uNPhOpVIoFouiPGPGi9lgri9N0toK2oT2iMVioj4jWMILQJ59PB77SEfbHTQNnb2MRCKSwSIofQf8jpu+sMJiC2CtMtNlNLx8I5GIlNTQSaFaREvHwxLYEKZqhkQzWwPQCaPCFVgTKrrfZlhglp1xwAZLm+nQs2RAq8O18iwM0GtfJyTYM1GXepuTr7RCLUwkq254r5XObOrMdhH6TjXPG5vVABpaOcWp3rw/uB6Y7OU9Yu4v2jAMZADL8tjDic8GQNTw9DfMZ9VBIcuMbPdFNp0fy+VSFCS6bFMnxOnTL5dLNJtNzOdzeJ5nNTlCsoixmFbh6Z7FXB96b4xGIwwGA0SjUYzHY+TzefR6PasraTR5BvgJd94zZlmebknDWGc4HCKTyeDVV189N53TRmjSXSd1eZ5qcpU2Y4ueTqeDjz76CMlkEpVKRSbd2hjfaQKVPjltoIlBM+FPu81mM5ydneGb3/wmotEo7t69K8M4LsIe4fAKLznMrK7eICxVPDk5wXQ6lQNVLxr2W3hWI2yboDcJDxfWxPf7fXieh/l8jkql4lOQ5HI5H2MfFseVoIOiyREGvWTa2QOONjNJM1udEQ2tEmLgRieNF64uH2KgpzN9YbIHobNYOkjhM5NM1BmqMGW/g6BVVjqrSadVq67o4IWJANgE7hMA0rTXVOQB6/WhidmwIEiVqM8J7dzzTuEa0VOuwgK9/gmtKNJ/apW3XiNh2Tc6+N1kD1OxqddT2PwPXa6r17wmBYKUeGZyJiz3rqk8I0wi5GmDafRrtSre1v2j1ac6luGZqskAbSN+AU/60yYSCfFdbF0n+kwk9D7RSVzz5ySTmMQh4WarLQjT19RnJAkQszqEthqPxxiNRmi1WsjlchiNRta3XdH7XCcX9Je2B/8k6TwYDHB8fCxtapjQsQ0meWgqUPXdErQH+DrP83B8fIxoNIq9vT1ks9lzAwaeF7bk2XOALh/hAkqlUqjVajJFcbVaoVKpYG9vD47j+IgzKs7YZ8B2Z17bg5nfXC6Hvb09zOdztFotdLtdVKtVvPDCCz7CrFaryahj9oizNVNDaAeUDWrL5TIODg6wWq3Q7/fhui4cx8GNGzeQTCYl43n9+nXs7OygVCrJ+ghDcEObUHlZqVSwv7+P1WolTVgLhQJ2d3cRiUQk43n16lVcu3YN9XpdsjS27xciElk3EnUcBzs7Oz61XblcxrVr17BarXBycgLP87C3t4eDgwM0Gg3ppWj72iAY3PD8YC8NXsLXrl3D66+/LlneVCqFnZ0d7O3toVqthqZ3E0EyIJFIIJfLoVar+dR15XIZxWIRi8UC169fF+XAbDZDpVLxDRkIC0iOZDIZlMtlUWemUimUSiUkk0kUCgXcuHED2WwWo9EI4/EY1WpV7pgwnR+0Ry6XQ7VaxWQykR5NlUoFqVQKq9UKu7u7yGQy2N/fx97eHnZ3d3FwcIB6ve5rJm8zSBalUink83npMZPNZpHJZFCr1aTXVTKZxGw2Q61Ww7Vr16T3SqVSQaVSQT6fF7WWrYhEIuJnFotF1Go1rFYruXMODg6wv7+PfD4v66hareLg4ED6bTqOg/39fezu7iKfz1/0I31f0Eorx3Gk59BisUAul8ONGzfw4osvyjm7Wq1QKpUwHo9xcHCAW7duIZPJ4ObNm6jVaiiXy1afr/p+KZVK2N3dFYKoUCjgzp07eO2117C3t+fzZ3O5HHZ2dnD79m0kEglZG5VKxepBG3q/6H0wGo1QKpXw0ksv4VOf+hQODg7kGWm/er2Ou3fvyvey2SwqlUpgCbkt4L0ynU6xt7eHGzduSLVItVrFiy++iNdffx07Ozu+smZOq717964o0BgfcxiDjWD/x1KphKtXr+Lu3bsYDofo9/vY29vD7du3cefOHVSrVd/7otEoyuUyrly5gkwmg+VyKfumVCpJf2ubwNilWCxiMpng5s2b0rN6MBjg+vXruHXrFm7cuIFisXjuvewzWqvVcOPGDcRiMfHjdaXe88SWPHtO0L1CVqsnTd739vZkcmQsFkO1WsW1a9dQKpUko6WnbmgywLbNY8K8NEkMZTIZHB0d4ezsDLu7u3j99dfhOI4QBCQNUqlUqOzBDBaHJIxGI9y9exf5fB4nJydij89+9rPIZDIYDAbipN24cQO5XE4c+DAEe1Rf5nI5RCIR7O7u4vbt28hkMmg2m+h2u9jZ2cErr7yCWCyGVquF4XCIO3fu4M6dOyiVSigWi6GZlsf1nUqlUCgUUKlUcPXqVSQSCXS7XXiehxs3buCzn/0slsslvv3tb6PdbuPatWt44YUXxBGx2VkNAht4F4tF7O/vI5lMSmnRCy+8gC9+8YvwPA/NZhPJZBLXr1/HzZs3sbe3J031bT87NBjoFwoF7O/vI5PJyPm4u7srpCHPFtd1MRqNsLOzIxOMwwId7OXzeezs7Eg7gGw2i1qtJqXwL7/8Mvb392W4xO7uLhzHCVXZJuBfH7u7u5jP5+KANhoNaeZ7/fp1eJ6HW7du4fT0FI1GAy+88ALK5fKFOas/aDD4XS6XKJVK2NvbAwCxx/7+PorFovhty+USV65cQbfbFfKsWCyiXq/DcRyZ1GormKxaLpeoVqu4cuUKIpGITNC7desWbt26Jb7KYrHA7u6u9KRlQuvmzZs4ODgQsshW6OQM71sqJ/L5PF555RW8+eabcsasVivUajUkEgkMBgN0u11kMhm8/vrrqFQqqNfrVt83WolXrVZx/fp1H1n0+uuv40d+5Ed81REcenb9+nV86lOfQiKRwN7enpw3Nref4TTW+XyOg4MD3LlzB+PxGP1+H9VqFW+99RZ+7Md+TNR63Cer1QpXrlzBG2+8IXcUE3upVMpa/ywej6NQKAAAbty4gbOzMwyHQ/R6Pezs7ODNN9/EZz/7WUnw60oAnjUcwhGPx4Wot3XPkGSORCK4e/cuptOpDJHY39/Hpz/9abzyyiu+PUDRQL1eRyqVQqPRQLlclj1Ur9et3TM8R6PRKF599VUkk0l4noder4erV6/ilVdewa1bt875W5FIRIQhVKjRHo7jXJjfGh6v0BLo3mec3sQsDIN9HrC6GbwJm6XfwPlaZhKF2WxWJtiwxlvXNOtx3+afNtsD8NeEc6JRPp/HfD6XbBXXCLDu16Ivl7DYg+uf8nYqAjjJiZkp9oDjFFJNiJglJDbbg5cGVVSTyUSIo0KhgEQigUKhIKO+c7kcZrOZqESWy6X04OC5A9ipHtG9VlzXlYmaVBUxkEmlUtJfgT+jEzudTtFut7FcLiUDbpYg2QLagxPPaA+qWDVhSqKVU1q1Y9/tdsUGdHBtJJ5pD048c10Xs9lMiDBOAlytVkKEUHHGDCkAceJzuRwAf09Bm6BLZnRLBE7OI0lIlfNisYDnedKTiNPguG96vZ5MzbORSDPt4bouVquVEGWFQgH5fF5UzvRTRqORTHNmWW8sFsNgMECz2US5XEYmk7HOHny+yWQi9lgulxII5/N5WR+u68p7uG9YPZHJZEQVPxgMZFKlbaDvwbXuuq6ozehf8RwYjUZyZpJIYh/SdDqNVColfRZtLLcC1r66tgfwZF2wOoaT70ajkeyP+XwO13Xl2Tmcwyzfsw1cA7RHv98Xn4uVQawe0vag/8aSPGBdjkYy2sYy1k32oO+5Wq2QzWZlPZBcZbkmv8/qkdFoJJMYZ7OZ9GO1BdoenU5H7lTGa+l0GolEAq7rotPpiLpVt0tot9uy1/r9PuLxOAaDgaiibSPQeF90Oh30ej3pVc5YbbFYoNvt4uzsTPwNXe7ueZ4Q0+12G9FoFPl8XgQ1FzGt1p4VaTnMxoh0wrLZLPL5PG7duiXlNmTlWRvPPk88SBj02Bzs0R6e56HdbosiIB6P48qVK0IMlMtlXyDH7ATtwdIr2+2hg9+zszN4nod6vS6ECA9dZjJ0gMw1YvatsdkerO1vtVo4OTlBv9/H7u6uDM/QxNFqtUK5XMZoNJKyNDahZPNnHq422oP7ZDab4cGDB3j06BFOTk6QTqelXIAKVZJnBwcHQi7yzHnw4AFyuRyuXr0qQylsckoIlgiNx2N85zvfwccff4xms4lcLodEIiEEWiaTwQcffIDZbIZMJoPd3V3E43G0223prZjJZPD5z38eL7/8soyQt8kpAZ44ad1uF6PRCN/61rfw8OFDtFot1Go1kflzTPof//EfS+PV0WgkJFqn08Ef//EfI5vN4q233sLNmzeRyWTgOI51e4ZO62g0wrvvvovDw0N0Oh3cuXMHAGSfjEYj/L//9//EHpPJBJ7nwXEcTCYTfO1rX0M6nca1a9dQLpexv7+P27dvW7dn6LR6nod3330Xx8fH6PV6ePnllxGLxUSxPB6P8ZWvfEXsN5lM0O12USwWEY1G0Wq1hJxNp9N46aWX8NZbb1lpDwYmX//613FycoLBYCAqANpjNBrha1/7mgSFk8lEBhqxmTwAvPPOO/jmN7+JN998U/wVm0AVXa/Xw1e+8hWcnp5iMBjgzp07UlKWTCYxGAzw1a9+Vcig2Wwmiu/pdCrlR/fu3cMHH3yAaDSKq1evWkfAs9l7p9PBn/7pn+L09BSu6+LOnTuIRqNSLeK6Lt555x3xK+bzufiynuehXC5juVzi4cOHoia5ffs2ALuSVvQvW60W3n77bXnGW7duCRGSSqVkP9Hfoj3G4zG63a4QZ8fHx4jH47h9+7avl6AtYFzWbDbx9ttvy12zt7cnREg6nUan08E777wj/jv9++l0itPTU3Q6HWmQn0wmcefOHUkC27RnmOQ+PT3Fl7/8ZXS7XQwGA5RKJQAQv+rBgwfo9XrIZDLIZrNCisxmMzx+/Binp6cYj8dwXVfEAoyPGefZAMZgR0dH+JM/+RP0ej2cnZ2JspdKsj/7sz/DvXv3UCwWJW4hufr48WPxSVzXlfPm4OBASkBtuWcYjx4eHuJP/uRPpI/bZDKRYSqtVgv/83/+TxQKBSlxZ8J/Op3i+PhYzhLP85BIJHDt2jU4joNPfepT+NznPvfcCUU7rB8CaKUVpyMCT6TylMXrvmi6kR4DnDA1YzUbRZIYTKVScBwHhUJBLmHAX+ZJm+gGg7bbQ2fDeYCy5LBcLksQS3KEkwOZ0TKb+dpsD02uMqDVAxOKxaKUINIhm0wmvr9zfYRh4ibJ1el0Ctd10Ww24bqurAeWoenLlP0AqcqjYo090kiu2qjI46VK4v34+Biu64pqiGrVaDQqE6xYorVareRCHo/HSKVSePHFF0U9YSNoD9d10Wq18PjxY0wmE2l4T7JoNpvh+PhYxp8z+0+n7fj4GOl0Gjdu3MDu7q7cRbaBa5zluo8fPxZlABNWDO6Ojo5k8jUn6FE1cXZ2JkkLKrVstAc/b9d1cXp6isPDQ0SjUTiOI+QIM/2np6eYTCZoNptyblAJz5LW8XiMaDSKnZ0dK9UjnHbnui7Ozs5wdHS00R5nZ2cYj8dotVqYTqcS7DFIXiwWODs7w3K5xM2bN61cH3q/0B4ARElDpcNoNMLp6akE/FSMTKdT6R83n8/lzNXTFG06W6k6Gw6HODk5EXtwXdAe4/EYZ2dnUta7WCyEZGVp0XK5xGAwkDPaNlsAa3JkNBrh5OQEzWZTzlOq/ROJhNiDqkxNnnGy82KxEPURG+TbZg+tRD05OUG73cZ8PkcqlZJ2MvF4HMPhEKenp9IXjUpokvG0y2AwQCKRkHWjSxptgOlD8C7VPa1jsRj6/T7G4zFyuRwKhYKcH0xetVotUb+m02lRLbLSxhbQHsPhEEdHR/JZ0+em6u7k5ATdbheVSkWGI/B+efjwIZrNppxDqVRKVFmszLIFjOc8z8Ph4SE8zxMVN2O14XCIR48eSSknSTW+7qOPPkKr1RK+gGKIQqEgfZ6fN7bk2XOAqSKjE6qZVJJnJIj6/b6M7C2Xy3IoUwprOyhP5eFAB5WyXZIDdNx7vR48z5NmtrRLGKDJUpJFw+FQ7MHvEcvlEv1+H6PRSNQh2WwWjUYjFESinsoyHA7R6XQwGAxwdHQk+4YXKp1WPUSAmZwrV65IhstmLBYLDAYDDIdDPH78GB988AH6/T4ePnwoAZ5ZZkfCkI5bNpsV+1SrVezt7SGRSFiTvdIYj8f4+OOP0e12ce/ePdy7dw/D4RDdbleaq5Jsp/yblzHBjHk6ncbt27dlUAtJR5vgeR4++OADtNttvPvuu/jOd74jAS4An1qZjttkMvFNRSMRy+bHAHBwcIBSqWRVFhx4Um557949tNttfO1rX8MHH3zgmy5KlbIuWaVzS9JdK0x6vR5KpRISiQRee+0160omqIBot9v40z/9UxweHvoal/N5qOilM6tbTFBNwTKLWCyGRqPhK7+wBc1mE3/2Z3+GdruNt99+G48fPz7XwJoqgXQ6LXtJt5hgog+AkAC3b9/GfD63rq9ks9nEN77xDbHL48eP5c7U064zmYw0sKYdWB7N0qrVaoXhcIjVaoVPfepT0p7Epv1ClfbR0RHeeecdPHr0yHd+UAWTz+dlTzDRwHuGvjwJgmg0ijfffFMCaJvsQaXIw4cP8dWvfhVHR0fin+n1USgUpO1MMpnEcrkUkpW208Hv5z73Od86swXs00R7HB8fS/kh79FYLCZJK56dTECwNQvfw7im3W5bmcRj03fag4op2oP3LElnlvwzkcl1wvLe4XCIbDaL4+NjUfPxTr7s4PnneR4+/vhjfPWrX5U4n8lK3hG0B8vi9bnKXrT01SgqGQwGcBxH7qDLvlZWq5WQZbQHq0bIhzBhmUqlZDgL2ybQ/9Dl37Sf67rI5/O4efOmlMo/z/JNu6IEi0E2mooHTQpQeUb592q1klppx3EQiUSQzWbPTeW47BtnE7SyiNlt2mM4HMrhAzy5VJfLJdrttkycXK1WcvnYThQRen3wMmq1WkK0ep7nG2/MbEahUBBbmPawdX0A/uwN6+RZMkMSQI89Zn8ETgkjSW1zbw2CGaler4ejoyM8ePAAg8EAjx8/9hFCugSCAYvuTcS+Pmz0a6PyjA7X48ePcXJygu9+97u4d++ejPXWakMdxHINaNtQVfTw4UPcuHEDy+USOzs71pFno9EIDx48wPHxMd577z18+9vfFgdd7xGdnDHLZXS5CRtbR6NRvPjii9ZNu3JdF++//z5OTk7wjW98A/fv35d1oR0yEiUatAcz5iTPisUi9vb2hHC0CZ1OB3/xF3+Bk5MTvPPOOzg8PJSf8S4lgar7rQLroJZl0Hp662uvvSaBsU3nSKvVwjvvvIOTkxN85StfwePHj+VnfPbVauVrBG9+7slkUhKZ/NkXv/hFX8sEm+zxzW9+U8iihw8fAlhXS3At8IzQ4DNS5cqWC5FIBKenp1gsFtaRib1eDx9++CE+/vhjfO1rX8NHH33kOz/4eZMo0m0hCJKrJOaj0SiazaY1JIAGybMHDx7g61//Oh4+fCjEj14fDH4ZCAPrvaHtwSqCVqv11L7OlxEkwFqtFg4PD/H1r38djx49kiQ3wTXBBKW2x2q1EoKR93Qul0On0xFiwBbQHp1OB48fP8Zf/MVf4PHjx0IWEVSmklykT6HtQZJsOp0il8tJaSt9VxtA8qzdbsv6ODk5wXg89hHw2vdIJpPnenlzH/G8YWKTkyltiWm4PrrdLh49eoR33nkHnU5H7MG7Vrei0hVn/JlOzrASr9VqIZFI4K233sJkMpHXbMmzEMHc+Lok0xwgQMeUBy4PGq2msMkxexY0kcaLhH/qQI9ScP2l7WE7+JlqFRpZdn5px56Xr14jeqJrGGxiQqvqSILQGaWTwmlxvJDMSTa2QQcwvEgY5NIB0eXMdEZ5Xuj9QiWFbeQQoW3BfnYAxOniOGuSAfrzNqcZ8exgsoJnsC1OGrC2B7PXVAvp6cPxeFxINADn9gLPT32OkqxnGYktAR/twVIYkqn8nHUZKp9Hn5XaJrrvDHs8kaCn0uaynye0x2w2O2cPAL5WECQ5tPrKJAP4Pa4lJgJt6hXI9dHr9TAYDCRY1YlLnh/8jIMGZzAwpu24D5lFt8kvYX8v3cgZWK8PJmj0ZHNz/bOckX4csC73416yxR7D4VAmenMdkFymLwrAd8dy/WsykQNr2MdKB362rA8qR46Pj4Xs4vPTHjxT6YNS7c73A5BEFVtPcI3pljQ22AOAJC7b7basCz63vktYrphKpWTYBPcGSzxpD04MNAmFy47V6smQmePjY3Q6HR8Rpv1VPYQonU4jm83KWbxaraT0l0ld2sMmfwxY24MlmQACBx7oM5R+uV4fHDZCX5fJKw5lsQXL5RK9Xk/6rOr1wL0DrP0w7hu2WKF6kSpf+veRSETaCrCdz/PeL3ZGURbBDPYBv8qIgwO4weikUvJbKBSknEj3MbIVpj3orFIpxGmAdOB5IWUyGZGusmyT9rCZUDQJIV4otAenCGomHnjSfyObzYo98vm8ZP5sCHQ3IUg9pb9IlCWTSVGPABBHpVAooFQqyRqhTWxeG9qB0BncYrEoJHMkEpGSCODJ+uAllMlkUCgUUK/XpYG8jeBlyt5DnudJr6LZbCbKB93Ly5xwxoub64gZYZIjNqlodK+RdrstvWjYm0uXguuEDQCfs2GW8LH3Ua/XE+LNhvNVD6E5PDzEyckJ5vO5TITkfcOeo2bgZ56bvINYLsDSad0X6zKD9hgMBjJUYz6fi4JMZ/p1X0gSAjp5RWefmXWWUrDfT61Wu/ROPZ+x3+/jwYMH6HQ6WC6XYg+tnNJngC7F0koaTkhjcouDCFhSc9nvYa7/breL73znO+fsQXKQZyhJAk6g1eQJgxievRz443kelsulNX7rarVCs9nEu+++K2QR97r2V4E1ecYWItoXZcKK9zHXDdVJNpDvwBN7HB0d4c///M/RarUAQCY401/VKl4OIKlUKr7AmITJcDjEw4cP5TyeTCZYrVbW+GjL5RIff/wxvvzlL+Pk5AQAUCgUfOpurgOuj0KhIC1muHZYbeS6Lh4/fizvoYLGFtAeb7/9Ng4PD+VuJBHGJAPtYtqDpYm5XA7pdNrXJ473ky0qK+DJPv/www/x1a9+FQ8ePJCyTPYepg10ArdYLMJxHClfXa2eDEArFAoyMCAej2Nvbw+1Ws2qIU6LxQL379/HN77xDXz00UdIpVI+e+jYjmcip39r1e7e3h6q1apUqpETSCQSaDQaIp54nmeIPbvUcmxSBNFhNYNkLWEkqWZLtuqTwLSFVqDxKxKJ+JQDPID1gRwGmwStDTolWnnG1wKQ9aDtoZUDtmOTTfSQCP1a7diTbAzDnjGfVTsh2lHTihBeRLQHyUaSacyC25jV4xpgRh+APA/7rADrYMV8Rn1m8L+1+tcmm2jV0Hg89jWq1j/X5yqh94Wp0CMJq0kVGwhFvTaGw6E04TWVRQxO+LlvUhfxefkansO2rBNtj/F4LIEKg1ytINHvCbKHVvpq9ed4PEY6nbYiwOG/m42IR6ORZL81OcJBAJpM1P4GvxePx2VtABACjSScLZjNZqJcpbJKk10kSXTSgfbQvTW1Epq+G8kAm+wxnU7R7/dl4IFOatMv1Xbi3co9pRMztBtJAK1CswWcljkYDADAtz60ktUsy9P3rO6XR1KEAgJbiACCZZvaHnqPkAjkutFJOu4pPXGSduPgK5vODyZTtD2YVOAeoYqMz6mVVtwXJFd1z1pNwttkDw4q4hArrXzn+tDf09NY6aNls1kZyDGdTmUd2VZ9xkEBrVYLnucJp6HPBq3w5t+1PaLRqAyZ0OcFCdaLSkRsybPnBL0omAnPZrOYz+dy2PIA1v15OC2NslYuOk262bCJTOh6b8q5GQhOJhNfpls7+4lEArlcTlhnbTcbwX87DwAekpFIBMPhEP1+32cTXtRcD2TpKWG1zREJAi9a/skM+GAwgOu6oiYjotEnjXmp1GQDTm0PW9cHsCbDdGkuFTS67IglZZFIRNQy2WwWhUIBhUJB9k0kEpFLyCa7MPBlWSGHZphliTp4YxDM5+QZqhUm/X4f7XZb+inaApJmHJbQ7XalIbEuU+TZQmdE3xncZzx7aQ+ORmcDfRswm80kU9tqtdBsNmUwAh02nYyh467LZRgY0h7A2s6DwUBKD3j+XmawGS8VYu12W37GZ+b9yjOU5wl/pkk0U2XV7Xbx8ccfYzgcolwuX/phRmwH4XkeOp2OlNWQGNVkciwW8xGltIE+fzV5PZ1O0el08PHHH6NaraJUKl16JR7XvOd5OD09heu6suZ5duqKCdqHpJgm13SygnZut9v4+OOPUS6Xkc/nL72ihr73YDDA4eGhnH+65BJYk830L9ibVauNAMgaYmVFs9nEgwcPUCqVcOPGjUuvxOP67vV6+Oijj4R81/1mgfWeYIxDBY22h1Zpsvz96OgI9+7dQ61Wk0qby47VaoV2u40PPvhAyPd4PC5qZu2/a4JxMBj4/HcSQrrNBHvKXb16FZVK5dKvD+CJPU5PT/Hee+/J+uD5yBJwxm70X3nmAPD1h+Q9RN/swYMHMrXz9ddfv+An/WRYLpc4OjrCt7/9bR/5DkB6l6VSKR95xuoB+lm0FYcq8Pw5OzuD67q4c+eONaW9i8UCDx8+xDe+8Q24rgvAr7olsazJwNVqJYpdrp1cLodisYjxeCz7hyrvwWBwIQnNy32bhQQ6oGNTZm4kHRAD58v4WLpIljUs5IjOVrE/FS9XyjkZ9PCA5UZi5iKoztmGA8WEtodm0ieTiUzMIwOv1wAPUNbHm5liG8HPjs/Cy3e1WskUVvYA4OWjnXraw1wfttpDqx+04gyAOKJcEyTP+HruhWw2KyWsvKh0Hz1boEsxWeLNcdemaheAr5m5Lqswy5FGo5EQcbYQRQDE8eY5wYmzZjN8TZjx+Wgv09nlPmOJou7BctmhB/JoogvwB3g8R0kMkng2lcx8ZpIoo9EInudJ2fRlBj9Prg0qabTyVCfpNIEKQOyhe89oe5CEOj09FftdZuhAdTweo9/vYzAYSEkey/EY9DKI4/ogIQ3gXFDL38tyZ77+soPPN5lMZLo7AzvA73OYCVtzMALPVAByt/T7fevswfOv2WxiPB7LfamJdt3DjX4qgzqtZNRrjiW9LPWzZfAIlTSnp6eS6CdhqJvb67OV9tCJS93jmarxdruNR48eyfqwhTzj5Hddjszz1iTgGddwfWg/XdtlNpvh7OwMH374oahubMBqtZJm8DwvzMSlJlZpK9pDK7L0ubNcLnF6eorxeIxr165d+vuWWK2eDPv76KOPfM/On2lS1UyEawKRpBLv4dlshn6/D9d14bquNfZYLpeSNAD8gxJoD/oYBO2hK2c4+IxnxXg8xng89vX6fd6E4pY8+yGDm0M78alUCvP5XIJZLXPWrGw0GhWVTZiIM/NA1XZgY8RsNiu2oh342qeV5NlGnBF0xKgw4npgAMNprDx8aAOSj1qVGAYEPSudDV4uhH5u9l6hk2KLvHkTuE/01KZ0Oi1ZT9OhN9+r95fZt+WyK2dM6D1CGbfnedL/jv1T+FpdYqZtpHsX6fIzKtFsgT5DWRbDrL6pUAb8PfT0ngg6Q/k9rVa77ND2oPMZ1DNF20ETAJpYNJXdXDN02mwIbsxsrqmW0q/Tr2HPrqD3aFtSfZZOp60iR/S5wICXa0d/9gCEiNbKVt0DkMQqsG40zyl6lx3aHqZKd9N+15+/TgqTINJn6HA4xNnZmZzPNkDbQwdjXP/apzDJ5lgsJmWqDP70neS6Ls7OzqwiR4C14nSxWJxTKuuWKlptRHtQVcWEJ/9OdVq320WpVLLiftHnoO57p38OwHf3auUiiUUAQj7qBAZJAdrIBmjlrU48aN+De4bPSoW3JpZMBRrtZVtMw8+cPphOtGnyzKyI0TYxSUXCtpJNYG2P8XgsVWa6VzUJMmAtfiA0Ia8V8PrONV/zPO2yJc+eA7RjlkwmpWwzn89jsVhI2Z0GFwMbweseAubvtg2mPQqFAmazmTwnG0rqA4TqNJawanLEduhLhGW9bBIZiz1pwMkGmzyASYaQkc9kMqHo8UWYxAD7WTGwY88EHcjQLo7joFAo+PrAaSfYNvuwT8RqtUI+n4fjOBiPx5LFpaqMDgiwdlh43mSzWZ/CczKZ+NQCNoCOVSqVQqVS8ZEZLFGj00U76Ml5+hLmWgLWyjMqrWxZIzr54DiOKPGYxTSzeQxiAJxL0mgyUb+HKgH2bLnMINHOZEMmk5HSZtMWup+kaQeuD+38A08Cnl6vJ6o1G2AGKLr0jM+nnVcGxNwH+j20GfeH67o4PDxEJBKRdXWZYfZU1aVnOmDRKk06/9peWuWrCader4cPP/xQMueXHSZxxufhPanvBj6zVufpM4Z3EW26XC7Rbrfx/vvv+86dyww+MxWb0+lU/G6ttKNPyuEIevquLoFmuSZf12q18N3vflfee9mhySKuZ+2786zUPpZWeLM0Xt817EO5Wj0pf3z48CEKhYI15ykAsQc/a30/AGtCQJNF9El08lL3MgYgJfZMjF528N9INW8sFpMpq5os4xrRe8VUZRFaGc773IbyVYJnneu60sdNl6NGIuveb+wpSxvo8ng+u7532MKGSi0bfFTgybpmk/9iseibsMtKMgC+yg8tGqBwgOtgMplIWadW8T1vcdGWPHuOCGKVNzHJ+jX8WRiIMw1tD73wNRmiL6inTWyy3RZAsD3owOtyADqvtEcYnn0T9B7Qzpl2ZLWqSGchwkAkmgohPiuwXhs6S67fo19vSsX1urIF+lzQzqiWgWvn3VRJAOussM7+6cBxkzrrskJ/xpvOAr1nnvY7gs5iW9cIz0pmxDWCnulZz6nVJjbZIwjmmWL+zCQa+ac+X3iG2DZAwVRWmQTRJttoQi1oj0Uiweqrywr97zPVeKaCJsgm5vMFvZ+T0TjIxBZssoe+d8w1oFVYmpDUd8p0OsVwOMR4PL7060PDtIV5DvC/n7amNFmtSUquDxvtoc89fYead4W2jWkXQpO2NhGJmmDVJJDpo5k2IMy9ZNrElrsFQODzkfwK8ldNP52vt4kYexa0TXTsYvZJ1P01zXPWPGP0OXSR98qWPHvOCApUZrOZNJRkUMdxv7pczTx0wgQelJyUpnubseaZ9tAZcOD8ARwGUNY+HA4xGAxEdbezs+Prk8cSALN/TVhsQtVhNBrFcDiE53lSDpDL5VCr1XzTaPU6CSLRbLKJ/rcyiw2sGxUz4wdAMsPMSpFkZaaKDUh5rtgInank9ECWPjCQ1w6ozupxP1CJR2UAnVbXdaV3gi3OGh2xIIKZ62O1WvkCWDP5oLO7WsVpOi827BtNJFLFzEbOAHzZbxIcuom5SRrw71Q5U/HM88gGaHWZntjFv+sARdsiiFTjM/P8oJLVlgQO/QsdwPPfzUbOeq2bmX/gPInIP7l/tIL1skOrL01ig4pWYK1S5XPqJAVtoNWJ9EU4ha/b7VphD32PUMGbTqclwNPnLe8STQ7xz0gkIvcx1SXL5VJ6Q9VqNSsIEk1ykfDjWUpfS/foJXGo9wjXFJMYHGQ0m83Q6XQQi8Wwv79vBblq2kNPDdV3jtkuRP+pe2ySaKev0uv1EI1G0ev1rLAHwXNVJ7LZNkG3n9Exr058m0IB2svzPImDbPHJgDVByjMCgPQv01OJtfqO50pQSSftwbVig4oX8P/7GcdxCEI6ncZsNpPKKU1I6wS3rh7S/QH1vaWVrs/TD9mSZ88ZQcGI2XzTZGfNbKmNRMAngem86EtZy1hNpQ0RJntoMpEyVR40uoRKl9xohMUW/OwjkYivIXgkEpFgln049BoJOkxttonZgDUSifjIIhIjZq83nd2hBNqWwN+EdrS0WowwAx/toGlb6GlYvHw5eMAm8sxMwmjb8Oe0E4OeIFKEPWo00Wj+P2yAud51o3P9DDoZRXLEvFv1f3PNmOrNy44gxYx21Fm2HVSiGrQH9FrTLQJsOE90pjooMGWiAfCXX9Hf0GSHSULTBryvbVCeAf6yTVOVx0BOf7462Qusy9H4u8yeeFppZQsZYJJhulWE7itLu5gkkVagaaKWLQZ0ksYG0B76MydZBCDwfuV+0XtO30O0q8324Hmg94sO9J92P+jfoQlrlm3apEzUZ4jZt8xsI6NtYibnTBUR/dvRaGQNWQScV7AHVcZw75j3qL6fddxPsGTelr1CaLKU7Xfon/GL3wPO+7XaJ9FKR54p+j3PE1vy7DnCdFB0lo+biBe0WcsbhhI0E6aSjs/LxoJ6kIDOfobVHoQ+NHSpalDDc/0ewK5g91kwSWP9mTMLyumCJELMXiJm0GwG0jZAOyP6rADWhDPJZhICbO7LdWKeOfwe/7TFJrQFVanAugeCzsyZfYr0M1I9wb3F84akmvn6ywrtbFE5w7WgS4jYd0crRxj4mg6a/p22nbGaQGcfyG636zsTlsulqNH0Wcl9wolyRJDqxAayCFj33uH6Zj8as5yKxDHtoYPDoDITrXrmvrnsNiFJTBUuh+yY2X7uF90WQJPP+vPXGXIA54LFyw6TaNZfuk8Py+r0XjH7S1JZAPgnZdviq+m7UZ9/OphlQMu1oIkzKs3opy6XS18fUt33yxZof4lrnPtF/9wkN3RQa54NtIdO9NhCFBFMUnKvcCAG71sm7oKgCSYAvt6IPGdsGRjAf2MymZRe1NlsVqpEuF/0M2q1lU5u8dm1v2ojIpGI9KhmpQewPguXyyVGoxGAtSqV5wv9dRKHvJdJRFPVeNnvWo1oNIpSqYSDgwPkcjlkMhmfUIgEKQD5/HVykmcw14i2C3kBPdxoqzwLMTRLzy82WtSOOh07U0VjkgG2XchB4HNR6kunnAGQvoDNwC4Mzw/4HRXN0mvFg3Z0yb4D8K2TMNnDhHbimBlmiZ4eof5Jf58N0HuDz6kJVe288lLSAbDpiAWR97aAtuDAiFwuJ7L+0WgkjifVHzrw0WQRbcchDNlsFtlsVhSdtthEk6pMNjCjr1UAk8lEpsBpMlErLID1OWIbSURoIjGXy8mEYioz9Zkxm81ETaLVV3wdgHNnsU5eXPZzVv+7U6kUcrmclO/qRuf6DNX2YFBLh17ftyxXS6VSckfbsFb0tGLdEsIM5Ei+a1tQTcbzV6smdPmRTfewTtDpqd2a9GKJGs/PSOSJmpVNzXVjb54tfL/2W2wC7xg+sz4PqSDTPXpoIwDit5ul8FpNYhNIJiYSCYlVmIDheWkqpfTgCZ4dfD2bhZsEnA3Q65sEPCsfSJitVishA8z38T7Wak3tn5GEtaHEmYhEnlSAOI4j90wkEsFgMDhHFmlymj4t/2TyVye6ghK9lx2RSASFQgH1eh3pdBr5fB7L5VKeVZ+dvH95BpMg00SRVmoyacyz1ob4PxqNolKp4MaNG3Iu0hc17aEV2+ZQCZ41rCqZz+fik9Fmz3uNbMmz5wTtoPND1ll+U+5Lp21TiSLfbytMe2jlmbaHGeDxwDHVEmGAXhd0MPRocMrno9GoOPh6wpW5Rmy3iz48tUOq1Ve0FZVGtImW8xK222OTUoAwZc5aWUInzVQ02mYTU/0S1F9El5ZRRbTpYqXzpgNp22wCnE/KmAErSY9MJiMBoN5fPF/1GtGkvE3gWRlUoqc/W042ns/nvj4zmz5/TQjYsEaCkm36jtGlh8ATexQKBblbzCDOVGUyqLZFVfO0ZBs/W51UYDBIVas5UET/XptJ5yBoQoy+KBOa4/HYNwRA7xutGOD3wmAPvT6oBGELDU1IA2t76IQvg1+b7hcz0QL4+1IxqCXhwUS3noan30tfRSexbNsvJqGj45dEIiHJOwDiU+ipvvo+0sk9reC0zR6EWf5PwpX97oIqiLifAP9ZoZMTtsD0MbVPxfuWySp+zloko/ub6zURtOZsgZm4516gPYJUu0zk6JZEem+Y97D59bzWzJY8ew7Qi0YfMGZ5IrDecAx4AUgG3XTubTpYNDTrrp+JahJdQkUVhbZdsViUg9cMnG2EDvYACJuez+floGXA2+l0kEgkMB6PMZvNkEgk0Gg0AKwPGcBeWxDcL9FoVOTgxWIR0+lUnK50Oi3/zUa0/X4fnU5H9py+hG27jIPAgJ9KKd3kmuUEwFoS7nkeWq2WXMLxeFzUImyGbJtNtPPF51mtVtJglk1qM5kMisWiNPKmQk8HALFYDI7joNFooFQqWVl6tVgsZJiG2QOCDhoAlMtl7O/vYzKZ4PDwEKPRSBx4rbiKRqNSLm9bnzzaYzAYwHVdX6839tsgKbC7u4tbt25hMBjgvffeg+u6on5mokI7ZfF4XFSKJvF0GaGDEd1gl4FrNpvFbDaD67pYLBbY3d3F7du30e128e6778p4efN3Ecys53K5S28PvR+A80FIMplEoVDAeDxGt9vFcrnE7u4ubt68iWaziW9961uioKBKj2AQYDbJvux4GrlK/2M0GqHVamE+n6PRaODq1atoNps+goR+CxUAvLupzrGFXCX0M9A3i8fjKBQKcF1XSlavXbuG3d1dtFotPHr0SEjn+Xwud6xWeGql0mW3RxBBpJW52WwW6XRaBmQAwMHBAWq1GgaDAU5PT2Wg0XK5RC6XQz6fl8TmcrkUf59Dji47TBsA60EZXOuu66LdbiMajWJ3dxeVSgWj0QjD4RDz+Rye52E2m8FxHDiOI0MDFosFMpkMcrmc+HSXHZpYZxsEEmUccOZ5ngw8q9frcBxHYjnaY7VaoVwuo1AoiE/HKgqSSzZACxxICPHOSCQSYg/GcNeuXZMBXmwPMBgMRAjARAUAX99BHTtfZttwfcxmMxn0xs+WrTVGoxFOT0+RyWRw9epVZDIZFAoFZLNZTCYTdDodEYywn7NuK2EOEHievvuWPHtO2JSx1NmXoAtLq880bDhcnwZNGOlshQ5eSbJFIhFRWPHPsKnPgpSJukSTBwYlq8yG889UKuVTFdgMc6/orH5Q015g3S9C28S2xpqboANYnYExlUHM2GhymqSrHgdPO9oW1ASpy3TmWqseotGoJCcWiwVc15Xfo7PhAOQit8WJJ3hGAus+M09TKCeTSTiOg9FoJJ+9VlGZimibStA0eG8GTWTWz5LJZFCpVOTe0dlek1Tg79CDCC47NhEjwPpMZYIBeJKkq1arWK2elCea5Uf8nfpctokcMe8M4Pxnq4ORbDYrkxFNtWFQhluvj8sOM8lmKkiYwNODVLLZLCqVikwa5Pox/Q4zsWlz0or7Rvum9FvT6TTK5bIk9DQxq88SrinzvrIFpgJNK0eo9meSs1QqCVEIPCEP+HpdCgtA1pAN54epoOEXn11Xy0ynU1GzO47jO2d1Ulf3uGKSi36ZLTDJVd2zikk7Emta6a0nuOr+mtrfsEmpacbu5kArrv/VaiWCCNqDd8Z4PEa/3z83GMwUV5j/v8tqH0026387Y/pEIoHhcCj7hfYg0a6fXT+nXmf8+6bqvB8m7NmllkM7ELqkhISI3gz6NWSkNbkWBvDCYPZhOBxK7yJKfZmFACBTV+bzOYrFovwZNgyHQ5yenqLVaqHf74uahI0VedkOh0PJbpRKJZTLZezt7cnvuawH6veC1WqFfr+Pw8NDnJycyPrgoaz3jeu6mE6nyOfzqFQqmEwmuHv3rq8hp802Ycam0+nggw8+wNHRkUxm0s+VzWbFIZlMJhgMBjISvtvtSt+fQqFgrT0SiQQqlQqWyyXu3buHTqeD8XiM4XDoI9cdxxFnrdlsikScfUVGo5FcwFQEBJEnlxl0QorFomT36LTxzmBZUTabxf7+PgaDAT766KNz5SQ8T3jOMtCxxYHVQQidMGDdlJmqNGb7HcfBnTt3cHJygnfffRe9Xk+CQp3d1KXzNimLeH+m02lRVbXbbYzHY7ET1SGz2QzVahWvvvoqPv74Y3zjG9+A67ryuWuSRDvD2WzWmp5ntAfLl/ncs9kMqVQKo9FIEg1UWn36059GPp/Ht771LV8PSVN9QnUSVcGXWRFA8Hxg8kCrE6mWoZ+xXC6xv7+Pt956C47j4NGjR4jFYvA875yilyWMiURCVAQ2rA+CewZYf7aj0QjJZFL6BkYiEVy9ehWf/exn8cEHH6Df72MwGKDZbPoUq7rtCMmlfD5vxfrgv5+Kdj2Mh2cig99kMombN2/izTffxMcff4xoNCoqPfppZl/JdDqNarWKfD5vxfrgv5s9qtnvjRUgJEBmsxmSySTu3LmDV155BWdnZ3j8+LGoofka3kPcL7lcDjs7OyiVSpfeHlqdSfU/AHieJ3EdfY/JZIJMJoOXX34Zt2/fxmAwQLfbRbfbRafTwWQyEeW853lCquXzeZTLZak0usygz0175HI5rFYrDIdDXwKb943jOHj11Vdx/fp1WQNnZ2fi1/d6PaTTafR6PbEHSSV9nl5Wv4z+kybWp9MpXNeVWFav/1Qqhddeew0HBwdCRB8eHuLDDz/EeDxGs9lEIpFAt9uV+6ZcLiOfz0vFyPNup7Elz54TdMaTzicPH5ac6SwdmWs6uHToL+tm+V6hn5NO2ng8FluQFGDQoomCRqPhy1iECcPhEM1mE+12G67rCik0m83ERpHIk4aczADX63WfVDgs4Od+dHSE09NTuVhJkLC8CgB6vR6m0ymy2Swcx/E1sr3M2ZlPAp3l7fV6ePDgAdrttgQ2uqxMB7tcMyTNut0uEomEOGc22oRkUblclmCenz0dFU0KsfQZgMi7+SfLFgFIiaJNNuG/NZFIwHEceJ6HeDwupRNUSTD4TafT2N3dRTqdPjc8QJPRurxPKyguO3hfkDxj9tIMZkmOFAoF3Lp1S8qpNHFKEoD7CnhiJ5bnXHZnHlhPg0ylUigWixiNRmi329KcmUM2GBBXKhW8+OKLiEQiUhIPrEkRXSrBtaPLvy879F7nAAUGNSxD1P3N6vU6Xn31VQnkWBbOdaHLaBg0mcHNZQb3Nlsg8Pnpk3qeJ0nLSCSCvb09fPrTnwYAfOUrX5EEDRs9m30XGUTaUoYG+Kc58w4lwcw9Mx6PkUqlcOXKFbzxxhuIxWK4f/8+YrEY+v2+L8Gn7ZFKpeA4DnK5nBXrQ6vudDsIfSZy/8TjcVy9ehVvvvkm8vm8JO2Ojo58dtCKHCr3bEnkaUEDyQCW1enBAVRa3bx5E5/5zGfw8OFDJJNJnJ2d4bvf/a6QkPorEnnSaH53dxeO41z69aHJM5KJLM/TIg/etbFYDHfu3MHnPvc5nJ6e4vHjxzg6OsI3vvENSXwypmFyJ5/Po9FoSDnnZYZWm9Eek8lEeqlq4oxKq5dffhmvvfYa+v0++v2+KBFHo5H46ox7WcZZKpWQyWQufYLXtEcqlRIfXVcH0S7JZBKvvPIK7t69K3Ziv2a24onH4xgMBkLWl8tlVCoVOI7jm5j9vLAlz54jdCkimXlNqlHaaZZn8RIPAxFAaPKMDhgAX6Cmpb+cNghAHF2bptI8C7QHe9CwZCYej587hCKRiJCMq9XKV6YYhvWh1z8PT/bfobKGr+P6YD8jkma8tMNQ2svnpvqMAQ0zNMxs0x6r1XqiES9uneWhQ2xL43MTdE4YhOgR18B6Eitfa16sZgkb+1Gk0+lL75SY4J3hOA6Gw6E06aXKRjd6jkQiQhKapc/6HkqlUtJT77I7rRq8X0liFAoFsQcA33rnHmDPUV0yY5YC6xJWG8uuNJmopyLyeRjcUkHASZQsvdpUssSyTVvIRK53qs/YQ0X/HFg/byKREGUdp3Sa96y2B/vI2UImantwuIqenGiWISaTSen5xy/2pDEJMirabFEm6sS17rWkeyaavinLjAqFAvL5vJAgVBKZdwn3Ie+Zyw4+M/cLVSS61JDPEY1GJXHpOA5KpZKPXOZ5oUtZ2TPRtv3CEjMAknDSCU6+NpfLoVgsYjAYSLkzAF9SRk8y1j2fbVof9J9Go5FUx+iBTgCEDOO6IDnPJATPFyYheBfZsl/0ucB1HY1GpXKIdtLrg8o6+uLNZhOr1Up8e6o9eU/RfuyBbgNI+lHQwEQ+n5lJXPYeZhk8hRBUsPG8YAUF15zjOD6/fas8Cxm0CoDMMtUQOoih86UD4lgshtFoJIRbGKADtel0ik6nI+SIdthjsZgvS8cguNvtSvYmDKA9VqsnTc+Pjo7geR4ikYhMx2OmrlQqyYXEC4qsPO1hO4FGhx4ABoMBHj16JHLwdDotnz0vlEgkIsrN5XKJTqeDXC4nCgLbyzbZHwF4kuk9PT3FZDKRy9hsMkqFDAkzZrEGg4GUdfJCttEmyWRSRoGzdIhOfiwWk88dgAR1vKyBdfkFg8RisYj9/X2Rf9uGbDaL69evI5vNyronKUT1Jpuc8+csP+SX7uvEEvByuXwhGb3vB5FIBNlsFlevXkUymcS7777rKz3SKiqSjlSDkDhiokaTcewnaCNZlM1mpRzi0aNHAOBTk5A8S6VSqFQqqFarKJfLcF33nLqVtqNdWBptQxmaDlIrlQoWiwV6vR6AdSKGgS0beNMe9Xrd1/BbB8r6fq7X69acI7QHlXhaGaBVaSSCqARpNBrY2dnBarXC0dGRKBc12cYeabu7u6hWq1bYg+dfKpUSJY3205PJpG+dO44jAwOuXr2KRCKBe/fuYTgcSq8rYB1Y8/U22IN35mq1EjIgEon4ktxMxPDvlUoFBwcHmEwmaLVacveSQCBxT7uUy2VcuXIFtVrNivODwX42m0W5XMZgMJBBACTU+LnGYjHU63Vcv35dvs/YhqQRFUQM/svlsjVlm5pYLRaL2NnZQa/Xg+u6UrKdSCQkjonFYjKApVQqoVKpyDMOh0NEo1HZM+PxGLFYDLVaTfyyy24PYN0WoFKp4OrVq1I9xB5nLP+mP39wcIAXXnhBKow8zxN+gNUVTP4lEglcvXoVV65ckfPjMttEcxq1Wk32QbfblSEiLIPnmXv16lXcuXNHxA/Hx8dS0ssSb/q0qVQK+/v75wZ9PU9c7hM8ZKAzbja812VG2mmn06KJgTBBK/F0Y0UqrXjgAP7mg7pPgO1EkQY/Ywb/OrNnPisPp7DaI+j5NAHGdcEDWisZmbkwB1LYDGZtgXUfFjP7y9eZzTV1qaJWvNq6ThjwMZjRyg9diqizwaYqgmBG0JYpaEFg0iWXy/mCMp6f+nm1skpn63RCgwoTDlCwba2QJNS9p3QwSOjBGSQKTJvwvdputpSxEszS6vUR9O+nPfhFAn7T+UnCyYaG3wQ/SyqiPok9qFIzlWq6Dy3JRKr2LnNgQ/CZ+e/m823qp6PtwWmSemhAkNKKg1hssQfXB1WGLNXVCiuC9wZV0FSEmMpm/XqbBtNoZRF74unm9+bnzX6qVAzRHtov5ZfeLzbYQ9+RvB9ns5lPPaZ9NPoonBRPewDrCZ28c3j/cF/Z4ofQJlRgMqlA5Zg5iEfbg33QAPgGSnAADQcuMJllA/ic7Ck8Ho+lFJO+mPa7uFfIB5AYoj1475CkZnKPSa/LDtqDPVd1aSqJdK592o2EMtcL4xetcqcN+MX98rz3zJY8e84wg1oqr9rttozD1guKI8PT6bRk+/TvsR18Rt1P5fT0FM1mU+xBNQn71Oh66DCVsgJrRQDtQTVaq9USBUkksh4YQGUVnT2SkDY4q8+Czm7p6YDs5RWPx6WptR42sVqtJCvILJYtF04QTILDnMBKgpGfP6XfXEPMeLmuKwoD2wgRDZ4Z5uWp1b18djq3mqinuoS2NMslbLNLMplErVZDNBpFoVAQh1MHcXqCng5mdQ8nZshrtZooz2xUJ2azWdy4cQO5XA6VSkXIDJLHPCN02aaepMd9RKVAuVwWhRoJW5ts4jgOXnrpJZTLZXzzm98U9Rn7jdAemvwhGcD2AbrEk3YqFAq+niO2oFKp4M0338TJyQm63a6oAWgP3qEkA3K5HGq1GmazGY6PjwFA9pLu/1QoFLC3t4dKpWJVwNdoNPDWW2/h7OwMX/3qV9FqtYQkMafFpVIplEol3LhxA6lUCvfu3QOwJtb0JMZ8Po+dnR2ZaHvZwTtkd3cXn/nMZ9BqtfDuu++i3+/7/AdNslEhcvv2bSGN9Ov07+W0Uvq0lx38dx8cHOALX/gCms0mvv71r4s9NGGk/TSuj0gkIgQJfx/3TSTypMdXqVSypgccn/H69ev40R/9URwfH2O1Wok9dOJBk0c8FwaDgawjrh0AotzlHUMC4TKDn2UikcDNmzfxxS9+EY8fP5YhVVpVRgKINiGpqgcBkJBkq4lYLIZyuWxNmaL2y2/cuAEAePToESaTiQzEY/uUTqcjiQdWi+gqK6oRC4WCj0ykPWxZH7wvqMrN5/Oisms2m9I/kqp/lsrTH9P+ONWvXEOcHM8Szouwhz0eTwjBQK/X6+Hw8FAOUB7A7O1jBn2XfeN8L6BTTmeCxMfh4aH0zNBkwWw2k+wdVTRhUBaZ5Iie8DYej9Hr9aSEgNJmOqqcHKYn5NkOnenl+mC/MzYqHo/HIvul1JfQ01w4Octm6PWhbUKyjNkrPdFKEwXaXuZwEtugAxfthOqstu5bpHsj6syeqSyxJeNrgg46S83oYAD+HlVaQaUVnFxDzPySFLFlCpqJVCqFRqOBaDQqaitNrGqlIrO6dGT1HuIeYy8fKtlsCHw1stksrly5Igo0koL0KXTChZnddDrt61XFM4dgmaJN0yUJx3Fw69YtZLNZvPPOOzg+PkYkEvH5WIBflVosFqWnIH+m+7UsFgsp59IlezagWCzihRdeQDabxf379+G6riQddLKWZADJxPl8LgGOVm5SkccG17aU9QJPnrNUKuHWrVvI5/N4+PChKGoI3beL/RX39vZkTwRBKzBsIAOANXlWrVZx584d5HI5fPDBB9LgWxNnPD95XjYaDbiuK2eN9jV4Htva46ter+Oll14Se5DsAfzKbk2OkCwi0c7zA4AM8KGa0wYlHrB+hkajgfl8jmQyiffffx/RaNSnpqKPRntQ4arvDd7FTHJRzcbeq7bYI5FIoF6vy754+PChtBfhZ6zJRL6HpBGfk31n6ZNqe9jgp/J8BIBarYZkMonZbIaPP/4YqVRKYjXdY5XrQ/v19D+ovNOvoS0vKnG3Jc8uALpXBpsnuq4r/SW0NJGEQVjKz0zozQJAVCNmU00z26+DwjDZhYQhnXJTqaidex5Q+jVhWieULlPuPhgMfI3hgXUjdG0TOrfcX2Epd6YjViwWpT+NJkN0OZlu6m0GNjaWnpnQEnmuDzpt7KVA+TxJMlPBx/ebCjbbQCeWDpkun6FjH4msp1ByOpreJ3rIABu8kjyxzSZMOtHR5Oecy+Uwn8/R6XSkZyKVeLyDqDzTTfRzuRzK5TJyuZyV/RM5jZV7gudIPp/HeDxGp9ORvizayScRS1sQusG8jVNqM5kM6vW6kB06OOFZwVIREoqcZqt7spp3LfeXbWRiNpvFzs6OBLsApLSVe0CXGyWTSZRKJYxGI1HfafDu4XRJm8gzAMjlctjb25Nn1wNHuD/00BWeEWZZtD47adtisWiN0orIZDKoVqvSm4r3BZNQZkkziQBtI9oNWPtsvJ9tUNIQVMEUi0W0220A6+nD/MzZ00sTh1w7OilskkLsPWgLWUTo6igtcpjP58hkMrhx4wYODg5Ehaj9L54pLNOcTCY+f8XWMlb9OTJhu1gsUKlUpCcaVaraLzXtEYlExCa8b21SefO+oD9h9o69fv06XnjhBdy4cQOFQsH3Pn7RT+P6mUwmgWvoecOeTyEE0BnNSCQiI1v7/T6azaaoiNiEkSOc2eCZzlpYyBEA4qhTRcbpgCylYFDHDJUGVQI2OSLPAsd3x2IxtNttYejZb4K9vHRmS5OxfF1YQMctkUjI2GetgqBqQpNndNrY8JdOns3gZcFx5qPRCL1eD+PxWLIvJNK0+oz2CJomaKtNzKx/uVyWn83nc7TbbV8G3PM8yWxp5zWXyyGfz0uJmk29mzSYxeeEIjoqxWIR8/kcp6eniESeTP+q1+tYrVbS0wyATEWjTUulEhqNhq+swiYkEgl5dpZsZjIZ7OzsYDwe4+TkBKPRSAgCTkhMpVK+BvnAk7VWqVRw5coVKT+zzSbpdBq7u7uIRCIycZPNyz3Pw/HxMabTqa/XjOM40kJC93zS5yvXGveWLSgUCr4yO54j9XpdBtToxEMmk0Gj0cByuZQAUU/05VrhXaV7qdmAcrmMl19+2de3i2sAgHzePD8zmQx2d3elmTxhJvFyuRx2d3ettMfdu3cl0CMJwDvWLH3noA3P83wqaJY5M3CmQs0me1Axdf36dek7O51OfUk4PdkY8PdYpI2Y0AHW6m/eRzZMYyUikQgcx8H+/j56vR5Wq/W0SAC+RuYM9rXCmfuIvb+0H0blqk3kKv0KADg5OZGWIePxGNPpFOVyGS+99JIMQuB7SCZyDfG8GQ6HkhTO5/MoFovWKDWB9cAi7otIJCJVILPZDLdv38Ybb7yBWq2GRqMh79EkEM9YJmyGw6EQ0roX7WUHn4tJTE4lZtJqNpvhtddew+c//3mUy2WfPfgnfwfXRyQSEXvoNXQRsOMEDwlMVYieXsUxxlTW6OZ4YVCKfBLQHuxnpjN7ZNypyGI2NGxkoj5AtT2YzaGSSktadVYvjLYIUlSRKOQ60UM4gl5vOzTpwyDG7GnFC5r/bTam1X/q32kj9D7RJUb6s+bZqktagbVSS2fywkAo8t/Pz9dUDG1S6mpnxbSLjfagDUxCxxzUo50uM3vJ/UWFgE3lNCa43vl5cl0wqNfrwcz4mo4pHVY9aMGWQI/Q/pVWBvCsCLJHkHJEv4Z20CXTtsBUCn0Se3A9aTuY54ouSbIJJtkBrId66UFFBM8afYcEnbV639h0jnBd6wBf3y1mEGuqQoBgpaZeHzbZAzjvm/K5KAYwh/eYyiLt1/O99ONt2y9E0L2bTCZRqVRQLpd9Sjz+qe1BtZqumjDPGFug7wl9VmazWdRqtXN9MbXtKBoJsoeNyTtTQUZeYz6fw3Ec1Ot1SdSZ79PPyxYTQVVGF4EtefacoC8RkiD8fq/Xw4MHDyTDG4vFsL+/LyOcycDb0oT2k4Abikoz9qeaTCbo9/s4PT0FALlcK5UKisUiHMdBsVi0Zhz89wLTkWcGx/M89Pt9RKNRYd0pgWW2mNmOsJRtcr+QSOXIYo50pkKEze95qLJXDyXPYbEHoUu9+/0+RqMRPM/DaDRCt9vFxx9/jNVqJSOh8/m8qEhYQmMrCfA0LBYLeJ6H6XSK0WiE2WyGTqeDDz/8UGxFopXKLF7aLMezzSkJAkmR4XAoQyNGo5F8r91uS/9E9hbRCRoqBliGYeM60U4VE1PcD/P5HMPhUM5YfjE4poOn1QC1Wg37+/solUpWrhEdzM5mM1kPrutKQ+OgfolsF2GWjFANwJ54tq0Rkj9sicE+kP1+X1TvgJ8M0uS7GQiTaOEwCdvIAE2G8b7tdDoYDAaiIEkkEueeX5fkAWtyWpeR21jWG0SWjkYjaXDNgFa/XpPTwHpID22mVZ223b+6/QXXOc8Pqln10BBNBHCfTSYTdLtd3++xcco14zfP8zCbzaRvG30OqlrpWwD+/UKbDIdDnJycYLFYSBkaSWzbyFXGbLPZDMViUSo9XNfF3t4ePvOZz8hgGQ2enclkEv1+Hw8fPpR7WSuObFofADCdTuG6LoAnw2ko+qAq8e7du8jn875hGsC6giCVSqHb7eKDDz6QeBBYE7O28QBM6sfjcVSrVenxNxqNcO3aNezt7QVOVWU5fCaTQbfbFY5E9yzmnXsRCBf7cImhN7/OYAHrw0c3fOeioePC0oiwEAE6O2eqQ+jA6tIJOh0snWCPhTDZgzCVASw/jEaj0osFgAQ7WiUSFqUVocseptOpEM/sWaSzECTLdBP5sIFrg72Z9IQ4lnICwHg8lnICPfL6Ii+bHzTMM5X24Dmq+znRTgAksCPprJsf2wptCz0kQitIOGiDNtIj4nV/J37Z5sQHgfuF+0GrM3nGauIIOD9NjwMDbCUTAf/5yM+eJBoVqsBanUjbEFpZlc1mrezNQ+iMtiYKh8OhrBEGPEG9VU3yTDcLt5VM5Oer94smmINUAVpBopVFWuVso6LX/HwjkYhM4GU/RPP1uoxRK2k04WirMlGrpDQJz3XB+9QcqqC/eN5wH2kyyTZ7aDKRvhV9j1QqhVqthlqtFljSTEKWBJxW8GlS3ybQr2AyLpPJyNARthnh1GvCJBQ5FI3fYyLLNuWZ2ZuaCiv2n3UcB5VKRdqEaOiKCPqu9MkWi8U5BagtoC/BxDUAaalRKpVkqqi57jW5SnvQPlpotC3bNPCLv/iL+A//4T/g3/ybf4Nf/uVffuprf/M3fxP/6l/9KxwfH+PTn/40/t2/+3f4/Oc//3z+od8DIpGI1P4mEglMJhNfQ3RdPz8ejzEcDuF5HjzPkwM6TORIJBKRfhGpVEp6E5m14tFo9JwKK5lMSv+vsDSEB9Z9U+LxOPr9PjKZDB4+fCiOPpUAugcaVVimrNV2RCJPav8rlQqi0SgajQbS6TTOzs4AwBfgaaUJJ0vq6ZJhQCQSkXH38XhcPvt2u+1z2E2CjXbwPA/ZbFZIJNvBrHe1WsV4PBano9frwfM8AP5yG0rhx+OxqDjj8bhkOm0H+2xUq1W5Jzg6nj2+OKEIWJf6Ur2ZSCQwm83EYbNZ2UvHivsFgOwZz/POOec6AGCWlDbM5XKoVCrI5XJWrhMdpOgegXp96HOU5AknGGvSmb1obLcHs9bFYhG1Wk2IEZ6p+rWA/xxh8Mw+cRzCoIeS2IR4PC49mMrlMqrVqtiDw6z0M2myCIAQbPRdSRDYSJwBa8VDPp9HqVRCqVTyKb55dugyRU0CmdUlXBu2tgfQ64MqM+4H/qxYLPrK8viMup0EFVZBZKON4D1JYQP7Jlar1XMDAwh9L3MAg15HttmCxKoe8MaBIrw3OWE2iBzh806nUwwGA7HnphYTNkD7EgCkj2wul5N9EkQK6n0xnU7R7/dFmQmse1rbFO/qZBywPgvL5TJWq5UM9Apa9zxb2BOd8TDvWZ4tF2WPS+kd//7v/z6+/OUvY39//5mv/S//5b/gV37lV/Bbv/Vb+MIXvoAvfelL+Mmf/Encu3dPGtBdJqRSKZRKJblYeUnrxQBAStQGgwF6vZ44/rYeKJvAsphcLofFYgHHcUTeSxYfgBAinueh2+0iHo9jMpmEqiyP5Eij0RCSo9fr4b333gPgVx3RUSUpQhm5qWq0GZHIusk5xxvn83l89NFHANZOKrDO+lO1qL94sdvmmJggWcT1EY1G4bouHj16dC7bTRKViop0Oo3BYCCN5cOASCSCQqGAnZ0dTCYT5HI5DIdDHB8fnwt6WWqjg2NOOCZ5Zvv6iEajKBaL2Nvbk3tiNBrh5OQErutKw1lmgBkg6x56JM9YymmrTeiIlkol1Ot1+ftoNMLZ2RnG47FkNmOxmJAhVLeSaKSDV6/XrWrkbIJZa8dxUKvVJOgZjUZotVqSyeXnzeQdz9DFYiGlVo7jYG9vD47jWGkPrutUKoVqtYqdnR05F4bDITqdjm/IjKl+JmnGc1QPnLBxv1BNyOB/d3dXWiIMBgOZKqiVZiSCdJkv1fF6Giv3nU3g9MBisYhKpYKdnR1Raw4GAwyHQ9/AAP3MvHu1PfTPbWwPQHvQJp7n+Up2SQ4wKROkZNRJK/aSs51A4z3J/maRSAR7e3tS4m8qrXQCnOQZ7xm+xkY/hOeiJlPpn+7s7KBYLMpglk3gWcPyPa0Gtym+ow9FpTv3PhPeJFWDVP30R5gE7vf7su+C+lDask40gUbCOZfLCYm2SU0Xi8VQKBQwGAyklcBqtUKxWEQkEvHZ4yJw6U7xw8ND/IN/8A/wO7/zO5+o9Opf/+t/jb/39/4efuEXfgGvvPIKfuu3fgvZbBb/8T/+x+fwr/3eoaXbetqI+UXnw2w6GTboUqGgxqP802ymacrqwwJePixL1ZlKndFjhoc94RgA2+qIbALHVTO7r51xvS54AOsSNHMaaRjA9cGsZlDvFd2kWROutEnY1oful6DLQjjVimsHwLlGrGGDHu9uqnJ51mpbUXm2qZ+TzaCajsoAs2+VPlfNXl90yILuHltBezB4NUszzc9c90AD1pON9dQvW8FnZd8lHdgGJZ+C9gNfl0wmrexFo8H9oO0RNDCArzXPCG03qvFsvWs0+cO7lIQHlQ6bhq5o/4v20P3wbIR5BsZiMV+bBN0KQL9Hf2kyxNbyM8KMz3jXUl1H1a4Z1GvSmWtK/z59H9kE7hOqxkiiUrXMOzVooIie1syfa9/dNnCv0B7sr6v9j02kIMtcqU7TanBNRNvkt+qzlPZgYhZ4+kA3DpvQJdBaRc/3XxQulfJsuVzi53/+5/FP/sk/wauvvvrM10+nU/z5n/85fvVXf1W+F41G8RM/8RP4kz/5k43v42FP9Pv97+8f/j2AAZ123rmwdE8NlhM4jiMXuCbXwoJkMgnHceRy1k6ctlEul5P6aJIpeuJXWMCyTR7AvEy1I8pyJN0MPp/PI5vNSsPRsIDKMz672auJe4POKXsFavvY1qB3E6g8q9frEuhrJ417SRNIkUhEFJrMktoc9GpQedZoNNBsNnF0dORr0pzL5bC/vy9l78C6v6T+HWFYG8CTu48qqU6ng2azKc3xgfX6YBkWlUfT6VTk8WZSx2boMtZer4fj42NRUfHnfFZTIWE6fUENbW1DNPpk2lepVEK73Ua/35cMuQmdLda94YAnTZAPDg5QKpWs3jvMbLPsu9frYTweiwqPMMvuAD9ZVKlUUK1WJSNuG7jWWa7oOA56vR5arZasD7O/qJnY497hGRTUENsWaHKE52K320Wz2RRihCozwixHBCCtNbLZLAqFgrVqXiZktN/d7XZ9PYhIHGmY5DTXB/0zG3uNUrFaKBRkCNN0OsXJyQlarRYWiwUKhQJqtRru3r3re280GpXSPbaL4N1C8t229cFqmXK5jMVigZ2dHQwGAzx48ABnZ2eo1+toNpuYzWbSJ5NIJpPyet0XS/siNtkCWNuDvR+XyyWGwyEePXok7UQ4uMqM0/L5PF555RUUi0W0Wi3pAcd+xVS1XZTS6i8Lxl+6aopDq1gpE5SwrVQq+NEf/VE0m028//77OD4+ljZX5FAusk3RpTq1/uW//JeIx+P4h//wH36i1zebTdmwGjs7Ozg+Pt74vt/4jd9AsViUr6tXr35f/+7vBdrxAOBrwqmDFl5K+kANU6BHaMeUG4zf1w4JbWEGd2GzCbO2DNT0waKfmTbbpEALA/icWuVgNrFmQMM/tV30mgkLtPLM7IGg95J2wni50Ca2OWibYK4P3XsDgEylzWQy4qgwY84seZj2C7AOdLQ6gGcIzwqdcKBDxtJVrey1HSyD0PbQJQ86OUOySO8p2kPfzbbbxVQWcR9olbeGme2mM889Z7M9eH7wOZ5WEhOk2qVNmJSwbSqcCe1XAJAS5k2v3aTEow9j88ARTSiy/yEnj/J80CpW/qmVVlwfXGM2kUQaWjHFPxeLhRCJ7I0YFNSb6kSSCjafpzoe4fpgIpNtVHTSitDnzSallY3xDPd7Op0W5Rn7ZrL8W/tlBJM5bJ6v7aHXho32ICnK5wMgfpY5oEi/r1gsolwuI5VKnbMHcLFKq78s6EfRF9M9d5/W2y6ZTKJWq6FeryOTyQTGwRe5Ni7sNP+d3/kdqefN5/P4X//rf+Hf/tt/i9/+7d/+oRvkV3/1V9Hr9eTr4cOHP9T/XxDm8znOzs7w6NEjDIdDXy+a5fLJmGuOCtcyRdtkm88Cn22xWOD4+BgPHz7EaDSSTcbAZjqdiqqEE25MJyUMoNIBAE5PT3F4eIjRaHRupDeVAHr6WZimjxLstxGPx9Fut3F2dobZbCZlIaYDxobWVFjZ7MCboPKs0Wggn8/L8AxmMOnQ6XWiJfX5fF4m24QBkUgElUoF169fR7ValT4zLA1JpVKiRKS6CFjbpFQqiaMShjUSjT4ZqnH79m3s7OxINlcHgiyR14QR8KQUj83Cs9nshTsmPwjEYjHs7u7i9u3baDQasgbMFgnaIaOTynMkn8+L6szW4JeIx+NoNBq4efMm6vX6uVKhoDMjGo1KEEjiTU8Ms3mN0B7Xr19HrVY7p/Dns1GRZd6xDAgcx0G1WkUul7vIx/m+QIKkWCyi0WiIYjuIEGT1BJVUmljVyhFblZr6vGTwm06nN5YaapIdwLmAMKj9hk3gOtcEiTnhPaj820xKUDWj1SI22oMJKtpBk2jP+oxpD7ZL0AQkiUWbSEWeG3pNMIlNxRT/NO9PLRJhWbQmH5mosa2SRifxN4lhgj5jqlQ5iIfro9frYTAYSFmnTf5qENmlBURPEwXp2JbK1eFwiG63i8FggFQqhWKx6Ost+DxxYavyp3/6p/GFL3xB/v67v/u7OD09xbVr1+R7i8UC/+gf/SN86UtfwoMHD879jlqthlgshpOTE9/3T05OsLu7u/H/nUqlfPLR5wkulMVigVarhaOjI4zHY5/EnYoBz/NkQg0PECrVwgJursVigWaz6SOLAEgwrEvUtFNnW0PJZ4GOymq18q2PZDLpk+xqmTNLJC5DHfgPGolEQhqy9vt9tNttzGYzn+pBX0RUItF5t7V3wibkcjlUq1UcHR1hOByi3+/LBFY6cFwXwNpBYZPOfD4fKvKsXC5juVyi1WphNptJWZ7O/nG4ht4XLNkqFosXdhf8oBGNRlGv10UWrweucH1sIpQ1mci9ZYuDtgm0x82bNwNLdU3iTCs1WWJDZzUM7QFisRgajYYM3dGqOt0gX58Zet/wbuIUQmbUbUUsFkO1WsVwOMTh4SGSyWTg8BAd1ESjUZ/iiOdIuVyW7LitiMViQozynmCpHeDv60Uf2iTPqPYk2WQjeCbEYjGkUink83lJXgatDx0MAn7yjGeJzX4In4uECG0R9LwmdNm3VvWaFSY2QfclNqeofhLyi/cy/TQqtDR5ZhN0Uo77gMkXfgWR8IxrWQLNcujhcCg+mW0JcJ4FZgWIbjGzaY2wUoL3Kskzth1hEsdGf1WfmUHJyiCwxJv3Kltq9Pt9EZk4jiMlnM8bF3a7sWac+Pt//+/jp37qp3yv+cmf/En8/M//PH7hF34h8Hckk0l85jOfwR/+4R/iZ37mZwA8Oaz/8A//EL/0S7/0Q/u3/6CgG/amUilRkBC8bDjqmRmbMJEjwNop48QzKqo44YsXrR4Tz8snbMozHizAujcfyREdDAP+EfHaHmGC7oWn14eZsaAjotdEmNYF4G/qzGflBF6CZ4S2g77QqdgLA7RCIBqNnisPYB8WlpToUjz2TmDJQBigP2ful009MvQQCdqQAUHY7MHnMe9RfVYyuNPv25QhDgN0w2+zb4hWiwB+MsEM7my2DUuWOUGTJUbm3aGfP0hNwODZZlsAT+yhp1WzJw39MFNhpgkDrTixVWFlguuDttA9ekw/i8/LEjaeo2FLaFIxRZ8TgBCoQXuGEzr12UEf3lZfVfvoeuKfLlsOSrZw2uLOzo5MMmb5PKdV2gjTHvo+0aXPpj0SiQTq9To8z8N4PMZgMEAkEvH5bDZC20MPIDKHMpmIx+Mol8uYz+e+6aR6AIWNcY1+Xh3Da980yCZUnk2nU1F6RiIREdfoEvqLwKXxkqvVKqrVqu97iUQCu7u7ePHFF+V7P/7jP46f/dmfFXLsV37lV/B3/+7fxWc/+1l8/vOfx5e+9CV4nreRcLsM4CLhxiKjDMAXzNGRcV0X6XRaFottmYmngQfNarWC53nSPJJZb5Ily+XSx8RnMhmxR1jIAGB92QCA67rodruYTqdSAkEndrFYyLhr13XlkLnI0b0/DDCoj8fj8tlTWUTwQKbzzy+bxjl/UpD0YYaOSis2J9WXNdcBg7ywlW0Ca3tEo1EMh0MMBgN57ul0ilarJQpeqmv4nmq1ikajYb2CRoMlJdFoFK7rij00ocx1MpvNhDBLp9PSA9T2XlYabPoNQOyhCdZIJCJ3CxMVzHYzYx6m+5ZrYDqdYjAYYDgcik9Bm/BuIZGky8FZfhMGsmi5XMLzPF8LD96hWnEXiUR8NtCT5bh/dJ9SWzGfz9HtdnF6eop2u412ux2YpGTWX5fxse9bJpMJzb6Zz+cyOKHdbsv6YOBnkoksqyqVStLfh72cbE5s8vnYToY+p+d5shaCpikmk0ns7e3hxo0b4pNFo1FMJhPpE2ajj6bb6LDPGYlVAL6G9xqZTAYvvfQSUqkUPvroI3z88ccAIHYMIu5tgI5ZaA/6WroSxDwPcrkcXn/9dezs7GC1WqHT6QAABoNBKOyxWq1kv2jifdP9mcvlcPv2bdTrdVkfi8UC3W4XAHwEmk3Q5exMVvEMMYeMaKRSKTQaDWQyGdRqNZTLZYxGI6ky6ff7GI1GchY/73Pk0pBnnxT3799Hs9mUv//tv/23cXZ2hl/7tV/D8fEx3njjDfz3//7fzw0RuKwwszWUsLK0k5eubmZr2+b5pNDNiXVpDZ/XlICHTXUG+PtFaAKE0GUjWiEQZnvwouE+CHJC+exBo+Rtc86eBi155n7Ra8QkSfR7tHIiLNDld9wDurRZE6v6PSTRWGoQFmjHXp8LJjYpBcK4PkiEPO2M1PbQZ3CYzg7Af2don0IjqEeJWWoRFtvoLLi+X8y9oc9O0x5BijxbYSrZgxp9m8+uyxbNNWI79B2iE7lBMO9Z/WcY9ov+92tlatAdy9eTZGbgrN9vs69qlv7rUsxNn7Uu/2YFgD5rbLWHeU+YseumuzQWi/laI+iExdNKgS87gp6XVRC6csgEyxRns5kkH4Ka6ttuEybvhsOh3C/8Msvh6aOz+ohxoK4euCh7XGryLKjPWdD3fumXfsmKMk0TVITM53MfC6sPZAA+skRvJtsvY4KXELOZZOz53JtqxC968/ywYAYu8/kco9HoXKkRsHZiwmgHwC+B1oEfewHqQRq8sLV6IAwKCQ2TTNRBH2XQ/DvXC9cMlQJhKcsD/HJv2oB7QZcM8DX8UzcjDZM9CDrzmgxgya85cTXISQ3L/UKSSE+6CiKL9N0znU4v6F/7wwUD2PF4vLH8DHii1iuXy/A8D4eHh5LUo6JIT3e2GfystT2CkEgkUCwWMZ1Opc8XiTQqo8MwbRNYE6e8Z4N8Dq4H2oD3EddIJpOx3h68Z1l2GI/HfXdL0Ou1XfT6CEOvUQay1WoVnufh0aNH8DzP1xdx0zpJJBLSOy/IHrbdNfRJM5kMdnd3EYlE8ODBA7RaLTiOA9d1kcvlAitA9NlBm7IigCSjbeBeyWQy2NnZQSKRwDe+8Q3cv38fe3t70sPsacpL+iDszVsqleQ+ti3e5fpIp9Oo1WqIRqM4OTnBe++9h2q1ivF4LMkGfYfq84N3dTweR61WEzWrresDWPevns1m+OCDD/DBBx8gmUzi7t27AM73P9RJGfaAj0ajqNVqcBwHiUTiQhW94YsaLIHOUlEOTac9yCnVahIbN9CzwIODvb3MXj1BbL7N2YlN0M/Hw4TBH7+nM9wmQRI2mPuEa4POGO1FR1+XLYaVPOPnT3voLJ9eC6aaho5sGBQSGtp519k5fv5Bl7ImTGwnAYKgSXWzwbl+Xr1GwqIW0dBZyqAAD/A7rTwvwrZHgDWhqvu+AZCemgRJAyoCdNNjrp8wKBS5R8x+sqY/oRs5kxDSe4nnSBhIeO1jbQpMTKWZqUTTPb9sBgPgbDaLWCwmCalN68RUJPK+ZRmfrfbQCScO2YnFYr4yxU3+p+6Dx/URBnvQfyiXyxK3ua6L4XAoAwCCbGIqd0koFAoFIU1si2e0kr9YLMpwt5OTE3S7XUlcbXou7XNwaInjOFbbA3hStlwoFDAej9HtdoVgNe9f/T7tn83nc5luTbLINlsQfLZ0Oo1YLIbj42Pcv38ft2/fFpIw6D1aQDIej5HNZuE4DgqFgnAFF7VG7Dy9LAY/6Pl8Lv02+v2+sKqFQkHqxFOpFHZ3d1EsFiVTE+YAZzKZSHPEyWQist54PI5MJoNUKoVqtQrHcZDL5cQetjvxGpoA0aU10+nU56Tzz0KhILaxbcz1J4Hu4wX41Wd0PujMLJdLsYvOiodpfXAtaLkz1wngV2lqmfRqtQpN0KvBS9UsCdHrw5weqSd9hW19UA7Pnn9AMEGmzwhdlrTJ6bcR7GnV6XTged5G1bYmlql45roajUa+oNlmLJdLDAYDNJtNuK67MRFHsoj9q+iksrH+0wZR2ATd84yf+yZVERWbOgFhJi1sXx+mEu9ZJBHtkkqlfL3wwpSkMRvCPy1Yi0QiPrKNvinXju1JGird2beIdy4HTAS1GKE92K9JD9yw3U9dLBbwPA/D4RDD4RDT6RSdTgf379+XXtUaJNzYD439mjeVNdqG+XyOwWAgMe1gMMDDhw/x9ttvY2dnBz/yIz+CTCYjr9fnKgkSszWRzWfqZDJBu91Gq9VCp9NBt9vF/fv38X//7/9FrVbDG2+8gUqlIq8PIos4ME+LJGz0z3i39Ho9tNttnJ2d4fHjx7h37x7++I//GNVqFZ/61KdQLBYD3zsajWTKJv1V9jh+Wt+0Hya25NkFgJdQq9XC8fExms0m2u02HMfBzs4OHMdBtVpFsViU6Sz5fF6yNWG4eAgeCrPZTBo68+Bl81U29y4UCmg0GqjX6zKiNmxkgFZP6SlgHONMNQDHp9dqNRQKBSETw6a00mSRJhWZrSBZRmc/qImz7U6rxmw2E3JEl9Xoqb2r1ZMm38yImoMDwmKP1erJgAjXdaWsGVgr8qLRKLLZrEyLM8uRdAP0MGC1WmE4HKLb7cLzPJ8TqglDTRrqkl8mLZ7Wl8MmLJdLtNttHB4eotVqbSzbBCAlZyyHnkwmGAwGMqiHvVtsxmKxwOnpKT766KNz9tA2icViojCh8owOLIeUMAtsUzmNicVigXa7jaOjI/R6vY1KK6qp9N2infiwkGfL5VIaOZPs2NRnV5cm5XI58cW0rWwfoEC/lMMzNIEWpKSJRqNSckYfhYRJGNol8L5lg3zahINndAILWJ8j5XIZruuK/cLSW5NkUafTkQEKh4eHcF0XBwcH+Jt/82/6Xq/PVfqsOvlr6znK82E8HuP09BTHx8c4OztDu93GX/zFX8DzPFy9ehXXrl3D3t6evE+TqwBkkISunNB/2gT6Yg8fPsTx8TEePXqEo6MjvP322+h2u7hx4wZ2d3d95Bmw9s/of3CwhtmaxaZ7l5/faDTC0dERDg8Pcf/+fXznO9/BZDLBo0ePcOvWLezv7weSZzrpBwC1Wg2z2UwGKTQajef2LBp2n+YhAbNTuv7dcRwUi0WphWfTPJsP2SAEOWa8XJkBz+VyyGazyOfz0mxTE0VhtIe2iZbzMlOjp1yF3R5BAR4dDp3hXi6XvoloYVTimfYwbaJ7e+kvs8FzWPCsAFbbyVxHtjutQXjafjFfp+0S9J4wwCznBc6PRTfVy3ROP8l4edug7WGeEYQ+L7RyNSwkkcamfWJ+1rqUN6h0L0zr41lnR9D39XuoPgsDdAD/rLVvrh2+NixKvKB1/6xzQfscfF9YlGe8I7T/MZ/PpXTTVOLRj2cPVn0O2+678/OlMpGEz3g8RqfTgeM458hV3S6B9gBwriTcRptEIhFfNRVt4nkeWq0WSqXSuSSlWS2ik7yMh23eOxRCjMdjEYa4rotWq4VKpfLUpC0TGYBfBHCR8Uw4bjgLwZLEYrGI3d1djMdjVCoVvPrqqyiXy6hUKigWi8hkMiiXy0ilUshkMqG4hIMQiUTkGYvFImq1GqrVKm7duoV8Po9GoyGE4s7ODrLZLLLZbKiUI4DfGaHjkclkJGNVr9eRyWTgOA6y2Sx2dnawu7srCr2wTQ+kQ6KzLYlEAplMBvl8Htls1jf2vFwuo9FooFqths4eukSTNuFgBF1WtFgsfH1XWNbLr7DYA1iTZ7SJHltNZ0VP9dFKgjCWsQZBB/509s1JnBwLr99jO9iHJZPJSK8N9k7UgW5Qqbwu1QwLyRqJROQu2VQ6RHAtcL9Eo1E5c9jnSw/isBH0OXQvM63K1GuEa2c+n8uwGqqhucZsV1rp4F73/qMvEkTAa3vQV0mn08jn80in0xf0JD8YmEknbYtn9SXmvmF/L7ZjsXW/mCS7SbZvIjm4Lli2Rd+NlRI2kiP630vlnVZLsWokaIACeydGIhFMp1PxYymSsLENDT9D9u6mv8W/N5tN5PP5c4N4OHRhOp0iEolgMplInMN4hiSJTWuE/9b5fI5+v49+vy/tMIbDIY6OjpDP58+VG2o/nur3WCyGarWKSqUCx3GsHDxCe1At1u/3xd/s9/t49OgRSqVS4KAmnrv0y5LJpFTnXb16FaVSCaVS6ULWx5Y8uyBwoySTSWSzWTkwarUaKpUKKpUKCoWCTB/R2SvbDtdPAu240fnipCPHcVAqlaT3G8sEwmgPOl/A2ibsK0KJsy6VyOVyoswLsz20I8ISK5Zt8oBdrVYSDNl68T4L2h7MbJqZS52d0lN9dPYqLDB7Qeh1wkwXHVkd3ADhVJ4FgUEfcF4pwO+HTWFFaBWzGfiZ+4D2COq9Ega70OfgmblJeUboknBdssZzxfZzRCsfSKKTWDXtoVV45voISxkaEKxeDjojtbrKvJN4P4chSROkyHzWntH7hsM46K+ECc9SBml7aSUv7WG7sgiA7y4F/ArFIPJMx3FU2ph+rG324OcLQPrh8dl1AjOoJx7JIr4WgIgodH8820Ay0ewjy3JMljGb4PNyXUUi6z6KtrehoRKPrUGYzPY8L9AeQUo8tmLRFXrpdHpLnv1VAll5z/MwGAzQ7XaRTCYxHA5lMYxGI8ng6UygbYfrs8CNwQaA3EzpdBqj0QjxeBxnZ2dwXRf1eh2lUikUvQKCoA+L6XQq/WX0MAUA6Ha7MqknzNMldWBCZREv6GQyKb3gdKkVLyCbJc6boMsgeDlTKcOLmQEe8MQxCzOZqO2h1XjM8p2cnMgkYwa6VODRLmEKarQ9dLNr4Hz/QF1CQ4VzpVJBKpW64Kf4wYMKAa4NOqh0+vVQEpbFl0olUX2HZc/oNaEboZtlq1QQaKVNMpkMheKMYFmR7iGpSULztVqFyGSNVhnZ3iswqOeZ2X+I0CQqgzkO2Oh0OshkMhiNRs/9GX6QYB+n8XjsO0f52Zs20eQ01c1sdE1fxWZospkKXtpi0+tJhMRiMdlfw+EQnuedK+OzDfRNgwiNTSWs7H9H+5E8GAwGVtuDcUtQifImslm/HliTK/1+H4lEArPZzOp7xkxC6MnMVBmarzfJotFohFarJX3QbCWbAUi8wnXO6rtKpYJyufxUP5x37Wg0wunpKWazGa5du3ah8V14ogbLwEktvV4PnU4H7XYb8XjcRxpFIhHUajXUajVx4G1k4T8Jlssnk68ocx0MBkilUjKF1HVdcViuXr0qjkzYyABgnclhc1Y6palUShwwNkhnLwGSZ2Eli3Rz86BBCjrjx/fo3glhAD9fTSbqJqJ01AGI48E+iiTPwqKQIGgPkkW6oWq/38fh4aGQz8A6y6tVm7aXW2loe2hyhH/XQwG0aiaTyaBer0tZeNigS56Xy6XPUdO9WmiTdDqNarWKarUqySzbz1XaQE/L044sAz4zwNU9WU3Vms1YrdZTvEiwayWmDoB5v5Ag0WXQvKdtDn6BNXnW6/WEPNOKmiBCgAHhYrEQIrLT6SCZTMLzvOf9CD9QMNjjZ6ttEKQa4X2byWQwGAwwHo8Ri8XQarUAAMPhUEhHG6FJ9CDVbhCZqMkzkkXD4RCpVCqwTMsm6DK7T+JTaXvQnyVZlEwmpXzR5vWh24eYfrgJkzybzWZCvsdiMfFhbbWHhiYXWTW0ySZa4TwcDnF2dgYAvv1io014nvI5otEnA1Z2d3dRr9efWo5KJa/rujg8PJTfsyXP/gpBN9xkxlL3YNHlRVSX6KlHYYPZJ4KqCH2I0AZmQ8ow2oMwG9TqQ0KvCXMCy18V6ANTl9CQLAirPZ7lTJilAub7bLx0nwbtoOlMnw769GuDsoFhsQmdM1MdpD933cSar6EddKATBrDkgUNmdBmaCVNBoJVWYSGbaQ+q2fUdq0GFBCcZ6/fTfmHYNwxm2Udmk6II8A+V0HeNvqdtv29I/rAlBtfG0z5ns9SZDaFHo5H1SjytJNNqK+B8yTdhlu2REAiD0orrI5lMCkGi/YqnlW8C635gTAQHEZA2gWQRy+m4Z55lC9OPH41GcF1XCFq+zjboJAvXh24V8kmeiQQJe6GZqmiboJW5vE/pm30S9TbjXQpqzIm/Nq4Rru9UKoVcLidtmEgoPwvaHnq/XAS25Nlzhs7+slxzNptJKRHwZIHoUiSO8LVtRO0ngW6wqeXLzFyQIOJByrICNu+1+bIJgtkUng3heejywmUpged58DwP2WzWemc1CGbme7Va+Rq98+ckoUejkYxSN4noMMDs4aQDWpM0MpUTRFhswX3BPoB0VnQ5ou73phVqAMTJCxNZlMvlUK1W4TiOPJvuZ8a9wL4RvFOSySQqlYoorcKAWCyGer2O+XyODz/8EMlk8lyyiudJoVBAuVwWZW8ikZA+pLY16N2EeDyOvb09DIdDNJtNaUzMO4ZIJBKo1WqYz+dIp9PnkjgMkGwvd47H49jd3cXNmzfR7/dx//59ADjXIF8/M9spAE/2E1WcF+3I/yAQj8dRq9VwcHCATqcj/kZQHzj+t1ZmcR01m02sViupFrAV8Xgc5XIZ9XpdzlOSYs8aoMByz9lshsePH2MwGKDX613Qk/xgEI/HUSqVMBqNUCgUkMvlxB99GjlCn5Zq1+PjY7iuKy0mADt9kkQigUqlgtlshlKphEKhcG7Ylwb9NK1adV0Xjx49EnvYTBYlEgmUSiVMJhNp5E7ibNOwDLNMcTAY4OOPP4bruhIbA7CyVQAHqOTzeZTLZfGtCoUCstls4OdsnrOu6+LDDz/EYDBAu92WNka2gj77zs4OptMp9vb2cOXKFTQajaf6WbRLr9fD+++/j16vh8Fg4Gst8Lxh76dgMXS2TvcmYuDHg4SBD8kUmx2RTTAbrAbZQ/ezMvv2hA2a9NAN0PW4b5Nc0yVHYSKKiKByAPOS0XbZ1LcmLDCzvSQRn/a5axVSmKDLWE3lGb+ne9/p5w+LgkZDN+sOUlrpvk26vJPKszBNYzWVVuYaAdb2YFZY2yqof4vNYLNdx3Ek0xukxGPZKktLeK/wdWYQaCvY689UJm56rf6ZOVgCCO5zZBP4ubMPJO+VTcQI/TbetfTPWFERBmWRbl7Ovl3PUuJpnzYSiWA8HvsaxNsKKvF070OWwT/rfcDaNpPJBIlEIlT2oNKKpWmbzkbzvGXfxaDSYNugle9BSrxN5Bn/pN9mTuy02R70MalQpI/xLCUe36sFAawwCkPcy57DtMnTJhFrOwIQe1z0/bIlz54zdEkZ+yMwcMnlcvA8D6vVShYVJd8McsIGOl0AfCUDVJ9R7s6NxR4lrIkPG8zeXcwy8MCdTqdCquqygPF47FNUhAWaVNVkIi9a/cxmb4VnSehthXbQTUUZCRHahv29NKESJuieeCZoD56nmUzGN7GWl7btJICGnuymEw8AfCXe6XQamUxGesElEglkMhkJFMMCOmlUDZnBLc8T3sXa4Q8bIpEICoUCqtUqcrkcAD/ho89TDk3QE8806cp9Y7OdYrEYSqUSGo2G2EOD9iBoFyo6GTDncjkUi0XrFZvsQcMJZhomIcQv7i+q8dhjs1gshmLwCFXLvFODzg+dpCgUCqhUKlKaGIvFROUbht6aOnFLckP7ZlpJFovFUCwWUa1WUSwWpZcmCWveUbaeIVShcoLgZDIR9aFupaIVrNlsFrPZTFTNAET5bLvCWfc9JMEBPFkLLOPW9qB/lkqlUKlUsL+/L7+rXC4jm81aO4EU8PdMdF0XvV4PiUQCruuiWCzKECttD6r09vb28NJLL8m+opKP8bGN0Ouj2Wzi9PQU4/FYqs2CekLSHteuXcMbb7wh8SAVwYVC4cLu3fB4yRaBlwwd1FQqhdVqhXg8juFwiOl0ikKhIFma0WgkWa+wQZNFDOD0yHM28qWjOplM4LouEolE6O3BoIWHJUtVdUDMngkkz8IGndEO6mNGheamLLmNl+6z8LTsJJ+fWVAGe6YaKSygk26qEIG1Ko3kGYlEkmhhG6BAW5gqZn4x6OG6oNPBs5f2CZPyjHcKz1DTJrxDuD50Hx+ttArDniE5UiqVkMlk5Jn0REX+9yZ7kKzmGrMZJDtIJj6rCbreXzw3WDZeKBSsJ4uoxMvn875nMdeH3hfcX5HIk3J4JoHDYA9+3npgERCcvOL+yGazKJVK6PV6ksTgnWN7UsL0xeinM8A3ezHpcnjdZzGXy0lCw2Ywec1KGN6tOtlrro9MJoPFYoFCoYBisSg+a6FQsJYUITgAgSXLerqsOYCEdwp902KxiN3dXdlTJPBtJc6ANXk2mUxkAA+fp9frnetxp++XRqOBF154QSqtHMeB4zi+O9k2cGDVcDhEt9vF2dkZ+v0+ms2mxPqmPRj/Hhwc4OWXXxZls+M4qNVq0q/0Iuxh92luMXSWiocsR7eyVlr3udLyaJuzNSZ0NttxHJRKJbmIqcjT6hLtkNkq530adJCSyWQk+8Lvs7yEmS0d/IfVHrxUSAQBEFVENptFJBKRnnhcJ2FUWQH+9aHJVQYxhUIBwJNeCexBE0Y7EGZvMzpkAJDL5VCv1zGZTPDw4UPfORJWuwQ9I59TN3umkwb4ycaw2cUkejTZGqSm0goTPYiE77UZkYi/ITy/p5s6A/6BAfpu0Uobm4MaIhKJCFlEB1zbg2shiDjURJsermCzTUj+aOJLq5mBNXGklWdMeHJCPNVr9FVshSYTNbGhz0hNJmr7MQmhlWe2k0V8vk320OSqJotInLFkLZ/Pi9LK5vXBz5YqOhOmPbiXeF6QHGIfLNunOsdiMSGK9flJ6H5wmhxhvOs4jvhvui+YrcnNeDyOfD4v+0XfmZqI1iWJ9E/y+TwqlYrYic31bU72ptNpVCoVTCYTX0JTD79jCxGdmItGo3AcB/V6Xeyh7XpRSbwteXZBSCaTuHLlijTtpUOi2XYetsxuMMtj8wFrggdoOp3GlStXJIPJ56QDxu/pRovm5RQG6MukWq1iOBz6SCNmQD3Pw3Q6FSeNl3cY7cHsFMlEPbUmnU5jtVqh3+9jOp36CIKw2EBDB/os0eN/F4tF7OzsyGXETNemskbboTNTDHi1ba5cuYJPf/rT8DwPH374Ifr9vvw8rOV5umyTa4WfPwM7z/OEQGEJuC4TD4tNSBZR5aBVmXqdkITP5XK+puBhm3JN5dlqtfIFJuaeSCQScBwHs9lMyl2psiAhH4bkRDwelwClWCz67KF7/5mKM64R+mxUG7EszVZQ8QBAmn0D630UiUR8bRK4niqVCgCg3+8jmUxib28P169fl7I0W5FIJFCv17FcLiUpBax9NCa1ecbGYjFUq1UcHByg2WwKmdBoNFCtVpHP563eM8lkEo1GQ4J5rn8+O9XNOoFZqVTkTwoC9vb2pMG+zXdwMplErVYD8KQU1bSHXh+0B5PhxWIRlUoFyWRSys/K5bLV52oymUS1WsVisfApm7XyXQ+D412zXC5RqVRwcHCAdDotiqJ6vW51W41MJoP9/X0Rymhfi0PwxuOx3DVaJLCzs4MXX3wR6XRa7pb9/X2rKwMcx8Hdu3dRKBTw9ttv4/DwUOygFYvaHvTvr1y54iNZU6kUarWa9Oe8CGzJswsCD45UKnVOaaWz3yxHC+PkQA0t4WXQou1Bx91k78MS2ARBEwJ0SEiesVlrmIiyZyGofIj7w5w+SYR1vwA4V1ZGxQj3DmH27gk7dOKBZRK8YM21ELbzg89nPqdWA+j/1q+3OZDZBP28hGkjnQE3vxc2uwSR6XxW/Xet5OT3wmgTPWCD0PYwfS7ahsoBTcbaGuQRvD+YwNXfp0/KZ9YqXx3g8ntUhtu8Rhi46cEZGnpSLZ+VyQt95ui2CTaD64PKIu1/c23oyb1aaWXaJwyDaVgJQtUpgHP2YL9ms3cxz1dWDFwkCfCDgqlYNvsDkjzjGQH4K4949lBlZXsCnGvdJLxMe5ifu46F9YAf81yxDUxSkkAmyH/QHkGqVp477C9K+1ykMtHu3WohdE08p6xQVZVIJCT77XmeNB1NJpO+RulhAmu6x+Mx+v0+er2e9BBIp9PY2dlBLBYTVpoHqkmihQUcADAcDmW8OQ8QNtZkBnjTV5jWCNeHbszKPm+8UIB1X5agnhNhItC0IoaXDUl2PYGWf9J+egppWAJf7YToL9qD5wiJd7P0nXa03WnV0OuCzrtWDulJxToQNkn6sEDvF92fJxqN+pRlehoWHd5yuYxyuWx9uZWGtgdtoc8T01Y6wKM9njWZ0kbo+5N24NRIkmOr1UrWBu3GwDkM+0YHbeyxy/0xnU7hui46nQ4ymQyKxSKA9aANXfZqEmq2ggohfs66h9V0OkW73cbjx4/hOI4o9rRfyrsmLOXw8Xhc1ITJZNLXAJ72ODw8RLFYFHsQuj9aUOmzjUgkEiiXy9KvWg90m06nODs7w6NHj1CpVM7ZQxPRYSHPEokESqWSEEJ6oNtkMsHZ2Rk+/vhj1Ot1KQvXLRKm06n0o9WEta37hvaYTCYiAOHzTiYTnJ6e4vHjx2g0Gj7VMs9bPXTE9kQEACnH7ff7EsNpLqTZbOLk5OScPQC/AMBM7F0U7N6tloILgYQALxbdU4M/p9KI7wsbNOM8Ho+lHJGTWgCII8fSVTNTHiboIJcTa+i05fN5cT4A+HryhHWNaHJEB3kAhETUa8HsVRQ2e+jeQ/zipLOgabwMAvVErDDtHTP41w49n5tOu9noWX8vLNBBCj9zltLoPaT7eOng/6Idkh809H7RTa5ZQqH7jeqgjlMEs9ms9Y2cNfTaNxt9A/D9nfuIqoB8Pi9BXhjXCdeHJlYZAOq+ViTS+N9B6kZbofcA9woACfg4+Z39ibRyT6sTL0Nw8/2C7US45rlGdOuMTqfjU6Vpkky3YwmLPbLZrJQimucGyVWWNWtwLXHfhMEeLMPkQDNtj9lshsFggE6nIwPhNLTfERZlou4BZyoTF4sF+v0+Op1O4GRj3jv8PWEg36m0YgkrfVPgiT24PjgcUO+HxWIhQoGw3C8sY2cigtNpV6sVZrOZTCRlYkZDr6XLYo8tefYcoQM39iTq9XoS1IzHY2msOZlMAKwXHKX0NjPxJkz5KpVn/HssFkOr1UI8HhflGbOAWhocJphkojnuudPpyH+Px2Oxk5aNh80mXO8MaPi9+XwOz/MAQEZha6VNGAm0TY5nJBKRbI7uL2ESB2Gyhw7UNpWY6XLnoJLNMNkDWDueZhmzVpiRCCkWi1gulxiPx6ErxwP8ZUO6Ya+5JtjYt1gsSi84lmuZJWy2g8oprRQKKmvVfdAY3PHe1WvLZpAcoco9aA/o84HlI9lsVpJ5tE8YbBKNRn0DFMxzUycw6Yem02khVbVqUzeEthVcH3wW0/9mlcB0OpXvU4mXSqVEzcpyI9sVrLr/rCZYAcjAiMFggHw+L3uGvqmeds1pm7YrrbTKUitPuT+GwyF6vR5KpZKsD7MMLZvNyj1j89kBrMs2ed/G43Ffworxbq1WO2ePVColQwLCkpzh58z9oof/zedzDIdDuK4ryW/9vnQ6Lf5I0PRWG6F9UO4XbQ/Gu6YIgOcwS3n5cyZBL8omdp9eFsEM1ObzOTqdDo6PjyXQZTkA2VluOl42zJYDsN6h1ww8nZBWq4WTkxM5UEkOacKgXC6LIoCbz3ZbEJpMnEwm6Pf70uQ8FovJyGMSJQx8eTADsP6ANaEDEu4TrofJZIJWqyVkEe1mjk8Py/oA1soHM0tJpVW/3xdHluWuLNskSW97hlNDN8gHgvvi0Rnjl1ZfhakXHJ15liHqJrS0A532Wq2GwWAgGXJNKIUJJIk0GWCWDSUSCVQqFczncxQKBSHO8vm8tFEIA0iOMCGne9/xTNAkAIM6Bnk66L0Mmd/vF2x4z96IZj8iJjl143xONOZdw5LFi5z69YNCLBaD4ziIxZ5MfdfnKNV4k8lEyKJo9MnkxGq1in6/j0wmI/bREzttRSz2ZOod943ugwc8Sdj1ej2fckQ/P/dNqVRCuVxGOp2+yMf5vsEgdj6fy52rg/p+v4+zszM4jiP2INnG8zSfz6NUKqFUKlm/PjS5yphNK/y73S5OTk6ktFOfL5lMBqVSSWxChbMm6m0Dn4uEIFvsTCYTiXfPzs6ws7Mj9uAZUygUUKvVhKg2e4TZCC18IZnOhPZ8Phclnq6yoj3y+Twajca5qiubk72MXXRCjjH+ZDKB67oYDAY+MlHbA4Ao1ubzuQzp2JJnfwXBCRMs3yQ7r5UzLBsIY38v/Sx8VtaHA+tmvtx0VBuZvyNMNtFgCafuj8Bn1QpG/b0wQq99XZ6qAzjttBBhtgfXAslBswyLBGLYsUlNFlSWpkvRwkYSaZgKGLNc1Uzk6GbftqtnTGxSEj2tjBfwO3phskeQCtM8V/W5qckTXaIYFmyyx6aybrNsM0yKTRLtQcoPXdaq7aF7JZqJC9vtAaz76wSteVPRbZKNptI1DNi0zs2emk+rkAmLz75p3+skOBOXJrT/zgQnqypsRtD9oJ+VvVhNaJuNRiNJctpcaRV0Fuq7RVeHBEFXkJCYtX3vBH2Wen08LW7R1UasFuA08IvAljx7TtAOKoNdKs8GgwE8z5NacNaMR6NR7O3tYWdnx5flsfUw0eCGoRQ8Go3C8zx0u13pVZRIJDAajXz9FXK5nDDPtjPxGtoeDFLYY4Q/Z6aL/YtWqxU8zzvX0yoM9gDgc0gByGAJ7iWqaABI70DdFJ6/I0zQlzCdVYJNfLXyTquQwhLQmNBEIp14ANJDcTgcihO7Wq3OTa8NI+h46bIJDtwwh7MwwNMTjMIErnm9PlarlQR6o9EI7XYbrVZLssCxWEwUJLaXW2noMk3txEejURmuYQ6WoIKEqoIw9CsidGm3GdTo9hFmWV4kEpGetGHp4QT4yTAd1GhFvO4ryd6AVHiaRLzN0GSiVp3pc4RKPEKTj7x/g0hHW6HPD/rfuu2MWYbGu0cP3+j3+1I5YLPSCvAnMvWwFbMsT+8lEkTdblfuG8dx8PLLL1tNFhHm3UKbjEYj6WkN+Ikk13XRarXEd89ms7h+/ToODg5CYQ/dm5drgL6YPk9pj/F4jF6vB9d1cXZ2hnQ6jWq1inK5bK1/phOV5pAvEs0UEel9wNePx2Ocnp7i/v37iMfj+MxnPiNn7UX4aFvy7DlBX5zcJCzDY6M83cOJcBzHJ43WDePDADooAOSC5ZceA60P4DD2b9KgI66bFi+XS5G70nHTZFFYnDMT2gnXtf+8ZDn5jXtDZ7XCqsjbpKLRDUlNlZUmzmx3RjaBtjDXC7OdXBtBPZ7CBnMd6P1Bm+hstyYRwmKPIGWAtoNWadKRpT1YDszemmFCkD02fekyV35pgsRmbFof5p7RyRhNLvF3aPWZzdAlvEF20XuG0GtD2yIsCFLRaV9cD1QA1jbke4kw+CBPU1qZ56omA8yfk3AMg9IqCPys9QRj/TP6akz4DgYDSebYjCCFN/9b97Yyk9tMBA+HQ99dzL7fNmPTXgH8ylUTJJM8z8Pp6SnS6TTG47H1cZ75/EHng2kP/bPhcIjT01OkUinhArbKs5CDm4gZ/mw2i4ODA9kc8XgclUoFr776KkqlkgR7jUYD9XodhUJBVEdhcE50aWY6nYbjOLh69SqGwyE6nQ663S6KxSJefPFFZDIZjEYjTCYT3Lx5E7u7uyiXy9KHIgz2APwNiR3HwcHBAVzXlVrwUqmEa9euIRaLwXVdTCYTXLlyBVeuXJF+AWGzB4PYXC6Her2OwWCA4XCI8XiMSqWCW7duIRaL4fT0FIPBAHt7e7hy5YpvHHZY7AGsSY50Oo1arYbhcCj9za5cuYLPfOYzWC6X+Na3voVms4nd3V1cuXIFOzs7og4IExispNNpVCoVTCYTIZYbjQZeeOEFDIdD3Lx5E5FIBJVKBZVKBbu7u6G1BxUh+h4BniiaM5kMisUibt26hWQyidPTU5ydnaFarYaOJNKgPRgMc2x6MplEoVDArVu3UCwW0ev1MBgMUKvVkM1mpUF+WMD1kU6nUSqVfAMSisWi9GapVCpIJpPY39/H9evXsbOzgytXrqBSqVjfu0mD50c2m0W1WsVkMpGed5VKRXrgsYS30Wjg1q1bGI1GGA6HKJfLcBwnFNPygPX9ks/nUa/XRcWby+Wwv7+PK1euSGXEcrlEpVLBwcEBJpOJNEdvNBoolUqi0LMZ3C/5fB47OzuSdMjlcrhx4wZeeeUVVCoVqY5wHAfL5RLXr1/Hyy+/jHw+jxdeeAG1Wi1wipxtoD0cx8He3h5msxk8z4PjOLh79y7efPNN7O7uSmkzJ+vt7+/jtddeQzqdxs2bN+E4DkqlkvWkM33UcrmMK1euiPquXC7jlVdewWc/+1lcuXJF7laSzY1GA6+++qqUn7E3nu3+O+PbnZ0d3Lx5U4Ym1Go1vPbaa3jjjTdw9epVXyI3Go2iXq/jxRdfFOVzKpWS/ou22oNVROl0Gvv7+7hz545MpN3d3cUrr7yCl19+Gbu7u75njEajsp44NCCZTKJUKlndWzMWiyGVSiGfz+PGjRtoNpvodrtot9u4cuUK7t69ixdffBG1Wu1ccjudTqNQKKBer+PWrVuIx+Piv1zU4JEtefacwLIATZ5du3YNAKTx3f7+Pt58803U63XJzjiOg/39fZnaE5ZSI24O2qJYLOLmzZsAgIcPHyISiWB/fx+f+cxnUCwW0e124Xkerl27hitXriCfz4eKLNL2yOVyKJfLuHbtGubzOR4/foxIJIKdnR186lOfQjqdxsnJCfr9Pm7duoWbN2+iWCyKUxsGexCc1JTP57G3tydDArrdLvb29vDZz34WsVgM7733HprNJq5evYrr169Lg94w2QJYT7zKZrNoNBqYzWbodDpwXRfXr1/HX//rf136aCSTSVy9ehU3b95Eo9GwvkFvEEwykerU2WyGvb09vPzyyxiNRrh37x4SiQTK5TLK5TL29/dDVY5H0BnlUAD2iVitVnAcRxqkv/TSS6hWq/joo4+QyWTQaDRCaw86X9VqVUpTE4mEjzx68cUXpXSk2+1iZ2cHuVxOElZhAe3B84MTvlOplCSkSL7m83lcu3YNJycnqNfruH79OorFIrLZbGjOVfpTuVxOzlP6WtVqFcVi0TdYYn9/X/rUjkYjFAoFlMvlUJBnWnlWKBSwu7uL2WyGSCSCXC4ndytft1qtUK/XfZPT8vk89vf3Ua/XpaWCreBeiUajKBaL4n+MRiPk83ncuXMHn/70p4VAWSwWKJVKSCaTuHXrlrRiefHFF1EqlVCpVEKxbxjcX7t2DcPhEN1uF6VSCa+++iq++MUvyhpaLpcyoOTq1at48803kU6nhYCtVqtW24PrIxaLodFo4ObNmyKGqNfreOONN/DX/tpfE3vo+I9EWzwelyRNpVKxOrbjXkkmk9jb28Pdu3fR7XZxdHSEvb09vPXWW/jRH/1RXwxL++3t7QFYT/RNJBKoVqtWn6m0BUtQW60WWq0WDg8Pce3aNbzxxht44403zk2Kj0ajqFarSCaTGI1GqNVqiMViktCydc9Eo1HxK+7cuYP5fI7j42M8fPgQN27cwGuvvYaXX3753B6gP0vVO/tQVioVGRx4EdiSZ1jLbPv9/g/9/0MpL5VDZNp1XwDKVmezmWQy2HSSU7JsPlQI3TCTvQF0nx72HWH/Ff43J05yjC83UxjAzCZ7A+iyAK4dPTmRPXsSiQQGgwGAdXYrDOD+8DxPJN+6fITEAP/OoCadTsN1Xcn+hMke7Keh9wqwnlyrG2/yTBmNRnBdV1QmYbSH2euN64bBri5X5HQfluaFZaIin5P20GW9k8lEphnpaawsIaE9FotFaIhWnqFa4s81wt5vy+USw+FQeuOxdMTzPFkfYRi+wT3Bnju6Hx7tMRgMEIlE5F6hH0JfJJlMwnXdH7qv9DzAPcFnM/vSaHsAkHuZ79HniJ6KbStWq5WclbQHYdqDa8R1XQyHQ0n2ct+4rnuuxNM2sJSO/rhZhkbfnPZYLBZiDyZw+F7evzYnKHh+sAokqPTd8zyxB89V7i/212RDeNvPEe1jsARTn6nsuar7oml/hTYk8ex5ntX2oD/OWE77Ytwv2h4A5Kx1XVfuJNpIrw8bCSP634PBQD5rvT7ocwDnh6K5riu+62g0QjQaFf/dVrUm7UHuQ8dz9Em4PjR4L7G0dzQaIRaLSbz7g7QH19snKQWNrGwuoP0B4dGjR7h69epF/zO22GKLLbbYYosttthiiy222GKLLbZ4jnj48CGuXLny1NdsyTM8YUQfP36MQqFw4Yxuv9/H1atX8fDhQziOc6H/lsuArT382NrDj609/Njaw4+tPfzY2sOPrT382NrDj609/Njaw4+tPfzY2sOPrT382Npjja0t/LgM9litVhgMBtjf339mOWg4ane+T0Sj0WeyjM8bjuNsN5TC1h5+bO3hx9Yefmzt4cfWHn5s7eHH1h5+bO3hx9Yefmzt4cfWHn5s7eHH1h5+bO2xxtYWfly0PT7pYBd7uxNuscUWW2yxxRZbbLHFFltsscUWW2yxxQ8ZW/Jsiy222GKLLbbYYosttthiiy222GKLLTZgS55dMqRSKfz6r/96aKadfb/Y2sOPrT382NrDj609/Njaw4+tPfzY2sOPrT382NrDj609/Njaw4+tPfzY2sOPrT3W2NrCD9vssR0YsMUWW2yxxRZbbLHFFltsscUWW2yxxRYbsFWebbHFFltsscUWW2yxxRZbbLHFFltsscUGbMmzLbbYYosttthiiy222GKLLbbYYostttiALXm2xRZbbLHFFltsscUWW2yxxRZbbLHFFhuwJc+22GKLLbbYYosttthiiy222GKLLbbYYgO25NklwC/+4i8iEongS1/60jNf+5u/+Zu4ceMG0uk0vvCFL+BP//RPf/j/wOeAf/bP/hleeukl5HI5lMtl/MRP/ATefvvtZ74nEon4vl566aXn9C/+4eEvYwsgnGtjNpvhn/7Tf4rXX38duVwO+/v7+Dt/5+/g8ePHT31fWNfGX9YeQDjXBwD83u/9Hv7G3/gbqFariEQi+NrXvvbM9/z2b//2ufWRTqd/+P/Y54C/jD0A4Hd/93fx0ksvIZ1O4/XXX8cf/MEf/HD/oc8Jq9UKv/Zrv4a9vT1kMhn8xE/8BN5///2nvies5wfwvZ8DYV0XxPdijzCfG//7f/9v/NRP/RT29/cRiUTwX//rf33me/7oj/4Ib731FlKpFG7fvo3f/u3f/qH/O58Xvld7/NEf/dG5tRGJRHB8fPx8/sE/ZPzGb/wGPve5z6FQKKDRaOBnfuZncO/evWe+L6znx1/GHmE+P/79v//3+NSnPgXHceA4Dr74xS/iv/23//bU94R1bQDfuz3CvDZM/It/8S8QiUTwy7/8y0993WVeH1vy7ILx+7//+/jyl7+M/9/e/cdEXf9xAH+e6IGJcCnGHf4gFHGTJpQlYT8wIancgNrSnEPKmj+GJcupuGWUufmjFv6c2kpdy0U2RJs2DX+AiYgKxwR1Du2wXPyolggq6rjX9w/H58vhHd5d94vPPR/b/XEf3p/b6/PiudfgzXGfiIiIh6794Ycf8OGHHyIvLw9VVVWIi4tDamoqmpubPVCpe8XExGDTpk2oqanBiRMn8Pjjj2PKlCn466+/ejwvNjYWDQ0NyuPEiRMeqth9nOmFWrNx69YtVFVVYfny5aiqqsKePXtw6dIlpKWlPfRcNWbD2X6oNR8AcPPmTTz//PNYs2aNQ+eFhIRY5OPq1atuqtCznOnHyZMnMWPGDLz77rswGo3IyMhARkYGamtr3VipZ6xduxYbNmzA1q1bUVFRgQEDBiA1NRXt7e09nqfG+eHoHFBzLgDn5qKa50ZcXBw2b95s13qTyYSpU6fipZdeQnV1NXJycvDee+/h0KFDbq7UMxztR6dLly5Z5OOxxx5zU4WeVVpaiuzsbJw6dQrFxcW4d+8epkyZgps3b9o8R83zw5l+AOqdH8OGDcPq1atRWVmJs2fPYvLkyUhPT8f58+etrldzNgDH+wGoNxtdnTlzBtu2bcO4ceN6XOfz+RDymmvXrsnQoUOltrZWIiMjJT8/v8f1EyZMkOzsbOV5R0eHREREyKpVq9xcqee1tLQIADl8+LDNNXl5eRIXF+e5orzEnl74UzZOnz4tAOTq1as21/hLNkTs64c/5MNkMgkAMRqND127Y8cOCQ0NdXtN3uRIP6ZNmyZTp061OJaQkCBz5851U3WeYTabRa/Xy+eff64cu379ugQGBsr3339v8zy1zg9H54Bac9HJ0X74w9wQEQEgRUVFPa5ZsmSJxMbGWhybPn26pKamurEy77CnH8eOHRMA8u+//3qkJm9rbm4WAFJaWmpzjdrnR1f29MNf5kenRx99VL7++murX/OnbHTqqR/+kI3W1lYZPXq0FBcXS1JSkixcuNDmWl/PB9955iVmsxmZmZlYvHgxYmNjH7r+7t27qKysREpKinKsT58+SElJQXl5uTtL9bi7d+/iq6++QmhoKOLi4npcW1dXh4iICIwcORIzZ87E77//7qEqPcOeXvhTNgCgpaUFGo0GOp2ux3Vqz0anh/XD3/Jhr7a2NkRGRmL48OEP/Yug2pWXl1vkAwBSU1N7fT5MJhMaGxstri00NBQJCQkPvTa1zQ9n5oBacwE4Pxc5N+5Tczb+i/j4eBgMBrz88ssoKyvzdjlu09LSAgAYNGiQzTX+lBF7+gH4x/zo6OhAQUEBbt68icTERKtr/Ckb9vQDUH82srOzMXXq1Ae+79b4ej64eeYla9asQd++ffHBBx/Ytf7vv/9GR0cHwsPDLY6Hh4er5jMV9u/fj+DgYAQFBSE/Px/FxcUICwuzuT4hIQE7d+7EwYMHsWXLFphMJrzwwgtobW31YNXu4Ugv/CEbndrb27F06VLMmDEDISEhNtepORtd2dMPf8qHvcaMGYPt27dj3759+O6772A2mzFx4kRcu3bN26V5RWNjoyrz0Vm/o9emxvnhzBxQay4A5/rBufF/trJx48YN3L5920tVeY/BYMDWrVtRWFiIwsJCDB8+HJMmTUJVVZW3S3M5s9mMnJwcPPfcc3jiiSdsrlPz/OjK3n6ofX7U1NQgODgYgYGBmDdvHoqKijB27Fira/0hG470Q+3ZKCgoQFVVFVatWmXXel/PBzfPPGDXrl0IDg5WHqWlpVi/fr3yAYH+pns/fv31VwBQPjvj5MmTeOWVVzBt2rQeP3vk1VdfxZtvvolx48YhNTUVP//8M65fv47du3d76lL+M1f1Qi1s9QO4/2H506ZNg4hgy5YtPb6OGrIBuK4fatFTPxyRmJiIWbNmIT4+HklJSdizZw+GDBmCbdu2ubhi93JVP9Siez/u3bvn1OuoZX6Qa6llbpDrjRkzBnPnzsX48eMxceJEbN++HRMnTkR+fr63S3O57Oxs1NbWoqCgwNul+AR7+6H2+TFmzBhUV1ejoqIC8+fPR1ZWFi5cuODtsrzGkX6oORt//PEHFi5ciF27dqnmJgh9vV2AP0hLS0NCQoLy/Mcff0RzczNGjBihHOvo6MCiRYuwbt061NfXP/AaYWFhCAgIQFNTk8XxpqYm6PV6t9XuDt37MXToUADAgAEDEB0djejoaDz77LMYPXo0vvnmGyxbtsyu19XpdIiJicHly5fdUrc7uKIX/pCNzo2iq1ev4ujRoz2+68ya3pgNwDX98Id8/Ff9+vXDk08+qZp8OEqv16syH3fu3AFw/1oMBoNyvKmpCfHx8Xa/bm+dH105MwfUkgtrXDEXe+vccAVb2QgJCUH//v29VJVvmTBhgipuNNLVggULsH//fhw/fhzDhg3rca2a50cnR/rRndrmh1arRXR0NABg/PjxOHPmDNavX291A8gfsuFIP7pTUzYqKyvR3NyMp556SjnW0dGB48ePY9OmTbhz5w4CAgIszvH1fPCdZx4wcOBAZSMkOjoac+bMwblz51BdXa08IiIisHjxYpt3KtJqtRg/fjyOHDmiHDObzThy5EiP/0Pti7r3w9YPWmazWfnlxx5tbW24cuWKxS9Jvs4VvVB7Njo3iurq6nD48GEMHjzY4dftjdkAXNMPtefDFTo6OlBTU6OKfDgjMTHRIh8AUFxc3OvzMXbsWOj1eotru3HjBioqKhy6tt46P7pyZg6oJRfWuGIu9ta54QpqzoarVFdXqyYbIoIFCxagqKgIR48eRVRU1EPPUXNGnOlHd2qfHz393qLmbNjiyO+0aspGcnIyampqLPY8nn76acycORPV1dUPbJwBvSAf3r1fAXWydrfNyZMny8aNG5XnBQUFEhgYKDt37pQLFy7InDlzRKfTSWNjo4erda22tjZZtmyZlJeXS319vZw9e1beeecdCQwMlNraWmVd934sWrRISkpKxGQySVlZmaSkpEhYWJg0Nzd74zJcwtleqDUbd+/elbS0NBk2bJhUV1dLQ0OD8rhz546yzh+yIeJ8P9SaDxGRf/75R4xGoxw4cEAASEFBgRiNRmloaFDWZGZmSm5urvL8008/lUOHDsmVK1eksrJS3nrrLQkKCpLz58974xJcypl+lJWVSd++feWLL76QixcvSl5envTr109qamq8cQkutXr1atHpdLJv3z45d+6cpKenS1RUlNy+fVtZ4y/z42FzwJ9yIeJ4P9Q8N1pbW8VoNIrRaBQA8uWXX4rRaFTu4pybmyuZmZnK+t9++00eeeQRWbx4sVy8eFE2b94sAQEBcvDgQW9dgks52o/8/HzZu3ev1NXVSU1NjSxcuFD69OnT413Se5P58+dLaGiolJSUWPzccevWLWWNP80PZ/qh5vmRm5srpaWlYjKZ5Ny5c5KbmysajUZ++eUXEfGvbIg43g81Z8Oa7nfb7G354OaZj7C2eRYZGSl5eXkWxzZu3CgjRowQrVYrEyZMkFOnTnmuSDe5ffu2vP766xIRESFarVYMBoOkpaXJ6dOnLdZ178f06dPFYDCIVquVoUOHyvTp0+Xy5csert61nO2FiDqzYTKZBIDVx7Fjx5R1/pANEef7IaLOfIjcv8W3tX50vf6kpCTJyspSnufk5Ci9CA8Pl9dee02qqqo8X7wbONMPEZHdu3dLTEyMaLVaiY2NlQMHDni2cDcxm82yfPlyCQ8Pl8DAQElOTpZLly5ZrPGX+SHS8xzwp1x0cqQfap4bx44dszo3Oq8/KytLkpKSHjgnPj5etFqtjBw5Unbs2OHxut3F0X6sWbNGRo0aJUFBQTJo0CCZNGmSHD161DvFu4Gtnzu6fs/9aX440w81z4/Zs2dLZGSkaLVaGTJkiCQnJysbRSL+lQ0Rx/uh5mxY033zrLflQyMi4vr3sxEREREREREREfV+/MwzIiIiIiIiIiIiG7h5RkREREREREREZAM3z4iIiIiIiIiIiGzg5hkREREREREREZEN3DwjIiIiIiIiIiKygZtnRERERERERERENnDzjIiIiIiIiIiIyAZunhERERH5iZ07d0Kj0UCj0SAnJ8ehczvP0+l0bqmNiIiIyFdx84yIiIjIj4SEhKChoQGfffaZckxE8PHHH8NgMKB///5ISUlBXV2dxXkNDQ1Yt26dh6slIiIi8j5unhERERH5EY1GA71ej4EDByrH1q5diw0bNmDr1q2oqKjAgAEDkJqaivb2dmWNXq9HaGioN0omIiIi8ipunhERERGpSH19vfIvll0fkyZNsrpeRLBu3Tp89NFHSE9Px7hx4/Dtt9/izz//xN69ez1aOxEREZEv4uYZERERkYoMHz4cDQ0NysNoNGLw4MF48cUXra43mUxobGxESkqKciw0NBQJCQkoLy/3VNlEREREPoubZ0REREQqEhAQAL1eD71eD51Oh3nz5iExMRGffPKJ1fWNjY0AgPDwcIvj4eHhyteIiIiI/FlfbxdARERERO4xe/ZstLa2ori4GH368G+mRERERM7gT1FEREREKrRy5UocOnQIP/30k8XNAbrT6/UAgKamJovjTU1NyteIiIiI/Bk3z4iIiIhUprCwECtWrMDu3bsxatSoHtdGRUVBr9fjyJEjyrEbN26goqICiYmJ7i6ViIiIyOfx3zaJiIiIVKS2thazZs3C0qVLERsbq3xumVartbpeo9EgJycHK1euxOjRoxEVFYXly5cjIiICGRkZHqyciIiIyDfxnWdEREREKnL27FncunULK1euhMFgUB5vvPGGzXOWLFmC999/H3PmsWvK2AAAASBJREFUzMEzzzyDtrY2HDx4EEFBQR6snIiIiMg3cfOMiIiISEXefvttiMgDj5KSEpvnaDQarFixAo2NjWhvb8fhw4cRExPjuaKJiIiIfBg3z4iIiIj8SEtLC4KDg7F06VKHzgsODsa8efPcVBURERGR79KIiHi7CCIiIiJyv9bWVuWumjqdDmFhYXafe/nyZQBAQEAAoqKi3FIfERERkS/i5hkREREREREREZEN/LdNIiIiIiIiIiIiG7h5RkREREREREREZAM3z4iIiIiIiIiIiGzg5hkREREREREREZEN3DwjIiIiIiIiIiKygZtnRERERERERERENnDzjIiIiIiIiIiIyAZunhEREREREREREdnAzTMiIiIiIiIiIiIb/gfIqQ+0+XdrV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514</Words>
  <Application>Microsoft Office PowerPoint</Application>
  <PresentationFormat>Custom</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Calibri</vt:lpstr>
      <vt:lpstr>Trebuchet MS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LATHIKA SARAN</dc:title>
  <dc:creator>Administrator</dc:creator>
  <cp:lastModifiedBy>Administrator</cp:lastModifiedBy>
  <cp:revision>7</cp:revision>
  <dcterms:created xsi:type="dcterms:W3CDTF">2006-08-16T00:00:00Z</dcterms:created>
  <dcterms:modified xsi:type="dcterms:W3CDTF">2024-04-03T06:36:46Z</dcterms:modified>
  <dc:identifier>DAGBF9Yua2M</dc:identifier>
</cp:coreProperties>
</file>