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00000000000000000" pitchFamily="2" charset="0"/>
      <p:bold r:id="rId11"/>
    </p:embeddedFont>
    <p:embeddedFont>
      <p:font typeface="Libre Franklin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 /><Relationship Id="rId13" Type="http://schemas.openxmlformats.org/officeDocument/2006/relationships/font" Target="fonts/font7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font" Target="fonts/font1.fntdata" /><Relationship Id="rId12" Type="http://schemas.openxmlformats.org/officeDocument/2006/relationships/font" Target="fonts/font6.fntdata" /><Relationship Id="rId17" Type="http://customschemas.google.com/relationships/presentationmetadata" Target="metadata" /><Relationship Id="rId2" Type="http://schemas.openxmlformats.org/officeDocument/2006/relationships/slide" Target="slides/slide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11" Type="http://schemas.openxmlformats.org/officeDocument/2006/relationships/font" Target="fonts/font5.fntdata" /><Relationship Id="rId5" Type="http://schemas.openxmlformats.org/officeDocument/2006/relationships/slide" Target="slides/slide4.xml" /><Relationship Id="rId15" Type="http://schemas.openxmlformats.org/officeDocument/2006/relationships/font" Target="fonts/font9.fntdata" /><Relationship Id="rId10" Type="http://schemas.openxmlformats.org/officeDocument/2006/relationships/font" Target="fonts/font4.fntdata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font" Target="fonts/font3.fntdata" /><Relationship Id="rId14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299860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ENVIRONMENT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SIH1392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E-waste facility locator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XORVIANZ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C-37028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SONA COLLEGE OF TECHNOLOGY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AUTOMATION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 here: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To reduce the e waste in the environment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Recycle the e waste in proper manner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Creating e waste hub to collect the waste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Collect the details of the component need to recycle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9F15923-69FF-E489-9FED-AAEEAE9B649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784" r="11784"/>
          <a:stretch>
            <a:fillRect/>
          </a:stretch>
        </p:blipFill>
        <p:spPr>
          <a:xfrm>
            <a:off x="7261101" y="350862"/>
            <a:ext cx="4689475" cy="331755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19837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Visual Studio Code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XAMPP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SQL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CODE IGNITER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FIGMA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Cases: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4193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b="1" i="0" dirty="0">
                <a:effectLst/>
                <a:latin typeface="Söhne"/>
              </a:rPr>
              <a:t>User Views Facility Details</a:t>
            </a:r>
          </a:p>
          <a:p>
            <a:r>
              <a:rPr lang="en-IN" b="1" i="0" dirty="0">
                <a:effectLst/>
                <a:latin typeface="Söhne"/>
              </a:rPr>
              <a:t>User Filters E-waste Facilities</a:t>
            </a:r>
          </a:p>
          <a:p>
            <a:r>
              <a:rPr lang="en-IN" b="1" i="0" dirty="0">
                <a:effectLst/>
                <a:latin typeface="Söhne"/>
              </a:rPr>
              <a:t>User Receives Sustainability Metrics</a:t>
            </a:r>
            <a:endParaRPr lang="en-IN" b="1" dirty="0"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Facility Manager Updates Facility Information</a:t>
            </a:r>
            <a:endParaRPr lang="en-IN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User Searches for Special Recycling Events:</a:t>
            </a:r>
            <a:endParaRPr lang="en-IN" b="1" dirty="0"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16168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2400" b="1" i="0" dirty="0">
                <a:effectLst/>
                <a:latin typeface="Söhne"/>
              </a:rPr>
              <a:t>Dependencies: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	&gt; </a:t>
            </a:r>
            <a:r>
              <a:rPr lang="en-IN" b="1" i="0" dirty="0">
                <a:effectLst/>
                <a:latin typeface="Söhne"/>
              </a:rPr>
              <a:t>Data Availability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b="1" i="0" dirty="0">
                <a:effectLst/>
                <a:latin typeface="Söhne"/>
              </a:rPr>
              <a:t>	&gt; Mapping and Geolocation Services: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b="1" dirty="0">
                <a:latin typeface="Söhne"/>
              </a:rPr>
              <a:t>	&gt; </a:t>
            </a:r>
            <a:r>
              <a:rPr lang="en-IN" b="1" i="0" dirty="0">
                <a:effectLst/>
                <a:latin typeface="Söhne"/>
              </a:rPr>
              <a:t>API Integration</a:t>
            </a:r>
            <a:endParaRPr lang="en-IN" b="1" dirty="0">
              <a:latin typeface="Söhne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b="1" dirty="0">
                <a:latin typeface="Söhne"/>
              </a:rPr>
              <a:t>	&gt; </a:t>
            </a:r>
            <a:r>
              <a:rPr lang="en-US" b="1" i="0" dirty="0">
                <a:effectLst/>
                <a:latin typeface="Söhne"/>
              </a:rPr>
              <a:t>User Authentication and Data Security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latin typeface="Söhne"/>
              </a:rPr>
              <a:t>	&gt; </a:t>
            </a:r>
            <a:r>
              <a:rPr lang="en-US" b="1" i="0" dirty="0">
                <a:effectLst/>
                <a:latin typeface="Söhne"/>
              </a:rPr>
              <a:t>Mobile and Web Development Frameworks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latin typeface="Söhne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latin typeface="Söhne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2400" b="1" i="0" dirty="0">
                <a:effectLst/>
                <a:latin typeface="Söhne"/>
              </a:rPr>
              <a:t>Stoppers:</a:t>
            </a:r>
            <a:endParaRPr lang="en-US" sz="2400" b="1" i="0" dirty="0">
              <a:effectLst/>
              <a:latin typeface="Söhne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	&gt; </a:t>
            </a:r>
            <a:r>
              <a:rPr lang="en-IN" b="1" i="0" dirty="0">
                <a:effectLst/>
                <a:latin typeface="Söhne"/>
              </a:rPr>
              <a:t>Lack of Data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i="0" dirty="0">
                <a:effectLst/>
                <a:latin typeface="Söhne"/>
              </a:rPr>
              <a:t>	&gt; </a:t>
            </a:r>
            <a:r>
              <a:rPr lang="en-IN" b="1" i="0" dirty="0">
                <a:effectLst/>
                <a:latin typeface="Söhne"/>
              </a:rPr>
              <a:t>Legal and Privacy Issue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latin typeface="Söhne"/>
              </a:rPr>
              <a:t>	&gt; </a:t>
            </a:r>
            <a:r>
              <a:rPr lang="en-IN" b="1" i="0" dirty="0">
                <a:effectLst/>
                <a:latin typeface="Söhne"/>
              </a:rPr>
              <a:t>Technical Challenges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latin typeface="Söhne"/>
              </a:rPr>
              <a:t>	&gt; </a:t>
            </a:r>
            <a:r>
              <a:rPr lang="en-IN" b="1" i="0" dirty="0">
                <a:effectLst/>
                <a:latin typeface="Söhne"/>
              </a:rPr>
              <a:t>Lack of User Engagement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latin typeface="Söhne"/>
              </a:rPr>
              <a:t>	&gt;</a:t>
            </a:r>
            <a:r>
              <a:rPr lang="en-IN" b="1" i="0" dirty="0">
                <a:effectLst/>
                <a:latin typeface="Söhne"/>
              </a:rPr>
              <a:t>Security Vulnerabilities</a:t>
            </a:r>
            <a:endParaRPr lang="en-US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13755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LAKSHITHA B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Stream : CSE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KISHORE KUMAR 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Stream : CSE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HARSHINI S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Stream : CSE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</a:t>
            </a:r>
            <a:r>
              <a:rPr lang="en-US" sz="1200" b="1" err="1">
                <a:solidFill>
                  <a:srgbClr val="5D7C3F"/>
                </a:solidFill>
              </a:rPr>
              <a:t>Name</a:t>
            </a:r>
            <a:r>
              <a:rPr lang="en-US" sz="1200" b="1">
                <a:solidFill>
                  <a:srgbClr val="5D7C3F"/>
                </a:solidFill>
              </a:rPr>
              <a:t>:  JANAGAN </a:t>
            </a:r>
            <a:r>
              <a:rPr lang="en-US" sz="1200" b="1" dirty="0">
                <a:solidFill>
                  <a:srgbClr val="5D7C3F"/>
                </a:solidFill>
              </a:rPr>
              <a:t>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Stream : CSE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KANISHKA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Stream : CSE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KRTHIGHA 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		Stream : CSE	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 Name: BHUVANESWARI 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			Expertise : ML		Domain Experience (in years):     5 YEARS	 	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368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Lakshitha Balaji</cp:lastModifiedBy>
  <cp:revision>4</cp:revision>
  <dcterms:created xsi:type="dcterms:W3CDTF">2022-02-11T07:14:46Z</dcterms:created>
  <dcterms:modified xsi:type="dcterms:W3CDTF">2024-07-21T01:47:53Z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