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66" r:id="rId14"/>
    <p:sldId id="267" r:id="rId15"/>
    <p:sldId id="268" r:id="rId16"/>
    <p:sldId id="270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093C5-C3BB-4129-A3C0-1D7571A8107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0E2EF71-01A5-4C27-8611-873098753E5B}">
      <dgm:prSet custT="1"/>
      <dgm:spPr/>
      <dgm:t>
        <a:bodyPr/>
        <a:lstStyle/>
        <a:p>
          <a:r>
            <a:rPr lang="en-US" sz="1800" b="1" i="0" u="sng" dirty="0">
              <a:solidFill>
                <a:schemeClr val="accent2">
                  <a:lumMod val="50000"/>
                </a:schemeClr>
              </a:solidFill>
            </a:rPr>
            <a:t>AIM</a:t>
          </a:r>
          <a:r>
            <a:rPr lang="en-US" sz="1800" dirty="0">
              <a:solidFill>
                <a:schemeClr val="accent2">
                  <a:lumMod val="50000"/>
                </a:schemeClr>
              </a:solidFill>
            </a:rPr>
            <a:t>: To store data and enable functionality that organizes and maintains the  medication use process within pharmacies</a:t>
          </a:r>
        </a:p>
      </dgm:t>
    </dgm:pt>
    <dgm:pt modelId="{0FB8BE5B-DC4A-43E2-902D-5E408AB99986}" type="parTrans" cxnId="{81403FD2-44E7-45D6-8EF7-F8CC50B69B7D}">
      <dgm:prSet/>
      <dgm:spPr/>
      <dgm:t>
        <a:bodyPr/>
        <a:lstStyle/>
        <a:p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F4B46116-9617-48C9-94A5-A7449A0291AD}" type="sibTrans" cxnId="{81403FD2-44E7-45D6-8EF7-F8CC50B69B7D}">
      <dgm:prSet/>
      <dgm:spPr/>
      <dgm:t>
        <a:bodyPr/>
        <a:lstStyle/>
        <a:p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B6E4221C-3A95-473C-9747-BF2D5FB7A41C}">
      <dgm:prSet custT="1"/>
      <dgm:spPr/>
      <dgm:t>
        <a:bodyPr/>
        <a:lstStyle/>
        <a:p>
          <a:pPr algn="ctr"/>
          <a:r>
            <a:rPr lang="en-US" sz="1800" dirty="0">
              <a:solidFill>
                <a:schemeClr val="accent2">
                  <a:lumMod val="50000"/>
                </a:schemeClr>
              </a:solidFill>
              <a:latin typeface="Amasis MT Pro Black" panose="02040A04050005020304" pitchFamily="18" charset="0"/>
            </a:rPr>
            <a:t>    AUTHORIZED </a:t>
          </a:r>
        </a:p>
        <a:p>
          <a:pPr algn="ctr"/>
          <a:r>
            <a:rPr lang="en-US" sz="1800" dirty="0">
              <a:solidFill>
                <a:schemeClr val="accent2">
                  <a:lumMod val="50000"/>
                </a:schemeClr>
              </a:solidFill>
              <a:latin typeface="Amasis MT Pro Black" panose="02040A04050005020304" pitchFamily="18" charset="0"/>
            </a:rPr>
            <a:t>USER</a:t>
          </a:r>
        </a:p>
      </dgm:t>
    </dgm:pt>
    <dgm:pt modelId="{61D8D755-4E97-4EA3-B0E4-7FEF81DBBF6C}" type="parTrans" cxnId="{BC888B8A-946F-455D-8A02-071220E2F096}">
      <dgm:prSet/>
      <dgm:spPr/>
      <dgm:t>
        <a:bodyPr/>
        <a:lstStyle/>
        <a:p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46F13F73-17F5-4D7B-8967-6A7E82165985}" type="sibTrans" cxnId="{BC888B8A-946F-455D-8A02-071220E2F096}">
      <dgm:prSet/>
      <dgm:spPr/>
      <dgm:t>
        <a:bodyPr/>
        <a:lstStyle/>
        <a:p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89A70AC0-E451-471E-A1C8-2E11E7B03803}">
      <dgm:prSet/>
      <dgm:spPr/>
      <dgm:t>
        <a:bodyPr/>
        <a:lstStyle/>
        <a:p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E192383B-6520-45B3-91F1-F6EA9CC0AD1F}" type="parTrans" cxnId="{F5E0320E-4CFF-4AF8-BFC0-3D0B9792BF5E}">
      <dgm:prSet/>
      <dgm:spPr/>
      <dgm:t>
        <a:bodyPr/>
        <a:lstStyle/>
        <a:p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4CD4318D-82C4-4AF5-8855-97B65E765863}" type="sibTrans" cxnId="{F5E0320E-4CFF-4AF8-BFC0-3D0B9792BF5E}">
      <dgm:prSet/>
      <dgm:spPr/>
      <dgm:t>
        <a:bodyPr/>
        <a:lstStyle/>
        <a:p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D192589E-6C68-4741-93C6-67F0C1F88FAE}">
      <dgm:prSet/>
      <dgm:spPr/>
      <dgm:t>
        <a:bodyPr/>
        <a:lstStyle/>
        <a:p>
          <a:endParaRPr lang="en-IN">
            <a:solidFill>
              <a:schemeClr val="accent2">
                <a:lumMod val="50000"/>
              </a:schemeClr>
            </a:solidFill>
          </a:endParaRPr>
        </a:p>
      </dgm:t>
    </dgm:pt>
    <dgm:pt modelId="{BFAC19DB-0D33-40E8-B1DC-05914524F001}" type="parTrans" cxnId="{D7926E51-4FC4-48F4-B77F-8C4FEB2C061E}">
      <dgm:prSet/>
      <dgm:spPr/>
      <dgm:t>
        <a:bodyPr/>
        <a:lstStyle/>
        <a:p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6FC93935-3CC4-40C6-A6AB-9856432CE6B6}" type="sibTrans" cxnId="{D7926E51-4FC4-48F4-B77F-8C4FEB2C061E}">
      <dgm:prSet/>
      <dgm:spPr/>
      <dgm:t>
        <a:bodyPr/>
        <a:lstStyle/>
        <a:p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0D344331-F308-4317-99AD-ED8909257C97}" type="pres">
      <dgm:prSet presAssocID="{336093C5-C3BB-4129-A3C0-1D7571A81071}" presName="root" presStyleCnt="0">
        <dgm:presLayoutVars>
          <dgm:dir/>
          <dgm:resizeHandles val="exact"/>
        </dgm:presLayoutVars>
      </dgm:prSet>
      <dgm:spPr/>
    </dgm:pt>
    <dgm:pt modelId="{A04A8EE7-BCC8-4D34-BB0B-88207B4371B1}" type="pres">
      <dgm:prSet presAssocID="{80E2EF71-01A5-4C27-8611-873098753E5B}" presName="compNode" presStyleCnt="0"/>
      <dgm:spPr/>
    </dgm:pt>
    <dgm:pt modelId="{3992BB47-731F-462D-8B49-219AA896A31B}" type="pres">
      <dgm:prSet presAssocID="{80E2EF71-01A5-4C27-8611-873098753E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98D8E848-7E79-4F67-B5DA-69DA3C368700}" type="pres">
      <dgm:prSet presAssocID="{80E2EF71-01A5-4C27-8611-873098753E5B}" presName="spaceRect" presStyleCnt="0"/>
      <dgm:spPr/>
    </dgm:pt>
    <dgm:pt modelId="{8D9A8F13-D8B7-4693-956B-C56967B0A7FE}" type="pres">
      <dgm:prSet presAssocID="{80E2EF71-01A5-4C27-8611-873098753E5B}" presName="textRect" presStyleLbl="revTx" presStyleIdx="0" presStyleCnt="3">
        <dgm:presLayoutVars>
          <dgm:chMax val="1"/>
          <dgm:chPref val="1"/>
        </dgm:presLayoutVars>
      </dgm:prSet>
      <dgm:spPr/>
    </dgm:pt>
    <dgm:pt modelId="{6F0131D0-583B-421A-8B0A-057AA967EA1F}" type="pres">
      <dgm:prSet presAssocID="{F4B46116-9617-48C9-94A5-A7449A0291AD}" presName="sibTrans" presStyleCnt="0"/>
      <dgm:spPr/>
    </dgm:pt>
    <dgm:pt modelId="{7D959E77-345F-41B4-9479-287CBA6CD4CC}" type="pres">
      <dgm:prSet presAssocID="{B6E4221C-3A95-473C-9747-BF2D5FB7A41C}" presName="compNode" presStyleCnt="0"/>
      <dgm:spPr/>
    </dgm:pt>
    <dgm:pt modelId="{11A6DAC9-C740-414C-B302-5C750D32ACBB}" type="pres">
      <dgm:prSet presAssocID="{B6E4221C-3A95-473C-9747-BF2D5FB7A4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E0FC465-3514-4E41-8F19-1D7E582BBDF8}" type="pres">
      <dgm:prSet presAssocID="{B6E4221C-3A95-473C-9747-BF2D5FB7A41C}" presName="spaceRect" presStyleCnt="0"/>
      <dgm:spPr/>
    </dgm:pt>
    <dgm:pt modelId="{7719F37B-D278-48E3-84B4-7EA6720D1991}" type="pres">
      <dgm:prSet presAssocID="{B6E4221C-3A95-473C-9747-BF2D5FB7A41C}" presName="textRect" presStyleLbl="revTx" presStyleIdx="1" presStyleCnt="3" custScaleX="116998" custLinFactY="-55250" custLinFactNeighborX="58446" custLinFactNeighborY="-100000">
        <dgm:presLayoutVars>
          <dgm:chMax val="1"/>
          <dgm:chPref val="1"/>
        </dgm:presLayoutVars>
      </dgm:prSet>
      <dgm:spPr/>
    </dgm:pt>
    <dgm:pt modelId="{011B823D-F1CC-4C44-85FF-E8A336A08270}" type="pres">
      <dgm:prSet presAssocID="{46F13F73-17F5-4D7B-8967-6A7E82165985}" presName="sibTrans" presStyleCnt="0"/>
      <dgm:spPr/>
    </dgm:pt>
    <dgm:pt modelId="{74BC46E6-290A-49E9-B6E6-BFFD208BC446}" type="pres">
      <dgm:prSet presAssocID="{89A70AC0-E451-471E-A1C8-2E11E7B03803}" presName="compNode" presStyleCnt="0"/>
      <dgm:spPr/>
    </dgm:pt>
    <dgm:pt modelId="{33A4D23F-6524-416B-831A-1C4F8022105B}" type="pres">
      <dgm:prSet presAssocID="{89A70AC0-E451-471E-A1C8-2E11E7B038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BD11158-40FA-4D06-8EEA-426AD0F10C78}" type="pres">
      <dgm:prSet presAssocID="{89A70AC0-E451-471E-A1C8-2E11E7B03803}" presName="spaceRect" presStyleCnt="0"/>
      <dgm:spPr/>
    </dgm:pt>
    <dgm:pt modelId="{51EA6F87-5D8B-4A39-8118-8E5E86BA314A}" type="pres">
      <dgm:prSet presAssocID="{89A70AC0-E451-471E-A1C8-2E11E7B03803}" presName="textRect" presStyleLbl="revTx" presStyleIdx="2" presStyleCnt="3" custLinFactNeighborX="1028">
        <dgm:presLayoutVars>
          <dgm:chMax val="1"/>
          <dgm:chPref val="1"/>
        </dgm:presLayoutVars>
      </dgm:prSet>
      <dgm:spPr/>
    </dgm:pt>
  </dgm:ptLst>
  <dgm:cxnLst>
    <dgm:cxn modelId="{F5E0320E-4CFF-4AF8-BFC0-3D0B9792BF5E}" srcId="{336093C5-C3BB-4129-A3C0-1D7571A81071}" destId="{89A70AC0-E451-471E-A1C8-2E11E7B03803}" srcOrd="2" destOrd="0" parTransId="{E192383B-6520-45B3-91F1-F6EA9CC0AD1F}" sibTransId="{4CD4318D-82C4-4AF5-8855-97B65E765863}"/>
    <dgm:cxn modelId="{2A612022-F1E8-4B8D-B97A-FAF73D5F67BF}" type="presOf" srcId="{336093C5-C3BB-4129-A3C0-1D7571A81071}" destId="{0D344331-F308-4317-99AD-ED8909257C97}" srcOrd="0" destOrd="0" presId="urn:microsoft.com/office/officeart/2018/2/layout/IconLabelList"/>
    <dgm:cxn modelId="{77E2EA2E-AB5B-4FBB-951B-177A35EC9647}" type="presOf" srcId="{80E2EF71-01A5-4C27-8611-873098753E5B}" destId="{8D9A8F13-D8B7-4693-956B-C56967B0A7FE}" srcOrd="0" destOrd="0" presId="urn:microsoft.com/office/officeart/2018/2/layout/IconLabelList"/>
    <dgm:cxn modelId="{BF140147-860E-4CA0-B676-1E9879CC8BBF}" type="presOf" srcId="{B6E4221C-3A95-473C-9747-BF2D5FB7A41C}" destId="{7719F37B-D278-48E3-84B4-7EA6720D1991}" srcOrd="0" destOrd="0" presId="urn:microsoft.com/office/officeart/2018/2/layout/IconLabelList"/>
    <dgm:cxn modelId="{D7926E51-4FC4-48F4-B77F-8C4FEB2C061E}" srcId="{89A70AC0-E451-471E-A1C8-2E11E7B03803}" destId="{D192589E-6C68-4741-93C6-67F0C1F88FAE}" srcOrd="0" destOrd="0" parTransId="{BFAC19DB-0D33-40E8-B1DC-05914524F001}" sibTransId="{6FC93935-3CC4-40C6-A6AB-9856432CE6B6}"/>
    <dgm:cxn modelId="{BC888B8A-946F-455D-8A02-071220E2F096}" srcId="{336093C5-C3BB-4129-A3C0-1D7571A81071}" destId="{B6E4221C-3A95-473C-9747-BF2D5FB7A41C}" srcOrd="1" destOrd="0" parTransId="{61D8D755-4E97-4EA3-B0E4-7FEF81DBBF6C}" sibTransId="{46F13F73-17F5-4D7B-8967-6A7E82165985}"/>
    <dgm:cxn modelId="{F2C3B295-E416-4D15-B86E-78D3217F661D}" type="presOf" srcId="{89A70AC0-E451-471E-A1C8-2E11E7B03803}" destId="{51EA6F87-5D8B-4A39-8118-8E5E86BA314A}" srcOrd="0" destOrd="0" presId="urn:microsoft.com/office/officeart/2018/2/layout/IconLabelList"/>
    <dgm:cxn modelId="{81403FD2-44E7-45D6-8EF7-F8CC50B69B7D}" srcId="{336093C5-C3BB-4129-A3C0-1D7571A81071}" destId="{80E2EF71-01A5-4C27-8611-873098753E5B}" srcOrd="0" destOrd="0" parTransId="{0FB8BE5B-DC4A-43E2-902D-5E408AB99986}" sibTransId="{F4B46116-9617-48C9-94A5-A7449A0291AD}"/>
    <dgm:cxn modelId="{82E8193C-77B3-493E-A455-38F949465E3C}" type="presParOf" srcId="{0D344331-F308-4317-99AD-ED8909257C97}" destId="{A04A8EE7-BCC8-4D34-BB0B-88207B4371B1}" srcOrd="0" destOrd="0" presId="urn:microsoft.com/office/officeart/2018/2/layout/IconLabelList"/>
    <dgm:cxn modelId="{E8B20991-4FA8-4800-B6E1-A86FCE430C8C}" type="presParOf" srcId="{A04A8EE7-BCC8-4D34-BB0B-88207B4371B1}" destId="{3992BB47-731F-462D-8B49-219AA896A31B}" srcOrd="0" destOrd="0" presId="urn:microsoft.com/office/officeart/2018/2/layout/IconLabelList"/>
    <dgm:cxn modelId="{5F271C0A-47BC-4008-9B7D-2AA4178C5706}" type="presParOf" srcId="{A04A8EE7-BCC8-4D34-BB0B-88207B4371B1}" destId="{98D8E848-7E79-4F67-B5DA-69DA3C368700}" srcOrd="1" destOrd="0" presId="urn:microsoft.com/office/officeart/2018/2/layout/IconLabelList"/>
    <dgm:cxn modelId="{18346BF9-56A5-4A03-8675-7B41FF4F87CA}" type="presParOf" srcId="{A04A8EE7-BCC8-4D34-BB0B-88207B4371B1}" destId="{8D9A8F13-D8B7-4693-956B-C56967B0A7FE}" srcOrd="2" destOrd="0" presId="urn:microsoft.com/office/officeart/2018/2/layout/IconLabelList"/>
    <dgm:cxn modelId="{5C5F8605-43AB-4ADF-A23A-B1AB2A049661}" type="presParOf" srcId="{0D344331-F308-4317-99AD-ED8909257C97}" destId="{6F0131D0-583B-421A-8B0A-057AA967EA1F}" srcOrd="1" destOrd="0" presId="urn:microsoft.com/office/officeart/2018/2/layout/IconLabelList"/>
    <dgm:cxn modelId="{31078F74-42AE-4F3B-9D2D-96ED48E1A9C3}" type="presParOf" srcId="{0D344331-F308-4317-99AD-ED8909257C97}" destId="{7D959E77-345F-41B4-9479-287CBA6CD4CC}" srcOrd="2" destOrd="0" presId="urn:microsoft.com/office/officeart/2018/2/layout/IconLabelList"/>
    <dgm:cxn modelId="{7786A3BE-AC3D-486C-9694-9055BC6DBE35}" type="presParOf" srcId="{7D959E77-345F-41B4-9479-287CBA6CD4CC}" destId="{11A6DAC9-C740-414C-B302-5C750D32ACBB}" srcOrd="0" destOrd="0" presId="urn:microsoft.com/office/officeart/2018/2/layout/IconLabelList"/>
    <dgm:cxn modelId="{869CFD17-FA04-4D13-9A9B-11845931C02F}" type="presParOf" srcId="{7D959E77-345F-41B4-9479-287CBA6CD4CC}" destId="{9E0FC465-3514-4E41-8F19-1D7E582BBDF8}" srcOrd="1" destOrd="0" presId="urn:microsoft.com/office/officeart/2018/2/layout/IconLabelList"/>
    <dgm:cxn modelId="{47EBAEB9-A0BF-465E-A351-056DEACE77E0}" type="presParOf" srcId="{7D959E77-345F-41B4-9479-287CBA6CD4CC}" destId="{7719F37B-D278-48E3-84B4-7EA6720D1991}" srcOrd="2" destOrd="0" presId="urn:microsoft.com/office/officeart/2018/2/layout/IconLabelList"/>
    <dgm:cxn modelId="{F6F5711D-0C5C-44B9-A66E-8F903C0BB14F}" type="presParOf" srcId="{0D344331-F308-4317-99AD-ED8909257C97}" destId="{011B823D-F1CC-4C44-85FF-E8A336A08270}" srcOrd="3" destOrd="0" presId="urn:microsoft.com/office/officeart/2018/2/layout/IconLabelList"/>
    <dgm:cxn modelId="{8559E1B0-FD06-4FBF-ACF7-05306772CD24}" type="presParOf" srcId="{0D344331-F308-4317-99AD-ED8909257C97}" destId="{74BC46E6-290A-49E9-B6E6-BFFD208BC446}" srcOrd="4" destOrd="0" presId="urn:microsoft.com/office/officeart/2018/2/layout/IconLabelList"/>
    <dgm:cxn modelId="{C66DCE09-3A97-40D9-9B97-69D7CFCE053E}" type="presParOf" srcId="{74BC46E6-290A-49E9-B6E6-BFFD208BC446}" destId="{33A4D23F-6524-416B-831A-1C4F8022105B}" srcOrd="0" destOrd="0" presId="urn:microsoft.com/office/officeart/2018/2/layout/IconLabelList"/>
    <dgm:cxn modelId="{E31E55D0-545C-436C-9569-E4550A3F9993}" type="presParOf" srcId="{74BC46E6-290A-49E9-B6E6-BFFD208BC446}" destId="{1BD11158-40FA-4D06-8EEA-426AD0F10C78}" srcOrd="1" destOrd="0" presId="urn:microsoft.com/office/officeart/2018/2/layout/IconLabelList"/>
    <dgm:cxn modelId="{5F0BDE7E-177E-4970-95DC-F0EB2366F0D0}" type="presParOf" srcId="{74BC46E6-290A-49E9-B6E6-BFFD208BC446}" destId="{51EA6F87-5D8B-4A39-8118-8E5E86BA31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16D00-D28B-4F14-AB0D-990F2990A46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C7957DE-E94B-42C8-824F-5AF74A5A0C93}">
      <dgm:prSet/>
      <dgm:spPr/>
      <dgm:t>
        <a:bodyPr/>
        <a:lstStyle/>
        <a:p>
          <a:r>
            <a:rPr lang="en-US"/>
            <a:t>ADD MEDICINE</a:t>
          </a:r>
        </a:p>
      </dgm:t>
    </dgm:pt>
    <dgm:pt modelId="{5F12A9C0-26CC-4F88-A09F-138E48EF7FFC}" type="parTrans" cxnId="{2833AC04-2450-45DA-8404-A95D02D498E2}">
      <dgm:prSet/>
      <dgm:spPr/>
      <dgm:t>
        <a:bodyPr/>
        <a:lstStyle/>
        <a:p>
          <a:endParaRPr lang="en-US"/>
        </a:p>
      </dgm:t>
    </dgm:pt>
    <dgm:pt modelId="{E49FA395-B2C1-41F4-95AC-3B7484810B7A}" type="sibTrans" cxnId="{2833AC04-2450-45DA-8404-A95D02D498E2}">
      <dgm:prSet/>
      <dgm:spPr/>
      <dgm:t>
        <a:bodyPr/>
        <a:lstStyle/>
        <a:p>
          <a:endParaRPr lang="en-US"/>
        </a:p>
      </dgm:t>
    </dgm:pt>
    <dgm:pt modelId="{D34BF108-1A0D-42A6-A9BB-89EE7EA79EBB}">
      <dgm:prSet/>
      <dgm:spPr/>
      <dgm:t>
        <a:bodyPr/>
        <a:lstStyle/>
        <a:p>
          <a:r>
            <a:rPr lang="en-US"/>
            <a:t>SELL MEDICINE</a:t>
          </a:r>
        </a:p>
      </dgm:t>
    </dgm:pt>
    <dgm:pt modelId="{A9A68365-D936-455A-AD43-65F8A1E43DA0}" type="parTrans" cxnId="{3DF64B74-F30C-4D41-9F9D-CAB36715E4AB}">
      <dgm:prSet/>
      <dgm:spPr/>
      <dgm:t>
        <a:bodyPr/>
        <a:lstStyle/>
        <a:p>
          <a:endParaRPr lang="en-US"/>
        </a:p>
      </dgm:t>
    </dgm:pt>
    <dgm:pt modelId="{109DFF7B-1E76-4701-A7D7-6D970D494367}" type="sibTrans" cxnId="{3DF64B74-F30C-4D41-9F9D-CAB36715E4AB}">
      <dgm:prSet/>
      <dgm:spPr/>
      <dgm:t>
        <a:bodyPr/>
        <a:lstStyle/>
        <a:p>
          <a:endParaRPr lang="en-US"/>
        </a:p>
      </dgm:t>
    </dgm:pt>
    <dgm:pt modelId="{9F5BBDE6-9CC0-4FBA-8D05-77F8F7CF60AF}">
      <dgm:prSet/>
      <dgm:spPr/>
      <dgm:t>
        <a:bodyPr/>
        <a:lstStyle/>
        <a:p>
          <a:r>
            <a:rPr lang="en-US"/>
            <a:t>VIEW MEDICINE</a:t>
          </a:r>
        </a:p>
      </dgm:t>
    </dgm:pt>
    <dgm:pt modelId="{949733B7-8ABE-468A-9FD6-D12EB7E2681C}" type="parTrans" cxnId="{B65A7164-C5CB-4CAE-AF7A-63FBAF942D42}">
      <dgm:prSet/>
      <dgm:spPr/>
      <dgm:t>
        <a:bodyPr/>
        <a:lstStyle/>
        <a:p>
          <a:endParaRPr lang="en-US"/>
        </a:p>
      </dgm:t>
    </dgm:pt>
    <dgm:pt modelId="{684796C4-C877-44E4-8DFA-989EB28B0643}" type="sibTrans" cxnId="{B65A7164-C5CB-4CAE-AF7A-63FBAF942D42}">
      <dgm:prSet/>
      <dgm:spPr/>
      <dgm:t>
        <a:bodyPr/>
        <a:lstStyle/>
        <a:p>
          <a:endParaRPr lang="en-US"/>
        </a:p>
      </dgm:t>
    </dgm:pt>
    <dgm:pt modelId="{3B452630-BE81-41EF-987D-E1E58C46F1DB}">
      <dgm:prSet/>
      <dgm:spPr/>
      <dgm:t>
        <a:bodyPr/>
        <a:lstStyle/>
        <a:p>
          <a:r>
            <a:rPr lang="en-US"/>
            <a:t>ABOUT</a:t>
          </a:r>
        </a:p>
      </dgm:t>
    </dgm:pt>
    <dgm:pt modelId="{120101F7-9677-4372-9A3B-0C644B549FEF}" type="parTrans" cxnId="{197BAB9D-1CFA-40EB-91F1-4580325B4811}">
      <dgm:prSet/>
      <dgm:spPr/>
      <dgm:t>
        <a:bodyPr/>
        <a:lstStyle/>
        <a:p>
          <a:endParaRPr lang="en-US"/>
        </a:p>
      </dgm:t>
    </dgm:pt>
    <dgm:pt modelId="{2A4077C3-D80F-49B2-862F-2652FB75B808}" type="sibTrans" cxnId="{197BAB9D-1CFA-40EB-91F1-4580325B4811}">
      <dgm:prSet/>
      <dgm:spPr/>
      <dgm:t>
        <a:bodyPr/>
        <a:lstStyle/>
        <a:p>
          <a:endParaRPr lang="en-US"/>
        </a:p>
      </dgm:t>
    </dgm:pt>
    <dgm:pt modelId="{164B6F11-A9DF-4230-BB95-58DDD613EE19}">
      <dgm:prSet/>
      <dgm:spPr/>
      <dgm:t>
        <a:bodyPr/>
        <a:lstStyle/>
        <a:p>
          <a:r>
            <a:rPr lang="en-US"/>
            <a:t>LOCATION</a:t>
          </a:r>
        </a:p>
      </dgm:t>
    </dgm:pt>
    <dgm:pt modelId="{F15E685D-9FBE-441C-80DA-FAB78FF0C747}" type="parTrans" cxnId="{6A776312-E7D9-4B50-B957-3D5FB5C55554}">
      <dgm:prSet/>
      <dgm:spPr/>
      <dgm:t>
        <a:bodyPr/>
        <a:lstStyle/>
        <a:p>
          <a:endParaRPr lang="en-US"/>
        </a:p>
      </dgm:t>
    </dgm:pt>
    <dgm:pt modelId="{63DCC827-61EB-444C-AB6F-26652C3453B3}" type="sibTrans" cxnId="{6A776312-E7D9-4B50-B957-3D5FB5C55554}">
      <dgm:prSet/>
      <dgm:spPr/>
      <dgm:t>
        <a:bodyPr/>
        <a:lstStyle/>
        <a:p>
          <a:endParaRPr lang="en-US"/>
        </a:p>
      </dgm:t>
    </dgm:pt>
    <dgm:pt modelId="{6057AF25-0E7F-4541-90E8-36B1887BB5A5}">
      <dgm:prSet/>
      <dgm:spPr/>
      <dgm:t>
        <a:bodyPr/>
        <a:lstStyle/>
        <a:p>
          <a:r>
            <a:rPr lang="en-US"/>
            <a:t>HELP</a:t>
          </a:r>
        </a:p>
      </dgm:t>
    </dgm:pt>
    <dgm:pt modelId="{1FDD2953-CCA8-4C0C-A8D4-270EEEC17301}" type="parTrans" cxnId="{96768AB6-8CBC-48CF-B5E3-E719FFF06C98}">
      <dgm:prSet/>
      <dgm:spPr/>
      <dgm:t>
        <a:bodyPr/>
        <a:lstStyle/>
        <a:p>
          <a:endParaRPr lang="en-US"/>
        </a:p>
      </dgm:t>
    </dgm:pt>
    <dgm:pt modelId="{51E4612E-DBB5-4A05-9229-A031FAD9825E}" type="sibTrans" cxnId="{96768AB6-8CBC-48CF-B5E3-E719FFF06C98}">
      <dgm:prSet/>
      <dgm:spPr/>
      <dgm:t>
        <a:bodyPr/>
        <a:lstStyle/>
        <a:p>
          <a:endParaRPr lang="en-US"/>
        </a:p>
      </dgm:t>
    </dgm:pt>
    <dgm:pt modelId="{682B7CDB-FB62-400E-B0AE-10544D5D09F4}" type="pres">
      <dgm:prSet presAssocID="{A4F16D00-D28B-4F14-AB0D-990F2990A460}" presName="root" presStyleCnt="0">
        <dgm:presLayoutVars>
          <dgm:dir/>
          <dgm:resizeHandles val="exact"/>
        </dgm:presLayoutVars>
      </dgm:prSet>
      <dgm:spPr/>
    </dgm:pt>
    <dgm:pt modelId="{6E6C0DE8-B8F2-42D4-AE6F-E848A3339D1E}" type="pres">
      <dgm:prSet presAssocID="{8C7957DE-E94B-42C8-824F-5AF74A5A0C93}" presName="compNode" presStyleCnt="0"/>
      <dgm:spPr/>
    </dgm:pt>
    <dgm:pt modelId="{63E60940-A435-499F-B2C8-2595F1EC7E8F}" type="pres">
      <dgm:prSet presAssocID="{8C7957DE-E94B-42C8-824F-5AF74A5A0C9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78B580ED-AF17-4EFC-B84D-B53935CC750B}" type="pres">
      <dgm:prSet presAssocID="{8C7957DE-E94B-42C8-824F-5AF74A5A0C93}" presName="spaceRect" presStyleCnt="0"/>
      <dgm:spPr/>
    </dgm:pt>
    <dgm:pt modelId="{A380C30D-CEB8-4A04-AD2F-60914D8992A8}" type="pres">
      <dgm:prSet presAssocID="{8C7957DE-E94B-42C8-824F-5AF74A5A0C93}" presName="textRect" presStyleLbl="revTx" presStyleIdx="0" presStyleCnt="6">
        <dgm:presLayoutVars>
          <dgm:chMax val="1"/>
          <dgm:chPref val="1"/>
        </dgm:presLayoutVars>
      </dgm:prSet>
      <dgm:spPr/>
    </dgm:pt>
    <dgm:pt modelId="{E0F1AB43-A98B-4238-993D-C7CCD2A72676}" type="pres">
      <dgm:prSet presAssocID="{E49FA395-B2C1-41F4-95AC-3B7484810B7A}" presName="sibTrans" presStyleCnt="0"/>
      <dgm:spPr/>
    </dgm:pt>
    <dgm:pt modelId="{26DB1C02-88F9-4BAD-BC3A-02A75849C276}" type="pres">
      <dgm:prSet presAssocID="{D34BF108-1A0D-42A6-A9BB-89EE7EA79EBB}" presName="compNode" presStyleCnt="0"/>
      <dgm:spPr/>
    </dgm:pt>
    <dgm:pt modelId="{55350D88-C2FA-426F-A10A-80080900A85B}" type="pres">
      <dgm:prSet presAssocID="{D34BF108-1A0D-42A6-A9BB-89EE7EA79EB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EB9631F1-DB0E-4C32-ABAD-008111A950EE}" type="pres">
      <dgm:prSet presAssocID="{D34BF108-1A0D-42A6-A9BB-89EE7EA79EBB}" presName="spaceRect" presStyleCnt="0"/>
      <dgm:spPr/>
    </dgm:pt>
    <dgm:pt modelId="{AEE4B7A5-B65C-41C6-AC25-85828C1A89A3}" type="pres">
      <dgm:prSet presAssocID="{D34BF108-1A0D-42A6-A9BB-89EE7EA79EBB}" presName="textRect" presStyleLbl="revTx" presStyleIdx="1" presStyleCnt="6">
        <dgm:presLayoutVars>
          <dgm:chMax val="1"/>
          <dgm:chPref val="1"/>
        </dgm:presLayoutVars>
      </dgm:prSet>
      <dgm:spPr/>
    </dgm:pt>
    <dgm:pt modelId="{B025A1EC-0303-4FC6-9033-8B30EDBE476D}" type="pres">
      <dgm:prSet presAssocID="{109DFF7B-1E76-4701-A7D7-6D970D494367}" presName="sibTrans" presStyleCnt="0"/>
      <dgm:spPr/>
    </dgm:pt>
    <dgm:pt modelId="{9A4EE56D-FCD0-4BC7-8A80-88D3C66CA11C}" type="pres">
      <dgm:prSet presAssocID="{9F5BBDE6-9CC0-4FBA-8D05-77F8F7CF60AF}" presName="compNode" presStyleCnt="0"/>
      <dgm:spPr/>
    </dgm:pt>
    <dgm:pt modelId="{19C24BFD-A779-4010-9E39-D6B03F4BB170}" type="pres">
      <dgm:prSet presAssocID="{9F5BBDE6-9CC0-4FBA-8D05-77F8F7CF60A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F71C46A-76B7-4766-AD57-8FBC717ED109}" type="pres">
      <dgm:prSet presAssocID="{9F5BBDE6-9CC0-4FBA-8D05-77F8F7CF60AF}" presName="spaceRect" presStyleCnt="0"/>
      <dgm:spPr/>
    </dgm:pt>
    <dgm:pt modelId="{D39728EE-4B94-4722-96A2-E701BEE9ED98}" type="pres">
      <dgm:prSet presAssocID="{9F5BBDE6-9CC0-4FBA-8D05-77F8F7CF60AF}" presName="textRect" presStyleLbl="revTx" presStyleIdx="2" presStyleCnt="6">
        <dgm:presLayoutVars>
          <dgm:chMax val="1"/>
          <dgm:chPref val="1"/>
        </dgm:presLayoutVars>
      </dgm:prSet>
      <dgm:spPr/>
    </dgm:pt>
    <dgm:pt modelId="{AF81DC20-BFA5-490C-8C6B-D5E1CCB44519}" type="pres">
      <dgm:prSet presAssocID="{684796C4-C877-44E4-8DFA-989EB28B0643}" presName="sibTrans" presStyleCnt="0"/>
      <dgm:spPr/>
    </dgm:pt>
    <dgm:pt modelId="{C1CE2444-6028-48B2-BEE0-CD5492430475}" type="pres">
      <dgm:prSet presAssocID="{3B452630-BE81-41EF-987D-E1E58C46F1DB}" presName="compNode" presStyleCnt="0"/>
      <dgm:spPr/>
    </dgm:pt>
    <dgm:pt modelId="{CCAAA057-6F04-4173-A50A-A4D274B23526}" type="pres">
      <dgm:prSet presAssocID="{3B452630-BE81-41EF-987D-E1E58C46F1D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agraphSquiggle3"/>
        </a:ext>
      </dgm:extLst>
    </dgm:pt>
    <dgm:pt modelId="{0F92ABB8-49D3-43D2-BF27-A17C3DF59949}" type="pres">
      <dgm:prSet presAssocID="{3B452630-BE81-41EF-987D-E1E58C46F1DB}" presName="spaceRect" presStyleCnt="0"/>
      <dgm:spPr/>
    </dgm:pt>
    <dgm:pt modelId="{F9196F3C-06A9-4BA0-A92D-3BD7A02BF022}" type="pres">
      <dgm:prSet presAssocID="{3B452630-BE81-41EF-987D-E1E58C46F1DB}" presName="textRect" presStyleLbl="revTx" presStyleIdx="3" presStyleCnt="6">
        <dgm:presLayoutVars>
          <dgm:chMax val="1"/>
          <dgm:chPref val="1"/>
        </dgm:presLayoutVars>
      </dgm:prSet>
      <dgm:spPr/>
    </dgm:pt>
    <dgm:pt modelId="{8C29A330-75A6-49BB-A6D0-FB5B37729DCA}" type="pres">
      <dgm:prSet presAssocID="{2A4077C3-D80F-49B2-862F-2652FB75B808}" presName="sibTrans" presStyleCnt="0"/>
      <dgm:spPr/>
    </dgm:pt>
    <dgm:pt modelId="{27022A53-8E37-4D26-94FE-0F65617416A6}" type="pres">
      <dgm:prSet presAssocID="{164B6F11-A9DF-4230-BB95-58DDD613EE19}" presName="compNode" presStyleCnt="0"/>
      <dgm:spPr/>
    </dgm:pt>
    <dgm:pt modelId="{0B97ADED-3514-4D83-A56D-3FF7A933C279}" type="pres">
      <dgm:prSet presAssocID="{164B6F11-A9DF-4230-BB95-58DDD613EE1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44F5800-8D01-41C9-9CCF-0381BAE06F6B}" type="pres">
      <dgm:prSet presAssocID="{164B6F11-A9DF-4230-BB95-58DDD613EE19}" presName="spaceRect" presStyleCnt="0"/>
      <dgm:spPr/>
    </dgm:pt>
    <dgm:pt modelId="{0176C46B-BA2B-4C10-95B9-6322D07FA89B}" type="pres">
      <dgm:prSet presAssocID="{164B6F11-A9DF-4230-BB95-58DDD613EE19}" presName="textRect" presStyleLbl="revTx" presStyleIdx="4" presStyleCnt="6">
        <dgm:presLayoutVars>
          <dgm:chMax val="1"/>
          <dgm:chPref val="1"/>
        </dgm:presLayoutVars>
      </dgm:prSet>
      <dgm:spPr/>
    </dgm:pt>
    <dgm:pt modelId="{DB562F06-C51C-4A3B-8D0A-452628C33F34}" type="pres">
      <dgm:prSet presAssocID="{63DCC827-61EB-444C-AB6F-26652C3453B3}" presName="sibTrans" presStyleCnt="0"/>
      <dgm:spPr/>
    </dgm:pt>
    <dgm:pt modelId="{614569D4-585A-400B-8C52-301CB0D3D380}" type="pres">
      <dgm:prSet presAssocID="{6057AF25-0E7F-4541-90E8-36B1887BB5A5}" presName="compNode" presStyleCnt="0"/>
      <dgm:spPr/>
    </dgm:pt>
    <dgm:pt modelId="{90C863B4-E791-46D2-8422-3469772F9C68}" type="pres">
      <dgm:prSet presAssocID="{6057AF25-0E7F-4541-90E8-36B1887BB5A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F7BDBCB-06A6-42C1-90CF-02BE918FCAD4}" type="pres">
      <dgm:prSet presAssocID="{6057AF25-0E7F-4541-90E8-36B1887BB5A5}" presName="spaceRect" presStyleCnt="0"/>
      <dgm:spPr/>
    </dgm:pt>
    <dgm:pt modelId="{1F9B8685-4CCB-4EED-AC50-A40FB9E2A628}" type="pres">
      <dgm:prSet presAssocID="{6057AF25-0E7F-4541-90E8-36B1887BB5A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833AC04-2450-45DA-8404-A95D02D498E2}" srcId="{A4F16D00-D28B-4F14-AB0D-990F2990A460}" destId="{8C7957DE-E94B-42C8-824F-5AF74A5A0C93}" srcOrd="0" destOrd="0" parTransId="{5F12A9C0-26CC-4F88-A09F-138E48EF7FFC}" sibTransId="{E49FA395-B2C1-41F4-95AC-3B7484810B7A}"/>
    <dgm:cxn modelId="{6A776312-E7D9-4B50-B957-3D5FB5C55554}" srcId="{A4F16D00-D28B-4F14-AB0D-990F2990A460}" destId="{164B6F11-A9DF-4230-BB95-58DDD613EE19}" srcOrd="4" destOrd="0" parTransId="{F15E685D-9FBE-441C-80DA-FAB78FF0C747}" sibTransId="{63DCC827-61EB-444C-AB6F-26652C3453B3}"/>
    <dgm:cxn modelId="{4E4D5031-9407-461E-9A82-D5E299D9BD97}" type="presOf" srcId="{D34BF108-1A0D-42A6-A9BB-89EE7EA79EBB}" destId="{AEE4B7A5-B65C-41C6-AC25-85828C1A89A3}" srcOrd="0" destOrd="0" presId="urn:microsoft.com/office/officeart/2018/2/layout/IconLabelList"/>
    <dgm:cxn modelId="{B65A7164-C5CB-4CAE-AF7A-63FBAF942D42}" srcId="{A4F16D00-D28B-4F14-AB0D-990F2990A460}" destId="{9F5BBDE6-9CC0-4FBA-8D05-77F8F7CF60AF}" srcOrd="2" destOrd="0" parTransId="{949733B7-8ABE-468A-9FD6-D12EB7E2681C}" sibTransId="{684796C4-C877-44E4-8DFA-989EB28B0643}"/>
    <dgm:cxn modelId="{1D7A7A53-07C6-40D6-97B3-DD19A37B5DFF}" type="presOf" srcId="{9F5BBDE6-9CC0-4FBA-8D05-77F8F7CF60AF}" destId="{D39728EE-4B94-4722-96A2-E701BEE9ED98}" srcOrd="0" destOrd="0" presId="urn:microsoft.com/office/officeart/2018/2/layout/IconLabelList"/>
    <dgm:cxn modelId="{3DF64B74-F30C-4D41-9F9D-CAB36715E4AB}" srcId="{A4F16D00-D28B-4F14-AB0D-990F2990A460}" destId="{D34BF108-1A0D-42A6-A9BB-89EE7EA79EBB}" srcOrd="1" destOrd="0" parTransId="{A9A68365-D936-455A-AD43-65F8A1E43DA0}" sibTransId="{109DFF7B-1E76-4701-A7D7-6D970D494367}"/>
    <dgm:cxn modelId="{197BAB9D-1CFA-40EB-91F1-4580325B4811}" srcId="{A4F16D00-D28B-4F14-AB0D-990F2990A460}" destId="{3B452630-BE81-41EF-987D-E1E58C46F1DB}" srcOrd="3" destOrd="0" parTransId="{120101F7-9677-4372-9A3B-0C644B549FEF}" sibTransId="{2A4077C3-D80F-49B2-862F-2652FB75B808}"/>
    <dgm:cxn modelId="{96768AB6-8CBC-48CF-B5E3-E719FFF06C98}" srcId="{A4F16D00-D28B-4F14-AB0D-990F2990A460}" destId="{6057AF25-0E7F-4541-90E8-36B1887BB5A5}" srcOrd="5" destOrd="0" parTransId="{1FDD2953-CCA8-4C0C-A8D4-270EEEC17301}" sibTransId="{51E4612E-DBB5-4A05-9229-A031FAD9825E}"/>
    <dgm:cxn modelId="{ACD5CFB7-3132-4DBB-8E8D-C8EC997C87E7}" type="presOf" srcId="{6057AF25-0E7F-4541-90E8-36B1887BB5A5}" destId="{1F9B8685-4CCB-4EED-AC50-A40FB9E2A628}" srcOrd="0" destOrd="0" presId="urn:microsoft.com/office/officeart/2018/2/layout/IconLabelList"/>
    <dgm:cxn modelId="{D77F00BC-F6BA-49EE-B269-66379246E688}" type="presOf" srcId="{164B6F11-A9DF-4230-BB95-58DDD613EE19}" destId="{0176C46B-BA2B-4C10-95B9-6322D07FA89B}" srcOrd="0" destOrd="0" presId="urn:microsoft.com/office/officeart/2018/2/layout/IconLabelList"/>
    <dgm:cxn modelId="{DCA0A7BC-CCA9-49BE-AF03-5555321B5AA3}" type="presOf" srcId="{3B452630-BE81-41EF-987D-E1E58C46F1DB}" destId="{F9196F3C-06A9-4BA0-A92D-3BD7A02BF022}" srcOrd="0" destOrd="0" presId="urn:microsoft.com/office/officeart/2018/2/layout/IconLabelList"/>
    <dgm:cxn modelId="{164C59E2-63CB-4866-9A7B-C9CBA92CC8A9}" type="presOf" srcId="{A4F16D00-D28B-4F14-AB0D-990F2990A460}" destId="{682B7CDB-FB62-400E-B0AE-10544D5D09F4}" srcOrd="0" destOrd="0" presId="urn:microsoft.com/office/officeart/2018/2/layout/IconLabelList"/>
    <dgm:cxn modelId="{BFDAA3EB-9F90-4661-9365-80504CF97A92}" type="presOf" srcId="{8C7957DE-E94B-42C8-824F-5AF74A5A0C93}" destId="{A380C30D-CEB8-4A04-AD2F-60914D8992A8}" srcOrd="0" destOrd="0" presId="urn:microsoft.com/office/officeart/2018/2/layout/IconLabelList"/>
    <dgm:cxn modelId="{D12BADF4-0B17-455A-A3A8-B88ABCBCB611}" type="presParOf" srcId="{682B7CDB-FB62-400E-B0AE-10544D5D09F4}" destId="{6E6C0DE8-B8F2-42D4-AE6F-E848A3339D1E}" srcOrd="0" destOrd="0" presId="urn:microsoft.com/office/officeart/2018/2/layout/IconLabelList"/>
    <dgm:cxn modelId="{D6E74F8E-C8F6-4AFC-ACB3-1A7884AE072A}" type="presParOf" srcId="{6E6C0DE8-B8F2-42D4-AE6F-E848A3339D1E}" destId="{63E60940-A435-499F-B2C8-2595F1EC7E8F}" srcOrd="0" destOrd="0" presId="urn:microsoft.com/office/officeart/2018/2/layout/IconLabelList"/>
    <dgm:cxn modelId="{9DCB651B-D18C-4E3D-A4D5-C654A565CA80}" type="presParOf" srcId="{6E6C0DE8-B8F2-42D4-AE6F-E848A3339D1E}" destId="{78B580ED-AF17-4EFC-B84D-B53935CC750B}" srcOrd="1" destOrd="0" presId="urn:microsoft.com/office/officeart/2018/2/layout/IconLabelList"/>
    <dgm:cxn modelId="{3BA2D2B4-D96C-410E-8062-E2EC9F28D815}" type="presParOf" srcId="{6E6C0DE8-B8F2-42D4-AE6F-E848A3339D1E}" destId="{A380C30D-CEB8-4A04-AD2F-60914D8992A8}" srcOrd="2" destOrd="0" presId="urn:microsoft.com/office/officeart/2018/2/layout/IconLabelList"/>
    <dgm:cxn modelId="{37F531E5-A27E-48C5-8A1A-5609BDF6C6FF}" type="presParOf" srcId="{682B7CDB-FB62-400E-B0AE-10544D5D09F4}" destId="{E0F1AB43-A98B-4238-993D-C7CCD2A72676}" srcOrd="1" destOrd="0" presId="urn:microsoft.com/office/officeart/2018/2/layout/IconLabelList"/>
    <dgm:cxn modelId="{154C8216-8164-4100-9288-CB7E39CDFF9B}" type="presParOf" srcId="{682B7CDB-FB62-400E-B0AE-10544D5D09F4}" destId="{26DB1C02-88F9-4BAD-BC3A-02A75849C276}" srcOrd="2" destOrd="0" presId="urn:microsoft.com/office/officeart/2018/2/layout/IconLabelList"/>
    <dgm:cxn modelId="{0EC98444-82EF-4D48-BBC0-EE0DA12FC3C9}" type="presParOf" srcId="{26DB1C02-88F9-4BAD-BC3A-02A75849C276}" destId="{55350D88-C2FA-426F-A10A-80080900A85B}" srcOrd="0" destOrd="0" presId="urn:microsoft.com/office/officeart/2018/2/layout/IconLabelList"/>
    <dgm:cxn modelId="{7EA31797-1B49-4136-892C-F33C93859E6D}" type="presParOf" srcId="{26DB1C02-88F9-4BAD-BC3A-02A75849C276}" destId="{EB9631F1-DB0E-4C32-ABAD-008111A950EE}" srcOrd="1" destOrd="0" presId="urn:microsoft.com/office/officeart/2018/2/layout/IconLabelList"/>
    <dgm:cxn modelId="{55212BFF-3634-4289-B77C-278A65E487DE}" type="presParOf" srcId="{26DB1C02-88F9-4BAD-BC3A-02A75849C276}" destId="{AEE4B7A5-B65C-41C6-AC25-85828C1A89A3}" srcOrd="2" destOrd="0" presId="urn:microsoft.com/office/officeart/2018/2/layout/IconLabelList"/>
    <dgm:cxn modelId="{387432F8-D2D2-4043-A8BC-E17E9C48D6DE}" type="presParOf" srcId="{682B7CDB-FB62-400E-B0AE-10544D5D09F4}" destId="{B025A1EC-0303-4FC6-9033-8B30EDBE476D}" srcOrd="3" destOrd="0" presId="urn:microsoft.com/office/officeart/2018/2/layout/IconLabelList"/>
    <dgm:cxn modelId="{7480A8C6-7CB7-4E19-9EC1-4AA6FF6151E8}" type="presParOf" srcId="{682B7CDB-FB62-400E-B0AE-10544D5D09F4}" destId="{9A4EE56D-FCD0-4BC7-8A80-88D3C66CA11C}" srcOrd="4" destOrd="0" presId="urn:microsoft.com/office/officeart/2018/2/layout/IconLabelList"/>
    <dgm:cxn modelId="{7F58EE7A-B15E-48D2-B54C-5100C14484DF}" type="presParOf" srcId="{9A4EE56D-FCD0-4BC7-8A80-88D3C66CA11C}" destId="{19C24BFD-A779-4010-9E39-D6B03F4BB170}" srcOrd="0" destOrd="0" presId="urn:microsoft.com/office/officeart/2018/2/layout/IconLabelList"/>
    <dgm:cxn modelId="{3EF2F6D1-A6E3-4080-83C5-22A3FD951EE2}" type="presParOf" srcId="{9A4EE56D-FCD0-4BC7-8A80-88D3C66CA11C}" destId="{EF71C46A-76B7-4766-AD57-8FBC717ED109}" srcOrd="1" destOrd="0" presId="urn:microsoft.com/office/officeart/2018/2/layout/IconLabelList"/>
    <dgm:cxn modelId="{A7B265FE-C2F8-4DFC-A424-65299B5F589F}" type="presParOf" srcId="{9A4EE56D-FCD0-4BC7-8A80-88D3C66CA11C}" destId="{D39728EE-4B94-4722-96A2-E701BEE9ED98}" srcOrd="2" destOrd="0" presId="urn:microsoft.com/office/officeart/2018/2/layout/IconLabelList"/>
    <dgm:cxn modelId="{F18BD6F4-6096-420D-92A3-39E924F49D71}" type="presParOf" srcId="{682B7CDB-FB62-400E-B0AE-10544D5D09F4}" destId="{AF81DC20-BFA5-490C-8C6B-D5E1CCB44519}" srcOrd="5" destOrd="0" presId="urn:microsoft.com/office/officeart/2018/2/layout/IconLabelList"/>
    <dgm:cxn modelId="{B11ACB64-3B88-4EE9-9BA0-63C4D6C8CDDA}" type="presParOf" srcId="{682B7CDB-FB62-400E-B0AE-10544D5D09F4}" destId="{C1CE2444-6028-48B2-BEE0-CD5492430475}" srcOrd="6" destOrd="0" presId="urn:microsoft.com/office/officeart/2018/2/layout/IconLabelList"/>
    <dgm:cxn modelId="{88C7D5C5-C56E-4243-858E-43E8FAF2BF62}" type="presParOf" srcId="{C1CE2444-6028-48B2-BEE0-CD5492430475}" destId="{CCAAA057-6F04-4173-A50A-A4D274B23526}" srcOrd="0" destOrd="0" presId="urn:microsoft.com/office/officeart/2018/2/layout/IconLabelList"/>
    <dgm:cxn modelId="{CFD5F8B4-6D64-4298-914C-3448BCC29E39}" type="presParOf" srcId="{C1CE2444-6028-48B2-BEE0-CD5492430475}" destId="{0F92ABB8-49D3-43D2-BF27-A17C3DF59949}" srcOrd="1" destOrd="0" presId="urn:microsoft.com/office/officeart/2018/2/layout/IconLabelList"/>
    <dgm:cxn modelId="{EADFDC7C-B38F-4DEA-BA62-8CB82700C447}" type="presParOf" srcId="{C1CE2444-6028-48B2-BEE0-CD5492430475}" destId="{F9196F3C-06A9-4BA0-A92D-3BD7A02BF022}" srcOrd="2" destOrd="0" presId="urn:microsoft.com/office/officeart/2018/2/layout/IconLabelList"/>
    <dgm:cxn modelId="{4ED92018-616B-48CF-B836-591A01CF9899}" type="presParOf" srcId="{682B7CDB-FB62-400E-B0AE-10544D5D09F4}" destId="{8C29A330-75A6-49BB-A6D0-FB5B37729DCA}" srcOrd="7" destOrd="0" presId="urn:microsoft.com/office/officeart/2018/2/layout/IconLabelList"/>
    <dgm:cxn modelId="{7C758057-E468-4A71-A292-29494B73C9D0}" type="presParOf" srcId="{682B7CDB-FB62-400E-B0AE-10544D5D09F4}" destId="{27022A53-8E37-4D26-94FE-0F65617416A6}" srcOrd="8" destOrd="0" presId="urn:microsoft.com/office/officeart/2018/2/layout/IconLabelList"/>
    <dgm:cxn modelId="{E0C2B010-D6C1-4BE7-903F-8C5102F39242}" type="presParOf" srcId="{27022A53-8E37-4D26-94FE-0F65617416A6}" destId="{0B97ADED-3514-4D83-A56D-3FF7A933C279}" srcOrd="0" destOrd="0" presId="urn:microsoft.com/office/officeart/2018/2/layout/IconLabelList"/>
    <dgm:cxn modelId="{B3875E47-C05C-4871-8E56-436E77830A61}" type="presParOf" srcId="{27022A53-8E37-4D26-94FE-0F65617416A6}" destId="{344F5800-8D01-41C9-9CCF-0381BAE06F6B}" srcOrd="1" destOrd="0" presId="urn:microsoft.com/office/officeart/2018/2/layout/IconLabelList"/>
    <dgm:cxn modelId="{D0777EE8-EDBB-48D2-AE9B-EA89A7269062}" type="presParOf" srcId="{27022A53-8E37-4D26-94FE-0F65617416A6}" destId="{0176C46B-BA2B-4C10-95B9-6322D07FA89B}" srcOrd="2" destOrd="0" presId="urn:microsoft.com/office/officeart/2018/2/layout/IconLabelList"/>
    <dgm:cxn modelId="{14B74E99-F5D1-40B9-B98C-B2F08BDCA936}" type="presParOf" srcId="{682B7CDB-FB62-400E-B0AE-10544D5D09F4}" destId="{DB562F06-C51C-4A3B-8D0A-452628C33F34}" srcOrd="9" destOrd="0" presId="urn:microsoft.com/office/officeart/2018/2/layout/IconLabelList"/>
    <dgm:cxn modelId="{D9D25B7B-BCF7-4E37-9AC3-CF9D0B111092}" type="presParOf" srcId="{682B7CDB-FB62-400E-B0AE-10544D5D09F4}" destId="{614569D4-585A-400B-8C52-301CB0D3D380}" srcOrd="10" destOrd="0" presId="urn:microsoft.com/office/officeart/2018/2/layout/IconLabelList"/>
    <dgm:cxn modelId="{85E9BD8E-5267-4B08-AACF-0A907BFF8FA9}" type="presParOf" srcId="{614569D4-585A-400B-8C52-301CB0D3D380}" destId="{90C863B4-E791-46D2-8422-3469772F9C68}" srcOrd="0" destOrd="0" presId="urn:microsoft.com/office/officeart/2018/2/layout/IconLabelList"/>
    <dgm:cxn modelId="{34D5BCCE-D50C-4446-A845-D81085901BDC}" type="presParOf" srcId="{614569D4-585A-400B-8C52-301CB0D3D380}" destId="{9F7BDBCB-06A6-42C1-90CF-02BE918FCAD4}" srcOrd="1" destOrd="0" presId="urn:microsoft.com/office/officeart/2018/2/layout/IconLabelList"/>
    <dgm:cxn modelId="{C4589AD1-E350-4732-8999-F4D611906667}" type="presParOf" srcId="{614569D4-585A-400B-8C52-301CB0D3D380}" destId="{1F9B8685-4CCB-4EED-AC50-A40FB9E2A6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2BB47-731F-462D-8B49-219AA896A31B}">
      <dsp:nvSpPr>
        <dsp:cNvPr id="0" name=""/>
        <dsp:cNvSpPr/>
      </dsp:nvSpPr>
      <dsp:spPr>
        <a:xfrm>
          <a:off x="966995" y="131275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A8F13-D8B7-4693-956B-C56967B0A7FE}">
      <dsp:nvSpPr>
        <dsp:cNvPr id="0" name=""/>
        <dsp:cNvSpPr/>
      </dsp:nvSpPr>
      <dsp:spPr>
        <a:xfrm>
          <a:off x="172396" y="3021199"/>
          <a:ext cx="28894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sng" kern="1200" dirty="0">
              <a:solidFill>
                <a:schemeClr val="accent2">
                  <a:lumMod val="50000"/>
                </a:schemeClr>
              </a:solidFill>
            </a:rPr>
            <a:t>AIM</a:t>
          </a:r>
          <a:r>
            <a:rPr lang="en-US" sz="1800" kern="1200" dirty="0">
              <a:solidFill>
                <a:schemeClr val="accent2">
                  <a:lumMod val="50000"/>
                </a:schemeClr>
              </a:solidFill>
            </a:rPr>
            <a:t>: To store data and enable functionality that organizes and maintains the  medication use process within pharmacies</a:t>
          </a:r>
        </a:p>
      </dsp:txBody>
      <dsp:txXfrm>
        <a:off x="172396" y="3021199"/>
        <a:ext cx="2889450" cy="1012500"/>
      </dsp:txXfrm>
    </dsp:sp>
    <dsp:sp modelId="{11A6DAC9-C740-414C-B302-5C750D32ACBB}">
      <dsp:nvSpPr>
        <dsp:cNvPr id="0" name=""/>
        <dsp:cNvSpPr/>
      </dsp:nvSpPr>
      <dsp:spPr>
        <a:xfrm>
          <a:off x="4607673" y="131275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9F37B-D278-48E3-84B4-7EA6720D1991}">
      <dsp:nvSpPr>
        <dsp:cNvPr id="0" name=""/>
        <dsp:cNvSpPr/>
      </dsp:nvSpPr>
      <dsp:spPr>
        <a:xfrm>
          <a:off x="5256268" y="1449293"/>
          <a:ext cx="3380598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2">
                  <a:lumMod val="50000"/>
                </a:schemeClr>
              </a:solidFill>
              <a:latin typeface="Amasis MT Pro Black" panose="02040A04050005020304" pitchFamily="18" charset="0"/>
            </a:rPr>
            <a:t>    AUTHORIZED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2">
                  <a:lumMod val="50000"/>
                </a:schemeClr>
              </a:solidFill>
              <a:latin typeface="Amasis MT Pro Black" panose="02040A04050005020304" pitchFamily="18" charset="0"/>
            </a:rPr>
            <a:t>USER</a:t>
          </a:r>
        </a:p>
      </dsp:txBody>
      <dsp:txXfrm>
        <a:off x="5256268" y="1449293"/>
        <a:ext cx="3380598" cy="1012500"/>
      </dsp:txXfrm>
    </dsp:sp>
    <dsp:sp modelId="{33A4D23F-6524-416B-831A-1C4F8022105B}">
      <dsp:nvSpPr>
        <dsp:cNvPr id="0" name=""/>
        <dsp:cNvSpPr/>
      </dsp:nvSpPr>
      <dsp:spPr>
        <a:xfrm>
          <a:off x="8248351" y="131275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A6F87-5D8B-4A39-8118-8E5E86BA314A}">
      <dsp:nvSpPr>
        <dsp:cNvPr id="0" name=""/>
        <dsp:cNvSpPr/>
      </dsp:nvSpPr>
      <dsp:spPr>
        <a:xfrm>
          <a:off x="7483456" y="3021199"/>
          <a:ext cx="28894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7483456" y="3021199"/>
        <a:ext cx="2889450" cy="101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60940-A435-499F-B2C8-2595F1EC7E8F}">
      <dsp:nvSpPr>
        <dsp:cNvPr id="0" name=""/>
        <dsp:cNvSpPr/>
      </dsp:nvSpPr>
      <dsp:spPr>
        <a:xfrm>
          <a:off x="421398" y="1395744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0C30D-CEB8-4A04-AD2F-60914D8992A8}">
      <dsp:nvSpPr>
        <dsp:cNvPr id="0" name=""/>
        <dsp:cNvSpPr/>
      </dsp:nvSpPr>
      <dsp:spPr>
        <a:xfrm>
          <a:off x="841" y="234508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 MEDICINE</a:t>
          </a:r>
        </a:p>
      </dsp:txBody>
      <dsp:txXfrm>
        <a:off x="841" y="2345080"/>
        <a:ext cx="1529296" cy="611718"/>
      </dsp:txXfrm>
    </dsp:sp>
    <dsp:sp modelId="{55350D88-C2FA-426F-A10A-80080900A85B}">
      <dsp:nvSpPr>
        <dsp:cNvPr id="0" name=""/>
        <dsp:cNvSpPr/>
      </dsp:nvSpPr>
      <dsp:spPr>
        <a:xfrm>
          <a:off x="2218322" y="1395744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4B7A5-B65C-41C6-AC25-85828C1A89A3}">
      <dsp:nvSpPr>
        <dsp:cNvPr id="0" name=""/>
        <dsp:cNvSpPr/>
      </dsp:nvSpPr>
      <dsp:spPr>
        <a:xfrm>
          <a:off x="1797765" y="234508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SELL MEDICINE</a:t>
          </a:r>
        </a:p>
      </dsp:txBody>
      <dsp:txXfrm>
        <a:off x="1797765" y="2345080"/>
        <a:ext cx="1529296" cy="611718"/>
      </dsp:txXfrm>
    </dsp:sp>
    <dsp:sp modelId="{19C24BFD-A779-4010-9E39-D6B03F4BB170}">
      <dsp:nvSpPr>
        <dsp:cNvPr id="0" name=""/>
        <dsp:cNvSpPr/>
      </dsp:nvSpPr>
      <dsp:spPr>
        <a:xfrm>
          <a:off x="4015246" y="1395744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728EE-4B94-4722-96A2-E701BEE9ED98}">
      <dsp:nvSpPr>
        <dsp:cNvPr id="0" name=""/>
        <dsp:cNvSpPr/>
      </dsp:nvSpPr>
      <dsp:spPr>
        <a:xfrm>
          <a:off x="3594689" y="234508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VIEW MEDICINE</a:t>
          </a:r>
        </a:p>
      </dsp:txBody>
      <dsp:txXfrm>
        <a:off x="3594689" y="2345080"/>
        <a:ext cx="1529296" cy="611718"/>
      </dsp:txXfrm>
    </dsp:sp>
    <dsp:sp modelId="{CCAAA057-6F04-4173-A50A-A4D274B23526}">
      <dsp:nvSpPr>
        <dsp:cNvPr id="0" name=""/>
        <dsp:cNvSpPr/>
      </dsp:nvSpPr>
      <dsp:spPr>
        <a:xfrm>
          <a:off x="5812170" y="1395744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96F3C-06A9-4BA0-A92D-3BD7A02BF022}">
      <dsp:nvSpPr>
        <dsp:cNvPr id="0" name=""/>
        <dsp:cNvSpPr/>
      </dsp:nvSpPr>
      <dsp:spPr>
        <a:xfrm>
          <a:off x="5391613" y="234508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ABOUT</a:t>
          </a:r>
        </a:p>
      </dsp:txBody>
      <dsp:txXfrm>
        <a:off x="5391613" y="2345080"/>
        <a:ext cx="1529296" cy="611718"/>
      </dsp:txXfrm>
    </dsp:sp>
    <dsp:sp modelId="{0B97ADED-3514-4D83-A56D-3FF7A933C279}">
      <dsp:nvSpPr>
        <dsp:cNvPr id="0" name=""/>
        <dsp:cNvSpPr/>
      </dsp:nvSpPr>
      <dsp:spPr>
        <a:xfrm>
          <a:off x="7609093" y="1395744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6C46B-BA2B-4C10-95B9-6322D07FA89B}">
      <dsp:nvSpPr>
        <dsp:cNvPr id="0" name=""/>
        <dsp:cNvSpPr/>
      </dsp:nvSpPr>
      <dsp:spPr>
        <a:xfrm>
          <a:off x="7188537" y="234508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LOCATION</a:t>
          </a:r>
        </a:p>
      </dsp:txBody>
      <dsp:txXfrm>
        <a:off x="7188537" y="2345080"/>
        <a:ext cx="1529296" cy="611718"/>
      </dsp:txXfrm>
    </dsp:sp>
    <dsp:sp modelId="{90C863B4-E791-46D2-8422-3469772F9C68}">
      <dsp:nvSpPr>
        <dsp:cNvPr id="0" name=""/>
        <dsp:cNvSpPr/>
      </dsp:nvSpPr>
      <dsp:spPr>
        <a:xfrm>
          <a:off x="9406017" y="1395744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B8685-4CCB-4EED-AC50-A40FB9E2A628}">
      <dsp:nvSpPr>
        <dsp:cNvPr id="0" name=""/>
        <dsp:cNvSpPr/>
      </dsp:nvSpPr>
      <dsp:spPr>
        <a:xfrm>
          <a:off x="8985461" y="2345080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HELP</a:t>
          </a:r>
        </a:p>
      </dsp:txBody>
      <dsp:txXfrm>
        <a:off x="8985461" y="2345080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6B50-0A34-1F88-F414-496339963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E0F4D-4AA7-6F1F-6BFB-946E6BCC2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E0DB-2644-D5A5-24AA-A7BF6499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A6B-2A6B-4F10-9CC1-B7C486D535EC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66A99-1A77-D6BE-A71B-E2E5B42B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D47C-78AF-F368-A257-8A18A33C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BB65-FC79-4E0E-8D53-B0D09245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1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6477-BE71-366C-92C2-3EAE30EA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741A9-F63F-F264-911C-68BF7BDCA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8DE7-A60B-1B7B-C980-05758998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A6B-2A6B-4F10-9CC1-B7C486D535EC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B6CF-4AB9-3975-D22D-561D2F34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A4C3-2B08-B108-C209-F57B9A37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BB65-FC79-4E0E-8D53-B0D09245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0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BF9D1-3267-1DF5-A03F-B1CDA7BF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38E4B-9FF4-B6E7-745A-148185C5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51423-688C-BF54-FA61-219D6C72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A6B-2A6B-4F10-9CC1-B7C486D535EC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7FF0-04F1-C0F7-D234-419E4D45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2B18B-4EC5-10EC-2A05-8BBF1593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BB65-FC79-4E0E-8D53-B0D09245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36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06BD-C1C1-3471-B77C-B190DA4A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7CF1E-6DB4-5965-D415-EF60C4B3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CE1DA-E207-710C-EC6F-12B429A9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A6B-2A6B-4F10-9CC1-B7C486D535EC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16D0-4579-85BA-0640-29ECF1C1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4DEA2-2FE3-590C-6B14-5F937976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BB65-FC79-4E0E-8D53-B0D09245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11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0374-7B55-0BDC-F4E4-7EB5723D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DA8B5-4153-6672-56BA-EA5A71A3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B1270-260C-D698-E65D-93BCBF04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A6B-2A6B-4F10-9CC1-B7C486D535EC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80347-F711-64BB-CFEA-2403C984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5220F-1E75-37C9-A308-A8BCF11D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BB65-FC79-4E0E-8D53-B0D09245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5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4EA7-4835-1F6B-7932-A233F3D5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F679-6A25-30FF-B5DA-A8F31BD84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10D2E-15E5-B77A-2AB3-B7529AD06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59C9-122F-1C99-B064-576C9B6C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A6B-2A6B-4F10-9CC1-B7C486D535EC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D78DA-B7DC-96FA-6157-C72C39A7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2FB7C-B414-BEFC-49FF-4F20A3B6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BB65-FC79-4E0E-8D53-B0D09245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5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FF19-6AEE-0F45-7FFF-33F33FED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F1C87-F2A8-A773-78B7-6CA422535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65B69-6F4E-A510-573C-F807DA3A5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D11A5-2B35-4D2A-363A-1A75E1EA9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87D42-06AA-0988-190E-67C67987C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4126D-05FC-3E68-7619-0440DCBE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A6B-2A6B-4F10-9CC1-B7C486D535EC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67102-DC90-5712-C507-A029B8A8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3E41F-6342-BEE5-9026-BBDC51CF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BB65-FC79-4E0E-8D53-B0D09245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75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6709-53B9-4EF1-D16D-40383DA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16F0E-6D42-BB9B-7FD0-55FD7582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A6B-2A6B-4F10-9CC1-B7C486D535EC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533B7-DB50-AE93-8F80-610FA20C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D5AB6-DD3A-D9D6-67BE-E1C96CA5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BB65-FC79-4E0E-8D53-B0D09245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17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05B75-3013-7B6B-800F-2FCFC0E9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A6B-2A6B-4F10-9CC1-B7C486D535EC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A567E-4F8B-ADA3-2A38-3E491CA7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99E17-BC7D-278B-2F66-4177CDBA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BB65-FC79-4E0E-8D53-B0D09245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8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F051-7E3E-F3CD-B7A7-787A6DCA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8D3F-DE95-CCD7-D5BA-8D83D673A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B7A8B-87C5-F418-D1B2-73707B1CC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CE7B7-EAF8-E7B0-D05A-D8B3184A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A6B-2A6B-4F10-9CC1-B7C486D535EC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8E145-C658-67D4-02B5-920E55A9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082AF-C3DB-F41D-D463-3C508A05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BB65-FC79-4E0E-8D53-B0D09245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8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2FED-F4DD-07E8-CBB6-77EB8FEF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CF42B-A349-D356-4B53-E0659BC65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FF4FB-012A-AC59-1555-AFF9AEBA4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67D1C-DAC1-02E3-5B2A-108270F8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2A6B-2A6B-4F10-9CC1-B7C486D535EC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E4FAD-B399-0EFB-C168-68894E52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89FC8-3D32-11CE-C84A-36E9392A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BB65-FC79-4E0E-8D53-B0D09245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8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B34F2-12C4-2B06-BEA0-CA6E8EBD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501FB-7CCF-A5B0-A23A-13035526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EC32-16C4-6854-286C-B69BDE35D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02A6B-2A6B-4F10-9CC1-B7C486D535EC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D6D4-58D1-3871-2E0F-7C85D8DF4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12BBE-8BC8-31F8-2C0B-EB61FA837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BB65-FC79-4E0E-8D53-B0D09245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95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14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8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BED9DA-7B26-2E8B-0043-611F5DC7E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latin typeface="Franklin Gothic Heavy" panose="020B0903020102020204" pitchFamily="34" charset="0"/>
              </a:rPr>
              <a:t>PHARMACY MANAGEMENT 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dirty="0">
                <a:latin typeface="Franklin Gothic Heavy" panose="020B0903020102020204" pitchFamily="34" charset="0"/>
              </a:rPr>
              <a:t>SYSTEM💊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F6685D-5928-F754-E118-ABFD6AE64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3716594"/>
            <a:ext cx="5306084" cy="2315906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4E67D-1151-3651-1B6F-34F263B3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SELL MEDICINE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48A5C733-664E-FDD2-D729-79F3F57D0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3"/>
          <a:stretch/>
        </p:blipFill>
        <p:spPr>
          <a:xfrm>
            <a:off x="6095998" y="1945549"/>
            <a:ext cx="5941925" cy="4789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1233D-CB61-CDC0-EDE4-775F12C12ABD}"/>
              </a:ext>
            </a:extLst>
          </p:cNvPr>
          <p:cNvSpPr txBox="1"/>
          <p:nvPr/>
        </p:nvSpPr>
        <p:spPr>
          <a:xfrm>
            <a:off x="78658" y="165527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String </a:t>
            </a:r>
            <a:r>
              <a:rPr lang="en-IN" sz="1400" dirty="0" err="1"/>
              <a:t>sql</a:t>
            </a:r>
            <a:r>
              <a:rPr lang="en-IN" sz="1400" dirty="0"/>
              <a:t>= "select * from sell ";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PreparedStatement</a:t>
            </a:r>
            <a:r>
              <a:rPr lang="en-IN" sz="1400" dirty="0"/>
              <a:t> </a:t>
            </a:r>
            <a:r>
              <a:rPr lang="en-IN" sz="1400" dirty="0" err="1"/>
              <a:t>ps</a:t>
            </a:r>
            <a:r>
              <a:rPr lang="en-IN" sz="1400" dirty="0"/>
              <a:t>=</a:t>
            </a:r>
            <a:r>
              <a:rPr lang="en-IN" sz="1400" dirty="0" err="1"/>
              <a:t>conn.prepareStatement</a:t>
            </a:r>
            <a:r>
              <a:rPr lang="en-IN" sz="1400" dirty="0"/>
              <a:t>(</a:t>
            </a:r>
            <a:r>
              <a:rPr lang="en-IN" sz="1400" dirty="0" err="1"/>
              <a:t>sql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ResultSet</a:t>
            </a:r>
            <a:r>
              <a:rPr lang="en-IN" sz="1400" dirty="0"/>
              <a:t> </a:t>
            </a:r>
            <a:r>
              <a:rPr lang="en-IN" sz="1400" dirty="0" err="1"/>
              <a:t>rs</a:t>
            </a:r>
            <a:r>
              <a:rPr lang="en-IN" sz="1400" dirty="0"/>
              <a:t>=</a:t>
            </a:r>
            <a:r>
              <a:rPr lang="en-IN" sz="1400" dirty="0" err="1"/>
              <a:t>ps.executeQuery</a:t>
            </a:r>
            <a:r>
              <a:rPr lang="en-IN" sz="1400" dirty="0"/>
              <a:t>();</a:t>
            </a:r>
          </a:p>
          <a:p>
            <a:r>
              <a:rPr lang="en-IN" sz="1400" dirty="0"/>
              <a:t>            jTable2.setModel(</a:t>
            </a:r>
            <a:r>
              <a:rPr lang="en-IN" sz="1400" dirty="0" err="1"/>
              <a:t>DbUtils.resultSetToTableModel</a:t>
            </a:r>
            <a:r>
              <a:rPr lang="en-IN" sz="1400" dirty="0"/>
              <a:t>(</a:t>
            </a:r>
            <a:r>
              <a:rPr lang="en-IN" sz="1400" dirty="0" err="1"/>
              <a:t>rs</a:t>
            </a:r>
            <a:r>
              <a:rPr lang="en-IN" sz="1400" dirty="0"/>
              <a:t>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5BD3D-F83E-4B8A-B3F3-99E9C9EF32EF}"/>
              </a:ext>
            </a:extLst>
          </p:cNvPr>
          <p:cNvSpPr txBox="1"/>
          <p:nvPr/>
        </p:nvSpPr>
        <p:spPr>
          <a:xfrm>
            <a:off x="-3" y="2788239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String </a:t>
            </a:r>
            <a:r>
              <a:rPr lang="en-IN" sz="1400" dirty="0" err="1"/>
              <a:t>sql</a:t>
            </a:r>
            <a:r>
              <a:rPr lang="en-IN" sz="1400" dirty="0"/>
              <a:t> = "insert into sell values(?,?,?,?,?,?,?)";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PreparedStatement</a:t>
            </a:r>
            <a:r>
              <a:rPr lang="en-IN" sz="1400" dirty="0"/>
              <a:t> </a:t>
            </a:r>
            <a:r>
              <a:rPr lang="en-IN" sz="1400" dirty="0" err="1"/>
              <a:t>ps</a:t>
            </a:r>
            <a:r>
              <a:rPr lang="en-IN" sz="1400" dirty="0"/>
              <a:t>=</a:t>
            </a:r>
            <a:r>
              <a:rPr lang="en-IN" sz="1400" dirty="0" err="1"/>
              <a:t>conn.prepareStatement</a:t>
            </a:r>
            <a:r>
              <a:rPr lang="en-IN" sz="1400" dirty="0"/>
              <a:t>(</a:t>
            </a:r>
            <a:r>
              <a:rPr lang="en-IN" sz="1400" dirty="0" err="1"/>
              <a:t>sql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ps.setString</a:t>
            </a:r>
            <a:r>
              <a:rPr lang="en-IN" sz="1400" dirty="0"/>
              <a:t>(1,jtxtName.getText());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ps.setString</a:t>
            </a:r>
            <a:r>
              <a:rPr lang="en-IN" sz="1400" dirty="0"/>
              <a:t>(2,jtxtRef.getText());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ps.setString</a:t>
            </a:r>
            <a:r>
              <a:rPr lang="en-IN" sz="1400" dirty="0"/>
              <a:t>(3,jtxtDose.getText());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ps.setString</a:t>
            </a:r>
            <a:r>
              <a:rPr lang="en-IN" sz="1400" dirty="0"/>
              <a:t>(4,jtxtNumberTablets.getText());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ps.setString</a:t>
            </a:r>
            <a:r>
              <a:rPr lang="en-IN" sz="1400" dirty="0"/>
              <a:t>(5,jtxtDailyDose.getText());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ps.setString</a:t>
            </a:r>
            <a:r>
              <a:rPr lang="en-IN" sz="1400" dirty="0"/>
              <a:t>(6,jtxtPossibleSideEffects.getText());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ps.setString</a:t>
            </a:r>
            <a:r>
              <a:rPr lang="en-IN" sz="1400" dirty="0"/>
              <a:t>(7,jtxtPharmID.getText());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ps.executeUpdate</a:t>
            </a:r>
            <a:r>
              <a:rPr lang="en-IN" sz="1400" dirty="0"/>
              <a:t>();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JOptionPane.showMessageDialog</a:t>
            </a:r>
            <a:r>
              <a:rPr lang="en-IN" sz="1400" dirty="0"/>
              <a:t>(</a:t>
            </a:r>
            <a:r>
              <a:rPr lang="en-IN" sz="1400" dirty="0" err="1"/>
              <a:t>this,"Saved</a:t>
            </a:r>
            <a:r>
              <a:rPr lang="en-IN" sz="1400" dirty="0"/>
              <a:t>");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6B95E-0A6A-A1F3-856B-AD6F709B8029}"/>
              </a:ext>
            </a:extLst>
          </p:cNvPr>
          <p:cNvSpPr txBox="1"/>
          <p:nvPr/>
        </p:nvSpPr>
        <p:spPr>
          <a:xfrm>
            <a:off x="-4917" y="5202724"/>
            <a:ext cx="610583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 err="1"/>
              <a:t>PreparedStatement</a:t>
            </a:r>
            <a:r>
              <a:rPr lang="en-IN" sz="1400" dirty="0"/>
              <a:t> </a:t>
            </a:r>
            <a:r>
              <a:rPr lang="en-IN" sz="1400" dirty="0" err="1"/>
              <a:t>ps</a:t>
            </a:r>
            <a:r>
              <a:rPr lang="en-IN" sz="1400" dirty="0"/>
              <a:t>=</a:t>
            </a:r>
            <a:r>
              <a:rPr lang="en-IN" sz="1400" dirty="0" err="1"/>
              <a:t>conn.prepareStatement</a:t>
            </a:r>
            <a:r>
              <a:rPr lang="en-IN" sz="1400" dirty="0"/>
              <a:t>("Delete from sell where </a:t>
            </a:r>
            <a:r>
              <a:rPr lang="en-IN" sz="1400" dirty="0" err="1"/>
              <a:t>MCode</a:t>
            </a:r>
            <a:r>
              <a:rPr lang="en-IN" sz="1400" dirty="0"/>
              <a:t>=?");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ps.setString</a:t>
            </a:r>
            <a:r>
              <a:rPr lang="en-IN" sz="1400" dirty="0"/>
              <a:t>(1,MCode);</a:t>
            </a:r>
          </a:p>
          <a:p>
            <a:endParaRPr lang="en-IN" sz="1400" dirty="0"/>
          </a:p>
          <a:p>
            <a:r>
              <a:rPr lang="en-IN" sz="1400" dirty="0"/>
              <a:t>            </a:t>
            </a:r>
            <a:r>
              <a:rPr lang="en-IN" sz="1400" dirty="0" err="1"/>
              <a:t>ps.executeUpdate</a:t>
            </a:r>
            <a:r>
              <a:rPr lang="en-IN" sz="1400" dirty="0"/>
              <a:t>();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JOptionPane.showMessageDialog</a:t>
            </a:r>
            <a:r>
              <a:rPr lang="en-IN" sz="1400" dirty="0"/>
              <a:t>(</a:t>
            </a:r>
            <a:r>
              <a:rPr lang="en-IN" sz="1400" dirty="0" err="1"/>
              <a:t>this,"Deleted</a:t>
            </a:r>
            <a:r>
              <a:rPr lang="en-IN" sz="1400" dirty="0"/>
              <a:t>");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DisplayTable</a:t>
            </a:r>
            <a:r>
              <a:rPr lang="en-IN" sz="1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5716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4E67D-1151-3651-1B6F-34F263B3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SEARCH BUTTON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1698A-4D32-80A5-F498-06317CCCA85B}"/>
              </a:ext>
            </a:extLst>
          </p:cNvPr>
          <p:cNvSpPr txBox="1"/>
          <p:nvPr/>
        </p:nvSpPr>
        <p:spPr>
          <a:xfrm>
            <a:off x="699713" y="1574310"/>
            <a:ext cx="869171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String </a:t>
            </a:r>
            <a:r>
              <a:rPr lang="en-IN" sz="1400" dirty="0" err="1"/>
              <a:t>sql</a:t>
            </a:r>
            <a:r>
              <a:rPr lang="en-IN" sz="1400" dirty="0"/>
              <a:t> = "select * from pharm where name=? and dose=?";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PreparedStatement</a:t>
            </a:r>
            <a:r>
              <a:rPr lang="en-IN" sz="1400" dirty="0"/>
              <a:t> </a:t>
            </a:r>
            <a:r>
              <a:rPr lang="en-IN" sz="1400" dirty="0" err="1"/>
              <a:t>ps</a:t>
            </a:r>
            <a:r>
              <a:rPr lang="en-IN" sz="1400" dirty="0"/>
              <a:t>=</a:t>
            </a:r>
            <a:r>
              <a:rPr lang="en-IN" sz="1400" dirty="0" err="1"/>
              <a:t>conn.prepareStatement</a:t>
            </a:r>
            <a:r>
              <a:rPr lang="en-IN" sz="1400" dirty="0"/>
              <a:t>(</a:t>
            </a:r>
            <a:r>
              <a:rPr lang="en-IN" sz="1400" dirty="0" err="1"/>
              <a:t>sql</a:t>
            </a:r>
            <a:r>
              <a:rPr lang="en-IN" sz="1400" dirty="0"/>
              <a:t>);</a:t>
            </a:r>
          </a:p>
          <a:p>
            <a:endParaRPr lang="en-IN" sz="1400" dirty="0"/>
          </a:p>
          <a:p>
            <a:r>
              <a:rPr lang="en-IN" sz="1400" dirty="0"/>
              <a:t>            </a:t>
            </a:r>
            <a:r>
              <a:rPr lang="en-IN" sz="1400" dirty="0" err="1"/>
              <a:t>ps.setString</a:t>
            </a:r>
            <a:r>
              <a:rPr lang="en-IN" sz="1400" dirty="0"/>
              <a:t>(1,jtxtName.getText());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ps.setString</a:t>
            </a:r>
            <a:r>
              <a:rPr lang="en-IN" sz="1400" dirty="0"/>
              <a:t>(2,jtxtDose.getText());</a:t>
            </a:r>
          </a:p>
          <a:p>
            <a:r>
              <a:rPr lang="en-IN" sz="1400" dirty="0"/>
              <a:t>            </a:t>
            </a:r>
          </a:p>
          <a:p>
            <a:endParaRPr lang="en-IN" sz="1400" dirty="0"/>
          </a:p>
          <a:p>
            <a:r>
              <a:rPr lang="en-IN" sz="1400" dirty="0"/>
              <a:t>          </a:t>
            </a:r>
            <a:r>
              <a:rPr lang="en-IN" sz="1400" dirty="0" err="1"/>
              <a:t>ResultSet</a:t>
            </a:r>
            <a:r>
              <a:rPr lang="en-IN" sz="1400" dirty="0"/>
              <a:t> </a:t>
            </a:r>
            <a:r>
              <a:rPr lang="en-IN" sz="1400" dirty="0" err="1"/>
              <a:t>rs</a:t>
            </a:r>
            <a:r>
              <a:rPr lang="en-IN" sz="1400" dirty="0"/>
              <a:t> = </a:t>
            </a:r>
            <a:r>
              <a:rPr lang="en-IN" sz="1400" dirty="0" err="1"/>
              <a:t>ps.executeQuery</a:t>
            </a:r>
            <a:r>
              <a:rPr lang="en-IN" sz="1400" dirty="0"/>
              <a:t>();</a:t>
            </a:r>
          </a:p>
          <a:p>
            <a:r>
              <a:rPr lang="en-IN" sz="1400" dirty="0"/>
              <a:t>          if(</a:t>
            </a:r>
            <a:r>
              <a:rPr lang="en-IN" sz="1400" dirty="0" err="1"/>
              <a:t>rs.next</a:t>
            </a:r>
            <a:r>
              <a:rPr lang="en-IN" sz="1400" dirty="0"/>
              <a:t>())</a:t>
            </a:r>
          </a:p>
          <a:p>
            <a:r>
              <a:rPr lang="en-IN" sz="1400" dirty="0"/>
              <a:t>          {</a:t>
            </a:r>
          </a:p>
          <a:p>
            <a:r>
              <a:rPr lang="en-IN" sz="1400" dirty="0"/>
              <a:t>             </a:t>
            </a:r>
            <a:r>
              <a:rPr lang="en-IN" sz="1400" dirty="0" err="1"/>
              <a:t>JOptionPane.showMessageDialog</a:t>
            </a:r>
            <a:r>
              <a:rPr lang="en-IN" sz="1400" dirty="0"/>
              <a:t>(</a:t>
            </a:r>
            <a:r>
              <a:rPr lang="en-IN" sz="1400" dirty="0" err="1"/>
              <a:t>this,"MEDICINE</a:t>
            </a:r>
            <a:r>
              <a:rPr lang="en-IN" sz="1400" dirty="0"/>
              <a:t> AVAILABLE");</a:t>
            </a:r>
          </a:p>
          <a:p>
            <a:r>
              <a:rPr lang="en-IN" sz="1400" dirty="0"/>
              <a:t>             </a:t>
            </a:r>
            <a:r>
              <a:rPr lang="en-IN" sz="1400" dirty="0" err="1"/>
              <a:t>jtxtName.setText</a:t>
            </a:r>
            <a:r>
              <a:rPr lang="en-IN" sz="1400" dirty="0"/>
              <a:t>(</a:t>
            </a:r>
            <a:r>
              <a:rPr lang="en-IN" sz="1400" dirty="0" err="1"/>
              <a:t>rs.getString</a:t>
            </a:r>
            <a:r>
              <a:rPr lang="en-IN" sz="1400" dirty="0"/>
              <a:t>("name"));</a:t>
            </a:r>
          </a:p>
          <a:p>
            <a:r>
              <a:rPr lang="en-IN" sz="1400" dirty="0"/>
              <a:t>             </a:t>
            </a:r>
            <a:r>
              <a:rPr lang="en-IN" sz="1400" dirty="0" err="1"/>
              <a:t>jtxtRef.setText</a:t>
            </a:r>
            <a:r>
              <a:rPr lang="en-IN" sz="1400" dirty="0"/>
              <a:t>(</a:t>
            </a:r>
            <a:r>
              <a:rPr lang="en-IN" sz="1400" dirty="0" err="1"/>
              <a:t>rs.getString</a:t>
            </a:r>
            <a:r>
              <a:rPr lang="en-IN" sz="1400" dirty="0"/>
              <a:t>("ref"));</a:t>
            </a:r>
          </a:p>
          <a:p>
            <a:r>
              <a:rPr lang="en-IN" sz="1400" dirty="0"/>
              <a:t>             </a:t>
            </a:r>
            <a:r>
              <a:rPr lang="en-IN" sz="1400" dirty="0" err="1"/>
              <a:t>jtxtPharmID.setText</a:t>
            </a:r>
            <a:r>
              <a:rPr lang="en-IN" sz="1400" dirty="0"/>
              <a:t>(</a:t>
            </a:r>
            <a:r>
              <a:rPr lang="en-IN" sz="1400" dirty="0" err="1"/>
              <a:t>rs.getString</a:t>
            </a:r>
            <a:r>
              <a:rPr lang="en-IN" sz="1400" dirty="0"/>
              <a:t>("ped"));</a:t>
            </a:r>
          </a:p>
          <a:p>
            <a:r>
              <a:rPr lang="en-IN" sz="1400" dirty="0"/>
              <a:t>             </a:t>
            </a:r>
            <a:r>
              <a:rPr lang="en-IN" sz="1400" dirty="0" err="1"/>
              <a:t>jtxtDailyDose.setText</a:t>
            </a:r>
            <a:r>
              <a:rPr lang="en-IN" sz="1400" dirty="0"/>
              <a:t>(</a:t>
            </a:r>
            <a:r>
              <a:rPr lang="en-IN" sz="1400" dirty="0" err="1"/>
              <a:t>rs.getString</a:t>
            </a:r>
            <a:r>
              <a:rPr lang="en-IN" sz="1400" dirty="0"/>
              <a:t>("dd"));</a:t>
            </a:r>
          </a:p>
          <a:p>
            <a:r>
              <a:rPr lang="en-IN" sz="1400" dirty="0"/>
              <a:t>          }</a:t>
            </a:r>
          </a:p>
          <a:p>
            <a:r>
              <a:rPr lang="en-IN" sz="1400" dirty="0"/>
              <a:t>          else</a:t>
            </a:r>
          </a:p>
          <a:p>
            <a:r>
              <a:rPr lang="en-IN" sz="1400" dirty="0"/>
              <a:t>          {</a:t>
            </a:r>
          </a:p>
          <a:p>
            <a:r>
              <a:rPr lang="en-IN" sz="1400" dirty="0"/>
              <a:t>              </a:t>
            </a:r>
            <a:r>
              <a:rPr lang="en-IN" sz="1400" dirty="0" err="1"/>
              <a:t>JOptionPane.showMessageDialog</a:t>
            </a:r>
            <a:r>
              <a:rPr lang="en-IN" sz="1400" dirty="0"/>
              <a:t>(</a:t>
            </a:r>
            <a:r>
              <a:rPr lang="en-IN" sz="1400" dirty="0" err="1"/>
              <a:t>this,"MEDICINE</a:t>
            </a:r>
            <a:r>
              <a:rPr lang="en-IN" sz="1400" dirty="0"/>
              <a:t> NOT AVAILABLE");</a:t>
            </a:r>
          </a:p>
          <a:p>
            <a:r>
              <a:rPr lang="en-IN" sz="1400" dirty="0"/>
              <a:t>          }</a:t>
            </a:r>
          </a:p>
          <a:p>
            <a:r>
              <a:rPr lang="en-IN" sz="1400" dirty="0"/>
              <a:t>           } catch (</a:t>
            </a:r>
            <a:r>
              <a:rPr lang="en-IN" sz="1400" dirty="0" err="1"/>
              <a:t>SQLException</a:t>
            </a:r>
            <a:r>
              <a:rPr lang="en-IN" sz="1400" dirty="0"/>
              <a:t> ex) {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java.util.logging.Logger.getLogger</a:t>
            </a:r>
            <a:r>
              <a:rPr lang="en-IN" sz="1400" dirty="0"/>
              <a:t>(</a:t>
            </a:r>
            <a:r>
              <a:rPr lang="en-IN" sz="1400" dirty="0" err="1"/>
              <a:t>Patient.class.getName</a:t>
            </a:r>
            <a:r>
              <a:rPr lang="en-IN" sz="1400" dirty="0"/>
              <a:t>()).log(</a:t>
            </a:r>
            <a:r>
              <a:rPr lang="en-IN" sz="1400" dirty="0" err="1"/>
              <a:t>java.util.logging.Level.SEVERE</a:t>
            </a:r>
            <a:r>
              <a:rPr lang="en-IN" sz="1400" dirty="0"/>
              <a:t>, null, ex);</a:t>
            </a:r>
          </a:p>
          <a:p>
            <a:r>
              <a:rPr lang="en-IN" sz="1400" dirty="0"/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156288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4E67D-1151-3651-1B6F-34F263B3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CANCEL BUTTON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78892-EBD5-30E3-7A11-D09382EEBFCD}"/>
              </a:ext>
            </a:extLst>
          </p:cNvPr>
          <p:cNvSpPr txBox="1"/>
          <p:nvPr/>
        </p:nvSpPr>
        <p:spPr>
          <a:xfrm>
            <a:off x="3048000" y="241333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jtxtName.setText</a:t>
            </a:r>
            <a:r>
              <a:rPr lang="en-IN" dirty="0"/>
              <a:t>("");</a:t>
            </a:r>
          </a:p>
          <a:p>
            <a:r>
              <a:rPr lang="en-IN" dirty="0"/>
              <a:t>       </a:t>
            </a:r>
            <a:r>
              <a:rPr lang="en-IN" dirty="0" err="1"/>
              <a:t>jtxtRef.setText</a:t>
            </a:r>
            <a:r>
              <a:rPr lang="en-IN" dirty="0"/>
              <a:t>("");</a:t>
            </a:r>
          </a:p>
          <a:p>
            <a:r>
              <a:rPr lang="en-IN" dirty="0"/>
              <a:t>       </a:t>
            </a:r>
            <a:r>
              <a:rPr lang="en-IN" dirty="0" err="1"/>
              <a:t>jtxtDose.setText</a:t>
            </a:r>
            <a:r>
              <a:rPr lang="en-IN" dirty="0"/>
              <a:t>("");</a:t>
            </a:r>
          </a:p>
          <a:p>
            <a:r>
              <a:rPr lang="en-IN" dirty="0"/>
              <a:t>       </a:t>
            </a:r>
            <a:r>
              <a:rPr lang="en-IN" dirty="0" err="1"/>
              <a:t>jtxtNumberTablets.setText</a:t>
            </a:r>
            <a:r>
              <a:rPr lang="en-IN" dirty="0"/>
              <a:t>("");</a:t>
            </a:r>
          </a:p>
          <a:p>
            <a:r>
              <a:rPr lang="en-IN" dirty="0"/>
              <a:t>       </a:t>
            </a:r>
            <a:r>
              <a:rPr lang="en-IN" dirty="0" err="1"/>
              <a:t>jtxtDailyDose.setText</a:t>
            </a:r>
            <a:r>
              <a:rPr lang="en-IN" dirty="0"/>
              <a:t>("");</a:t>
            </a:r>
          </a:p>
          <a:p>
            <a:r>
              <a:rPr lang="en-IN" dirty="0"/>
              <a:t>       </a:t>
            </a:r>
            <a:r>
              <a:rPr lang="en-IN" dirty="0" err="1"/>
              <a:t>jtxtPossibleSideEffects.setText</a:t>
            </a:r>
            <a:r>
              <a:rPr lang="en-IN" dirty="0"/>
              <a:t>("");</a:t>
            </a:r>
          </a:p>
          <a:p>
            <a:r>
              <a:rPr lang="en-IN" dirty="0"/>
              <a:t>       </a:t>
            </a:r>
            <a:r>
              <a:rPr lang="en-IN" dirty="0" err="1"/>
              <a:t>jtxtPharmID.setText</a:t>
            </a:r>
            <a:r>
              <a:rPr lang="en-IN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148331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2CF0F-0EDE-6AD9-DFB4-E8631431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30A64A5C-AB2F-3CF2-DF5B-4BD1B6595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25" y="1933187"/>
            <a:ext cx="10434952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3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0BA6F-7692-0665-33F1-33B6DB12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AD20C-65C8-AF56-FC54-F334FF466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5" b="-1866"/>
          <a:stretch/>
        </p:blipFill>
        <p:spPr>
          <a:xfrm>
            <a:off x="502459" y="1896857"/>
            <a:ext cx="11187077" cy="46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12B71-028F-4ED9-E409-6BD423CD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LOCATION</a:t>
            </a:r>
          </a:p>
        </p:txBody>
      </p:sp>
      <p:pic>
        <p:nvPicPr>
          <p:cNvPr id="6" name="Picture 5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C6A3A12D-1806-2274-0792-52BBF1015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36" y="1966293"/>
            <a:ext cx="1004856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06144-E0D0-3763-AE62-58689D19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217" y="28344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DATABASE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811A976-AFF1-D6AC-F12B-2E08AC8AED4E}"/>
              </a:ext>
            </a:extLst>
          </p:cNvPr>
          <p:cNvSpPr txBox="1"/>
          <p:nvPr/>
        </p:nvSpPr>
        <p:spPr>
          <a:xfrm>
            <a:off x="549093" y="264079"/>
            <a:ext cx="5680123" cy="5861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try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 </a:t>
            </a:r>
            <a:r>
              <a:rPr lang="en-US" sz="1600" dirty="0" err="1"/>
              <a:t>Class.forName</a:t>
            </a:r>
            <a:r>
              <a:rPr lang="en-US" sz="1600" dirty="0"/>
              <a:t>("</a:t>
            </a:r>
            <a:r>
              <a:rPr lang="en-US" sz="1600" dirty="0" err="1"/>
              <a:t>com.mysql.cj.jdbc.Driver</a:t>
            </a:r>
            <a:r>
              <a:rPr lang="en-US" sz="1600" dirty="0"/>
              <a:t>");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} catch (</a:t>
            </a:r>
            <a:r>
              <a:rPr lang="en-US" sz="1600" dirty="0" err="1"/>
              <a:t>ClassNotFoundException</a:t>
            </a:r>
            <a:r>
              <a:rPr lang="en-US" sz="1600" dirty="0"/>
              <a:t> ex)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 </a:t>
            </a:r>
            <a:r>
              <a:rPr lang="en-US" sz="1600" dirty="0" err="1"/>
              <a:t>Logger.getLogger</a:t>
            </a:r>
            <a:r>
              <a:rPr lang="en-US" sz="1600" dirty="0"/>
              <a:t>(</a:t>
            </a:r>
            <a:r>
              <a:rPr lang="en-US" sz="1600" dirty="0" err="1"/>
              <a:t>pharmacy.class.getName</a:t>
            </a:r>
            <a:r>
              <a:rPr lang="en-US" sz="1600" dirty="0"/>
              <a:t>()).log(</a:t>
            </a:r>
            <a:r>
              <a:rPr lang="en-US" sz="1600" dirty="0" err="1"/>
              <a:t>Level.SEVERE</a:t>
            </a:r>
            <a:r>
              <a:rPr lang="en-US" sz="1600" dirty="0"/>
              <a:t>, null, ex);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}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String </a:t>
            </a:r>
            <a:r>
              <a:rPr lang="en-US" sz="1600" dirty="0" err="1"/>
              <a:t>url</a:t>
            </a:r>
            <a:r>
              <a:rPr lang="en-US" sz="1600" dirty="0"/>
              <a:t> = "</a:t>
            </a:r>
            <a:r>
              <a:rPr lang="en-US" sz="1600" dirty="0" err="1"/>
              <a:t>jdbc:mysql</a:t>
            </a:r>
            <a:r>
              <a:rPr lang="en-US" sz="1600" dirty="0"/>
              <a:t>://localhost:3306/pharmacy";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 Connection conn = null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try{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   String ref=</a:t>
            </a:r>
            <a:r>
              <a:rPr lang="en-US" sz="1600" dirty="0" err="1"/>
              <a:t>jtxtRef.getText</a:t>
            </a:r>
            <a:r>
              <a:rPr lang="en-US" sz="1600" dirty="0"/>
              <a:t>();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 conn = </a:t>
            </a:r>
            <a:r>
              <a:rPr lang="en-US" sz="1600" dirty="0" err="1"/>
              <a:t>DriverManager.getConnection</a:t>
            </a:r>
            <a:r>
              <a:rPr lang="en-US" sz="1600" dirty="0"/>
              <a:t>(url,"root","Pharm@123");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}catch (</a:t>
            </a:r>
            <a:r>
              <a:rPr lang="en-US" sz="1600" dirty="0" err="1"/>
              <a:t>SQLException</a:t>
            </a:r>
            <a:r>
              <a:rPr lang="en-US" sz="1600" dirty="0"/>
              <a:t> ex)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 </a:t>
            </a:r>
            <a:r>
              <a:rPr lang="en-US" sz="1600" dirty="0" err="1"/>
              <a:t>Logger.getLogger</a:t>
            </a:r>
            <a:r>
              <a:rPr lang="en-US" sz="1600" dirty="0"/>
              <a:t>(</a:t>
            </a:r>
            <a:r>
              <a:rPr lang="en-US" sz="1600" dirty="0" err="1"/>
              <a:t>pharmacy.class.getName</a:t>
            </a:r>
            <a:r>
              <a:rPr lang="en-US" sz="1600" dirty="0"/>
              <a:t>()).log(</a:t>
            </a:r>
            <a:r>
              <a:rPr lang="en-US" sz="1600" dirty="0" err="1"/>
              <a:t>Level.SEVERE</a:t>
            </a:r>
            <a:r>
              <a:rPr lang="en-US" sz="1600" dirty="0"/>
              <a:t>, null, ex);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B7BF2-6A60-FA57-8851-746B0A67B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7"/>
          <a:stretch/>
        </p:blipFill>
        <p:spPr>
          <a:xfrm>
            <a:off x="6800986" y="1759621"/>
            <a:ext cx="4747547" cy="33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2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C22CB-6471-DD34-6039-E3143D3E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FE964B93-98DF-2C4A-314F-6C0338DB5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35" y="1966293"/>
            <a:ext cx="761052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Handshake">
            <a:extLst>
              <a:ext uri="{FF2B5EF4-FFF2-40B4-BE49-F238E27FC236}">
                <a16:creationId xmlns:a16="http://schemas.microsoft.com/office/drawing/2014/main" id="{C0B22A1F-065F-DB3E-BF4D-DDA1ECC2A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338" y="1422345"/>
            <a:ext cx="4015954" cy="4015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08F6D4-B3A0-9124-2962-29C64FC26F17}"/>
              </a:ext>
            </a:extLst>
          </p:cNvPr>
          <p:cNvSpPr txBox="1"/>
          <p:nvPr/>
        </p:nvSpPr>
        <p:spPr>
          <a:xfrm>
            <a:off x="6545179" y="3243151"/>
            <a:ext cx="3978442" cy="241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0" lvl="3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masis MT Pro Black" panose="02040A04050005020304" pitchFamily="18" charset="0"/>
              </a:rPr>
              <a:t>THANK</a:t>
            </a:r>
            <a:r>
              <a:rPr lang="en-US" sz="2000" dirty="0"/>
              <a:t> </a:t>
            </a:r>
            <a:r>
              <a:rPr lang="en-US" sz="2000" dirty="0">
                <a:latin typeface="Amasis MT Pro Black" panose="02040A040500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30114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and orange electric plug">
            <a:extLst>
              <a:ext uri="{FF2B5EF4-FFF2-40B4-BE49-F238E27FC236}">
                <a16:creationId xmlns:a16="http://schemas.microsoft.com/office/drawing/2014/main" id="{7926D888-C9F7-7F70-B12A-356E64B1E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3" name="Rectangle 3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BADD9-48C6-A717-2681-84EC7643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/>
              <a:t>FRONT END: JAVA SWING</a:t>
            </a:r>
            <a:br>
              <a:rPr lang="en-US" sz="2600"/>
            </a:br>
            <a:br>
              <a:rPr lang="en-US" sz="2600"/>
            </a:br>
            <a:r>
              <a:rPr lang="en-US" sz="2600"/>
              <a:t>BACKEND: JAVA</a:t>
            </a:r>
            <a:br>
              <a:rPr lang="en-US" sz="2600"/>
            </a:br>
            <a:br>
              <a:rPr lang="en-US" sz="2600"/>
            </a:br>
            <a:r>
              <a:rPr lang="en-US" sz="2600"/>
              <a:t>CONNECTED USING: JDBC CONNECTOR</a:t>
            </a:r>
            <a:br>
              <a:rPr lang="en-US" sz="2600"/>
            </a:br>
            <a:br>
              <a:rPr lang="en-US" sz="2600"/>
            </a:br>
            <a:r>
              <a:rPr lang="en-US" sz="2600"/>
              <a:t>DATABASE: MYSQL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0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3AC05390-B9C2-DE06-BFB5-0DC298440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14778"/>
              </p:ext>
            </p:extLst>
          </p:nvPr>
        </p:nvGraphicFramePr>
        <p:xfrm>
          <a:off x="838200" y="834887"/>
          <a:ext cx="10515600" cy="5346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DBF45E-C1C3-76E2-2520-5758949E9E23}"/>
              </a:ext>
            </a:extLst>
          </p:cNvPr>
          <p:cNvSpPr txBox="1"/>
          <p:nvPr/>
        </p:nvSpPr>
        <p:spPr>
          <a:xfrm>
            <a:off x="9468466" y="405303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F4440-FF9C-92F3-43D1-7446EEEBC61D}"/>
              </a:ext>
            </a:extLst>
          </p:cNvPr>
          <p:cNvSpPr txBox="1"/>
          <p:nvPr/>
        </p:nvSpPr>
        <p:spPr>
          <a:xfrm>
            <a:off x="5486400" y="405303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77618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8347C-B485-0EC6-6484-749E50B6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IN" sz="5200">
                <a:latin typeface="Amasis MT Pro Black" panose="02040A04050005020304" pitchFamily="18" charset="0"/>
              </a:rPr>
              <a:t>MODULES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652602-5D88-77BF-113E-96C932C8C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15520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88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9EE4E-6F35-A794-091A-4A3629E9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329B6E94-3165-7074-6BF7-E07CCC2F9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655276"/>
            <a:ext cx="5941925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00055B-BD55-4D56-BA2D-D4E89472F210}"/>
              </a:ext>
            </a:extLst>
          </p:cNvPr>
          <p:cNvSpPr txBox="1"/>
          <p:nvPr/>
        </p:nvSpPr>
        <p:spPr>
          <a:xfrm>
            <a:off x="699713" y="304845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String </a:t>
            </a:r>
            <a:r>
              <a:rPr lang="en-IN" sz="1800" dirty="0" err="1"/>
              <a:t>sql</a:t>
            </a:r>
            <a:r>
              <a:rPr lang="en-IN" sz="1800" dirty="0"/>
              <a:t>= "select * from </a:t>
            </a:r>
            <a:r>
              <a:rPr lang="en-IN" dirty="0"/>
              <a:t>login</a:t>
            </a:r>
            <a:r>
              <a:rPr lang="en-IN" sz="1800" dirty="0"/>
              <a:t> ";            </a:t>
            </a:r>
          </a:p>
          <a:p>
            <a:r>
              <a:rPr lang="en-IN" sz="1800" dirty="0" err="1"/>
              <a:t>PreparedStatement</a:t>
            </a:r>
            <a:r>
              <a:rPr lang="en-IN" sz="1800" dirty="0"/>
              <a:t> </a:t>
            </a:r>
            <a:r>
              <a:rPr lang="en-IN" sz="1800" dirty="0" err="1"/>
              <a:t>ps</a:t>
            </a:r>
            <a:r>
              <a:rPr lang="en-IN" sz="1800" dirty="0"/>
              <a:t>=</a:t>
            </a:r>
            <a:r>
              <a:rPr lang="en-IN" sz="1800" dirty="0" err="1"/>
              <a:t>conn.prepareStatement</a:t>
            </a:r>
            <a:r>
              <a:rPr lang="en-IN" sz="1800" dirty="0"/>
              <a:t>(</a:t>
            </a:r>
            <a:r>
              <a:rPr lang="en-IN" sz="1800" dirty="0" err="1"/>
              <a:t>sql</a:t>
            </a:r>
            <a:r>
              <a:rPr lang="en-IN" sz="1800" dirty="0"/>
              <a:t>);          </a:t>
            </a:r>
          </a:p>
          <a:p>
            <a:r>
              <a:rPr lang="en-IN" sz="1800" dirty="0"/>
              <a:t>  </a:t>
            </a:r>
            <a:r>
              <a:rPr lang="en-IN" sz="1800" dirty="0" err="1"/>
              <a:t>ResultSet</a:t>
            </a:r>
            <a:r>
              <a:rPr lang="en-IN" sz="1800" dirty="0"/>
              <a:t> </a:t>
            </a:r>
            <a:r>
              <a:rPr lang="en-IN" sz="1800" dirty="0" err="1"/>
              <a:t>rs</a:t>
            </a:r>
            <a:r>
              <a:rPr lang="en-IN" sz="1800" dirty="0"/>
              <a:t>=</a:t>
            </a:r>
            <a:r>
              <a:rPr lang="en-IN" sz="1800" dirty="0" err="1"/>
              <a:t>ps.executeQuery</a:t>
            </a:r>
            <a:r>
              <a:rPr lang="en-IN" sz="1800" dirty="0"/>
              <a:t>();          </a:t>
            </a:r>
          </a:p>
        </p:txBody>
      </p:sp>
    </p:spTree>
    <p:extLst>
      <p:ext uri="{BB962C8B-B14F-4D97-AF65-F5344CB8AC3E}">
        <p14:creationId xmlns:p14="http://schemas.microsoft.com/office/powerpoint/2010/main" val="261009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C37B6-49C6-CDA5-97B6-E4F6B1CE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 PAGE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FFFECDD-0423-DC04-5FB9-10EF5E002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22348"/>
            <a:ext cx="6095999" cy="478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F5DFB-7CB5-C24A-F465-46CFEAD63933}"/>
              </a:ext>
            </a:extLst>
          </p:cNvPr>
          <p:cNvSpPr txBox="1"/>
          <p:nvPr/>
        </p:nvSpPr>
        <p:spPr>
          <a:xfrm>
            <a:off x="540774" y="21947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ADMIN USERNAME : Admin</a:t>
            </a:r>
          </a:p>
          <a:p>
            <a:r>
              <a:rPr lang="en-IN" dirty="0"/>
              <a:t>ADMIN PASSWORD: Admin@123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DAC88-CD09-BD42-CA6A-4D17379363E5}"/>
              </a:ext>
            </a:extLst>
          </p:cNvPr>
          <p:cNvSpPr txBox="1"/>
          <p:nvPr/>
        </p:nvSpPr>
        <p:spPr>
          <a:xfrm>
            <a:off x="462116" y="336751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setVisible</a:t>
            </a:r>
            <a:r>
              <a:rPr lang="en-IN" dirty="0"/>
              <a:t>(true):</a:t>
            </a:r>
          </a:p>
          <a:p>
            <a:endParaRPr lang="en-IN" dirty="0"/>
          </a:p>
          <a:p>
            <a:r>
              <a:rPr lang="en-IN" dirty="0"/>
              <a:t>1. Add Medicine</a:t>
            </a:r>
          </a:p>
          <a:p>
            <a:r>
              <a:rPr lang="en-IN" dirty="0"/>
              <a:t>2. View Medicine</a:t>
            </a:r>
          </a:p>
          <a:p>
            <a:r>
              <a:rPr lang="en-IN" dirty="0"/>
              <a:t>3.Sell Medicine</a:t>
            </a:r>
          </a:p>
          <a:p>
            <a:r>
              <a:rPr lang="en-IN" dirty="0"/>
              <a:t>4.About</a:t>
            </a:r>
          </a:p>
          <a:p>
            <a:r>
              <a:rPr lang="en-IN" dirty="0"/>
              <a:t>5.Location</a:t>
            </a:r>
          </a:p>
          <a:p>
            <a:r>
              <a:rPr lang="en-IN" dirty="0"/>
              <a:t>6.Help</a:t>
            </a:r>
          </a:p>
        </p:txBody>
      </p:sp>
    </p:spTree>
    <p:extLst>
      <p:ext uri="{BB962C8B-B14F-4D97-AF65-F5344CB8AC3E}">
        <p14:creationId xmlns:p14="http://schemas.microsoft.com/office/powerpoint/2010/main" val="302591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E14CB-6B0F-83BF-2BE4-1F2E1096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PAGE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E9A9A09-9E85-C939-8C0A-A5B2C0F0B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1862"/>
            <a:ext cx="5869859" cy="4184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DF1B3E-059A-DE29-87C0-C66B3207CDFB}"/>
              </a:ext>
            </a:extLst>
          </p:cNvPr>
          <p:cNvSpPr txBox="1"/>
          <p:nvPr/>
        </p:nvSpPr>
        <p:spPr>
          <a:xfrm>
            <a:off x="540774" y="36246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setVisible</a:t>
            </a:r>
            <a:r>
              <a:rPr lang="en-IN" dirty="0"/>
              <a:t>(true);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1B893-F20C-DE58-64A9-8652A669C89A}"/>
              </a:ext>
            </a:extLst>
          </p:cNvPr>
          <p:cNvSpPr txBox="1"/>
          <p:nvPr/>
        </p:nvSpPr>
        <p:spPr>
          <a:xfrm>
            <a:off x="540774" y="21947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USERNAME : user</a:t>
            </a:r>
          </a:p>
          <a:p>
            <a:r>
              <a:rPr lang="en-IN" dirty="0"/>
              <a:t> PASSWORD: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8AA9B-ADDA-3692-2ADB-DB6D679AA4CA}"/>
              </a:ext>
            </a:extLst>
          </p:cNvPr>
          <p:cNvSpPr txBox="1"/>
          <p:nvPr/>
        </p:nvSpPr>
        <p:spPr>
          <a:xfrm>
            <a:off x="540774" y="416292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1. View Medicine</a:t>
            </a:r>
          </a:p>
          <a:p>
            <a:r>
              <a:rPr lang="en-IN" dirty="0"/>
              <a:t>2.Sell Medicine</a:t>
            </a:r>
          </a:p>
          <a:p>
            <a:r>
              <a:rPr lang="en-IN" dirty="0"/>
              <a:t>3.About</a:t>
            </a:r>
          </a:p>
          <a:p>
            <a:r>
              <a:rPr lang="en-IN" dirty="0"/>
              <a:t>4.Location</a:t>
            </a:r>
          </a:p>
          <a:p>
            <a:r>
              <a:rPr lang="en-IN" dirty="0"/>
              <a:t>5.Help</a:t>
            </a:r>
          </a:p>
        </p:txBody>
      </p:sp>
    </p:spTree>
    <p:extLst>
      <p:ext uri="{BB962C8B-B14F-4D97-AF65-F5344CB8AC3E}">
        <p14:creationId xmlns:p14="http://schemas.microsoft.com/office/powerpoint/2010/main" val="97996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FA7AD-C4AB-A0ED-C45F-53ECE418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MEDICINE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09946AAD-A6FA-574B-F062-8B562F146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822348"/>
            <a:ext cx="5742041" cy="4620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B7A8F-775B-05BA-E56E-ED109BF2FF20}"/>
              </a:ext>
            </a:extLst>
          </p:cNvPr>
          <p:cNvSpPr txBox="1"/>
          <p:nvPr/>
        </p:nvSpPr>
        <p:spPr>
          <a:xfrm>
            <a:off x="699713" y="1820703"/>
            <a:ext cx="59567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String </a:t>
            </a:r>
            <a:r>
              <a:rPr lang="en-IN" sz="1400" dirty="0" err="1"/>
              <a:t>sql</a:t>
            </a:r>
            <a:r>
              <a:rPr lang="en-IN" sz="1400" dirty="0"/>
              <a:t>= "select * from pharm ";            </a:t>
            </a:r>
          </a:p>
          <a:p>
            <a:r>
              <a:rPr lang="en-IN" sz="1400" dirty="0" err="1"/>
              <a:t>PreparedStatement</a:t>
            </a:r>
            <a:r>
              <a:rPr lang="en-IN" sz="1400" dirty="0"/>
              <a:t> </a:t>
            </a:r>
            <a:r>
              <a:rPr lang="en-IN" sz="1400" dirty="0" err="1"/>
              <a:t>ps</a:t>
            </a:r>
            <a:r>
              <a:rPr lang="en-IN" sz="1400" dirty="0"/>
              <a:t>=</a:t>
            </a:r>
            <a:r>
              <a:rPr lang="en-IN" sz="1400" dirty="0" err="1"/>
              <a:t>conn.prepareStatement</a:t>
            </a:r>
            <a:r>
              <a:rPr lang="en-IN" sz="1400" dirty="0"/>
              <a:t>(</a:t>
            </a:r>
            <a:r>
              <a:rPr lang="en-IN" sz="1400" dirty="0" err="1"/>
              <a:t>sql</a:t>
            </a:r>
            <a:r>
              <a:rPr lang="en-IN" sz="1400" dirty="0"/>
              <a:t>);          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ResultSet</a:t>
            </a:r>
            <a:r>
              <a:rPr lang="en-IN" sz="1400" dirty="0"/>
              <a:t> </a:t>
            </a:r>
            <a:r>
              <a:rPr lang="en-IN" sz="1400" dirty="0" err="1"/>
              <a:t>rs</a:t>
            </a:r>
            <a:r>
              <a:rPr lang="en-IN" sz="1400" dirty="0"/>
              <a:t>=</a:t>
            </a:r>
            <a:r>
              <a:rPr lang="en-IN" sz="1400" dirty="0" err="1"/>
              <a:t>ps.executeQuery</a:t>
            </a:r>
            <a:r>
              <a:rPr lang="en-IN" sz="1400" dirty="0"/>
              <a:t>();          </a:t>
            </a:r>
          </a:p>
          <a:p>
            <a:r>
              <a:rPr lang="en-IN" sz="1400" dirty="0"/>
              <a:t>  jTable1.setModel(</a:t>
            </a:r>
            <a:r>
              <a:rPr lang="en-IN" sz="1400" dirty="0" err="1"/>
              <a:t>DbUtils.resultSetToTableModel</a:t>
            </a:r>
            <a:r>
              <a:rPr lang="en-IN" sz="1400" dirty="0"/>
              <a:t>(</a:t>
            </a:r>
            <a:r>
              <a:rPr lang="en-IN" sz="1400" dirty="0" err="1"/>
              <a:t>rs</a:t>
            </a:r>
            <a:r>
              <a:rPr lang="en-IN" sz="1400" dirty="0"/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357E8-1F81-08E5-C55E-2B1758C79B81}"/>
              </a:ext>
            </a:extLst>
          </p:cNvPr>
          <p:cNvSpPr txBox="1"/>
          <p:nvPr/>
        </p:nvSpPr>
        <p:spPr>
          <a:xfrm>
            <a:off x="699713" y="2659649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 err="1"/>
              <a:t>PreparedStatement</a:t>
            </a:r>
            <a:r>
              <a:rPr lang="en-IN" sz="1400" dirty="0"/>
              <a:t> </a:t>
            </a:r>
            <a:r>
              <a:rPr lang="en-IN" sz="1400" dirty="0" err="1"/>
              <a:t>ps</a:t>
            </a:r>
            <a:r>
              <a:rPr lang="en-IN" sz="1400" dirty="0"/>
              <a:t>=</a:t>
            </a:r>
            <a:r>
              <a:rPr lang="en-IN" sz="1400" dirty="0" err="1"/>
              <a:t>conn.prepareStatement</a:t>
            </a:r>
            <a:r>
              <a:rPr lang="en-IN" sz="1400" dirty="0"/>
              <a:t>("Delete from pharm where ref=?");           </a:t>
            </a:r>
          </a:p>
          <a:p>
            <a:r>
              <a:rPr lang="en-IN" sz="1400" dirty="0"/>
              <a:t> </a:t>
            </a:r>
            <a:r>
              <a:rPr lang="en-IN" sz="1400" dirty="0" err="1"/>
              <a:t>ps.setString</a:t>
            </a:r>
            <a:r>
              <a:rPr lang="en-IN" sz="1400" dirty="0"/>
              <a:t>(1,ref);                      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ps.executeUpdate</a:t>
            </a:r>
            <a:r>
              <a:rPr lang="en-IN" sz="1400" dirty="0"/>
              <a:t>();            </a:t>
            </a:r>
          </a:p>
          <a:p>
            <a:r>
              <a:rPr lang="en-IN" sz="1400" dirty="0" err="1"/>
              <a:t>JOptionPane.showMessageDialog</a:t>
            </a:r>
            <a:r>
              <a:rPr lang="en-IN" sz="1400" dirty="0"/>
              <a:t>(</a:t>
            </a:r>
            <a:r>
              <a:rPr lang="en-IN" sz="1400" dirty="0" err="1"/>
              <a:t>this,"Deleted</a:t>
            </a:r>
            <a:r>
              <a:rPr lang="en-IN" sz="1400" dirty="0"/>
              <a:t>");            </a:t>
            </a:r>
          </a:p>
          <a:p>
            <a:r>
              <a:rPr lang="en-IN" sz="1400" dirty="0"/>
              <a:t> </a:t>
            </a:r>
            <a:r>
              <a:rPr lang="en-IN" sz="1400" dirty="0" err="1"/>
              <a:t>DisplayTable</a:t>
            </a:r>
            <a:r>
              <a:rPr lang="en-IN" sz="1400" dirty="0"/>
              <a:t>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AEAC69-CBA2-83FC-590D-D60C65EDEBF6}"/>
              </a:ext>
            </a:extLst>
          </p:cNvPr>
          <p:cNvSpPr txBox="1"/>
          <p:nvPr/>
        </p:nvSpPr>
        <p:spPr>
          <a:xfrm>
            <a:off x="630076" y="4132579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String </a:t>
            </a:r>
            <a:r>
              <a:rPr lang="en-IN" sz="1400" dirty="0" err="1"/>
              <a:t>sql</a:t>
            </a:r>
            <a:r>
              <a:rPr lang="en-IN" sz="1400" dirty="0"/>
              <a:t> = "insert into pharm values(?,?,?,?,?,?,?)";          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PreparedStatement</a:t>
            </a:r>
            <a:r>
              <a:rPr lang="en-IN" sz="1400" dirty="0"/>
              <a:t> </a:t>
            </a:r>
            <a:r>
              <a:rPr lang="en-IN" sz="1400" dirty="0" err="1"/>
              <a:t>ps</a:t>
            </a:r>
            <a:r>
              <a:rPr lang="en-IN" sz="1400" dirty="0"/>
              <a:t>=</a:t>
            </a:r>
            <a:r>
              <a:rPr lang="en-IN" sz="1400" dirty="0" err="1"/>
              <a:t>conn.prepareStatement</a:t>
            </a:r>
            <a:r>
              <a:rPr lang="en-IN" sz="1400" dirty="0"/>
              <a:t>(</a:t>
            </a:r>
            <a:r>
              <a:rPr lang="en-IN" sz="1400" dirty="0" err="1"/>
              <a:t>sql</a:t>
            </a:r>
            <a:r>
              <a:rPr lang="en-IN" sz="1400" dirty="0"/>
              <a:t>);            </a:t>
            </a:r>
            <a:r>
              <a:rPr lang="en-IN" sz="1400" dirty="0" err="1"/>
              <a:t>ps.setString</a:t>
            </a:r>
            <a:r>
              <a:rPr lang="en-IN" sz="1400" dirty="0"/>
              <a:t>(1,jtxtName.getText());            </a:t>
            </a:r>
          </a:p>
          <a:p>
            <a:r>
              <a:rPr lang="en-IN" sz="1400" dirty="0" err="1"/>
              <a:t>ps.setString</a:t>
            </a:r>
            <a:r>
              <a:rPr lang="en-IN" sz="1400" dirty="0"/>
              <a:t>(2,jtxtRef.getText());            </a:t>
            </a:r>
          </a:p>
          <a:p>
            <a:r>
              <a:rPr lang="en-IN" sz="1400" dirty="0" err="1"/>
              <a:t>ps.setString</a:t>
            </a:r>
            <a:r>
              <a:rPr lang="en-IN" sz="1400" dirty="0"/>
              <a:t>(3,jtxtDose.getText());            </a:t>
            </a:r>
            <a:r>
              <a:rPr lang="en-IN" sz="1400" dirty="0" err="1"/>
              <a:t>ps.setString</a:t>
            </a:r>
            <a:r>
              <a:rPr lang="en-IN" sz="1400" dirty="0"/>
              <a:t>(4,jtxtNumberTablets.getText());            </a:t>
            </a:r>
            <a:r>
              <a:rPr lang="en-IN" sz="1400" dirty="0" err="1"/>
              <a:t>ps.setString</a:t>
            </a:r>
            <a:r>
              <a:rPr lang="en-IN" sz="1400" dirty="0"/>
              <a:t>(5,jtxtDailyDose.getText());            </a:t>
            </a:r>
            <a:r>
              <a:rPr lang="en-IN" sz="1400" dirty="0" err="1"/>
              <a:t>ps.setString</a:t>
            </a:r>
            <a:r>
              <a:rPr lang="en-IN" sz="1400" dirty="0"/>
              <a:t>(6,jtxtPossibleSideEffects.getText());            </a:t>
            </a:r>
            <a:r>
              <a:rPr lang="en-IN" sz="1400" dirty="0" err="1"/>
              <a:t>ps.setString</a:t>
            </a:r>
            <a:r>
              <a:rPr lang="en-IN" sz="1400" dirty="0"/>
              <a:t>(7,jtxtPharmID.getText());           </a:t>
            </a:r>
          </a:p>
          <a:p>
            <a:r>
              <a:rPr lang="en-IN" sz="1400" dirty="0"/>
              <a:t> </a:t>
            </a:r>
            <a:r>
              <a:rPr lang="en-IN" sz="1400" dirty="0" err="1"/>
              <a:t>ps.executeUpdate</a:t>
            </a:r>
            <a:r>
              <a:rPr lang="en-IN" sz="1400" dirty="0"/>
              <a:t>();            </a:t>
            </a:r>
          </a:p>
          <a:p>
            <a:r>
              <a:rPr lang="en-IN" sz="1400" dirty="0"/>
              <a:t> </a:t>
            </a:r>
            <a:r>
              <a:rPr lang="en-IN" sz="1400" dirty="0" err="1"/>
              <a:t>JOptionPane.showMessageDialog</a:t>
            </a:r>
            <a:r>
              <a:rPr lang="en-IN" sz="1400" dirty="0"/>
              <a:t>(</a:t>
            </a:r>
            <a:r>
              <a:rPr lang="en-IN" sz="1400" dirty="0" err="1"/>
              <a:t>this,"Saved</a:t>
            </a:r>
            <a:r>
              <a:rPr lang="en-IN" sz="1400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73569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2610-FECF-0A60-9019-3B71A5E3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VIEW MEDICINE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58D7BA2-55BF-E292-1FCC-204C2A562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2348"/>
            <a:ext cx="5847434" cy="4657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CB2E74-7054-9019-90B7-108B3367015D}"/>
              </a:ext>
            </a:extLst>
          </p:cNvPr>
          <p:cNvSpPr txBox="1"/>
          <p:nvPr/>
        </p:nvSpPr>
        <p:spPr>
          <a:xfrm>
            <a:off x="383458" y="1995552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String </a:t>
            </a:r>
            <a:r>
              <a:rPr lang="en-IN" sz="1600" dirty="0" err="1"/>
              <a:t>sql</a:t>
            </a:r>
            <a:r>
              <a:rPr lang="en-IN" sz="1600" dirty="0"/>
              <a:t>= "select * from pharm ";           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PreparedStatement</a:t>
            </a:r>
            <a:r>
              <a:rPr lang="en-IN" sz="1600" dirty="0"/>
              <a:t> </a:t>
            </a:r>
            <a:r>
              <a:rPr lang="en-IN" sz="1600" dirty="0" err="1"/>
              <a:t>ps</a:t>
            </a:r>
            <a:r>
              <a:rPr lang="en-IN" sz="1600" dirty="0"/>
              <a:t>=</a:t>
            </a:r>
            <a:r>
              <a:rPr lang="en-IN" sz="1600" dirty="0" err="1"/>
              <a:t>conn.prepareStatement</a:t>
            </a:r>
            <a:r>
              <a:rPr lang="en-IN" sz="1600" dirty="0"/>
              <a:t>(</a:t>
            </a:r>
            <a:r>
              <a:rPr lang="en-IN" sz="1600" dirty="0" err="1"/>
              <a:t>sql</a:t>
            </a:r>
            <a:r>
              <a:rPr lang="en-IN" sz="1600" dirty="0"/>
              <a:t>);            </a:t>
            </a:r>
          </a:p>
          <a:p>
            <a:r>
              <a:rPr lang="en-IN" sz="1600" dirty="0" err="1"/>
              <a:t>ResultSet</a:t>
            </a:r>
            <a:r>
              <a:rPr lang="en-IN" sz="1600" dirty="0"/>
              <a:t> </a:t>
            </a:r>
            <a:r>
              <a:rPr lang="en-IN" sz="1600" dirty="0" err="1"/>
              <a:t>rs</a:t>
            </a:r>
            <a:r>
              <a:rPr lang="en-IN" sz="1600" dirty="0"/>
              <a:t>=</a:t>
            </a:r>
            <a:r>
              <a:rPr lang="en-IN" sz="1600" dirty="0" err="1"/>
              <a:t>ps.executeQuery</a:t>
            </a:r>
            <a:r>
              <a:rPr lang="en-IN" sz="1600" dirty="0"/>
              <a:t>();            jTable1.setModel(</a:t>
            </a:r>
            <a:r>
              <a:rPr lang="en-IN" sz="1600" dirty="0" err="1"/>
              <a:t>DbUtils.resultSetToTableModel</a:t>
            </a:r>
            <a:r>
              <a:rPr lang="en-IN" sz="1600" dirty="0"/>
              <a:t>(</a:t>
            </a:r>
            <a:r>
              <a:rPr lang="en-IN" sz="1600" dirty="0" err="1"/>
              <a:t>rs</a:t>
            </a:r>
            <a:r>
              <a:rPr lang="en-IN" sz="1600" dirty="0"/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D17E1-E5CD-3C70-502C-A4B9D23C9832}"/>
              </a:ext>
            </a:extLst>
          </p:cNvPr>
          <p:cNvSpPr txBox="1"/>
          <p:nvPr/>
        </p:nvSpPr>
        <p:spPr>
          <a:xfrm>
            <a:off x="383458" y="307277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err="1"/>
              <a:t>PreparedStatement</a:t>
            </a:r>
            <a:r>
              <a:rPr lang="en-IN" sz="1600" dirty="0"/>
              <a:t> </a:t>
            </a:r>
            <a:r>
              <a:rPr lang="en-IN" sz="1600" dirty="0" err="1"/>
              <a:t>ps</a:t>
            </a:r>
            <a:r>
              <a:rPr lang="en-IN" sz="1600" dirty="0"/>
              <a:t>=</a:t>
            </a:r>
            <a:r>
              <a:rPr lang="en-IN" sz="1600" dirty="0" err="1"/>
              <a:t>conn.prepareStatement</a:t>
            </a:r>
            <a:r>
              <a:rPr lang="en-IN" sz="1600" dirty="0"/>
              <a:t>("Delete from sell where </a:t>
            </a:r>
            <a:r>
              <a:rPr lang="en-IN" sz="1600" dirty="0" err="1"/>
              <a:t>MCode</a:t>
            </a:r>
            <a:r>
              <a:rPr lang="en-IN" sz="1600" dirty="0"/>
              <a:t>=?");            </a:t>
            </a:r>
          </a:p>
          <a:p>
            <a:r>
              <a:rPr lang="en-IN" sz="1600" dirty="0" err="1"/>
              <a:t>ps.setString</a:t>
            </a:r>
            <a:r>
              <a:rPr lang="en-IN" sz="1600" dirty="0"/>
              <a:t>(1,MCode);            </a:t>
            </a:r>
          </a:p>
          <a:p>
            <a:r>
              <a:rPr lang="en-IN" sz="1600" dirty="0" err="1"/>
              <a:t>ps.executeUpdate</a:t>
            </a:r>
            <a:r>
              <a:rPr lang="en-IN" sz="1600" dirty="0"/>
              <a:t>();            </a:t>
            </a:r>
            <a:r>
              <a:rPr lang="en-IN" sz="1600" dirty="0" err="1"/>
              <a:t>JOptionPane.showMessageDialog</a:t>
            </a:r>
            <a:r>
              <a:rPr lang="en-IN" sz="1600" dirty="0"/>
              <a:t>(</a:t>
            </a:r>
            <a:r>
              <a:rPr lang="en-IN" sz="1600" dirty="0" err="1"/>
              <a:t>this,"Deleted</a:t>
            </a:r>
            <a:r>
              <a:rPr lang="en-IN" sz="1600" dirty="0"/>
              <a:t>");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B0609-B65B-0764-C5C5-C9EA22797F9A}"/>
              </a:ext>
            </a:extLst>
          </p:cNvPr>
          <p:cNvSpPr txBox="1"/>
          <p:nvPr/>
        </p:nvSpPr>
        <p:spPr>
          <a:xfrm>
            <a:off x="383458" y="4396209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String </a:t>
            </a:r>
            <a:r>
              <a:rPr lang="en-IN" sz="1600" dirty="0" err="1"/>
              <a:t>sql</a:t>
            </a:r>
            <a:r>
              <a:rPr lang="en-IN" sz="1600" dirty="0"/>
              <a:t> = "insert into sell values(?,?,?,?,?,?,?)";            </a:t>
            </a:r>
            <a:r>
              <a:rPr lang="en-IN" sz="1600" dirty="0" err="1"/>
              <a:t>PreparedStatement</a:t>
            </a:r>
            <a:r>
              <a:rPr lang="en-IN" sz="1600" dirty="0"/>
              <a:t> </a:t>
            </a:r>
            <a:r>
              <a:rPr lang="en-IN" sz="1600" dirty="0" err="1"/>
              <a:t>ps</a:t>
            </a:r>
            <a:r>
              <a:rPr lang="en-IN" sz="1600" dirty="0"/>
              <a:t>=</a:t>
            </a:r>
            <a:r>
              <a:rPr lang="en-IN" sz="1600" dirty="0" err="1"/>
              <a:t>conn.prepareStatement</a:t>
            </a:r>
            <a:r>
              <a:rPr lang="en-IN" sz="1600" dirty="0"/>
              <a:t>(</a:t>
            </a:r>
            <a:r>
              <a:rPr lang="en-IN" sz="1600" dirty="0" err="1"/>
              <a:t>sql</a:t>
            </a:r>
            <a:r>
              <a:rPr lang="en-IN" sz="1600" dirty="0"/>
              <a:t>); </a:t>
            </a:r>
            <a:r>
              <a:rPr lang="en-IN" sz="1600" dirty="0" err="1"/>
              <a:t>ps.executeUpdate</a:t>
            </a:r>
            <a:r>
              <a:rPr lang="en-IN" sz="1600" dirty="0"/>
              <a:t>();            </a:t>
            </a:r>
            <a:r>
              <a:rPr lang="en-IN" sz="1600" dirty="0" err="1"/>
              <a:t>JOptionPane.showMessageDialog</a:t>
            </a:r>
            <a:r>
              <a:rPr lang="en-IN" sz="1600" dirty="0"/>
              <a:t>(</a:t>
            </a:r>
            <a:r>
              <a:rPr lang="en-IN" sz="1600" dirty="0" err="1"/>
              <a:t>this,"Saved</a:t>
            </a:r>
            <a:r>
              <a:rPr lang="en-IN" sz="1600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11278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978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Amasis MT Pro Black</vt:lpstr>
      <vt:lpstr>Arial</vt:lpstr>
      <vt:lpstr>Calibri</vt:lpstr>
      <vt:lpstr>Calibri Light</vt:lpstr>
      <vt:lpstr>Franklin Gothic Heavy</vt:lpstr>
      <vt:lpstr>Office Theme</vt:lpstr>
      <vt:lpstr>PHARMACY MANAGEMENT  SYSTEM💊</vt:lpstr>
      <vt:lpstr>FRONT END: JAVA SWING  BACKEND: JAVA  CONNECTED USING: JDBC CONNECTOR  DATABASE: MYSQL</vt:lpstr>
      <vt:lpstr>PowerPoint Presentation</vt:lpstr>
      <vt:lpstr>MODULES</vt:lpstr>
      <vt:lpstr>LOGIN PAGE</vt:lpstr>
      <vt:lpstr>ADMIN PAGE</vt:lpstr>
      <vt:lpstr>USER PAGE</vt:lpstr>
      <vt:lpstr>ADD MEDICINE</vt:lpstr>
      <vt:lpstr>VIEW MEDICINE</vt:lpstr>
      <vt:lpstr>SELL MEDICINE</vt:lpstr>
      <vt:lpstr>SEARCH BUTTON</vt:lpstr>
      <vt:lpstr>CANCEL BUTTON</vt:lpstr>
      <vt:lpstr>ABOUT</vt:lpstr>
      <vt:lpstr>HELP</vt:lpstr>
      <vt:lpstr>LOCATION</vt:lpstr>
      <vt:lpstr>DATABASE</vt:lpstr>
      <vt:lpstr>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MANAGEMENT</dc:title>
  <dc:creator>KRITHIGHA V</dc:creator>
  <cp:lastModifiedBy>ROSHNI B</cp:lastModifiedBy>
  <cp:revision>4</cp:revision>
  <dcterms:created xsi:type="dcterms:W3CDTF">2023-05-15T15:26:13Z</dcterms:created>
  <dcterms:modified xsi:type="dcterms:W3CDTF">2023-07-17T08:07:30Z</dcterms:modified>
</cp:coreProperties>
</file>