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84" r:id="rId2"/>
  </p:sldMasterIdLst>
  <p:notesMasterIdLst>
    <p:notesMasterId r:id="rId12"/>
  </p:notesMasterIdLst>
  <p:handoutMasterIdLst>
    <p:handoutMasterId r:id="rId13"/>
  </p:handoutMasterIdLst>
  <p:sldIdLst>
    <p:sldId id="365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37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1041" autoAdjust="0"/>
  </p:normalViewPr>
  <p:slideViewPr>
    <p:cSldViewPr snapToGrid="0">
      <p:cViewPr varScale="1">
        <p:scale>
          <a:sx n="78" d="100"/>
          <a:sy n="78" d="100"/>
        </p:scale>
        <p:origin x="173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19030-0B86-499A-831F-8998F67AC57A}" type="datetimeFigureOut">
              <a:rPr lang="en-US" smtClean="0"/>
              <a:pPr/>
              <a:t>8/8/2025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74F9-CD85-4E86-8C32-E5365904FD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8/8/2025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Presentation slide for courses, classes, lectures et al.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AE86-370F-4F4E-AD16-13345F3910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42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C6A18-6A6D-4DC1-9A5B-8EEB0BE5D7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6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A2EE-F87E-4C3A-9C6F-D558B0C330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27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96E11-A71E-465B-BEF0-757C7CCB99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8B6F9-5F13-434E-A987-27E15A2A5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0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C1827-3EB8-4D74-90A6-CDCFF400D2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C9E8F-121A-4E98-9B9C-5E6A4C5A0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0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42E7A-033C-4837-987A-7527EC9DFB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33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94D74-2FD5-40B1-8831-CAC30BFC0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33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AA53-2A4E-465E-80BC-F113700BA4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37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28BF2-9DCE-495C-936D-69B79A6EF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8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032" y="6142540"/>
            <a:ext cx="6119445" cy="5143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</a:t>
            </a:r>
          </a:p>
        </p:txBody>
      </p:sp>
      <p:pic>
        <p:nvPicPr>
          <p:cNvPr id="17411" name="Picture 3" descr="MIET_icon.png">
            <a:extLst>
              <a:ext uri="{FF2B5EF4-FFF2-40B4-BE49-F238E27FC236}">
                <a16:creationId xmlns:a16="http://schemas.microsoft.com/office/drawing/2014/main" id="{6A8C676B-388B-4B11-B609-B6726FCA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3" y="160291"/>
            <a:ext cx="824991" cy="1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5" y="6074160"/>
            <a:ext cx="1063868" cy="65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3">
            <a:extLst>
              <a:ext uri="{FF2B5EF4-FFF2-40B4-BE49-F238E27FC236}">
                <a16:creationId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81" y="1649592"/>
            <a:ext cx="587968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Bargotra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Prachi Sharma, Riya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Warikoo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Lakshiyta Bhatti 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– 2022a1r095, 2022a1r093, 2022a1r179, 2022a1r106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– CSE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– Sorting Techniques: Quick Sort &amp; Merge Sort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presentation- 05-08-2025</a:t>
            </a:r>
          </a:p>
        </p:txBody>
      </p:sp>
      <p:pic>
        <p:nvPicPr>
          <p:cNvPr id="6" name="Google Shape;290;p1">
            <a:extLst>
              <a:ext uri="{FF2B5EF4-FFF2-40B4-BE49-F238E27FC236}">
                <a16:creationId xmlns:a16="http://schemas.microsoft.com/office/drawing/2014/main" id="{F8343C39-E602-470D-AAAF-66BACBD8E7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4561" y="3114265"/>
            <a:ext cx="1920479" cy="295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84" y="458949"/>
            <a:ext cx="7031316" cy="56746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Sorting: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1954F-4251-4F40-9091-66E8B476F92E}"/>
              </a:ext>
            </a:extLst>
          </p:cNvPr>
          <p:cNvSpPr txBox="1">
            <a:spLocks/>
          </p:cNvSpPr>
          <p:nvPr/>
        </p:nvSpPr>
        <p:spPr>
          <a:xfrm>
            <a:off x="283884" y="1638300"/>
            <a:ext cx="8167032" cy="2225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refers to the systematic arrangement of data in a particular sequence, typically in ascending or descending order.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vital role in optimizing the efficiency of other operations such as searching, merging, and data processing.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techniques are extensively applied in real-world scenarios, including contact management, e-commerce product filtering, and ranking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B883A-6299-414F-8632-DA1AE5A7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6" y="3706998"/>
            <a:ext cx="775783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E7E4-E245-4FCC-81FD-D4D3D145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A4A6-6076-4719-B483-C4B074B12A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a divide and conquer algorithm which relies on a partition operation:– to partition an array an element called a pivot is selected.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smaller than the pivot are moved before it and all greater elements are moved after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lesser and greater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then recursively sorted- One of the most popular sorting algorithms and is available in many standard programming libraries.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Quick 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 log n) (average case)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5E0F-C9BA-4CF5-ABDE-36352D4F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1F3A-D3BE-47D4-8183-7C661F603D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has 0 or 1 element → return (already sorted).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pivot (like last element).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smaller elements than pivot on left, larger elements on right.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steps for left and right parts (recursively).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parts are sorted → final array is sorted.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B07-3B32-4386-AAB4-EA05795C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2B23-2054-4367-8F89-AB6A4E4EEE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 Example: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database query results by a chosen column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pivot acts like a chosen reference value; results less than pivot go left, greater go right, and each subset is sorted recursively.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exactly how in-memory quick sort in many DB engines works.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Non-Tech Example: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Arranging students in a line by height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one student as a pivot (reference height), send shorter students to the left and taller students to the right, then repeat the same for each side until the line is sorted.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A4BC-2CC8-4361-8024-78B03B12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9338-8DF6-42BB-B7F8-05302DE4A4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algorithm which recursively divides an array into two halves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half is further split until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only a single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then merged in sorted order to create larger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ultimately resulting in a single sorted array.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merging step is where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combined by comparing elements and arranging them in order.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being a stable sorting algorithm, meaning equal elements keep their original order after sorting.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and available in many standard programming libraries.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Merge 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 log n) (average, worst, and best case)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9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8605-AA57-46C4-9C5B-1633611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85F7-4752-4288-8F12-41DBC35E01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has 0 or 1 element → return (already sorted).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array into two equal halves.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apply merge sort on both halves.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two sorted halves into one sorted array.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merging is done → final array is sorted.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1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618A-4CA3-4F39-8AE9-813F58B7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A8FB-B07B-493D-A705-162EAB04BA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Example: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very big files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logs or databases)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Because Merge Sort works well even when the data is too big to fit in memory.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Non-Tech Example: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books in a library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shelf is sorted separately, then all shelves are merged together.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9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23434-F237-48BF-B7F5-97949E35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552" y="2881937"/>
            <a:ext cx="4578895" cy="1094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730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12440</TotalTime>
  <Words>616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1_AcademicPresentation3</vt:lpstr>
      <vt:lpstr>Office Theme</vt:lpstr>
      <vt:lpstr>PowerPoint Presentation</vt:lpstr>
      <vt:lpstr>Introduction to Sorting:</vt:lpstr>
      <vt:lpstr>Quick Sort:</vt:lpstr>
      <vt:lpstr>Algorithm:</vt:lpstr>
      <vt:lpstr>Examples:</vt:lpstr>
      <vt:lpstr>Merge Sort:</vt:lpstr>
      <vt:lpstr>Algorithm:</vt:lpstr>
      <vt:lpstr>Examples: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Lakshiyta Bhatti</cp:lastModifiedBy>
  <cp:revision>329</cp:revision>
  <dcterms:created xsi:type="dcterms:W3CDTF">2020-08-09T07:27:56Z</dcterms:created>
  <dcterms:modified xsi:type="dcterms:W3CDTF">2025-08-08T05:03:24Z</dcterms:modified>
</cp:coreProperties>
</file>