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09-09-2024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LAKSHMAN.R</a:t>
            </a:r>
          </a:p>
          <a:p>
            <a:pPr algn="l"/>
            <a:r>
              <a:rPr lang="en-IN" dirty="0"/>
              <a:t>REGISTER NO    :312219420</a:t>
            </a:r>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preethi200414@gmail.com</cp:lastModifiedBy>
  <cp:revision>3</cp:revision>
  <dcterms:created xsi:type="dcterms:W3CDTF">2024-09-07T12:30:32Z</dcterms:created>
  <dcterms:modified xsi:type="dcterms:W3CDTF">2024-09-09T13:12:18Z</dcterms:modified>
</cp:coreProperties>
</file>