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0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Improved Id3 Algorithm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487AC0-751F-4CC1-BAAD-8544169A951F}" type="datetimeFigureOut">
              <a:rPr lang="en-US" smtClean="0"/>
              <a:t>13-Aug-18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03FED2-59C5-4E18-A6E0-394596978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492260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Improved Id3 Algorithm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36A149-6B52-45C3-8644-19770B984064}" type="datetimeFigureOut">
              <a:rPr lang="en-US" smtClean="0"/>
              <a:t>13-Aug-18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4EA38C-DEE4-427A-998E-778270EE8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362264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4EA38C-DEE4-427A-998E-778270EE8E53}" type="slidenum">
              <a:rPr lang="en-US" smtClean="0"/>
              <a:t>2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Improved Id3 Algorithm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9343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9A8A6-5AF5-429F-8424-D657E8C8C305}" type="datetime1">
              <a:rPr lang="en-US" smtClean="0"/>
              <a:t>13-Aug-18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N.L.Veerendra,K.Gangadhar,P.R.Surya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CD270-FDF0-4541-94DA-1D5672B9A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433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B73AE-0F46-41DB-9B02-E870DDE8E470}" type="datetime1">
              <a:rPr lang="en-US" smtClean="0"/>
              <a:t>13-Aug-18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N.L.Veerendra,K.Gangadhar,P.R.Surya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CD270-FDF0-4541-94DA-1D5672B9A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76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B0A98-C673-4A16-A56E-AABBCD58B284}" type="datetime1">
              <a:rPr lang="en-US" smtClean="0"/>
              <a:t>13-Aug-18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N.L.Veerendra,K.Gangadhar,P.R.Surya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CD270-FDF0-4541-94DA-1D5672B9A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57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D53E8-1B8B-4755-93F2-632F5DEDB722}" type="datetime1">
              <a:rPr lang="en-US" smtClean="0"/>
              <a:t>13-Aug-18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N.L.Veerendra,K.Gangadhar,P.R.Surya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CD270-FDF0-4541-94DA-1D5672B9A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180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6FA6F-BB22-4034-8896-BDA725FDEA14}" type="datetime1">
              <a:rPr lang="en-US" smtClean="0"/>
              <a:t>13-Aug-18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N.L.Veerendra,K.Gangadhar,P.R.Surya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CD270-FDF0-4541-94DA-1D5672B9A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566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8DECF-B3DC-41BA-81B7-8AAD17A6D43A}" type="datetime1">
              <a:rPr lang="en-US" smtClean="0"/>
              <a:t>13-Aug-18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N.L.Veerendra,K.Gangadhar,P.R.Surya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CD270-FDF0-4541-94DA-1D5672B9A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098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F399D-2287-40D2-8930-364E1AAA6C73}" type="datetime1">
              <a:rPr lang="en-US" smtClean="0"/>
              <a:t>13-Aug-18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N.L.Veerendra,K.Gangadhar,P.R.Surya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CD270-FDF0-4541-94DA-1D5672B9A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924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6192D-61A3-47E4-95B9-7DD15D6ECB71}" type="datetime1">
              <a:rPr lang="en-US" smtClean="0"/>
              <a:t>13-Aug-18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N.L.Veerendra,K.Gangadhar,P.R.Surya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CD270-FDF0-4541-94DA-1D5672B9A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136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C3252-7888-45DA-8DC5-27304C7EB0D3}" type="datetime1">
              <a:rPr lang="en-US" smtClean="0"/>
              <a:t>13-Aug-18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N.L.Veerendra,K.Gangadhar,P.R.Surya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CD270-FDF0-4541-94DA-1D5672B9A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217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E4209-0B37-473F-937B-25413C163932}" type="datetime1">
              <a:rPr lang="en-US" smtClean="0"/>
              <a:t>13-Aug-18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N.L.Veerendra,K.Gangadhar,P.R.Surya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CD270-FDF0-4541-94DA-1D5672B9A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377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E7417-5D6D-4F1E-9AAF-E473C62DE959}" type="datetime1">
              <a:rPr lang="en-US" smtClean="0"/>
              <a:t>13-Aug-18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N.L.Veerendra,K.Gangadhar,P.R.Surya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CD270-FDF0-4541-94DA-1D5672B9A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581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3FA672-2729-4B1D-B801-33C0C7B90182}" type="datetime1">
              <a:rPr lang="en-US" smtClean="0"/>
              <a:t>13-Aug-18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N.L.Veerendra,K.Gangadhar,P.R.Surya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3CD270-FDF0-4541-94DA-1D5672B9A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555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47331"/>
            <a:ext cx="9144000" cy="2387600"/>
          </a:xfrm>
        </p:spPr>
        <p:txBody>
          <a:bodyPr>
            <a:normAutofit/>
          </a:bodyPr>
          <a:lstStyle/>
          <a:p>
            <a:r>
              <a:rPr lang="en-US" sz="4400" dirty="0" smtClean="0"/>
              <a:t>An improved Id3 algorithm for clinical data classification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96816" y="3434931"/>
            <a:ext cx="2571184" cy="423086"/>
          </a:xfrm>
        </p:spPr>
        <p:txBody>
          <a:bodyPr/>
          <a:lstStyle/>
          <a:p>
            <a:r>
              <a:rPr lang="en-US" dirty="0" smtClean="0"/>
              <a:t>- Data Mining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59163" y="5424907"/>
            <a:ext cx="23088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Smt. </a:t>
            </a:r>
            <a:r>
              <a:rPr lang="en-US" sz="2800" dirty="0" err="1" smtClean="0"/>
              <a:t>Kamakshi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1524000" y="5024797"/>
            <a:ext cx="27220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119003228  </a:t>
            </a:r>
            <a:r>
              <a:rPr lang="en-US" sz="18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N.L.Veerendra</a:t>
            </a:r>
            <a:endParaRPr lang="en-US" sz="18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dirty="0" smtClean="0"/>
              <a:t>119003080  </a:t>
            </a:r>
            <a:r>
              <a:rPr lang="en-US" dirty="0" err="1" smtClean="0"/>
              <a:t>K.Gangadhar</a:t>
            </a:r>
            <a:endParaRPr lang="en-US" dirty="0" smtClean="0"/>
          </a:p>
          <a:p>
            <a:r>
              <a: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119003107  </a:t>
            </a:r>
            <a:r>
              <a:rPr lang="en-US" sz="18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P.Rohith</a:t>
            </a:r>
            <a:r>
              <a: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Surya</a:t>
            </a:r>
            <a:endParaRPr lang="en-US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N.L.Veerendra,K.Gangadhar,P.R.Surya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CD270-FDF0-4541-94DA-1D5672B9A707}" type="slidenum">
              <a:rPr lang="en-US" smtClean="0"/>
              <a:t>1</a:t>
            </a:fld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7C8DD-A693-4F8E-9EEE-E85DF80B83C0}" type="datetime1">
              <a:rPr lang="en-US" smtClean="0"/>
              <a:t>13-Aug-18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490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N.L.Veerendra,K.Gangadhar,P.R.Surya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CD270-FDF0-4541-94DA-1D5672B9A707}" type="slidenum">
              <a:rPr lang="en-US" smtClean="0"/>
              <a:t>2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3A106-7D37-4ABC-94A1-8DF6566DD7F5}" type="datetime1">
              <a:rPr lang="en-US" smtClean="0"/>
              <a:t>13-Aug-18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615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Classical Id3 Algorithm and it’s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D53E8-1B8B-4755-93F2-632F5DEDB722}" type="datetime1">
              <a:rPr lang="en-US" smtClean="0"/>
              <a:t>13-Aug-18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N.L.Veerendra,K.Gangadhar,P.R.Surya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CD270-FDF0-4541-94DA-1D5672B9A70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1104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42</Words>
  <Application>Microsoft Office PowerPoint</Application>
  <PresentationFormat>Widescreen</PresentationFormat>
  <Paragraphs>19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An improved Id3 algorithm for clinical data classification</vt:lpstr>
      <vt:lpstr>Introduction:</vt:lpstr>
      <vt:lpstr>Classical Id3 Algorithm and it’s problems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improved Id3 algorithm for clinical data classification</dc:title>
  <dc:creator>VEERENDRA NANISETTI</dc:creator>
  <cp:lastModifiedBy>VEERENDRA NANISETTI</cp:lastModifiedBy>
  <cp:revision>3</cp:revision>
  <dcterms:created xsi:type="dcterms:W3CDTF">2018-08-13T16:33:52Z</dcterms:created>
  <dcterms:modified xsi:type="dcterms:W3CDTF">2018-08-13T16:48:58Z</dcterms:modified>
</cp:coreProperties>
</file>