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76" r:id="rId2"/>
    <p:sldId id="257" r:id="rId3"/>
    <p:sldId id="258" r:id="rId4"/>
    <p:sldId id="259" r:id="rId5"/>
    <p:sldId id="27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73" r:id="rId14"/>
    <p:sldId id="268" r:id="rId15"/>
    <p:sldId id="275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711C9-AD18-404F-91E2-FCDB8C733ED8}" type="datetimeFigureOut">
              <a:rPr lang="en-US" smtClean="0"/>
              <a:t>11-Oct-18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C6832-FEFC-4BE7-893A-B514BA3A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7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C6832-FEFC-4BE7-893A-B514BA3AAB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17F7-07D6-4185-8F84-8AF7F951F086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AC27-5185-4DDF-8C07-AC2891D1BF12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E1F-CA2D-47D9-AA7F-503F53AEB517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9206-137C-41A4-8183-D210A1E7FF63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FC8D-3B27-4F72-ABBC-A60B062AC5F3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2D4A-68A0-4933-9097-5D56CC6AEBB7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C479-884F-4995-BDD1-4FD03E4C4D3B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E80-88DE-4766-9745-EE2DFB61D267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9E5B-9911-4E91-9769-2D25D8811588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BF6E-0CA8-433D-A453-3F2D08909A4D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E2CF-6971-4F62-92E3-A0D6AE346723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2767-4429-4B7B-A71B-6DCF402252E6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0C16-DA40-4441-9BA0-B2CC9C6EACF4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6568-3496-4FFB-8DA0-E7E52B8987D2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46F7-3258-4B0C-8B12-442FFB6A7367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D996-9C7C-4DA8-82DE-5D8834FA62D5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A0E6E-0477-40AC-9D4F-67FDFF984CE6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7664"/>
            <a:ext cx="9144000" cy="1651398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An improved Id3 algorithm for clinical data classification</a:t>
            </a:r>
            <a:endParaRPr lang="en-US" sz="4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0A6D-FB69-49E6-9384-7B86D7C138E5}" type="datetime1">
              <a:rPr lang="en-US" smtClean="0"/>
              <a:t>11-Oct-18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N.L.Veerendra,K.Gangadhar,P.R.Surya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59163" y="5424907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Smt. </a:t>
            </a:r>
            <a:r>
              <a:rPr lang="en-US" sz="2800" dirty="0" err="1" smtClean="0"/>
              <a:t>Kamakshi.S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5024797"/>
            <a:ext cx="3066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119003228  </a:t>
            </a:r>
            <a:r>
              <a:rPr 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N.L.Veerendra</a:t>
            </a:r>
            <a:endParaRPr lang="en-US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119003080  </a:t>
            </a:r>
            <a:r>
              <a:rPr lang="en-US" dirty="0" err="1" smtClean="0"/>
              <a:t>K.Gangadhar</a:t>
            </a:r>
            <a:endParaRPr lang="en-US" dirty="0" smtClean="0"/>
          </a:p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119003107  </a:t>
            </a:r>
            <a:r>
              <a:rPr 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P.Rohith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Surya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06256" y="2789062"/>
            <a:ext cx="176174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Creation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Improved Id3 algorithm is implemented to create a decision tree. It will accept a set of data in the format described in Data </a:t>
            </a:r>
            <a:r>
              <a:rPr lang="en-US" dirty="0" smtClean="0"/>
              <a:t>cleaning</a:t>
            </a:r>
            <a:r>
              <a:rPr lang="en-US" dirty="0"/>
              <a:t>, and from that data produce a decision tree. It will also allow testing the accuracy of the decision tree by running test </a:t>
            </a:r>
            <a:r>
              <a:rPr lang="en-US" dirty="0" smtClean="0"/>
              <a:t>cases </a:t>
            </a:r>
            <a:r>
              <a:rPr lang="en-US" dirty="0"/>
              <a:t>against the tree and comparing the decision tree's performance against the known classifications</a:t>
            </a:r>
            <a:r>
              <a:rPr lang="en-US" dirty="0" smtClean="0"/>
              <a:t>.</a:t>
            </a:r>
          </a:p>
          <a:p>
            <a:r>
              <a:rPr lang="en-US" dirty="0"/>
              <a:t>In some cases, It will run out of attributes before uniformly classifying the </a:t>
            </a:r>
            <a:r>
              <a:rPr lang="en-US" dirty="0" smtClean="0"/>
              <a:t> examples. The </a:t>
            </a:r>
            <a:r>
              <a:rPr lang="en-US" dirty="0"/>
              <a:t>following are guidelines </a:t>
            </a:r>
            <a:r>
              <a:rPr lang="en-US" dirty="0" smtClean="0"/>
              <a:t>are followed </a:t>
            </a:r>
            <a:r>
              <a:rPr lang="en-US" dirty="0"/>
              <a:t>in </a:t>
            </a:r>
            <a:r>
              <a:rPr lang="en-US" dirty="0" smtClean="0"/>
              <a:t>such </a:t>
            </a:r>
            <a:r>
              <a:rPr lang="en-US" dirty="0"/>
              <a:t>cases</a:t>
            </a:r>
          </a:p>
          <a:p>
            <a:r>
              <a:rPr lang="en-US" dirty="0"/>
              <a:t>If it run out of attributes and there are examples with different classifications, it chooses the classification for which </a:t>
            </a:r>
            <a:r>
              <a:rPr lang="en-US" dirty="0" smtClean="0"/>
              <a:t>there </a:t>
            </a:r>
            <a:r>
              <a:rPr lang="en-US" dirty="0"/>
              <a:t>are the most examples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there are a duplicate number of examples in more than one group, choose the greatest number of </a:t>
            </a:r>
            <a:r>
              <a:rPr lang="en-US" dirty="0" smtClean="0"/>
              <a:t>examples </a:t>
            </a:r>
            <a:r>
              <a:rPr lang="en-US" dirty="0"/>
              <a:t>from the parent, </a:t>
            </a:r>
            <a:r>
              <a:rPr lang="en-US" dirty="0" err="1"/>
              <a:t>recursing</a:t>
            </a:r>
            <a:r>
              <a:rPr lang="en-US" dirty="0"/>
              <a:t> as needed. If all sets are equal up to the root, the population is probably too small, so </a:t>
            </a:r>
            <a:r>
              <a:rPr lang="en-US" dirty="0" smtClean="0"/>
              <a:t>choose </a:t>
            </a:r>
            <a:r>
              <a:rPr lang="en-US" dirty="0"/>
              <a:t>the value that comes earliest in the alphabet.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B31B-4D55-4E72-AABC-25146CAE0474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Creation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it has a subpopulation that has no examples for an attribute value, it chooses the most prevalent example from </a:t>
            </a:r>
            <a:r>
              <a:rPr lang="en-US" dirty="0" smtClean="0"/>
              <a:t>the population </a:t>
            </a:r>
            <a:r>
              <a:rPr lang="en-US" dirty="0"/>
              <a:t>that falls into the parent's domain, as per guideline 1.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718-1110-450C-8E0B-6E6B943BAA4E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the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main.py: Provides </a:t>
            </a:r>
            <a:r>
              <a:rPr lang="en-US" dirty="0"/>
              <a:t>a command-line interface to the decision </a:t>
            </a:r>
            <a:r>
              <a:rPr lang="en-US" dirty="0" smtClean="0"/>
              <a:t>tree.</a:t>
            </a:r>
          </a:p>
          <a:p>
            <a:r>
              <a:rPr lang="en-US" dirty="0" smtClean="0"/>
              <a:t>It </a:t>
            </a:r>
            <a:r>
              <a:rPr lang="en-US" dirty="0"/>
              <a:t>takes parameter for the decision </a:t>
            </a:r>
            <a:r>
              <a:rPr lang="en-US" dirty="0" smtClean="0"/>
              <a:t>tree algorithm </a:t>
            </a:r>
            <a:r>
              <a:rPr lang="en-US" dirty="0"/>
              <a:t>module, and name of the classification </a:t>
            </a:r>
            <a:r>
              <a:rPr lang="en-US" dirty="0" smtClean="0"/>
              <a:t>attribute.</a:t>
            </a:r>
          </a:p>
          <a:p>
            <a:r>
              <a:rPr lang="en-US" dirty="0" smtClean="0"/>
              <a:t>Invoke </a:t>
            </a:r>
            <a:r>
              <a:rPr lang="en-US" dirty="0"/>
              <a:t>--help to see complete list of options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F46C-157F-4E78-8B2A-29985E122C8A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7760" y="650760"/>
            <a:ext cx="84642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usage: main.py [-h] [-d] -a ATTRIBUTES_FILE -l TRAINING_FILE [-t TESTING_FILE]</a:t>
            </a:r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dtree</a:t>
            </a:r>
            <a:r>
              <a:rPr lang="en-US" dirty="0" smtClean="0"/>
              <a:t>-module classifier</a:t>
            </a:r>
          </a:p>
          <a:p>
            <a:r>
              <a:rPr lang="en-US" dirty="0" smtClean="0"/>
              <a:t>    Train (and optionally test) a decision tree</a:t>
            </a:r>
          </a:p>
          <a:p>
            <a:r>
              <a:rPr lang="en-US" dirty="0" smtClean="0"/>
              <a:t>    positional arguments: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dtree</a:t>
            </a:r>
            <a:r>
              <a:rPr lang="en-US" dirty="0" smtClean="0"/>
              <a:t>-module     Decision tree module name</a:t>
            </a:r>
          </a:p>
          <a:p>
            <a:r>
              <a:rPr lang="en-US" dirty="0" smtClean="0"/>
              <a:t>      classifier            Name of the attribute to use for classification</a:t>
            </a:r>
          </a:p>
          <a:p>
            <a:r>
              <a:rPr lang="en-US" dirty="0" smtClean="0"/>
              <a:t>    optional arguments:</a:t>
            </a:r>
          </a:p>
          <a:p>
            <a:r>
              <a:rPr lang="en-US" dirty="0" smtClean="0"/>
              <a:t>      -h, --help            show this help message and exit</a:t>
            </a:r>
          </a:p>
          <a:p>
            <a:r>
              <a:rPr lang="en-US" dirty="0" smtClean="0"/>
              <a:t>      -d, --debug          enables debug</a:t>
            </a:r>
          </a:p>
          <a:p>
            <a:r>
              <a:rPr lang="en-US" dirty="0" smtClean="0"/>
              <a:t>      -a ATTRIBUTES_FILE, --attributes ATTRIBUTES_FILE</a:t>
            </a:r>
          </a:p>
          <a:p>
            <a:r>
              <a:rPr lang="en-US" dirty="0" smtClean="0"/>
              <a:t>                                 Name of the attribute specification file</a:t>
            </a:r>
          </a:p>
          <a:p>
            <a:r>
              <a:rPr lang="en-US" dirty="0" smtClean="0"/>
              <a:t>      -l TRAINING_FILE, --train TRAINING_FILE</a:t>
            </a:r>
          </a:p>
          <a:p>
            <a:r>
              <a:rPr lang="en-US" dirty="0" smtClean="0"/>
              <a:t>                                 Name of the file to use for training/learning</a:t>
            </a:r>
          </a:p>
          <a:p>
            <a:r>
              <a:rPr lang="en-US" dirty="0" smtClean="0"/>
              <a:t>      -t TESTING_FILE, --test TESTING_FILE</a:t>
            </a:r>
          </a:p>
          <a:p>
            <a:r>
              <a:rPr lang="en-US" dirty="0" smtClean="0"/>
              <a:t>                                  Name of the file to use for testing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746A-48F1-4284-8982-D56CCB81236D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format of the dump output for a __non-terminal__ node in the decision tree is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attribute-name:attribute-value-1   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attribute-name:attribute-value-2 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...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 smtClean="0"/>
              <a:t>attribute-name:attribute-value-n</a:t>
            </a:r>
            <a:endParaRPr lang="en-US" dirty="0"/>
          </a:p>
          <a:p>
            <a:r>
              <a:rPr lang="en-US" dirty="0"/>
              <a:t>A __terminal__ node is represented as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  &lt;classification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Each line is indented one space for each level it is below the first.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02BA-5353-4E17-B320-FCFFA8A08ACE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568" y="314614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 example, consider the following decision tree for classifying </a:t>
            </a:r>
            <a:r>
              <a:rPr lang="en-US" dirty="0" err="1"/>
              <a:t>brest</a:t>
            </a:r>
            <a:r>
              <a:rPr lang="en-US" dirty="0"/>
              <a:t> cancer:</a:t>
            </a:r>
          </a:p>
          <a:p>
            <a:endParaRPr lang="en-US" dirty="0"/>
          </a:p>
          <a:p>
            <a:r>
              <a:rPr lang="en-US" dirty="0"/>
              <a:t>    Cell Size</a:t>
            </a:r>
          </a:p>
          <a:p>
            <a:r>
              <a:rPr lang="en-US" dirty="0"/>
              <a:t>        |</a:t>
            </a:r>
          </a:p>
          <a:p>
            <a:r>
              <a:rPr lang="en-US" dirty="0"/>
              <a:t>        -&gt;1.0</a:t>
            </a:r>
          </a:p>
          <a:p>
            <a:r>
              <a:rPr lang="en-US" dirty="0"/>
              <a:t>           |</a:t>
            </a:r>
          </a:p>
          <a:p>
            <a:r>
              <a:rPr lang="en-US" dirty="0"/>
              <a:t>           -Bare Nuclei</a:t>
            </a:r>
          </a:p>
          <a:p>
            <a:r>
              <a:rPr lang="en-US" dirty="0"/>
              <a:t>                |</a:t>
            </a:r>
          </a:p>
          <a:p>
            <a:r>
              <a:rPr lang="en-US" dirty="0"/>
              <a:t>                -&gt;[1.0-4.0]</a:t>
            </a:r>
          </a:p>
          <a:p>
            <a:r>
              <a:rPr lang="en-US" dirty="0"/>
              <a:t>                |    |</a:t>
            </a:r>
          </a:p>
          <a:p>
            <a:r>
              <a:rPr lang="en-US" dirty="0"/>
              <a:t>                |    -&gt;&lt;2&gt;</a:t>
            </a:r>
          </a:p>
          <a:p>
            <a:r>
              <a:rPr lang="en-US" dirty="0"/>
              <a:t>                -&gt;5.0</a:t>
            </a:r>
          </a:p>
          <a:p>
            <a:r>
              <a:rPr lang="en-US" dirty="0"/>
              <a:t>                |   |</a:t>
            </a:r>
          </a:p>
          <a:p>
            <a:r>
              <a:rPr lang="en-US" dirty="0"/>
              <a:t>                |   -Clump Thickness</a:t>
            </a:r>
          </a:p>
          <a:p>
            <a:r>
              <a:rPr lang="en-US" dirty="0"/>
              <a:t>                |   |</a:t>
            </a:r>
          </a:p>
          <a:p>
            <a:r>
              <a:rPr lang="en-US" dirty="0"/>
              <a:t>                |   -&gt;[1.0-4.0]</a:t>
            </a:r>
          </a:p>
          <a:p>
            <a:r>
              <a:rPr lang="en-US" dirty="0"/>
              <a:t>                |        |   </a:t>
            </a:r>
          </a:p>
          <a:p>
            <a:r>
              <a:rPr lang="en-US" dirty="0"/>
              <a:t>                |        -&gt;&lt;2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	   .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49568" y="40694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It would be represented as:</a:t>
            </a:r>
          </a:p>
          <a:p>
            <a:endParaRPr lang="en-US" dirty="0"/>
          </a:p>
          <a:p>
            <a:r>
              <a:rPr lang="en-US" dirty="0"/>
              <a:t>    Cell Size:1.0</a:t>
            </a:r>
          </a:p>
          <a:p>
            <a:r>
              <a:rPr lang="en-US" dirty="0"/>
              <a:t>     Bare Nuclei:[1.0-4.0]</a:t>
            </a:r>
          </a:p>
          <a:p>
            <a:r>
              <a:rPr lang="en-US" dirty="0"/>
              <a:t>      &lt;2&gt;</a:t>
            </a:r>
          </a:p>
          <a:p>
            <a:r>
              <a:rPr lang="en-US" dirty="0"/>
              <a:t>     Bare Nuclei:5.0</a:t>
            </a:r>
          </a:p>
          <a:p>
            <a:r>
              <a:rPr lang="en-US" dirty="0"/>
              <a:t>      Clump Thickness:[1.0-4.0]</a:t>
            </a:r>
          </a:p>
          <a:p>
            <a:r>
              <a:rPr lang="en-US" dirty="0"/>
              <a:t>       &lt;2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4163-5722-4190-ACDA-961848DD85F3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9E5B-9911-4E91-9769-2D25D8811588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57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63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56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An improved ID3 algorithm for clinical data classification based on</a:t>
            </a:r>
          </a:p>
          <a:p>
            <a:r>
              <a:rPr lang="en-US" dirty="0"/>
              <a:t>[Yang, </a:t>
            </a:r>
            <a:r>
              <a:rPr lang="en-US" dirty="0" err="1"/>
              <a:t>Shuo</a:t>
            </a:r>
            <a:r>
              <a:rPr lang="en-US" dirty="0"/>
              <a:t>, Jing-</a:t>
            </a:r>
            <a:r>
              <a:rPr lang="en-US" dirty="0" err="1"/>
              <a:t>Zhi</a:t>
            </a:r>
            <a:r>
              <a:rPr lang="en-US" dirty="0"/>
              <a:t> </a:t>
            </a:r>
            <a:r>
              <a:rPr lang="en-US" dirty="0" err="1"/>
              <a:t>Guo</a:t>
            </a:r>
            <a:r>
              <a:rPr lang="en-US" dirty="0"/>
              <a:t>, and Jun-Wei </a:t>
            </a:r>
            <a:r>
              <a:rPr lang="en-US" dirty="0" err="1"/>
              <a:t>Jin</a:t>
            </a:r>
            <a:r>
              <a:rPr lang="en-US" dirty="0"/>
              <a:t>. "An improved Id3 algorithm for medical data classification." Computers &amp; Electrical </a:t>
            </a:r>
            <a:r>
              <a:rPr lang="en-US" dirty="0" smtClean="0"/>
              <a:t>Engineering </a:t>
            </a:r>
            <a:r>
              <a:rPr lang="en-US" dirty="0"/>
              <a:t>65 (2018): 474-487.](https://www.sciencedirect.com/science/article/pii/S004579061732517X "reference paper")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E2EF-E87E-4995-9129-267E44F9BD13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the data set by removing examples that have missing </a:t>
            </a:r>
            <a:r>
              <a:rPr lang="en-US" dirty="0" smtClean="0"/>
              <a:t>values.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C67-E37A-48C0-8A47-AC5A78BD2C7B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0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file: </a:t>
            </a:r>
            <a:r>
              <a:rPr lang="en-US" dirty="0" smtClean="0"/>
              <a:t>name-attributes.txt</a:t>
            </a:r>
          </a:p>
          <a:p>
            <a:r>
              <a:rPr lang="en-US" dirty="0"/>
              <a:t>training dataset file: </a:t>
            </a:r>
            <a:r>
              <a:rPr lang="en-US" dirty="0" smtClean="0"/>
              <a:t>name-train.csv</a:t>
            </a:r>
          </a:p>
          <a:p>
            <a:r>
              <a:rPr lang="en-US" dirty="0"/>
              <a:t>testing dataset file: name-test.csv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ED5B-23D8-443D-A7DF-0AD18F970EC8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4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file contains the list of all the attributes and their possible values (this will include the classifier and its values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Each </a:t>
            </a:r>
            <a:r>
              <a:rPr lang="en-US" dirty="0"/>
              <a:t>line in the attributes file should be in the format "attribute: _type of attribute_,  value0, value1, ... </a:t>
            </a:r>
            <a:r>
              <a:rPr lang="en-US" dirty="0" err="1"/>
              <a:t>valueN</a:t>
            </a:r>
            <a:r>
              <a:rPr lang="en-US" dirty="0"/>
              <a:t>". </a:t>
            </a:r>
          </a:p>
          <a:p>
            <a:r>
              <a:rPr lang="en-US" dirty="0"/>
              <a:t>For example see the breast cancer attributes</a:t>
            </a:r>
            <a:r>
              <a:rPr lang="en-US" dirty="0" smtClean="0"/>
              <a:t>:</a:t>
            </a:r>
          </a:p>
          <a:p>
            <a:r>
              <a:rPr lang="en-US" dirty="0"/>
              <a:t>Clump Thickness:1,1,2,3,4,5,6,7,8,9,10</a:t>
            </a:r>
          </a:p>
          <a:p>
            <a:r>
              <a:rPr lang="en-US" dirty="0"/>
              <a:t>    Cell Size:1,1,2,3,4,5,6,7,8,9,10</a:t>
            </a:r>
          </a:p>
          <a:p>
            <a:r>
              <a:rPr lang="en-US" dirty="0"/>
              <a:t>    Cell Shape:1,1,2,3,4,5,6,7,8,9,10</a:t>
            </a:r>
          </a:p>
          <a:p>
            <a:r>
              <a:rPr lang="en-US" dirty="0"/>
              <a:t>    Marginal Adhesion:1,1,2,3,4,5,6,7,8,9,10</a:t>
            </a:r>
          </a:p>
          <a:p>
            <a:r>
              <a:rPr lang="en-US" dirty="0"/>
              <a:t>    Single Epithelial</a:t>
            </a:r>
          </a:p>
          <a:p>
            <a:r>
              <a:rPr lang="en-US" dirty="0"/>
              <a:t>    Cell Size:1,1,2,3,4,5,6,7,8,9,10</a:t>
            </a:r>
          </a:p>
          <a:p>
            <a:r>
              <a:rPr lang="en-US" dirty="0"/>
              <a:t>    Bare Nuclei:1,1,2,3,4,5,6,7,8,9,10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392E-0DF8-437B-BD81-247FA1BAED2A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: Attributes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	  Bland </a:t>
            </a:r>
            <a:r>
              <a:rPr lang="en-US" dirty="0"/>
              <a:t>Chromatin:1,1,2,3,4,5,6,7,8,9,10</a:t>
            </a:r>
          </a:p>
          <a:p>
            <a:r>
              <a:rPr lang="en-US" dirty="0"/>
              <a:t>    Normal Nucleoli:1,1,2,3,4,5,6,7,8,9,10</a:t>
            </a:r>
          </a:p>
          <a:p>
            <a:r>
              <a:rPr lang="en-US" dirty="0"/>
              <a:t>    Mitoses:1,1,2,3,4,5,6,7,8,9,10</a:t>
            </a:r>
          </a:p>
          <a:p>
            <a:r>
              <a:rPr lang="en-US" dirty="0"/>
              <a:t>    </a:t>
            </a:r>
            <a:r>
              <a:rPr lang="en-US" dirty="0" smtClean="0"/>
              <a:t>Class:0,2,4</a:t>
            </a:r>
          </a:p>
          <a:p>
            <a:r>
              <a:rPr lang="en-US" dirty="0"/>
              <a:t>first value _type of attribute_ if  _0_ then the attribute is nominal else if it is _1_ then it is </a:t>
            </a:r>
            <a:r>
              <a:rPr lang="en-US" dirty="0" smtClean="0"/>
              <a:t>numeric.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above example the first zero in Class tells it is a nominal attribute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38C6-33C7-46DD-A945-EE279E663102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of the dataset files should have a list of examples, with one example per line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Each of the dataset files should have a list of examples, with one example per line. Each example is simply a </a:t>
            </a:r>
            <a:r>
              <a:rPr lang="en-US" dirty="0" smtClean="0"/>
              <a:t>comma-separated list </a:t>
            </a:r>
            <a:r>
              <a:rPr lang="en-US" dirty="0"/>
              <a:t>of values, one for each attribute in the order provided in the attributes file</a:t>
            </a:r>
            <a:r>
              <a:rPr lang="en-US" dirty="0" smtClean="0"/>
              <a:t>.</a:t>
            </a:r>
          </a:p>
          <a:p>
            <a:r>
              <a:rPr lang="en-US" dirty="0"/>
              <a:t>There may also be a "name:" at the </a:t>
            </a:r>
            <a:r>
              <a:rPr lang="en-US" dirty="0" smtClean="0"/>
              <a:t>beginning </a:t>
            </a:r>
            <a:r>
              <a:rPr lang="en-US" dirty="0"/>
              <a:t>of a line to use as a label for the data</a:t>
            </a:r>
            <a:r>
              <a:rPr lang="en-US" dirty="0" smtClean="0"/>
              <a:t>.</a:t>
            </a:r>
          </a:p>
          <a:p>
            <a:r>
              <a:rPr lang="en-US" dirty="0"/>
              <a:t>These labels are optional and simply for readability: they are thrown </a:t>
            </a:r>
            <a:r>
              <a:rPr lang="en-US" dirty="0" smtClean="0"/>
              <a:t>away by the parser. Three lines from a dataset of breast cancer may look like this:</a:t>
            </a:r>
          </a:p>
          <a:p>
            <a:r>
              <a:rPr lang="en-US" dirty="0"/>
              <a:t>patient_1:5,1,1,1,2,1,3,1,1,2</a:t>
            </a:r>
          </a:p>
          <a:p>
            <a:r>
              <a:rPr lang="en-US" dirty="0" smtClean="0"/>
              <a:t>patient_2:5,4,4,5,7,10,3,2,1,2</a:t>
            </a:r>
            <a:endParaRPr lang="en-US" dirty="0"/>
          </a:p>
          <a:p>
            <a:r>
              <a:rPr lang="en-US" dirty="0" smtClean="0"/>
              <a:t>patient_3:3,1,1,1,2,2,3,1,1,2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BD15-D722-49F7-88F4-9D85C7DFA33A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: Dataset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partition all the examples in two dataset files, one to use for training the decision tree algorithm (training </a:t>
            </a:r>
            <a:r>
              <a:rPr lang="en-US" dirty="0" smtClean="0"/>
              <a:t>set) and </a:t>
            </a:r>
            <a:r>
              <a:rPr lang="en-US" dirty="0"/>
              <a:t>one for testing the effectiveness of trained tree (testing set).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2997-02C4-40DC-890F-331FB236C9EC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used for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the data sets are publicly available at</a:t>
            </a:r>
            <a:r>
              <a:rPr lang="en-US" dirty="0" smtClean="0"/>
              <a:t>: [</a:t>
            </a:r>
            <a:r>
              <a:rPr lang="en-US" dirty="0"/>
              <a:t>UCI archive](</a:t>
            </a:r>
            <a:r>
              <a:rPr lang="en-US" dirty="0">
                <a:hlinkClick r:id="rId2"/>
              </a:rPr>
              <a:t>https://archive.ics.uci.edu/ml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smtClean="0"/>
              <a:t>1.</a:t>
            </a:r>
            <a:r>
              <a:rPr lang="en-US" smtClean="0"/>
              <a:t>Acute </a:t>
            </a:r>
            <a:r>
              <a:rPr lang="en-US" dirty="0" smtClean="0"/>
              <a:t>inflammations</a:t>
            </a:r>
            <a:endParaRPr lang="en-US" dirty="0"/>
          </a:p>
          <a:p>
            <a:r>
              <a:rPr lang="en-US" dirty="0"/>
              <a:t>2.  breast cancer (Wisconsin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3.  lung </a:t>
            </a:r>
            <a:r>
              <a:rPr lang="en-US" dirty="0" smtClean="0"/>
              <a:t>cancer</a:t>
            </a:r>
            <a:endParaRPr lang="en-US" dirty="0"/>
          </a:p>
          <a:p>
            <a:r>
              <a:rPr lang="en-US" dirty="0"/>
              <a:t>4.  mammographic </a:t>
            </a:r>
            <a:r>
              <a:rPr lang="en-US" dirty="0" smtClean="0"/>
              <a:t>mass</a:t>
            </a:r>
            <a:endParaRPr lang="en-US" dirty="0"/>
          </a:p>
          <a:p>
            <a:r>
              <a:rPr lang="en-US" dirty="0"/>
              <a:t>5.  </a:t>
            </a:r>
            <a:r>
              <a:rPr lang="en-US" dirty="0" err="1"/>
              <a:t>statlog</a:t>
            </a:r>
            <a:r>
              <a:rPr lang="en-US" dirty="0"/>
              <a:t> (Heart)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C3E2-AF42-41B7-9EA8-348AF23A2FA2}" type="datetime1">
              <a:rPr lang="en-US" smtClean="0"/>
              <a:t>11-Oct-18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5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1660</TotalTime>
  <Words>981</Words>
  <Application>Microsoft Office PowerPoint</Application>
  <PresentationFormat>Widescreen</PresentationFormat>
  <Paragraphs>166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An improved Id3 algorithm for clinical data classification</vt:lpstr>
      <vt:lpstr>PowerPoint Presentation</vt:lpstr>
      <vt:lpstr>Data Cleaning</vt:lpstr>
      <vt:lpstr>Representation of the Data</vt:lpstr>
      <vt:lpstr>Attributes File</vt:lpstr>
      <vt:lpstr>Contd: Attributes File</vt:lpstr>
      <vt:lpstr>Dataset Files</vt:lpstr>
      <vt:lpstr>Contd: Dataset Files</vt:lpstr>
      <vt:lpstr>Data Sets used for this Project</vt:lpstr>
      <vt:lpstr>Decision Tree Creation and Testing</vt:lpstr>
      <vt:lpstr>Decision Tree Creation and Testing</vt:lpstr>
      <vt:lpstr>How to run the files</vt:lpstr>
      <vt:lpstr>PowerPoint Presentation</vt:lpstr>
      <vt:lpstr>Decision tree representation</vt:lpstr>
      <vt:lpstr>PowerPoint Presentation</vt:lpstr>
      <vt:lpstr>Implementation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VEERENDRA NANISETTI</dc:creator>
  <cp:lastModifiedBy>VEERENDRA NANISETTI</cp:lastModifiedBy>
  <cp:revision>17</cp:revision>
  <dcterms:created xsi:type="dcterms:W3CDTF">2018-09-28T04:58:50Z</dcterms:created>
  <dcterms:modified xsi:type="dcterms:W3CDTF">2018-10-11T06:29:16Z</dcterms:modified>
</cp:coreProperties>
</file>