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1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DBFCD-C973-8D84-7998-EFD95A8A7D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BE5733-4577-5D59-F7A8-40E504E09D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586C19-2160-6AEA-2C7E-A82CED2C6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85174-B3BF-46CA-B326-66C611822E8D}" type="datetimeFigureOut">
              <a:rPr lang="en-IN" smtClean="0"/>
              <a:t>09-04-2025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D99D1-85F6-C848-B3B6-00B03295B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18197-8574-20F1-519B-D21E000DF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3C2A7-8884-4D2F-B1DA-904BC6854B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4900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6E3A5-20E3-72A6-A109-CA342F7C1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DD1849-1521-4593-EF74-34A2C143C9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82A44F-4B7B-46AA-B2D2-CB6740E36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85174-B3BF-46CA-B326-66C611822E8D}" type="datetimeFigureOut">
              <a:rPr lang="en-IN" smtClean="0"/>
              <a:t>09-04-2025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BD3265-03CA-D143-C3CF-CC0870DD3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0A9B8C-768B-E5B1-4E47-C420A9F3F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3C2A7-8884-4D2F-B1DA-904BC6854B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9789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453138-77BE-DCA5-C5B4-B7FC0C0B4C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852C84-DEC3-F650-B2FF-A966630241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2EC374-C107-7B7B-740A-957B77B78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85174-B3BF-46CA-B326-66C611822E8D}" type="datetimeFigureOut">
              <a:rPr lang="en-IN" smtClean="0"/>
              <a:t>09-04-2025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FCAEE-1C21-19B4-EA8C-74A963EA9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A498B3-AA79-3548-3629-20BE52391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3C2A7-8884-4D2F-B1DA-904BC6854B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0491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54987-2AFE-4135-07A6-E4D0755C2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19F1A-7E16-29F8-B94E-20DBCBC82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BAD825-2516-824B-A858-64B3A1CDC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85174-B3BF-46CA-B326-66C611822E8D}" type="datetimeFigureOut">
              <a:rPr lang="en-IN" smtClean="0"/>
              <a:t>09-04-2025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F1F3AA-2F65-F75E-6AA4-C1A42AD64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BE1085-7F9D-5A1D-F23A-2CB41D3D3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3C2A7-8884-4D2F-B1DA-904BC6854B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8719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7ED04-7DA6-D845-FDEA-B0659AF8B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40E224-D9EE-C419-8583-4BD2E51703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DC50A6-48A2-2971-92B6-C4C342AD3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85174-B3BF-46CA-B326-66C611822E8D}" type="datetimeFigureOut">
              <a:rPr lang="en-IN" smtClean="0"/>
              <a:t>09-04-2025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469E55-BD78-94E1-6B89-B8FC273BE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2604AD-DF71-1FA1-E2D0-BB8595811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3C2A7-8884-4D2F-B1DA-904BC6854B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858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9A7AD-0410-E64C-B864-85D1636DE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8E890-93CF-EAAD-2EBB-23E08A24AB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9FFB50-47B9-551F-DCC0-407350E64C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0A9156-8DBA-9618-2303-D05D39FC4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85174-B3BF-46CA-B326-66C611822E8D}" type="datetimeFigureOut">
              <a:rPr lang="en-IN" smtClean="0"/>
              <a:t>09-04-2025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7387A9-2400-9CB4-AC5E-FB2F304CB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5D2E66-F541-FCEF-9C24-907A6DF0C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3C2A7-8884-4D2F-B1DA-904BC6854B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5192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8ABBD-D9A3-FD0B-9FDB-30C5EE348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CB03C6-BA52-912A-EB3E-68C0A90DBC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92A45F-1F57-0F02-60F7-318CA08258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32948A-7373-1BD0-F772-CB82C1CFCC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A9BDD4-8265-62E2-8B8D-7B89EF7CB7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A7BB43-4F43-5BCE-3CFC-C5F8157A5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85174-B3BF-46CA-B326-66C611822E8D}" type="datetimeFigureOut">
              <a:rPr lang="en-IN" smtClean="0"/>
              <a:t>09-04-2025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CDB71A-F243-B979-BDB6-A15DCEDCD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1ECEDC-FD66-342D-9EA1-23166585C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3C2A7-8884-4D2F-B1DA-904BC6854B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9654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28ACB-6FB5-5394-1A82-CC11C5E6A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36324E-C0E3-C632-5299-7D7E07D8A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85174-B3BF-46CA-B326-66C611822E8D}" type="datetimeFigureOut">
              <a:rPr lang="en-IN" smtClean="0"/>
              <a:t>09-04-2025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5B3B65-6162-BC00-15F8-26CB40204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D20A34-43F2-DEE3-0237-54CC4F04D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3C2A7-8884-4D2F-B1DA-904BC6854B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0236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7379FB-9836-3B43-B6DD-663538313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85174-B3BF-46CA-B326-66C611822E8D}" type="datetimeFigureOut">
              <a:rPr lang="en-IN" smtClean="0"/>
              <a:t>09-04-2025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4AB937-74E2-B943-011C-5A2594F39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B999E-0875-89AB-B446-0D3D60169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3C2A7-8884-4D2F-B1DA-904BC6854B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7147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A1DBE-A773-33AF-A419-FA64FFCC8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063142-1217-8522-0A5C-9DA0ADF22E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E3747B-C001-9175-83B3-6124C8D8C3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E8AC71-7B90-B1A1-5305-231C80787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85174-B3BF-46CA-B326-66C611822E8D}" type="datetimeFigureOut">
              <a:rPr lang="en-IN" smtClean="0"/>
              <a:t>09-04-2025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302DB2-3106-F364-C941-102A284AE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3BC389-1A45-3DBC-8688-7D1EBB64C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3C2A7-8884-4D2F-B1DA-904BC6854B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6967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1BB41-C1F4-F083-AB40-AE181EBF0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610AA0-2B09-2128-AC2B-F68D07947B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C14DE1-3249-8705-4B63-0D7BDF2871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0D948C-05EE-CC6D-4D86-83869DD89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85174-B3BF-46CA-B326-66C611822E8D}" type="datetimeFigureOut">
              <a:rPr lang="en-IN" smtClean="0"/>
              <a:t>09-04-2025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EF6EFE-5F29-AAD5-B203-98238A25F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6D8FF2-29CC-2CF0-10ED-86C525E79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3C2A7-8884-4D2F-B1DA-904BC6854B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0278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6A6C9F-BECA-0E0C-BE7C-5C9358967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6E8194-8323-A176-17B8-C29FF4635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F36688-5707-2185-3290-D1262EFCA3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185174-B3BF-46CA-B326-66C611822E8D}" type="datetimeFigureOut">
              <a:rPr lang="en-IN" smtClean="0"/>
              <a:t>09-04-2025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807908-1D5C-A631-C4F5-1C438E10F3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3896C0-2C4C-6BC3-4F6E-2622C59624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33C2A7-8884-4D2F-B1DA-904BC6854B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8769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7F5D2-0854-984F-F410-EDD508DA35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Test1121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D82B69-1E3D-141E-C831-3913B694FD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Testing git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4084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Test1121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Lakshmanakumar Rajendran</dc:creator>
  <cp:lastModifiedBy>Lakshmanakumar Rajendran</cp:lastModifiedBy>
  <cp:revision>1</cp:revision>
  <dcterms:created xsi:type="dcterms:W3CDTF">2025-04-09T17:53:04Z</dcterms:created>
  <dcterms:modified xsi:type="dcterms:W3CDTF">2025-04-09T17:53:19Z</dcterms:modified>
</cp:coreProperties>
</file>