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9"/>
  </p:notesMasterIdLst>
  <p:handoutMasterIdLst>
    <p:handoutMasterId r:id="rId10"/>
  </p:handoutMasterIdLst>
  <p:sldIdLst>
    <p:sldId id="256" r:id="rId2"/>
    <p:sldId id="261" r:id="rId3"/>
    <p:sldId id="265" r:id="rId4"/>
    <p:sldId id="262" r:id="rId5"/>
    <p:sldId id="264" r:id="rId6"/>
    <p:sldId id="263" r:id="rId7"/>
    <p:sldId id="266" r:id="rId8"/>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ACF31C-24BF-4B58-B930-C7FE87B45E0F}" v="405" dt="2023-09-30T15:51:39.702"/>
    <p1510:client id="{98AA2864-3168-4CC6-B556-373FE1909F24}" v="30" dt="2023-09-30T15:59:24.274"/>
    <p1510:client id="{C437CFE1-C59D-43F2-AFDD-B8CBD9B33C5F}" v="106" dt="2023-09-30T14:33:52.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98AA2864-3168-4CC6-B556-373FE1909F24}"/>
    <pc:docChg chg="modSld">
      <pc:chgData name="" userId="" providerId="" clId="Web-{98AA2864-3168-4CC6-B556-373FE1909F24}" dt="2023-09-30T15:57:19.831" v="5" actId="20577"/>
      <pc:docMkLst>
        <pc:docMk/>
      </pc:docMkLst>
      <pc:sldChg chg="modSp">
        <pc:chgData name="" userId="" providerId="" clId="Web-{98AA2864-3168-4CC6-B556-373FE1909F24}" dt="2023-09-30T15:57:19.831" v="5" actId="20577"/>
        <pc:sldMkLst>
          <pc:docMk/>
          <pc:sldMk cId="2100843860" sldId="266"/>
        </pc:sldMkLst>
        <pc:spChg chg="mod">
          <ac:chgData name="" userId="" providerId="" clId="Web-{98AA2864-3168-4CC6-B556-373FE1909F24}" dt="2023-09-30T15:57:19.831" v="5" actId="20577"/>
          <ac:spMkLst>
            <pc:docMk/>
            <pc:sldMk cId="2100843860" sldId="266"/>
            <ac:spMk id="3" creationId="{E253780F-1140-CC2A-EF90-69EEA2B52828}"/>
          </ac:spMkLst>
        </pc:spChg>
      </pc:sldChg>
    </pc:docChg>
  </pc:docChgLst>
  <pc:docChgLst>
    <pc:chgData name="Preethiga Jeganathan" userId="26cf1560ad36bf18" providerId="Windows Live" clId="Web-{C437CFE1-C59D-43F2-AFDD-B8CBD9B33C5F}"/>
    <pc:docChg chg="addSld delSld modSld addMainMaster delMainMaster">
      <pc:chgData name="Preethiga Jeganathan" userId="26cf1560ad36bf18" providerId="Windows Live" clId="Web-{C437CFE1-C59D-43F2-AFDD-B8CBD9B33C5F}" dt="2023-09-30T14:33:52.082" v="105"/>
      <pc:docMkLst>
        <pc:docMk/>
      </pc:docMkLst>
      <pc:sldChg chg="addSp modSp mod setBg modClrScheme addAnim chgLayout">
        <pc:chgData name="Preethiga Jeganathan" userId="26cf1560ad36bf18" providerId="Windows Live" clId="Web-{C437CFE1-C59D-43F2-AFDD-B8CBD9B33C5F}" dt="2023-09-30T13:08:37.758" v="26"/>
        <pc:sldMkLst>
          <pc:docMk/>
          <pc:sldMk cId="128632686" sldId="256"/>
        </pc:sldMkLst>
        <pc:spChg chg="mod">
          <ac:chgData name="Preethiga Jeganathan" userId="26cf1560ad36bf18" providerId="Windows Live" clId="Web-{C437CFE1-C59D-43F2-AFDD-B8CBD9B33C5F}" dt="2023-09-30T13:08:37.758" v="25"/>
          <ac:spMkLst>
            <pc:docMk/>
            <pc:sldMk cId="128632686" sldId="256"/>
            <ac:spMk id="2" creationId="{00000000-0000-0000-0000-000000000000}"/>
          </ac:spMkLst>
        </pc:spChg>
        <pc:spChg chg="mod">
          <ac:chgData name="Preethiga Jeganathan" userId="26cf1560ad36bf18" providerId="Windows Live" clId="Web-{C437CFE1-C59D-43F2-AFDD-B8CBD9B33C5F}" dt="2023-09-30T13:08:37.758" v="25"/>
          <ac:spMkLst>
            <pc:docMk/>
            <pc:sldMk cId="128632686" sldId="256"/>
            <ac:spMk id="3" creationId="{00000000-0000-0000-0000-000000000000}"/>
          </ac:spMkLst>
        </pc:spChg>
        <pc:spChg chg="add">
          <ac:chgData name="Preethiga Jeganathan" userId="26cf1560ad36bf18" providerId="Windows Live" clId="Web-{C437CFE1-C59D-43F2-AFDD-B8CBD9B33C5F}" dt="2023-09-30T13:08:37.758" v="25"/>
          <ac:spMkLst>
            <pc:docMk/>
            <pc:sldMk cId="128632686" sldId="256"/>
            <ac:spMk id="8" creationId="{55B419A7-F817-4767-8CCB-FB0E189C4ACD}"/>
          </ac:spMkLst>
        </pc:spChg>
        <pc:spChg chg="add">
          <ac:chgData name="Preethiga Jeganathan" userId="26cf1560ad36bf18" providerId="Windows Live" clId="Web-{C437CFE1-C59D-43F2-AFDD-B8CBD9B33C5F}" dt="2023-09-30T13:08:37.758" v="25"/>
          <ac:spMkLst>
            <pc:docMk/>
            <pc:sldMk cId="128632686" sldId="256"/>
            <ac:spMk id="12" creationId="{B3BE00DD-5F52-49B1-A83B-F2E555AC5D05}"/>
          </ac:spMkLst>
        </pc:spChg>
        <pc:cxnChg chg="add">
          <ac:chgData name="Preethiga Jeganathan" userId="26cf1560ad36bf18" providerId="Windows Live" clId="Web-{C437CFE1-C59D-43F2-AFDD-B8CBD9B33C5F}" dt="2023-09-30T13:08:37.758" v="25"/>
          <ac:cxnSpMkLst>
            <pc:docMk/>
            <pc:sldMk cId="128632686" sldId="256"/>
            <ac:cxnSpMk id="10" creationId="{63B10E47-AF6B-4C8A-B458-3C6CAF2EBABF}"/>
          </ac:cxnSpMkLst>
        </pc:cxnChg>
      </pc:sldChg>
      <pc:sldChg chg="modSp new del">
        <pc:chgData name="Preethiga Jeganathan" userId="26cf1560ad36bf18" providerId="Windows Live" clId="Web-{C437CFE1-C59D-43F2-AFDD-B8CBD9B33C5F}" dt="2023-09-30T14:30:52.935" v="91"/>
        <pc:sldMkLst>
          <pc:docMk/>
          <pc:sldMk cId="212490330" sldId="257"/>
        </pc:sldMkLst>
        <pc:spChg chg="mod">
          <ac:chgData name="Preethiga Jeganathan" userId="26cf1560ad36bf18" providerId="Windows Live" clId="Web-{C437CFE1-C59D-43F2-AFDD-B8CBD9B33C5F}" dt="2023-09-30T13:45:48.141" v="87" actId="20577"/>
          <ac:spMkLst>
            <pc:docMk/>
            <pc:sldMk cId="212490330" sldId="257"/>
            <ac:spMk id="2" creationId="{284FAD29-962A-4E96-B40E-CF42E3BA06A5}"/>
          </ac:spMkLst>
        </pc:spChg>
      </pc:sldChg>
      <pc:sldChg chg="modSp new del">
        <pc:chgData name="Preethiga Jeganathan" userId="26cf1560ad36bf18" providerId="Windows Live" clId="Web-{C437CFE1-C59D-43F2-AFDD-B8CBD9B33C5F}" dt="2023-09-30T13:45:15.719" v="67"/>
        <pc:sldMkLst>
          <pc:docMk/>
          <pc:sldMk cId="665771023" sldId="257"/>
        </pc:sldMkLst>
        <pc:spChg chg="mod">
          <ac:chgData name="Preethiga Jeganathan" userId="26cf1560ad36bf18" providerId="Windows Live" clId="Web-{C437CFE1-C59D-43F2-AFDD-B8CBD9B33C5F}" dt="2023-09-30T13:16:05.117" v="64" actId="20577"/>
          <ac:spMkLst>
            <pc:docMk/>
            <pc:sldMk cId="665771023" sldId="257"/>
            <ac:spMk id="2" creationId="{6EE46742-5243-3CCC-5615-AE8542E9150A}"/>
          </ac:spMkLst>
        </pc:spChg>
        <pc:spChg chg="mod">
          <ac:chgData name="Preethiga Jeganathan" userId="26cf1560ad36bf18" providerId="Windows Live" clId="Web-{C437CFE1-C59D-43F2-AFDD-B8CBD9B33C5F}" dt="2023-09-30T13:45:06.562" v="66" actId="20577"/>
          <ac:spMkLst>
            <pc:docMk/>
            <pc:sldMk cId="665771023" sldId="257"/>
            <ac:spMk id="3" creationId="{47D78A94-EE7D-41B6-2290-02CB22588607}"/>
          </ac:spMkLst>
        </pc:spChg>
      </pc:sldChg>
      <pc:sldChg chg="modSp new del">
        <pc:chgData name="Preethiga Jeganathan" userId="26cf1560ad36bf18" providerId="Windows Live" clId="Web-{C437CFE1-C59D-43F2-AFDD-B8CBD9B33C5F}" dt="2023-09-30T13:11:10.529" v="41"/>
        <pc:sldMkLst>
          <pc:docMk/>
          <pc:sldMk cId="2608165567" sldId="257"/>
        </pc:sldMkLst>
        <pc:spChg chg="mod">
          <ac:chgData name="Preethiga Jeganathan" userId="26cf1560ad36bf18" providerId="Windows Live" clId="Web-{C437CFE1-C59D-43F2-AFDD-B8CBD9B33C5F}" dt="2023-09-30T13:09:57.714" v="38" actId="20577"/>
          <ac:spMkLst>
            <pc:docMk/>
            <pc:sldMk cId="2608165567" sldId="257"/>
            <ac:spMk id="2" creationId="{B2AD0683-71C1-2DB3-4837-9FB0089E4DB6}"/>
          </ac:spMkLst>
        </pc:spChg>
      </pc:sldChg>
      <pc:sldChg chg="new del">
        <pc:chgData name="Preethiga Jeganathan" userId="26cf1560ad36bf18" providerId="Windows Live" clId="Web-{C437CFE1-C59D-43F2-AFDD-B8CBD9B33C5F}" dt="2023-09-30T14:30:36.372" v="90"/>
        <pc:sldMkLst>
          <pc:docMk/>
          <pc:sldMk cId="737055375" sldId="258"/>
        </pc:sldMkLst>
      </pc:sldChg>
      <pc:sldChg chg="new del">
        <pc:chgData name="Preethiga Jeganathan" userId="26cf1560ad36bf18" providerId="Windows Live" clId="Web-{C437CFE1-C59D-43F2-AFDD-B8CBD9B33C5F}" dt="2023-09-30T13:10:50.091" v="40"/>
        <pc:sldMkLst>
          <pc:docMk/>
          <pc:sldMk cId="3855403123" sldId="258"/>
        </pc:sldMkLst>
      </pc:sldChg>
      <pc:sldChg chg="modSp new">
        <pc:chgData name="Preethiga Jeganathan" userId="26cf1560ad36bf18" providerId="Windows Live" clId="Web-{C437CFE1-C59D-43F2-AFDD-B8CBD9B33C5F}" dt="2023-09-30T14:33:52.019" v="104" actId="20577"/>
        <pc:sldMkLst>
          <pc:docMk/>
          <pc:sldMk cId="1354376083" sldId="259"/>
        </pc:sldMkLst>
        <pc:spChg chg="mod">
          <ac:chgData name="Preethiga Jeganathan" userId="26cf1560ad36bf18" providerId="Windows Live" clId="Web-{C437CFE1-C59D-43F2-AFDD-B8CBD9B33C5F}" dt="2023-09-30T14:33:52.019" v="104" actId="20577"/>
          <ac:spMkLst>
            <pc:docMk/>
            <pc:sldMk cId="1354376083" sldId="259"/>
            <ac:spMk id="3" creationId="{A821F156-1CF5-F918-E5F8-DEFC16A40BF7}"/>
          </ac:spMkLst>
        </pc:spChg>
        <pc:spChg chg="mod">
          <ac:chgData name="Preethiga Jeganathan" userId="26cf1560ad36bf18" providerId="Windows Live" clId="Web-{C437CFE1-C59D-43F2-AFDD-B8CBD9B33C5F}" dt="2023-09-30T14:31:54.765" v="99" actId="20577"/>
          <ac:spMkLst>
            <pc:docMk/>
            <pc:sldMk cId="1354376083" sldId="259"/>
            <ac:spMk id="4" creationId="{396C8276-E965-BE9C-B776-AA7E76E8B1FE}"/>
          </ac:spMkLst>
        </pc:spChg>
      </pc:sldChg>
      <pc:sldChg chg="new del">
        <pc:chgData name="Preethiga Jeganathan" userId="26cf1560ad36bf18" providerId="Windows Live" clId="Web-{C437CFE1-C59D-43F2-AFDD-B8CBD9B33C5F}" dt="2023-09-30T14:33:51.973" v="101"/>
        <pc:sldMkLst>
          <pc:docMk/>
          <pc:sldMk cId="1624013004" sldId="260"/>
        </pc:sldMkLst>
      </pc:sldChg>
      <pc:sldChg chg="new">
        <pc:chgData name="Preethiga Jeganathan" userId="26cf1560ad36bf18" providerId="Windows Live" clId="Web-{C437CFE1-C59D-43F2-AFDD-B8CBD9B33C5F}" dt="2023-09-30T14:32:31.751" v="100"/>
        <pc:sldMkLst>
          <pc:docMk/>
          <pc:sldMk cId="1747916059" sldId="261"/>
        </pc:sldMkLst>
      </pc:sldChg>
      <pc:sldChg chg="add">
        <pc:chgData name="Preethiga Jeganathan" userId="26cf1560ad36bf18" providerId="Windows Live" clId="Web-{C437CFE1-C59D-43F2-AFDD-B8CBD9B33C5F}" dt="2023-09-30T14:33:52.082" v="105"/>
        <pc:sldMkLst>
          <pc:docMk/>
          <pc:sldMk cId="2711582353" sldId="262"/>
        </pc:sldMkLst>
      </pc:sldChg>
      <pc:sldMasterChg chg="del delSldLayout">
        <pc:chgData name="Preethiga Jeganathan" userId="26cf1560ad36bf18" providerId="Windows Live" clId="Web-{C437CFE1-C59D-43F2-AFDD-B8CBD9B33C5F}" dt="2023-09-30T13:08:37.758" v="25"/>
        <pc:sldMasterMkLst>
          <pc:docMk/>
          <pc:sldMasterMk cId="0" sldId="2147483648"/>
        </pc:sldMasterMkLst>
        <pc:sldLayoutChg chg="del">
          <pc:chgData name="Preethiga Jeganathan" userId="26cf1560ad36bf18" providerId="Windows Live" clId="Web-{C437CFE1-C59D-43F2-AFDD-B8CBD9B33C5F}" dt="2023-09-30T13:08:37.758" v="25"/>
          <pc:sldLayoutMkLst>
            <pc:docMk/>
            <pc:sldMasterMk cId="0" sldId="2147483648"/>
            <pc:sldLayoutMk cId="0" sldId="2147483649"/>
          </pc:sldLayoutMkLst>
        </pc:sldLayoutChg>
        <pc:sldLayoutChg chg="del">
          <pc:chgData name="Preethiga Jeganathan" userId="26cf1560ad36bf18" providerId="Windows Live" clId="Web-{C437CFE1-C59D-43F2-AFDD-B8CBD9B33C5F}" dt="2023-09-30T13:08:37.758" v="25"/>
          <pc:sldLayoutMkLst>
            <pc:docMk/>
            <pc:sldMasterMk cId="0" sldId="2147483648"/>
            <pc:sldLayoutMk cId="0" sldId="2147483650"/>
          </pc:sldLayoutMkLst>
        </pc:sldLayoutChg>
        <pc:sldLayoutChg chg="del">
          <pc:chgData name="Preethiga Jeganathan" userId="26cf1560ad36bf18" providerId="Windows Live" clId="Web-{C437CFE1-C59D-43F2-AFDD-B8CBD9B33C5F}" dt="2023-09-30T13:08:37.758" v="25"/>
          <pc:sldLayoutMkLst>
            <pc:docMk/>
            <pc:sldMasterMk cId="0" sldId="2147483648"/>
            <pc:sldLayoutMk cId="0" sldId="2147483651"/>
          </pc:sldLayoutMkLst>
        </pc:sldLayoutChg>
        <pc:sldLayoutChg chg="del">
          <pc:chgData name="Preethiga Jeganathan" userId="26cf1560ad36bf18" providerId="Windows Live" clId="Web-{C437CFE1-C59D-43F2-AFDD-B8CBD9B33C5F}" dt="2023-09-30T13:08:37.758" v="25"/>
          <pc:sldLayoutMkLst>
            <pc:docMk/>
            <pc:sldMasterMk cId="0" sldId="2147483648"/>
            <pc:sldLayoutMk cId="0" sldId="2147483652"/>
          </pc:sldLayoutMkLst>
        </pc:sldLayoutChg>
        <pc:sldLayoutChg chg="del">
          <pc:chgData name="Preethiga Jeganathan" userId="26cf1560ad36bf18" providerId="Windows Live" clId="Web-{C437CFE1-C59D-43F2-AFDD-B8CBD9B33C5F}" dt="2023-09-30T13:08:37.758" v="25"/>
          <pc:sldLayoutMkLst>
            <pc:docMk/>
            <pc:sldMasterMk cId="0" sldId="2147483648"/>
            <pc:sldLayoutMk cId="0" sldId="2147483653"/>
          </pc:sldLayoutMkLst>
        </pc:sldLayoutChg>
        <pc:sldLayoutChg chg="del">
          <pc:chgData name="Preethiga Jeganathan" userId="26cf1560ad36bf18" providerId="Windows Live" clId="Web-{C437CFE1-C59D-43F2-AFDD-B8CBD9B33C5F}" dt="2023-09-30T13:08:37.758" v="25"/>
          <pc:sldLayoutMkLst>
            <pc:docMk/>
            <pc:sldMasterMk cId="0" sldId="2147483648"/>
            <pc:sldLayoutMk cId="0" sldId="2147483654"/>
          </pc:sldLayoutMkLst>
        </pc:sldLayoutChg>
        <pc:sldLayoutChg chg="del">
          <pc:chgData name="Preethiga Jeganathan" userId="26cf1560ad36bf18" providerId="Windows Live" clId="Web-{C437CFE1-C59D-43F2-AFDD-B8CBD9B33C5F}" dt="2023-09-30T13:08:37.758" v="25"/>
          <pc:sldLayoutMkLst>
            <pc:docMk/>
            <pc:sldMasterMk cId="0" sldId="2147483648"/>
            <pc:sldLayoutMk cId="0" sldId="2147483655"/>
          </pc:sldLayoutMkLst>
        </pc:sldLayoutChg>
        <pc:sldLayoutChg chg="del">
          <pc:chgData name="Preethiga Jeganathan" userId="26cf1560ad36bf18" providerId="Windows Live" clId="Web-{C437CFE1-C59D-43F2-AFDD-B8CBD9B33C5F}" dt="2023-09-30T13:08:37.758" v="25"/>
          <pc:sldLayoutMkLst>
            <pc:docMk/>
            <pc:sldMasterMk cId="0" sldId="2147483648"/>
            <pc:sldLayoutMk cId="0" sldId="2147483656"/>
          </pc:sldLayoutMkLst>
        </pc:sldLayoutChg>
        <pc:sldLayoutChg chg="del">
          <pc:chgData name="Preethiga Jeganathan" userId="26cf1560ad36bf18" providerId="Windows Live" clId="Web-{C437CFE1-C59D-43F2-AFDD-B8CBD9B33C5F}" dt="2023-09-30T13:08:37.758" v="25"/>
          <pc:sldLayoutMkLst>
            <pc:docMk/>
            <pc:sldMasterMk cId="0" sldId="2147483648"/>
            <pc:sldLayoutMk cId="0" sldId="2147483657"/>
          </pc:sldLayoutMkLst>
        </pc:sldLayoutChg>
        <pc:sldLayoutChg chg="del">
          <pc:chgData name="Preethiga Jeganathan" userId="26cf1560ad36bf18" providerId="Windows Live" clId="Web-{C437CFE1-C59D-43F2-AFDD-B8CBD9B33C5F}" dt="2023-09-30T13:08:37.758" v="25"/>
          <pc:sldLayoutMkLst>
            <pc:docMk/>
            <pc:sldMasterMk cId="0" sldId="2147483648"/>
            <pc:sldLayoutMk cId="0" sldId="2147483658"/>
          </pc:sldLayoutMkLst>
        </pc:sldLayoutChg>
        <pc:sldLayoutChg chg="del">
          <pc:chgData name="Preethiga Jeganathan" userId="26cf1560ad36bf18" providerId="Windows Live" clId="Web-{C437CFE1-C59D-43F2-AFDD-B8CBD9B33C5F}" dt="2023-09-30T13:08:37.758" v="25"/>
          <pc:sldLayoutMkLst>
            <pc:docMk/>
            <pc:sldMasterMk cId="0" sldId="2147483648"/>
            <pc:sldLayoutMk cId="0" sldId="2147483659"/>
          </pc:sldLayoutMkLst>
        </pc:sldLayoutChg>
      </pc:sldMasterChg>
      <pc:sldMasterChg chg="add addSldLayout">
        <pc:chgData name="Preethiga Jeganathan" userId="26cf1560ad36bf18" providerId="Windows Live" clId="Web-{C437CFE1-C59D-43F2-AFDD-B8CBD9B33C5F}" dt="2023-09-30T13:08:37.758" v="25"/>
        <pc:sldMasterMkLst>
          <pc:docMk/>
          <pc:sldMasterMk cId="1499907068" sldId="2147483673"/>
        </pc:sldMasterMkLst>
        <pc:sldLayoutChg chg="add">
          <pc:chgData name="Preethiga Jeganathan" userId="26cf1560ad36bf18" providerId="Windows Live" clId="Web-{C437CFE1-C59D-43F2-AFDD-B8CBD9B33C5F}" dt="2023-09-30T13:08:37.758" v="25"/>
          <pc:sldLayoutMkLst>
            <pc:docMk/>
            <pc:sldMasterMk cId="1499907068" sldId="2147483673"/>
            <pc:sldLayoutMk cId="408685922" sldId="2147483662"/>
          </pc:sldLayoutMkLst>
        </pc:sldLayoutChg>
        <pc:sldLayoutChg chg="add">
          <pc:chgData name="Preethiga Jeganathan" userId="26cf1560ad36bf18" providerId="Windows Live" clId="Web-{C437CFE1-C59D-43F2-AFDD-B8CBD9B33C5F}" dt="2023-09-30T13:08:37.758" v="25"/>
          <pc:sldLayoutMkLst>
            <pc:docMk/>
            <pc:sldMasterMk cId="1499907068" sldId="2147483673"/>
            <pc:sldLayoutMk cId="53645522" sldId="2147483663"/>
          </pc:sldLayoutMkLst>
        </pc:sldLayoutChg>
        <pc:sldLayoutChg chg="add">
          <pc:chgData name="Preethiga Jeganathan" userId="26cf1560ad36bf18" providerId="Windows Live" clId="Web-{C437CFE1-C59D-43F2-AFDD-B8CBD9B33C5F}" dt="2023-09-30T13:08:37.758" v="25"/>
          <pc:sldLayoutMkLst>
            <pc:docMk/>
            <pc:sldMasterMk cId="1499907068" sldId="2147483673"/>
            <pc:sldLayoutMk cId="2938671680" sldId="2147483664"/>
          </pc:sldLayoutMkLst>
        </pc:sldLayoutChg>
        <pc:sldLayoutChg chg="add">
          <pc:chgData name="Preethiga Jeganathan" userId="26cf1560ad36bf18" providerId="Windows Live" clId="Web-{C437CFE1-C59D-43F2-AFDD-B8CBD9B33C5F}" dt="2023-09-30T13:08:37.758" v="25"/>
          <pc:sldLayoutMkLst>
            <pc:docMk/>
            <pc:sldMasterMk cId="1499907068" sldId="2147483673"/>
            <pc:sldLayoutMk cId="21958422" sldId="2147483665"/>
          </pc:sldLayoutMkLst>
        </pc:sldLayoutChg>
        <pc:sldLayoutChg chg="add">
          <pc:chgData name="Preethiga Jeganathan" userId="26cf1560ad36bf18" providerId="Windows Live" clId="Web-{C437CFE1-C59D-43F2-AFDD-B8CBD9B33C5F}" dt="2023-09-30T13:08:37.758" v="25"/>
          <pc:sldLayoutMkLst>
            <pc:docMk/>
            <pc:sldMasterMk cId="1499907068" sldId="2147483673"/>
            <pc:sldLayoutMk cId="3552911554" sldId="2147483666"/>
          </pc:sldLayoutMkLst>
        </pc:sldLayoutChg>
        <pc:sldLayoutChg chg="add">
          <pc:chgData name="Preethiga Jeganathan" userId="26cf1560ad36bf18" providerId="Windows Live" clId="Web-{C437CFE1-C59D-43F2-AFDD-B8CBD9B33C5F}" dt="2023-09-30T13:08:37.758" v="25"/>
          <pc:sldLayoutMkLst>
            <pc:docMk/>
            <pc:sldMasterMk cId="1499907068" sldId="2147483673"/>
            <pc:sldLayoutMk cId="777008428" sldId="2147483667"/>
          </pc:sldLayoutMkLst>
        </pc:sldLayoutChg>
        <pc:sldLayoutChg chg="add">
          <pc:chgData name="Preethiga Jeganathan" userId="26cf1560ad36bf18" providerId="Windows Live" clId="Web-{C437CFE1-C59D-43F2-AFDD-B8CBD9B33C5F}" dt="2023-09-30T13:08:37.758" v="25"/>
          <pc:sldLayoutMkLst>
            <pc:docMk/>
            <pc:sldMasterMk cId="1499907068" sldId="2147483673"/>
            <pc:sldLayoutMk cId="2057764056" sldId="2147483668"/>
          </pc:sldLayoutMkLst>
        </pc:sldLayoutChg>
        <pc:sldLayoutChg chg="add">
          <pc:chgData name="Preethiga Jeganathan" userId="26cf1560ad36bf18" providerId="Windows Live" clId="Web-{C437CFE1-C59D-43F2-AFDD-B8CBD9B33C5F}" dt="2023-09-30T13:08:37.758" v="25"/>
          <pc:sldLayoutMkLst>
            <pc:docMk/>
            <pc:sldMasterMk cId="1499907068" sldId="2147483673"/>
            <pc:sldLayoutMk cId="841537323" sldId="2147483669"/>
          </pc:sldLayoutMkLst>
        </pc:sldLayoutChg>
        <pc:sldLayoutChg chg="add">
          <pc:chgData name="Preethiga Jeganathan" userId="26cf1560ad36bf18" providerId="Windows Live" clId="Web-{C437CFE1-C59D-43F2-AFDD-B8CBD9B33C5F}" dt="2023-09-30T13:08:37.758" v="25"/>
          <pc:sldLayoutMkLst>
            <pc:docMk/>
            <pc:sldMasterMk cId="1499907068" sldId="2147483673"/>
            <pc:sldLayoutMk cId="797717768" sldId="2147483670"/>
          </pc:sldLayoutMkLst>
        </pc:sldLayoutChg>
        <pc:sldLayoutChg chg="add">
          <pc:chgData name="Preethiga Jeganathan" userId="26cf1560ad36bf18" providerId="Windows Live" clId="Web-{C437CFE1-C59D-43F2-AFDD-B8CBD9B33C5F}" dt="2023-09-30T13:08:37.758" v="25"/>
          <pc:sldLayoutMkLst>
            <pc:docMk/>
            <pc:sldMasterMk cId="1499907068" sldId="2147483673"/>
            <pc:sldLayoutMk cId="112082687" sldId="2147483671"/>
          </pc:sldLayoutMkLst>
        </pc:sldLayoutChg>
        <pc:sldLayoutChg chg="add">
          <pc:chgData name="Preethiga Jeganathan" userId="26cf1560ad36bf18" providerId="Windows Live" clId="Web-{C437CFE1-C59D-43F2-AFDD-B8CBD9B33C5F}" dt="2023-09-30T13:08:37.758" v="25"/>
          <pc:sldLayoutMkLst>
            <pc:docMk/>
            <pc:sldMasterMk cId="1499907068" sldId="2147483673"/>
            <pc:sldLayoutMk cId="2909397735" sldId="2147483672"/>
          </pc:sldLayoutMkLst>
        </pc:sldLayoutChg>
      </pc:sldMasterChg>
    </pc:docChg>
  </pc:docChgLst>
  <pc:docChgLst>
    <pc:chgData name="Preethiga Jeganathan" userId="26cf1560ad36bf18" providerId="Windows Live" clId="Web-{27ACF31C-24BF-4B58-B930-C7FE87B45E0F}"/>
    <pc:docChg chg="addSld delSld modSld sldOrd">
      <pc:chgData name="Preethiga Jeganathan" userId="26cf1560ad36bf18" providerId="Windows Live" clId="Web-{27ACF31C-24BF-4B58-B930-C7FE87B45E0F}" dt="2023-09-30T15:51:39.702" v="404" actId="20577"/>
      <pc:docMkLst>
        <pc:docMk/>
      </pc:docMkLst>
      <pc:sldChg chg="del">
        <pc:chgData name="Preethiga Jeganathan" userId="26cf1560ad36bf18" providerId="Windows Live" clId="Web-{27ACF31C-24BF-4B58-B930-C7FE87B45E0F}" dt="2023-09-30T14:36:38.236" v="0"/>
        <pc:sldMkLst>
          <pc:docMk/>
          <pc:sldMk cId="1354376083" sldId="259"/>
        </pc:sldMkLst>
      </pc:sldChg>
      <pc:sldChg chg="addSp delSp modSp">
        <pc:chgData name="Preethiga Jeganathan" userId="26cf1560ad36bf18" providerId="Windows Live" clId="Web-{27ACF31C-24BF-4B58-B930-C7FE87B45E0F}" dt="2023-09-30T15:15:53.428" v="221" actId="20577"/>
        <pc:sldMkLst>
          <pc:docMk/>
          <pc:sldMk cId="1747916059" sldId="261"/>
        </pc:sldMkLst>
        <pc:spChg chg="mod">
          <ac:chgData name="Preethiga Jeganathan" userId="26cf1560ad36bf18" providerId="Windows Live" clId="Web-{27ACF31C-24BF-4B58-B930-C7FE87B45E0F}" dt="2023-09-30T15:15:53.428" v="221" actId="20577"/>
          <ac:spMkLst>
            <pc:docMk/>
            <pc:sldMk cId="1747916059" sldId="261"/>
            <ac:spMk id="2" creationId="{248125CA-3774-05C3-8611-7F8E049799A0}"/>
          </ac:spMkLst>
        </pc:spChg>
        <pc:spChg chg="del">
          <ac:chgData name="Preethiga Jeganathan" userId="26cf1560ad36bf18" providerId="Windows Live" clId="Web-{27ACF31C-24BF-4B58-B930-C7FE87B45E0F}" dt="2023-09-30T14:41:26.778" v="70"/>
          <ac:spMkLst>
            <pc:docMk/>
            <pc:sldMk cId="1747916059" sldId="261"/>
            <ac:spMk id="3" creationId="{FA171E1A-141D-463C-B730-6A812B3927CD}"/>
          </ac:spMkLst>
        </pc:spChg>
        <pc:spChg chg="add mod">
          <ac:chgData name="Preethiga Jeganathan" userId="26cf1560ad36bf18" providerId="Windows Live" clId="Web-{27ACF31C-24BF-4B58-B930-C7FE87B45E0F}" dt="2023-09-30T14:44:42.519" v="85" actId="20577"/>
          <ac:spMkLst>
            <pc:docMk/>
            <pc:sldMk cId="1747916059" sldId="261"/>
            <ac:spMk id="4" creationId="{E76D3127-68D2-234B-F0C9-E129B5D6AC04}"/>
          </ac:spMkLst>
        </pc:spChg>
        <pc:spChg chg="add del mod">
          <ac:chgData name="Preethiga Jeganathan" userId="26cf1560ad36bf18" providerId="Windows Live" clId="Web-{27ACF31C-24BF-4B58-B930-C7FE87B45E0F}" dt="2023-09-30T14:47:37.225" v="88"/>
          <ac:spMkLst>
            <pc:docMk/>
            <pc:sldMk cId="1747916059" sldId="261"/>
            <ac:spMk id="7" creationId="{93C33E3D-FA0A-93B9-98E5-805DDE897308}"/>
          </ac:spMkLst>
        </pc:spChg>
        <pc:spChg chg="add del mod">
          <ac:chgData name="Preethiga Jeganathan" userId="26cf1560ad36bf18" providerId="Windows Live" clId="Web-{27ACF31C-24BF-4B58-B930-C7FE87B45E0F}" dt="2023-09-30T14:44:23.284" v="76"/>
          <ac:spMkLst>
            <pc:docMk/>
            <pc:sldMk cId="1747916059" sldId="261"/>
            <ac:spMk id="12" creationId="{25390407-A55B-D7E7-F425-77E0CC80AEE7}"/>
          </ac:spMkLst>
        </pc:spChg>
        <pc:graphicFrameChg chg="add del mod ord modGraphic">
          <ac:chgData name="Preethiga Jeganathan" userId="26cf1560ad36bf18" providerId="Windows Live" clId="Web-{27ACF31C-24BF-4B58-B930-C7FE87B45E0F}" dt="2023-09-30T14:41:55.248" v="71"/>
          <ac:graphicFrameMkLst>
            <pc:docMk/>
            <pc:sldMk cId="1747916059" sldId="261"/>
            <ac:graphicFrameMk id="4" creationId="{F90C7CEF-E3F2-A136-8C3C-BC1C9111BE0C}"/>
          </ac:graphicFrameMkLst>
        </pc:graphicFrameChg>
        <pc:picChg chg="add del mod ord">
          <ac:chgData name="Preethiga Jeganathan" userId="26cf1560ad36bf18" providerId="Windows Live" clId="Web-{27ACF31C-24BF-4B58-B930-C7FE87B45E0F}" dt="2023-09-30T14:45:05.347" v="87"/>
          <ac:picMkLst>
            <pc:docMk/>
            <pc:sldMk cId="1747916059" sldId="261"/>
            <ac:picMk id="3" creationId="{71E48F36-41F1-8FE0-5C8E-76C268026701}"/>
          </ac:picMkLst>
        </pc:picChg>
        <pc:picChg chg="add mod ord">
          <ac:chgData name="Preethiga Jeganathan" userId="26cf1560ad36bf18" providerId="Windows Live" clId="Web-{27ACF31C-24BF-4B58-B930-C7FE87B45E0F}" dt="2023-09-30T14:47:52.335" v="89" actId="14100"/>
          <ac:picMkLst>
            <pc:docMk/>
            <pc:sldMk cId="1747916059" sldId="261"/>
            <ac:picMk id="8" creationId="{0D317A5C-5E09-4E92-40D0-46F58CB128C7}"/>
          </ac:picMkLst>
        </pc:picChg>
      </pc:sldChg>
      <pc:sldChg chg="add del">
        <pc:chgData name="Preethiga Jeganathan" userId="26cf1560ad36bf18" providerId="Windows Live" clId="Web-{27ACF31C-24BF-4B58-B930-C7FE87B45E0F}" dt="2023-09-30T14:48:05.897" v="90"/>
        <pc:sldMkLst>
          <pc:docMk/>
          <pc:sldMk cId="441706431" sldId="262"/>
        </pc:sldMkLst>
      </pc:sldChg>
      <pc:sldChg chg="addSp delSp modSp new">
        <pc:chgData name="Preethiga Jeganathan" userId="26cf1560ad36bf18" providerId="Windows Live" clId="Web-{27ACF31C-24BF-4B58-B930-C7FE87B45E0F}" dt="2023-09-30T14:55:46.797" v="130" actId="14100"/>
        <pc:sldMkLst>
          <pc:docMk/>
          <pc:sldMk cId="898227263" sldId="262"/>
        </pc:sldMkLst>
        <pc:spChg chg="mod">
          <ac:chgData name="Preethiga Jeganathan" userId="26cf1560ad36bf18" providerId="Windows Live" clId="Web-{27ACF31C-24BF-4B58-B930-C7FE87B45E0F}" dt="2023-09-30T14:50:16.384" v="101" actId="20577"/>
          <ac:spMkLst>
            <pc:docMk/>
            <pc:sldMk cId="898227263" sldId="262"/>
            <ac:spMk id="2" creationId="{75DDDDAC-175F-1E14-E3F2-2AFE43E78520}"/>
          </ac:spMkLst>
        </pc:spChg>
        <pc:spChg chg="mod">
          <ac:chgData name="Preethiga Jeganathan" userId="26cf1560ad36bf18" providerId="Windows Live" clId="Web-{27ACF31C-24BF-4B58-B930-C7FE87B45E0F}" dt="2023-09-30T14:51:07.932" v="108" actId="20577"/>
          <ac:spMkLst>
            <pc:docMk/>
            <pc:sldMk cId="898227263" sldId="262"/>
            <ac:spMk id="3" creationId="{C62F8347-11AD-1BB5-D6A3-2A5EA9E70A60}"/>
          </ac:spMkLst>
        </pc:spChg>
        <pc:spChg chg="add del mod">
          <ac:chgData name="Preethiga Jeganathan" userId="26cf1560ad36bf18" providerId="Windows Live" clId="Web-{27ACF31C-24BF-4B58-B930-C7FE87B45E0F}" dt="2023-09-30T14:52:51.996" v="117"/>
          <ac:spMkLst>
            <pc:docMk/>
            <pc:sldMk cId="898227263" sldId="262"/>
            <ac:spMk id="5" creationId="{D2B6A9CF-7297-377E-B4B2-873A9F8E09AC}"/>
          </ac:spMkLst>
        </pc:spChg>
        <pc:picChg chg="add del mod">
          <ac:chgData name="Preethiga Jeganathan" userId="26cf1560ad36bf18" providerId="Windows Live" clId="Web-{27ACF31C-24BF-4B58-B930-C7FE87B45E0F}" dt="2023-09-30T14:52:51.996" v="118"/>
          <ac:picMkLst>
            <pc:docMk/>
            <pc:sldMk cId="898227263" sldId="262"/>
            <ac:picMk id="4" creationId="{4572DCA0-CA0B-5AA2-2190-8737FC2655B6}"/>
          </ac:picMkLst>
        </pc:picChg>
        <pc:picChg chg="add mod">
          <ac:chgData name="Preethiga Jeganathan" userId="26cf1560ad36bf18" providerId="Windows Live" clId="Web-{27ACF31C-24BF-4B58-B930-C7FE87B45E0F}" dt="2023-09-30T14:55:46.797" v="130" actId="14100"/>
          <ac:picMkLst>
            <pc:docMk/>
            <pc:sldMk cId="898227263" sldId="262"/>
            <ac:picMk id="7" creationId="{F9D32201-C03B-5517-C2A2-3F42DDC18295}"/>
          </ac:picMkLst>
        </pc:picChg>
      </pc:sldChg>
      <pc:sldChg chg="del">
        <pc:chgData name="Preethiga Jeganathan" userId="26cf1560ad36bf18" providerId="Windows Live" clId="Web-{27ACF31C-24BF-4B58-B930-C7FE87B45E0F}" dt="2023-09-30T14:36:46.658" v="1"/>
        <pc:sldMkLst>
          <pc:docMk/>
          <pc:sldMk cId="2711582353" sldId="262"/>
        </pc:sldMkLst>
      </pc:sldChg>
      <pc:sldChg chg="addSp delSp modSp new">
        <pc:chgData name="Preethiga Jeganathan" userId="26cf1560ad36bf18" providerId="Windows Live" clId="Web-{27ACF31C-24BF-4B58-B930-C7FE87B45E0F}" dt="2023-09-30T15:07:17.872" v="181" actId="14100"/>
        <pc:sldMkLst>
          <pc:docMk/>
          <pc:sldMk cId="2002259773" sldId="263"/>
        </pc:sldMkLst>
        <pc:spChg chg="mod">
          <ac:chgData name="Preethiga Jeganathan" userId="26cf1560ad36bf18" providerId="Windows Live" clId="Web-{27ACF31C-24BF-4B58-B930-C7FE87B45E0F}" dt="2023-09-30T15:02:32.945" v="179" actId="20577"/>
          <ac:spMkLst>
            <pc:docMk/>
            <pc:sldMk cId="2002259773" sldId="263"/>
            <ac:spMk id="2" creationId="{A91A3DC8-2B30-5705-0EE9-5566CE8A297C}"/>
          </ac:spMkLst>
        </pc:spChg>
        <pc:spChg chg="del mod">
          <ac:chgData name="Preethiga Jeganathan" userId="26cf1560ad36bf18" providerId="Windows Live" clId="Web-{27ACF31C-24BF-4B58-B930-C7FE87B45E0F}" dt="2023-09-30T15:07:01.450" v="180"/>
          <ac:spMkLst>
            <pc:docMk/>
            <pc:sldMk cId="2002259773" sldId="263"/>
            <ac:spMk id="3" creationId="{97A2417E-F920-DD89-CA8E-528E791FA25F}"/>
          </ac:spMkLst>
        </pc:spChg>
        <pc:picChg chg="add mod ord">
          <ac:chgData name="Preethiga Jeganathan" userId="26cf1560ad36bf18" providerId="Windows Live" clId="Web-{27ACF31C-24BF-4B58-B930-C7FE87B45E0F}" dt="2023-09-30T15:07:17.872" v="181" actId="14100"/>
          <ac:picMkLst>
            <pc:docMk/>
            <pc:sldMk cId="2002259773" sldId="263"/>
            <ac:picMk id="4" creationId="{C5827A5C-08D4-5433-0A26-EE192930C663}"/>
          </ac:picMkLst>
        </pc:picChg>
      </pc:sldChg>
      <pc:sldChg chg="addSp delSp modSp new ord">
        <pc:chgData name="Preethiga Jeganathan" userId="26cf1560ad36bf18" providerId="Windows Live" clId="Web-{27ACF31C-24BF-4B58-B930-C7FE87B45E0F}" dt="2023-09-30T15:50:14.982" v="396"/>
        <pc:sldMkLst>
          <pc:docMk/>
          <pc:sldMk cId="3491841617" sldId="264"/>
        </pc:sldMkLst>
        <pc:spChg chg="mod">
          <ac:chgData name="Preethiga Jeganathan" userId="26cf1560ad36bf18" providerId="Windows Live" clId="Web-{27ACF31C-24BF-4B58-B930-C7FE87B45E0F}" dt="2023-09-30T15:43:38.084" v="357" actId="20577"/>
          <ac:spMkLst>
            <pc:docMk/>
            <pc:sldMk cId="3491841617" sldId="264"/>
            <ac:spMk id="2" creationId="{61F663D8-24C4-4C13-BF55-1630FA705269}"/>
          </ac:spMkLst>
        </pc:spChg>
        <pc:spChg chg="del">
          <ac:chgData name="Preethiga Jeganathan" userId="26cf1560ad36bf18" providerId="Windows Live" clId="Web-{27ACF31C-24BF-4B58-B930-C7FE87B45E0F}" dt="2023-09-30T15:45:07.820" v="358"/>
          <ac:spMkLst>
            <pc:docMk/>
            <pc:sldMk cId="3491841617" sldId="264"/>
            <ac:spMk id="3" creationId="{3D7D4CB4-AB1F-2C9E-749F-6830336A26EF}"/>
          </ac:spMkLst>
        </pc:spChg>
        <pc:spChg chg="add mod">
          <ac:chgData name="Preethiga Jeganathan" userId="26cf1560ad36bf18" providerId="Windows Live" clId="Web-{27ACF31C-24BF-4B58-B930-C7FE87B45E0F}" dt="2023-09-30T15:45:17.633" v="366" actId="20577"/>
          <ac:spMkLst>
            <pc:docMk/>
            <pc:sldMk cId="3491841617" sldId="264"/>
            <ac:spMk id="5" creationId="{A6AE363F-7E23-A9B6-B016-EB8FFE44BD2E}"/>
          </ac:spMkLst>
        </pc:spChg>
        <pc:spChg chg="add mod">
          <ac:chgData name="Preethiga Jeganathan" userId="26cf1560ad36bf18" providerId="Windows Live" clId="Web-{27ACF31C-24BF-4B58-B930-C7FE87B45E0F}" dt="2023-09-30T15:46:45.603" v="381" actId="20577"/>
          <ac:spMkLst>
            <pc:docMk/>
            <pc:sldMk cId="3491841617" sldId="264"/>
            <ac:spMk id="8" creationId="{36A12C2F-2274-D633-5812-3A76C0B5E23C}"/>
          </ac:spMkLst>
        </pc:spChg>
        <pc:spChg chg="add del mod">
          <ac:chgData name="Preethiga Jeganathan" userId="26cf1560ad36bf18" providerId="Windows Live" clId="Web-{27ACF31C-24BF-4B58-B930-C7FE87B45E0F}" dt="2023-09-30T15:48:28.261" v="389"/>
          <ac:spMkLst>
            <pc:docMk/>
            <pc:sldMk cId="3491841617" sldId="264"/>
            <ac:spMk id="11" creationId="{E4C7CA75-0AB4-48EC-6AB3-AE4AD53389B0}"/>
          </ac:spMkLst>
        </pc:spChg>
        <pc:picChg chg="add mod ord">
          <ac:chgData name="Preethiga Jeganathan" userId="26cf1560ad36bf18" providerId="Windows Live" clId="Web-{27ACF31C-24BF-4B58-B930-C7FE87B45E0F}" dt="2023-09-30T15:49:55.388" v="394" actId="14100"/>
          <ac:picMkLst>
            <pc:docMk/>
            <pc:sldMk cId="3491841617" sldId="264"/>
            <ac:picMk id="4" creationId="{7EFA0260-A7F6-F23E-9E57-E0C0AD7CA4BB}"/>
          </ac:picMkLst>
        </pc:picChg>
        <pc:picChg chg="add mod">
          <ac:chgData name="Preethiga Jeganathan" userId="26cf1560ad36bf18" providerId="Windows Live" clId="Web-{27ACF31C-24BF-4B58-B930-C7FE87B45E0F}" dt="2023-09-30T15:49:58.778" v="395" actId="1076"/>
          <ac:picMkLst>
            <pc:docMk/>
            <pc:sldMk cId="3491841617" sldId="264"/>
            <ac:picMk id="7" creationId="{37F83957-2E1C-9D06-9430-DE5C42DF92E5}"/>
          </ac:picMkLst>
        </pc:picChg>
        <pc:picChg chg="add del mod">
          <ac:chgData name="Preethiga Jeganathan" userId="26cf1560ad36bf18" providerId="Windows Live" clId="Web-{27ACF31C-24BF-4B58-B930-C7FE87B45E0F}" dt="2023-09-30T15:48:28.261" v="390"/>
          <ac:picMkLst>
            <pc:docMk/>
            <pc:sldMk cId="3491841617" sldId="264"/>
            <ac:picMk id="10" creationId="{7D712C00-CFBF-BAB4-2304-DF3C2F73BBA4}"/>
          </ac:picMkLst>
        </pc:picChg>
        <pc:picChg chg="add mod">
          <ac:chgData name="Preethiga Jeganathan" userId="26cf1560ad36bf18" providerId="Windows Live" clId="Web-{27ACF31C-24BF-4B58-B930-C7FE87B45E0F}" dt="2023-09-30T15:49:50.341" v="393" actId="14100"/>
          <ac:picMkLst>
            <pc:docMk/>
            <pc:sldMk cId="3491841617" sldId="264"/>
            <ac:picMk id="13" creationId="{4390CBBB-FC81-66F1-A6BD-BE122C9936B3}"/>
          </ac:picMkLst>
        </pc:picChg>
      </pc:sldChg>
      <pc:sldChg chg="addSp delSp modSp new">
        <pc:chgData name="Preethiga Jeganathan" userId="26cf1560ad36bf18" providerId="Windows Live" clId="Web-{27ACF31C-24BF-4B58-B930-C7FE87B45E0F}" dt="2023-09-30T15:26:28.784" v="264" actId="1076"/>
        <pc:sldMkLst>
          <pc:docMk/>
          <pc:sldMk cId="3763341988" sldId="265"/>
        </pc:sldMkLst>
        <pc:spChg chg="mod">
          <ac:chgData name="Preethiga Jeganathan" userId="26cf1560ad36bf18" providerId="Windows Live" clId="Web-{27ACF31C-24BF-4B58-B930-C7FE87B45E0F}" dt="2023-09-30T15:23:07.905" v="253" actId="20577"/>
          <ac:spMkLst>
            <pc:docMk/>
            <pc:sldMk cId="3763341988" sldId="265"/>
            <ac:spMk id="2" creationId="{A2818055-31A7-E273-E4C3-010F92A51429}"/>
          </ac:spMkLst>
        </pc:spChg>
        <pc:spChg chg="del">
          <ac:chgData name="Preethiga Jeganathan" userId="26cf1560ad36bf18" providerId="Windows Live" clId="Web-{27ACF31C-24BF-4B58-B930-C7FE87B45E0F}" dt="2023-09-30T15:25:45.861" v="254"/>
          <ac:spMkLst>
            <pc:docMk/>
            <pc:sldMk cId="3763341988" sldId="265"/>
            <ac:spMk id="3" creationId="{2490E9F8-B2A9-015E-293D-A01499F2F446}"/>
          </ac:spMkLst>
        </pc:spChg>
        <pc:spChg chg="add mod">
          <ac:chgData name="Preethiga Jeganathan" userId="26cf1560ad36bf18" providerId="Windows Live" clId="Web-{27ACF31C-24BF-4B58-B930-C7FE87B45E0F}" dt="2023-09-30T15:26:20.080" v="262" actId="20577"/>
          <ac:spMkLst>
            <pc:docMk/>
            <pc:sldMk cId="3763341988" sldId="265"/>
            <ac:spMk id="5" creationId="{3D771112-5FED-6769-388E-B8145C7E2577}"/>
          </ac:spMkLst>
        </pc:spChg>
        <pc:picChg chg="add mod ord">
          <ac:chgData name="Preethiga Jeganathan" userId="26cf1560ad36bf18" providerId="Windows Live" clId="Web-{27ACF31C-24BF-4B58-B930-C7FE87B45E0F}" dt="2023-09-30T15:26:28.784" v="264" actId="1076"/>
          <ac:picMkLst>
            <pc:docMk/>
            <pc:sldMk cId="3763341988" sldId="265"/>
            <ac:picMk id="4" creationId="{DCA42D27-2850-39FF-47DF-91A536611CD2}"/>
          </ac:picMkLst>
        </pc:picChg>
      </pc:sldChg>
      <pc:sldChg chg="modSp new">
        <pc:chgData name="Preethiga Jeganathan" userId="26cf1560ad36bf18" providerId="Windows Live" clId="Web-{27ACF31C-24BF-4B58-B930-C7FE87B45E0F}" dt="2023-09-30T15:51:39.702" v="404" actId="20577"/>
        <pc:sldMkLst>
          <pc:docMk/>
          <pc:sldMk cId="2100843860" sldId="266"/>
        </pc:sldMkLst>
        <pc:spChg chg="mod">
          <ac:chgData name="Preethiga Jeganathan" userId="26cf1560ad36bf18" providerId="Windows Live" clId="Web-{27ACF31C-24BF-4B58-B930-C7FE87B45E0F}" dt="2023-09-30T15:51:39.702" v="404" actId="20577"/>
          <ac:spMkLst>
            <pc:docMk/>
            <pc:sldMk cId="2100843860" sldId="266"/>
            <ac:spMk id="3" creationId="{E253780F-1140-CC2A-EF90-69EEA2B52828}"/>
          </ac:spMkLst>
        </pc:spChg>
      </pc:sldChg>
      <pc:sldChg chg="new del">
        <pc:chgData name="Preethiga Jeganathan" userId="26cf1560ad36bf18" providerId="Windows Live" clId="Web-{27ACF31C-24BF-4B58-B930-C7FE87B45E0F}" dt="2023-09-30T15:51:29.718" v="399"/>
        <pc:sldMkLst>
          <pc:docMk/>
          <pc:sldMk cId="2372230834" sldId="267"/>
        </pc:sldMkLst>
      </pc:sldChg>
    </pc:docChg>
  </pc:docChgLst>
  <pc:docChgLst>
    <pc:chgData clId="Web-{27ACF31C-24BF-4B58-B930-C7FE87B45E0F}"/>
    <pc:docChg chg="modSld">
      <pc:chgData name="" userId="" providerId="" clId="Web-{27ACF31C-24BF-4B58-B930-C7FE87B45E0F}" dt="2023-09-30T14:36:05.406" v="1" actId="20577"/>
      <pc:docMkLst>
        <pc:docMk/>
      </pc:docMkLst>
      <pc:sldChg chg="modSp">
        <pc:chgData name="" userId="" providerId="" clId="Web-{27ACF31C-24BF-4B58-B930-C7FE87B45E0F}" dt="2023-09-30T14:36:05.406" v="1" actId="20577"/>
        <pc:sldMkLst>
          <pc:docMk/>
          <pc:sldMk cId="128632686" sldId="256"/>
        </pc:sldMkLst>
        <pc:spChg chg="mod">
          <ac:chgData name="" userId="" providerId="" clId="Web-{27ACF31C-24BF-4B58-B930-C7FE87B45E0F}" dt="2023-09-30T14:36:05.406" v="1" actId="20577"/>
          <ac:spMkLst>
            <pc:docMk/>
            <pc:sldMk cId="128632686" sldId="256"/>
            <ac:spMk id="2" creationId="{00000000-0000-0000-0000-000000000000}"/>
          </ac:spMkLst>
        </pc:spChg>
      </pc:sldChg>
    </pc:docChg>
  </pc:docChgLst>
  <pc:docChgLst>
    <pc:chgData name="Preethiga Jeganathan" userId="26cf1560ad36bf18" providerId="Windows Live" clId="Web-{98AA2864-3168-4CC6-B556-373FE1909F24}"/>
    <pc:docChg chg="modSld">
      <pc:chgData name="Preethiga Jeganathan" userId="26cf1560ad36bf18" providerId="Windows Live" clId="Web-{98AA2864-3168-4CC6-B556-373FE1909F24}" dt="2023-09-30T15:59:24.274" v="26" actId="20577"/>
      <pc:docMkLst>
        <pc:docMk/>
      </pc:docMkLst>
      <pc:sldChg chg="modSp">
        <pc:chgData name="Preethiga Jeganathan" userId="26cf1560ad36bf18" providerId="Windows Live" clId="Web-{98AA2864-3168-4CC6-B556-373FE1909F24}" dt="2023-09-30T15:59:24.274" v="26" actId="20577"/>
        <pc:sldMkLst>
          <pc:docMk/>
          <pc:sldMk cId="2100843860" sldId="266"/>
        </pc:sldMkLst>
        <pc:spChg chg="mod">
          <ac:chgData name="Preethiga Jeganathan" userId="26cf1560ad36bf18" providerId="Windows Live" clId="Web-{98AA2864-3168-4CC6-B556-373FE1909F24}" dt="2023-09-30T15:59:24.274" v="26" actId="20577"/>
          <ac:spMkLst>
            <pc:docMk/>
            <pc:sldMk cId="2100843860" sldId="266"/>
            <ac:spMk id="2" creationId="{0797DE00-6A06-D525-5BAB-E37811EDA594}"/>
          </ac:spMkLst>
        </pc:spChg>
        <pc:spChg chg="mod">
          <ac:chgData name="Preethiga Jeganathan" userId="26cf1560ad36bf18" providerId="Windows Live" clId="Web-{98AA2864-3168-4CC6-B556-373FE1909F24}" dt="2023-09-30T15:58:04.817" v="5" actId="20577"/>
          <ac:spMkLst>
            <pc:docMk/>
            <pc:sldMk cId="2100843860" sldId="266"/>
            <ac:spMk id="3" creationId="{E253780F-1140-CC2A-EF90-69EEA2B5282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B6CD91-6055-4BA8-803A-BE019916FE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F1348C43-6703-4B62-B127-17C78C08B4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08E63D-6FE9-403D-8E39-68FE971BAC76}" type="datetime1">
              <a:rPr lang="en-GB" smtClean="0"/>
              <a:t>30/09/2023</a:t>
            </a:fld>
            <a:endParaRPr lang="en-GB"/>
          </a:p>
        </p:txBody>
      </p:sp>
      <p:sp>
        <p:nvSpPr>
          <p:cNvPr id="4" name="Footer Placeholder 3">
            <a:extLst>
              <a:ext uri="{FF2B5EF4-FFF2-40B4-BE49-F238E27FC236}">
                <a16:creationId xmlns:a16="http://schemas.microsoft.com/office/drawing/2014/main" id="{7594B0BC-D758-4808-81A5-75FE72727C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44C0294-AD44-45E1-AAD0-0F71A65A56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BDD069-5B99-44A5-9C53-893C00A1B886}" type="slidenum">
              <a:rPr lang="en-GB" smtClean="0"/>
              <a:t>‹#›</a:t>
            </a:fld>
            <a:endParaRPr lang="en-GB"/>
          </a:p>
        </p:txBody>
      </p:sp>
    </p:spTree>
    <p:extLst>
      <p:ext uri="{BB962C8B-B14F-4D97-AF65-F5344CB8AC3E}">
        <p14:creationId xmlns:p14="http://schemas.microsoft.com/office/powerpoint/2010/main" val="4849576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DF03DA-E8C9-45D1-B38B-0154ED478CCA}" type="datetime1">
              <a:rPr lang="en-GB" smtClean="0"/>
              <a:pPr/>
              <a:t>30/09/2023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A64AD-2530-4DFF-8FAA-D42BF483CF81}" type="slidenum">
              <a:rPr lang="en-GB" noProof="0" smtClean="0"/>
              <a:t>‹#›</a:t>
            </a:fld>
            <a:endParaRPr lang="en-GB" noProof="0"/>
          </a:p>
        </p:txBody>
      </p:sp>
    </p:spTree>
    <p:extLst>
      <p:ext uri="{BB962C8B-B14F-4D97-AF65-F5344CB8AC3E}">
        <p14:creationId xmlns:p14="http://schemas.microsoft.com/office/powerpoint/2010/main" val="39480212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82A64AD-2530-4DFF-8FAA-D42BF483CF81}" type="slidenum">
              <a:rPr lang="en-GB" smtClean="0"/>
              <a:t>1</a:t>
            </a:fld>
            <a:endParaRPr lang="en-GB"/>
          </a:p>
        </p:txBody>
      </p:sp>
    </p:spTree>
    <p:extLst>
      <p:ext uri="{BB962C8B-B14F-4D97-AF65-F5344CB8AC3E}">
        <p14:creationId xmlns:p14="http://schemas.microsoft.com/office/powerpoint/2010/main" val="3341096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9/30/2023</a:t>
            </a:fld>
            <a:endParaRPr lang="en-US"/>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0577640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9/30/2023</a:t>
            </a:fld>
            <a:endParaRPr lang="en-US"/>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195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9/30/2023</a:t>
            </a:fld>
            <a:endParaRPr lang="en-US"/>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777008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9/30/2023</a:t>
            </a:fld>
            <a:endParaRPr lang="en-US"/>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84153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9/30/2023</a:t>
            </a:fld>
            <a:endParaRPr lang="en-US"/>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797717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9/30/2023</a:t>
            </a:fld>
            <a:endParaRPr lang="en-US"/>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08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9/30/2023</a:t>
            </a:fld>
            <a:endParaRPr lang="en-US"/>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909397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9/30/2023</a:t>
            </a:fld>
            <a:endParaRPr lang="en-US"/>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355291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9/30/2023</a:t>
            </a:fld>
            <a:endParaRPr lang="en-US"/>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408685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9/30/2023</a:t>
            </a:fld>
            <a:endParaRPr lang="en-US"/>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p>
        </p:txBody>
      </p:sp>
    </p:spTree>
    <p:extLst>
      <p:ext uri="{BB962C8B-B14F-4D97-AF65-F5344CB8AC3E}">
        <p14:creationId xmlns:p14="http://schemas.microsoft.com/office/powerpoint/2010/main" val="53645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9/30/2023</a:t>
            </a:fld>
            <a:endParaRPr lang="en-US"/>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p>
        </p:txBody>
      </p:sp>
    </p:spTree>
    <p:extLst>
      <p:ext uri="{BB962C8B-B14F-4D97-AF65-F5344CB8AC3E}">
        <p14:creationId xmlns:p14="http://schemas.microsoft.com/office/powerpoint/2010/main" val="2938671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9/30/2023</a:t>
            </a:fld>
            <a:endParaRPr lang="en-US"/>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149990706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nternationaljournalofresearch.com/tag/causes-of-air-pollution/"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achmemicro.com/use-mq-7-carbon-monoxide-sensor/"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hyperlink" Target="https://www.electronics-lab.com/interesting-sensors-to-add-to-your-weather-station-project/" TargetMode="Externa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78992" y="2840853"/>
            <a:ext cx="9390888" cy="2640466"/>
          </a:xfrm>
        </p:spPr>
        <p:txBody>
          <a:bodyPr rtlCol="0">
            <a:normAutofit/>
          </a:bodyPr>
          <a:lstStyle/>
          <a:p>
            <a:r>
              <a:rPr lang="en-GB"/>
              <a:t>IOT based air quality monitoring</a:t>
            </a:r>
          </a:p>
        </p:txBody>
      </p:sp>
      <p:sp>
        <p:nvSpPr>
          <p:cNvPr id="3" name="Subtitle 2"/>
          <p:cNvSpPr>
            <a:spLocks noGrp="1"/>
          </p:cNvSpPr>
          <p:nvPr>
            <p:ph type="subTitle" idx="1"/>
          </p:nvPr>
        </p:nvSpPr>
        <p:spPr>
          <a:xfrm>
            <a:off x="1078992" y="1142999"/>
            <a:ext cx="9390888" cy="1054383"/>
          </a:xfrm>
        </p:spPr>
        <p:txBody>
          <a:bodyPr rtlCol="0" anchor="b">
            <a:normAutofit/>
          </a:bodyPr>
          <a:lstStyle/>
          <a:p>
            <a:pPr rtl="0"/>
            <a:endParaRPr lang="en-GB"/>
          </a:p>
        </p:txBody>
      </p:sp>
      <p:cxnSp>
        <p:nvCxnSpPr>
          <p:cNvPr id="10" name="Straight Connector 9">
            <a:extLst>
              <a:ext uri="{FF2B5EF4-FFF2-40B4-BE49-F238E27FC236}">
                <a16:creationId xmlns:a16="http://schemas.microsoft.com/office/drawing/2014/main" id="{63B10E47-AF6B-4C8A-B458-3C6CAF2EBA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8560" y="2519118"/>
            <a:ext cx="110134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reeform 6">
            <a:extLst>
              <a:ext uri="{FF2B5EF4-FFF2-40B4-BE49-F238E27FC236}">
                <a16:creationId xmlns:a16="http://schemas.microsoft.com/office/drawing/2014/main" id="{B3BE00DD-5F52-49B1-A83B-F2E555AC5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863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25CA-3774-05C3-8611-7F8E049799A0}"/>
              </a:ext>
            </a:extLst>
          </p:cNvPr>
          <p:cNvSpPr>
            <a:spLocks noGrp="1"/>
          </p:cNvSpPr>
          <p:nvPr>
            <p:ph type="title"/>
          </p:nvPr>
        </p:nvSpPr>
        <p:spPr/>
        <p:txBody>
          <a:bodyPr>
            <a:normAutofit/>
          </a:bodyPr>
          <a:lstStyle/>
          <a:p>
            <a:r>
              <a:rPr lang="en-GB" sz="4400"/>
              <a:t>Introduction :</a:t>
            </a:r>
            <a:br>
              <a:rPr lang="en-US"/>
            </a:br>
            <a:r>
              <a:rPr lang="en-GB" sz="4400"/>
              <a:t> </a:t>
            </a:r>
            <a:br>
              <a:rPr lang="en-GB" sz="4400"/>
            </a:br>
            <a:r>
              <a:rPr lang="en-GB" sz="4400"/>
              <a:t>   </a:t>
            </a:r>
            <a:r>
              <a:rPr lang="en-GB" sz="2400"/>
              <a:t>In this world </a:t>
            </a:r>
            <a:r>
              <a:rPr lang="en-GB" sz="2200" i="0"/>
              <a:t>With</a:t>
            </a:r>
            <a:r>
              <a:rPr lang="en-GB" sz="2200" i="0">
                <a:ea typeface="+mj-lt"/>
                <a:cs typeface="+mj-lt"/>
              </a:rPr>
              <a:t> increasing concerns about air pollution and its impact on human health and the environment, it's more important than ever to have accurate and real-time data on air quality. And that's where IoT-based air quality monitoring systems come in.</a:t>
            </a:r>
            <a:endParaRPr lang="en-US" sz="3600">
              <a:ea typeface="+mj-lt"/>
              <a:cs typeface="+mj-lt"/>
            </a:endParaRPr>
          </a:p>
        </p:txBody>
      </p:sp>
      <p:sp>
        <p:nvSpPr>
          <p:cNvPr id="4" name="TextBox 3">
            <a:extLst>
              <a:ext uri="{FF2B5EF4-FFF2-40B4-BE49-F238E27FC236}">
                <a16:creationId xmlns:a16="http://schemas.microsoft.com/office/drawing/2014/main" id="{E76D3127-68D2-234B-F0C9-E129B5D6AC04}"/>
              </a:ext>
            </a:extLst>
          </p:cNvPr>
          <p:cNvSpPr txBox="1"/>
          <p:nvPr/>
        </p:nvSpPr>
        <p:spPr>
          <a:xfrm>
            <a:off x="5927725" y="5513388"/>
            <a:ext cx="4759325" cy="317500"/>
          </a:xfrm>
          <a:prstGeom prst="rect">
            <a:avLst/>
          </a:prstGeom>
        </p:spPr>
        <p:txBody>
          <a:bodyPr lIns="91440" tIns="45720" rIns="91440" bIns="45720" anchor="t">
            <a:normAutofit fontScale="92500" lnSpcReduction="20000"/>
          </a:bodyPr>
          <a:lstStyle/>
          <a:p>
            <a:endParaRPr lang="en-US"/>
          </a:p>
        </p:txBody>
      </p:sp>
      <p:pic>
        <p:nvPicPr>
          <p:cNvPr id="8" name="Content Placeholder 7" descr="Industrial Energy Pipe image - Free stock photo - Public Domain photo ...">
            <a:extLst>
              <a:ext uri="{FF2B5EF4-FFF2-40B4-BE49-F238E27FC236}">
                <a16:creationId xmlns:a16="http://schemas.microsoft.com/office/drawing/2014/main" id="{0D317A5C-5E09-4E92-40D0-46F58CB128C7}"/>
              </a:ext>
            </a:extLst>
          </p:cNvPr>
          <p:cNvPicPr>
            <a:picLocks noGrp="1" noChangeAspect="1"/>
          </p:cNvPicPr>
          <p:nvPr>
            <p:ph idx="1"/>
          </p:nvPr>
        </p:nvPicPr>
        <p:blipFill>
          <a:blip r:embed="rId2"/>
          <a:stretch>
            <a:fillRect/>
          </a:stretch>
        </p:blipFill>
        <p:spPr>
          <a:xfrm>
            <a:off x="5184775" y="1376888"/>
            <a:ext cx="6719677" cy="3777228"/>
          </a:xfrm>
        </p:spPr>
      </p:pic>
    </p:spTree>
    <p:extLst>
      <p:ext uri="{BB962C8B-B14F-4D97-AF65-F5344CB8AC3E}">
        <p14:creationId xmlns:p14="http://schemas.microsoft.com/office/powerpoint/2010/main" val="174791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8055-31A7-E273-E4C3-010F92A51429}"/>
              </a:ext>
            </a:extLst>
          </p:cNvPr>
          <p:cNvSpPr>
            <a:spLocks noGrp="1"/>
          </p:cNvSpPr>
          <p:nvPr>
            <p:ph type="title"/>
          </p:nvPr>
        </p:nvSpPr>
        <p:spPr/>
        <p:txBody>
          <a:bodyPr>
            <a:normAutofit fontScale="90000"/>
          </a:bodyPr>
          <a:lstStyle/>
          <a:p>
            <a:r>
              <a:rPr lang="en-GB" sz="3200" b="1"/>
              <a:t>Problem statement :</a:t>
            </a:r>
            <a:br>
              <a:rPr lang="en-GB" sz="3200" b="1"/>
            </a:br>
            <a:br>
              <a:rPr lang="en-GB" sz="3200" b="1"/>
            </a:br>
            <a:r>
              <a:rPr lang="en-GB" sz="2400"/>
              <a:t>     </a:t>
            </a:r>
            <a:r>
              <a:rPr lang="en-GB" sz="2800"/>
              <a:t>The problem statement is about </a:t>
            </a:r>
            <a:r>
              <a:rPr lang="en-GB" sz="2800">
                <a:ea typeface="+mj-lt"/>
                <a:cs typeface="+mj-lt"/>
              </a:rPr>
              <a:t>Increase the number of vehicles hascaused an increase in the pollution level. This increase is affecting nature in many ways. The government wishes to monitor the air pollution index in your city such that they can take action accordingly.</a:t>
            </a:r>
            <a:r>
              <a:rPr lang="en-GB" sz="2800"/>
              <a:t> </a:t>
            </a:r>
          </a:p>
        </p:txBody>
      </p:sp>
      <p:pic>
        <p:nvPicPr>
          <p:cNvPr id="4" name="Content Placeholder 3" descr="A traffic jam on a road&#10;&#10;Description automatically generated">
            <a:extLst>
              <a:ext uri="{FF2B5EF4-FFF2-40B4-BE49-F238E27FC236}">
                <a16:creationId xmlns:a16="http://schemas.microsoft.com/office/drawing/2014/main" id="{DCA42D27-2850-39FF-47DF-91A536611CD2}"/>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4954737" y="1953857"/>
            <a:ext cx="6719677" cy="3715970"/>
          </a:xfrm>
        </p:spPr>
      </p:pic>
      <p:sp>
        <p:nvSpPr>
          <p:cNvPr id="5" name="TextBox 4">
            <a:extLst>
              <a:ext uri="{FF2B5EF4-FFF2-40B4-BE49-F238E27FC236}">
                <a16:creationId xmlns:a16="http://schemas.microsoft.com/office/drawing/2014/main" id="{3D771112-5FED-6769-388E-B8145C7E2577}"/>
              </a:ext>
            </a:extLst>
          </p:cNvPr>
          <p:cNvSpPr txBox="1"/>
          <p:nvPr/>
        </p:nvSpPr>
        <p:spPr>
          <a:xfrm>
            <a:off x="5184775" y="4864100"/>
            <a:ext cx="6245225" cy="317500"/>
          </a:xfrm>
          <a:prstGeom prst="rect">
            <a:avLst/>
          </a:prstGeom>
        </p:spPr>
        <p:txBody>
          <a:bodyPr lIns="91440" tIns="45720" rIns="91440" bIns="45720" anchor="t">
            <a:normAutofit fontScale="92500" lnSpcReduction="20000"/>
          </a:bodyPr>
          <a:lstStyle/>
          <a:p>
            <a:endParaRPr lang="en-US"/>
          </a:p>
        </p:txBody>
      </p:sp>
    </p:spTree>
    <p:extLst>
      <p:ext uri="{BB962C8B-B14F-4D97-AF65-F5344CB8AC3E}">
        <p14:creationId xmlns:p14="http://schemas.microsoft.com/office/powerpoint/2010/main" val="3763341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DAC-175F-1E14-E3F2-2AFE43E78520}"/>
              </a:ext>
            </a:extLst>
          </p:cNvPr>
          <p:cNvSpPr>
            <a:spLocks noGrp="1"/>
          </p:cNvSpPr>
          <p:nvPr>
            <p:ph type="title"/>
          </p:nvPr>
        </p:nvSpPr>
        <p:spPr/>
        <p:txBody>
          <a:bodyPr/>
          <a:lstStyle/>
          <a:p>
            <a:endParaRPr lang="en-GB" sz="2800" i="0"/>
          </a:p>
        </p:txBody>
      </p:sp>
      <p:sp>
        <p:nvSpPr>
          <p:cNvPr id="3" name="Content Placeholder 2">
            <a:extLst>
              <a:ext uri="{FF2B5EF4-FFF2-40B4-BE49-F238E27FC236}">
                <a16:creationId xmlns:a16="http://schemas.microsoft.com/office/drawing/2014/main" id="{C62F8347-11AD-1BB5-D6A3-2A5EA9E70A60}"/>
              </a:ext>
            </a:extLst>
          </p:cNvPr>
          <p:cNvSpPr>
            <a:spLocks noGrp="1"/>
          </p:cNvSpPr>
          <p:nvPr>
            <p:ph idx="1"/>
          </p:nvPr>
        </p:nvSpPr>
        <p:spPr/>
        <p:txBody>
          <a:bodyPr vert="horz" lIns="91440" tIns="45720" rIns="91440" bIns="45720" rtlCol="0" anchor="t">
            <a:normAutofit/>
          </a:bodyPr>
          <a:lstStyle/>
          <a:p>
            <a:pPr marL="0" indent="0">
              <a:buNone/>
            </a:pPr>
            <a:r>
              <a:rPr lang="en-GB" b="1" i="1">
                <a:ea typeface="+mn-lt"/>
                <a:cs typeface="+mn-lt"/>
              </a:rPr>
              <a:t>What is an IoT-based air quality monitoring system?</a:t>
            </a:r>
          </a:p>
          <a:p>
            <a:pPr marL="0" indent="0">
              <a:buNone/>
            </a:pPr>
            <a:endParaRPr lang="en-GB" b="1" i="1">
              <a:ea typeface="+mn-lt"/>
              <a:cs typeface="+mn-lt"/>
            </a:endParaRPr>
          </a:p>
          <a:p>
            <a:pPr marL="0" indent="0">
              <a:buNone/>
            </a:pPr>
            <a:r>
              <a:rPr lang="en-GB" b="1" i="1">
                <a:ea typeface="+mn-lt"/>
                <a:cs typeface="+mn-lt"/>
              </a:rPr>
              <a:t>           </a:t>
            </a:r>
            <a:r>
              <a:rPr lang="en-GB" sz="2400" b="1" i="1">
                <a:ea typeface="+mn-lt"/>
                <a:cs typeface="+mn-lt"/>
              </a:rPr>
              <a:t> </a:t>
            </a:r>
            <a:r>
              <a:rPr lang="en-GB" sz="2400" i="1">
                <a:ea typeface="+mn-lt"/>
                <a:cs typeface="+mn-lt"/>
              </a:rPr>
              <a:t>An IoT-based air quality monitoring system is a network of sensors that collect data on various pollutants in the air, such as carbon monoxide, nitrogen dioxide, and particulate matter. These sensors are connected to the internet, allowing for real-time data collection and remote monitoring.</a:t>
            </a:r>
            <a:endParaRPr lang="en-GB" sz="2400" b="1" i="1">
              <a:ea typeface="+mn-lt"/>
              <a:cs typeface="+mn-lt"/>
            </a:endParaRPr>
          </a:p>
        </p:txBody>
      </p:sp>
      <p:pic>
        <p:nvPicPr>
          <p:cNvPr id="7" name="Picture 6" descr="How the Internet of Things has changed Software Licensing - Blog">
            <a:extLst>
              <a:ext uri="{FF2B5EF4-FFF2-40B4-BE49-F238E27FC236}">
                <a16:creationId xmlns:a16="http://schemas.microsoft.com/office/drawing/2014/main" id="{F9D32201-C03B-5517-C2A2-3F42DDC18295}"/>
              </a:ext>
            </a:extLst>
          </p:cNvPr>
          <p:cNvPicPr>
            <a:picLocks noChangeAspect="1"/>
          </p:cNvPicPr>
          <p:nvPr/>
        </p:nvPicPr>
        <p:blipFill>
          <a:blip r:embed="rId2"/>
          <a:stretch>
            <a:fillRect/>
          </a:stretch>
        </p:blipFill>
        <p:spPr>
          <a:xfrm>
            <a:off x="684362" y="761923"/>
            <a:ext cx="3835879" cy="4687173"/>
          </a:xfrm>
          <a:prstGeom prst="rect">
            <a:avLst/>
          </a:prstGeom>
        </p:spPr>
      </p:pic>
    </p:spTree>
    <p:extLst>
      <p:ext uri="{BB962C8B-B14F-4D97-AF65-F5344CB8AC3E}">
        <p14:creationId xmlns:p14="http://schemas.microsoft.com/office/powerpoint/2010/main" val="898227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663D8-24C4-4C13-BF55-1630FA705269}"/>
              </a:ext>
            </a:extLst>
          </p:cNvPr>
          <p:cNvSpPr>
            <a:spLocks noGrp="1"/>
          </p:cNvSpPr>
          <p:nvPr>
            <p:ph type="title"/>
          </p:nvPr>
        </p:nvSpPr>
        <p:spPr>
          <a:xfrm>
            <a:off x="758952" y="758952"/>
            <a:ext cx="4133260" cy="4754880"/>
          </a:xfrm>
        </p:spPr>
        <p:txBody>
          <a:bodyPr>
            <a:normAutofit fontScale="90000"/>
          </a:bodyPr>
          <a:lstStyle/>
          <a:p>
            <a:r>
              <a:rPr lang="en-GB" sz="3600" b="1"/>
              <a:t>Sensors</a:t>
            </a:r>
            <a:r>
              <a:rPr lang="en-GB" sz="3200" b="1"/>
              <a:t> to be used :</a:t>
            </a:r>
            <a:br>
              <a:rPr lang="en-GB" sz="3200" b="1"/>
            </a:br>
            <a:br>
              <a:rPr lang="en-GB" sz="3200" b="1"/>
            </a:br>
            <a:r>
              <a:rPr lang="en-GB" sz="3200"/>
              <a:t>• particular matter sensors</a:t>
            </a:r>
            <a:br>
              <a:rPr lang="en-GB" sz="3200"/>
            </a:br>
            <a:br>
              <a:rPr lang="en-GB" sz="3200"/>
            </a:br>
            <a:r>
              <a:rPr lang="en-GB" sz="3200"/>
              <a:t>• carbon monoxide sensors</a:t>
            </a:r>
            <a:br>
              <a:rPr lang="en-GB" sz="3200"/>
            </a:br>
            <a:br>
              <a:rPr lang="en-GB" sz="3200"/>
            </a:br>
            <a:r>
              <a:rPr lang="en-GB" sz="3200"/>
              <a:t>• meteorological sensors</a:t>
            </a:r>
            <a:br>
              <a:rPr lang="en-GB" sz="3200"/>
            </a:br>
            <a:br>
              <a:rPr lang="en-GB" sz="3200"/>
            </a:br>
            <a:r>
              <a:rPr lang="en-GB" sz="3200"/>
              <a:t>• Ionization chambers</a:t>
            </a:r>
          </a:p>
        </p:txBody>
      </p:sp>
      <p:pic>
        <p:nvPicPr>
          <p:cNvPr id="4" name="Content Placeholder 3" descr="A small orange object with a wire mesh on top&#10;&#10;Description automatically generated">
            <a:extLst>
              <a:ext uri="{FF2B5EF4-FFF2-40B4-BE49-F238E27FC236}">
                <a16:creationId xmlns:a16="http://schemas.microsoft.com/office/drawing/2014/main" id="{7EFA0260-A7F6-F23E-9E57-E0C0AD7CA4BB}"/>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5427863" y="758825"/>
            <a:ext cx="3056104" cy="2554826"/>
          </a:xfrm>
        </p:spPr>
      </p:pic>
      <p:sp>
        <p:nvSpPr>
          <p:cNvPr id="5" name="TextBox 4">
            <a:extLst>
              <a:ext uri="{FF2B5EF4-FFF2-40B4-BE49-F238E27FC236}">
                <a16:creationId xmlns:a16="http://schemas.microsoft.com/office/drawing/2014/main" id="{A6AE363F-7E23-A9B6-B016-EB8FFE44BD2E}"/>
              </a:ext>
            </a:extLst>
          </p:cNvPr>
          <p:cNvSpPr txBox="1"/>
          <p:nvPr/>
        </p:nvSpPr>
        <p:spPr>
          <a:xfrm>
            <a:off x="5427663" y="5513388"/>
            <a:ext cx="5759450" cy="317500"/>
          </a:xfrm>
          <a:prstGeom prst="rect">
            <a:avLst/>
          </a:prstGeom>
        </p:spPr>
        <p:txBody>
          <a:bodyPr lIns="91440" tIns="45720" rIns="91440" bIns="45720" anchor="t">
            <a:normAutofit fontScale="92500" lnSpcReduction="20000"/>
          </a:bodyPr>
          <a:lstStyle/>
          <a:p>
            <a:endParaRPr lang="en-US"/>
          </a:p>
        </p:txBody>
      </p:sp>
      <p:pic>
        <p:nvPicPr>
          <p:cNvPr id="7" name="Picture 6" descr="A blue circuit board with white text and black text&#10;&#10;Description automatically generated">
            <a:extLst>
              <a:ext uri="{FF2B5EF4-FFF2-40B4-BE49-F238E27FC236}">
                <a16:creationId xmlns:a16="http://schemas.microsoft.com/office/drawing/2014/main" id="{37F83957-2E1C-9D06-9430-DE5C42DF92E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908212" y="782436"/>
            <a:ext cx="3203274" cy="2633314"/>
          </a:xfrm>
          <a:prstGeom prst="rect">
            <a:avLst/>
          </a:prstGeom>
        </p:spPr>
      </p:pic>
      <p:sp>
        <p:nvSpPr>
          <p:cNvPr id="8" name="TextBox 7">
            <a:extLst>
              <a:ext uri="{FF2B5EF4-FFF2-40B4-BE49-F238E27FC236}">
                <a16:creationId xmlns:a16="http://schemas.microsoft.com/office/drawing/2014/main" id="{36A12C2F-2274-D633-5812-3A76C0B5E23C}"/>
              </a:ext>
            </a:extLst>
          </p:cNvPr>
          <p:cNvSpPr txBox="1"/>
          <p:nvPr/>
        </p:nvSpPr>
        <p:spPr>
          <a:xfrm>
            <a:off x="7916174" y="4810065"/>
            <a:ext cx="3203275" cy="691311"/>
          </a:xfrm>
          <a:prstGeom prst="rect">
            <a:avLst/>
          </a:prstGeom>
        </p:spPr>
        <p:txBody>
          <a:bodyPr lIns="91440" tIns="45720" rIns="91440" bIns="45720" anchor="t">
            <a:normAutofit/>
          </a:bodyPr>
          <a:lstStyle/>
          <a:p>
            <a:endParaRPr lang="en-US"/>
          </a:p>
        </p:txBody>
      </p:sp>
      <p:pic>
        <p:nvPicPr>
          <p:cNvPr id="13" name="Picture 12" descr="Particulate matter sensor">
            <a:extLst>
              <a:ext uri="{FF2B5EF4-FFF2-40B4-BE49-F238E27FC236}">
                <a16:creationId xmlns:a16="http://schemas.microsoft.com/office/drawing/2014/main" id="{4390CBBB-FC81-66F1-A6BD-BE122C9936B3}"/>
              </a:ext>
            </a:extLst>
          </p:cNvPr>
          <p:cNvPicPr>
            <a:picLocks noChangeAspect="1"/>
          </p:cNvPicPr>
          <p:nvPr/>
        </p:nvPicPr>
        <p:blipFill>
          <a:blip r:embed="rId6"/>
          <a:stretch>
            <a:fillRect/>
          </a:stretch>
        </p:blipFill>
        <p:spPr>
          <a:xfrm>
            <a:off x="7182928" y="4310288"/>
            <a:ext cx="3462066" cy="1946782"/>
          </a:xfrm>
          <a:prstGeom prst="rect">
            <a:avLst/>
          </a:prstGeom>
        </p:spPr>
      </p:pic>
    </p:spTree>
    <p:extLst>
      <p:ext uri="{BB962C8B-B14F-4D97-AF65-F5344CB8AC3E}">
        <p14:creationId xmlns:p14="http://schemas.microsoft.com/office/powerpoint/2010/main" val="3491841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3DC8-2B30-5705-0EE9-5566CE8A297C}"/>
              </a:ext>
            </a:extLst>
          </p:cNvPr>
          <p:cNvSpPr>
            <a:spLocks noGrp="1"/>
          </p:cNvSpPr>
          <p:nvPr>
            <p:ph type="title"/>
          </p:nvPr>
        </p:nvSpPr>
        <p:spPr>
          <a:xfrm>
            <a:off x="758952" y="888348"/>
            <a:ext cx="4808996" cy="4625484"/>
          </a:xfrm>
        </p:spPr>
        <p:txBody>
          <a:bodyPr>
            <a:normAutofit fontScale="90000"/>
          </a:bodyPr>
          <a:lstStyle/>
          <a:p>
            <a:r>
              <a:rPr lang="en-GB" sz="2400" b="1"/>
              <a:t>Benefits  of an  IoT-based  air quality monitoring system :</a:t>
            </a:r>
            <a:br>
              <a:rPr lang="en-GB" sz="2400" b="1"/>
            </a:br>
            <a:br>
              <a:rPr lang="en-GB" sz="2400" b="1"/>
            </a:br>
            <a:r>
              <a:rPr lang="en-GB" sz="2400" b="1"/>
              <a:t>          </a:t>
            </a:r>
            <a:r>
              <a:rPr lang="en-GB" sz="2700">
                <a:ea typeface="+mj-lt"/>
                <a:cs typeface="+mj-lt"/>
              </a:rPr>
              <a:t>One of the key benefits of using an IoT-based air quality monitoring system is improved air quality. By collecting real-time data on air pollutants, these systems can help identify sources of pollution and take action to reduce emissions. This can lead to cleaner air and a healthier environment for everyone. Another benefit is reduced health risks.</a:t>
            </a:r>
            <a:endParaRPr lang="en-GB" sz="2700"/>
          </a:p>
          <a:p>
            <a:endParaRPr lang="en-GB" sz="2700" b="1"/>
          </a:p>
        </p:txBody>
      </p:sp>
      <p:pic>
        <p:nvPicPr>
          <p:cNvPr id="4" name="Content Placeholder 3" descr="CSU scientists monitor air quality from oil and gas development">
            <a:extLst>
              <a:ext uri="{FF2B5EF4-FFF2-40B4-BE49-F238E27FC236}">
                <a16:creationId xmlns:a16="http://schemas.microsoft.com/office/drawing/2014/main" id="{C5827A5C-08D4-5433-0A26-EE192930C663}"/>
              </a:ext>
            </a:extLst>
          </p:cNvPr>
          <p:cNvPicPr>
            <a:picLocks noGrp="1" noChangeAspect="1"/>
          </p:cNvPicPr>
          <p:nvPr>
            <p:ph idx="1"/>
          </p:nvPr>
        </p:nvPicPr>
        <p:blipFill>
          <a:blip r:embed="rId2"/>
          <a:stretch>
            <a:fillRect/>
          </a:stretch>
        </p:blipFill>
        <p:spPr>
          <a:xfrm>
            <a:off x="6531153" y="889000"/>
            <a:ext cx="5076259" cy="5098840"/>
          </a:xfrm>
        </p:spPr>
      </p:pic>
    </p:spTree>
    <p:extLst>
      <p:ext uri="{BB962C8B-B14F-4D97-AF65-F5344CB8AC3E}">
        <p14:creationId xmlns:p14="http://schemas.microsoft.com/office/powerpoint/2010/main" val="2002259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7DE00-6A06-D525-5BAB-E37811EDA594}"/>
              </a:ext>
            </a:extLst>
          </p:cNvPr>
          <p:cNvSpPr>
            <a:spLocks noGrp="1"/>
          </p:cNvSpPr>
          <p:nvPr>
            <p:ph type="title"/>
          </p:nvPr>
        </p:nvSpPr>
        <p:spPr/>
        <p:txBody>
          <a:bodyPr>
            <a:normAutofit/>
          </a:bodyPr>
          <a:lstStyle/>
          <a:p>
            <a:r>
              <a:rPr lang="en-GB" sz="2700">
                <a:ea typeface="+mj-lt"/>
                <a:cs typeface="+mj-lt"/>
              </a:rPr>
              <a:t>In conclusion, an IoT-based air quality monitoring system is a crucial tool in protecting our health and environment. By providing real-time data collection, remote monitoring, and data analysis, it enables us to make informed decisions abo</a:t>
            </a:r>
            <a:r>
              <a:rPr lang="en-GB" sz="2800">
                <a:ea typeface="+mj-lt"/>
                <a:cs typeface="+mj-lt"/>
              </a:rPr>
              <a:t>ut our air quality. With the increasing concerns over air pollution, it is vital that we take action towards improving air quality, and an IoT-based air quality monitoring system can help us achieve this goal.</a:t>
            </a:r>
            <a:endParaRPr lang="en-US" sz="2800"/>
          </a:p>
        </p:txBody>
      </p:sp>
      <p:sp>
        <p:nvSpPr>
          <p:cNvPr id="3" name="Text Placeholder 2">
            <a:extLst>
              <a:ext uri="{FF2B5EF4-FFF2-40B4-BE49-F238E27FC236}">
                <a16:creationId xmlns:a16="http://schemas.microsoft.com/office/drawing/2014/main" id="{E253780F-1140-CC2A-EF90-69EEA2B52828}"/>
              </a:ext>
            </a:extLst>
          </p:cNvPr>
          <p:cNvSpPr>
            <a:spLocks noGrp="1"/>
          </p:cNvSpPr>
          <p:nvPr>
            <p:ph type="body" idx="1"/>
          </p:nvPr>
        </p:nvSpPr>
        <p:spPr/>
        <p:txBody>
          <a:bodyPr>
            <a:normAutofit/>
          </a:bodyPr>
          <a:lstStyle/>
          <a:p>
            <a:r>
              <a:rPr lang="en-GB" sz="3600" b="1"/>
              <a:t>conclusion</a:t>
            </a:r>
            <a:endParaRPr lang="en-US" b="1"/>
          </a:p>
        </p:txBody>
      </p:sp>
    </p:spTree>
    <p:extLst>
      <p:ext uri="{BB962C8B-B14F-4D97-AF65-F5344CB8AC3E}">
        <p14:creationId xmlns:p14="http://schemas.microsoft.com/office/powerpoint/2010/main" val="2100843860"/>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Application>Microsoft Office PowerPoint</Application>
  <PresentationFormat>Widescreen</PresentationFormat>
  <Slides>7</Slides>
  <Notes>1</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HeadlinesVTI</vt:lpstr>
      <vt:lpstr>IOT based air quality monitoring</vt:lpstr>
      <vt:lpstr>Introduction :      In this world With increasing concerns about air pollution and its impact on human health and the environment, it's more important than ever to have accurate and real-time data on air quality. And that's where IoT-based air quality monitoring systems come in.</vt:lpstr>
      <vt:lpstr>Problem statement :       The problem statement is about Increase the number of vehicles hascaused an increase in the pollution level. This increase is affecting nature in many ways. The government wishes to monitor the air pollution index in your city such that they can take action accordingly. </vt:lpstr>
      <vt:lpstr>PowerPoint Presentation</vt:lpstr>
      <vt:lpstr>Sensors to be used :  • particular matter sensors  • carbon monoxide sensors  • meteorological sensors  • Ionization chambers</vt:lpstr>
      <vt:lpstr>Benefits  of an  IoT-based  air quality monitoring system :            One of the key benefits of using an IoT-based air quality monitoring system is improved air quality. By collecting real-time data on air pollutants, these systems can help identify sources of pollution and take action to reduce emissions. This can lead to cleaner air and a healthier environment for everyone. Another benefit is reduced health risks. </vt:lpstr>
      <vt:lpstr>In conclusion, an IoT-based air quality monitoring system is a crucial tool in protecting our health and environment. By providing real-time data collection, remote monitoring, and data analysis, it enables us to make informed decisions about our air quality. With the increasing concerns over air pollution, it is vital that we take action towards improving air quality, and an IoT-based air quality monitoring system can help us achieve this goal.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2023-09-30T13:05:17Z</dcterms:created>
  <dcterms:modified xsi:type="dcterms:W3CDTF">2023-09-30T15:59:36Z</dcterms:modified>
</cp:coreProperties>
</file>