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993300"/>
    <a:srgbClr val="A50021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45CBAB-1415-4C57-873F-4FFE0E6529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ACD65-2104-4EC1-AAB7-AC24B543C639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      Install the app</a:t>
          </a:r>
        </a:p>
      </dgm:t>
    </dgm:pt>
    <dgm:pt modelId="{22814747-4D0F-4C0F-A7FD-96BC12BF77C6}" type="parTrans" cxnId="{FDABF82D-BA48-40AF-984D-725F1E974D04}">
      <dgm:prSet/>
      <dgm:spPr/>
      <dgm:t>
        <a:bodyPr/>
        <a:lstStyle/>
        <a:p>
          <a:endParaRPr lang="en-US"/>
        </a:p>
      </dgm:t>
    </dgm:pt>
    <dgm:pt modelId="{A71B0F05-2AF5-478F-9ABB-E92F6B1552A9}" type="sibTrans" cxnId="{FDABF82D-BA48-40AF-984D-725F1E974D04}">
      <dgm:prSet/>
      <dgm:spPr/>
      <dgm:t>
        <a:bodyPr/>
        <a:lstStyle/>
        <a:p>
          <a:endParaRPr lang="en-US"/>
        </a:p>
      </dgm:t>
    </dgm:pt>
    <dgm:pt modelId="{3716AFBD-509F-4A09-B7B3-A783786849D0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      Sign-up</a:t>
          </a:r>
        </a:p>
      </dgm:t>
    </dgm:pt>
    <dgm:pt modelId="{9C153F11-1CD0-4B04-8004-4DC5170A62DA}" type="parTrans" cxnId="{E2845FB2-8BBC-43AA-93B3-470C03DE49E3}">
      <dgm:prSet/>
      <dgm:spPr/>
      <dgm:t>
        <a:bodyPr/>
        <a:lstStyle/>
        <a:p>
          <a:endParaRPr lang="en-US"/>
        </a:p>
      </dgm:t>
    </dgm:pt>
    <dgm:pt modelId="{4C8E8DFE-B55B-4D88-BC41-D757BEF9A1DE}" type="sibTrans" cxnId="{E2845FB2-8BBC-43AA-93B3-470C03DE49E3}">
      <dgm:prSet/>
      <dgm:spPr/>
      <dgm:t>
        <a:bodyPr/>
        <a:lstStyle/>
        <a:p>
          <a:endParaRPr lang="en-US"/>
        </a:p>
      </dgm:t>
    </dgm:pt>
    <dgm:pt modelId="{D2CA3B09-2786-4343-87F3-F9ED9A013DD8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      About us</a:t>
          </a:r>
        </a:p>
      </dgm:t>
    </dgm:pt>
    <dgm:pt modelId="{27B7E098-9A08-4709-83BA-11C85A25B7C0}" type="parTrans" cxnId="{07781EA9-3C87-4E54-9992-6BA9496C8E4A}">
      <dgm:prSet/>
      <dgm:spPr/>
      <dgm:t>
        <a:bodyPr/>
        <a:lstStyle/>
        <a:p>
          <a:endParaRPr lang="en-US"/>
        </a:p>
      </dgm:t>
    </dgm:pt>
    <dgm:pt modelId="{601DF44A-65E3-48A6-BD06-0456CCB39F23}" type="sibTrans" cxnId="{07781EA9-3C87-4E54-9992-6BA9496C8E4A}">
      <dgm:prSet/>
      <dgm:spPr/>
      <dgm:t>
        <a:bodyPr/>
        <a:lstStyle/>
        <a:p>
          <a:endParaRPr lang="en-US"/>
        </a:p>
      </dgm:t>
    </dgm:pt>
    <dgm:pt modelId="{3BCD85A1-766D-40BB-AB1E-7EB263CC4FD3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      Profile</a:t>
          </a:r>
        </a:p>
      </dgm:t>
    </dgm:pt>
    <dgm:pt modelId="{9FC2BE6F-0546-4E11-8184-9CCD025BB9E1}" type="parTrans" cxnId="{AB9ACC89-FE0A-46BA-8F73-8D9C20E638CA}">
      <dgm:prSet/>
      <dgm:spPr/>
      <dgm:t>
        <a:bodyPr/>
        <a:lstStyle/>
        <a:p>
          <a:endParaRPr lang="en-US"/>
        </a:p>
      </dgm:t>
    </dgm:pt>
    <dgm:pt modelId="{BDD717E6-94DE-431C-AC3E-99D291D6C372}" type="sibTrans" cxnId="{AB9ACC89-FE0A-46BA-8F73-8D9C20E638CA}">
      <dgm:prSet/>
      <dgm:spPr/>
      <dgm:t>
        <a:bodyPr/>
        <a:lstStyle/>
        <a:p>
          <a:endParaRPr lang="en-US"/>
        </a:p>
      </dgm:t>
    </dgm:pt>
    <dgm:pt modelId="{C840EDA6-4641-4271-8187-0E046CBAF33F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      Personal details</a:t>
          </a:r>
        </a:p>
      </dgm:t>
    </dgm:pt>
    <dgm:pt modelId="{81E5E253-61E7-4F39-A53E-DDE59D3176DF}" type="parTrans" cxnId="{424CEB3C-1B62-4DA8-8F11-8C71753AFCB5}">
      <dgm:prSet/>
      <dgm:spPr/>
      <dgm:t>
        <a:bodyPr/>
        <a:lstStyle/>
        <a:p>
          <a:endParaRPr lang="en-US"/>
        </a:p>
      </dgm:t>
    </dgm:pt>
    <dgm:pt modelId="{2B1395DA-003E-4435-8B10-12B86151D9FC}" type="sibTrans" cxnId="{424CEB3C-1B62-4DA8-8F11-8C71753AFCB5}">
      <dgm:prSet/>
      <dgm:spPr/>
      <dgm:t>
        <a:bodyPr/>
        <a:lstStyle/>
        <a:p>
          <a:endParaRPr lang="en-US"/>
        </a:p>
      </dgm:t>
    </dgm:pt>
    <dgm:pt modelId="{6657829B-421D-4895-AF0F-2A406B1B9700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      Bank details</a:t>
          </a:r>
        </a:p>
      </dgm:t>
    </dgm:pt>
    <dgm:pt modelId="{2625F810-AB04-4677-94AD-F93F055BD2CD}" type="parTrans" cxnId="{7B705D6D-16F8-4E50-BEE1-F52DFFDDE33E}">
      <dgm:prSet/>
      <dgm:spPr/>
      <dgm:t>
        <a:bodyPr/>
        <a:lstStyle/>
        <a:p>
          <a:endParaRPr lang="en-US"/>
        </a:p>
      </dgm:t>
    </dgm:pt>
    <dgm:pt modelId="{DD807FE8-E77E-4AE0-887D-DD2FB287E2E5}" type="sibTrans" cxnId="{7B705D6D-16F8-4E50-BEE1-F52DFFDDE33E}">
      <dgm:prSet/>
      <dgm:spPr/>
      <dgm:t>
        <a:bodyPr/>
        <a:lstStyle/>
        <a:p>
          <a:endParaRPr lang="en-US"/>
        </a:p>
      </dgm:t>
    </dgm:pt>
    <dgm:pt modelId="{B83FFDBB-CEF6-4D7E-91DB-BCE635D20C3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      Franchise request details</a:t>
          </a:r>
        </a:p>
      </dgm:t>
    </dgm:pt>
    <dgm:pt modelId="{CC7A8E09-D460-44DA-A5A3-1C8131C2A295}" type="parTrans" cxnId="{485A29FA-EAE3-4FC8-B95C-763F187C17CF}">
      <dgm:prSet/>
      <dgm:spPr/>
      <dgm:t>
        <a:bodyPr/>
        <a:lstStyle/>
        <a:p>
          <a:endParaRPr lang="en-US"/>
        </a:p>
      </dgm:t>
    </dgm:pt>
    <dgm:pt modelId="{82C75013-35C7-4F91-A69D-2D40A98BC9A1}" type="sibTrans" cxnId="{485A29FA-EAE3-4FC8-B95C-763F187C17CF}">
      <dgm:prSet/>
      <dgm:spPr/>
      <dgm:t>
        <a:bodyPr/>
        <a:lstStyle/>
        <a:p>
          <a:endParaRPr lang="en-US"/>
        </a:p>
      </dgm:t>
    </dgm:pt>
    <dgm:pt modelId="{302C7905-E2A2-4EA2-9FE1-7773F32BCE39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7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r>
            <a:rPr lang="en-US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      Franchise image</a:t>
          </a:r>
        </a:p>
      </dgm:t>
    </dgm:pt>
    <dgm:pt modelId="{37B1F403-A456-4498-82EB-659B589B0383}" type="parTrans" cxnId="{FA8951FA-1FE8-4F7D-B6DF-BF2B4097D51F}">
      <dgm:prSet/>
      <dgm:spPr/>
      <dgm:t>
        <a:bodyPr/>
        <a:lstStyle/>
        <a:p>
          <a:endParaRPr lang="en-US"/>
        </a:p>
      </dgm:t>
    </dgm:pt>
    <dgm:pt modelId="{2357B248-3996-4F87-999F-5080E232A084}" type="sibTrans" cxnId="{FA8951FA-1FE8-4F7D-B6DF-BF2B4097D51F}">
      <dgm:prSet/>
      <dgm:spPr/>
      <dgm:t>
        <a:bodyPr/>
        <a:lstStyle/>
        <a:p>
          <a:endParaRPr lang="en-US"/>
        </a:p>
      </dgm:t>
    </dgm:pt>
    <dgm:pt modelId="{62D4FC83-494C-499F-8CCB-FECB8FCBD9FB}" type="pres">
      <dgm:prSet presAssocID="{1745CBAB-1415-4C57-873F-4FFE0E65294C}" presName="linear" presStyleCnt="0">
        <dgm:presLayoutVars>
          <dgm:animLvl val="lvl"/>
          <dgm:resizeHandles val="exact"/>
        </dgm:presLayoutVars>
      </dgm:prSet>
      <dgm:spPr/>
    </dgm:pt>
    <dgm:pt modelId="{3366ABD8-E74A-4151-A806-F1117BFB629C}" type="pres">
      <dgm:prSet presAssocID="{2EBACD65-2104-4EC1-AAB7-AC24B543C63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1B50A88F-2F88-4C91-A2B9-BABEE64EB2AC}" type="pres">
      <dgm:prSet presAssocID="{A71B0F05-2AF5-478F-9ABB-E92F6B1552A9}" presName="spacer" presStyleCnt="0"/>
      <dgm:spPr/>
    </dgm:pt>
    <dgm:pt modelId="{86D67F6D-B7CD-45F0-9411-3C89A35EF253}" type="pres">
      <dgm:prSet presAssocID="{3716AFBD-509F-4A09-B7B3-A783786849D0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8810DDC0-64C4-4F50-9627-F20E61464619}" type="pres">
      <dgm:prSet presAssocID="{4C8E8DFE-B55B-4D88-BC41-D757BEF9A1DE}" presName="spacer" presStyleCnt="0"/>
      <dgm:spPr/>
    </dgm:pt>
    <dgm:pt modelId="{8711433F-CE5D-4A44-9825-A505B19359FB}" type="pres">
      <dgm:prSet presAssocID="{D2CA3B09-2786-4343-87F3-F9ED9A013DD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0C82FC8-5E4E-4439-8E3D-D158BF9343AD}" type="pres">
      <dgm:prSet presAssocID="{601DF44A-65E3-48A6-BD06-0456CCB39F23}" presName="spacer" presStyleCnt="0"/>
      <dgm:spPr/>
    </dgm:pt>
    <dgm:pt modelId="{FBADC5A6-FEC7-4D12-AE34-142D8C03AA98}" type="pres">
      <dgm:prSet presAssocID="{3BCD85A1-766D-40BB-AB1E-7EB263CC4FD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F5BC5DBA-26CA-4D06-81AB-47358DF0FBDD}" type="pres">
      <dgm:prSet presAssocID="{BDD717E6-94DE-431C-AC3E-99D291D6C372}" presName="spacer" presStyleCnt="0"/>
      <dgm:spPr/>
    </dgm:pt>
    <dgm:pt modelId="{3BE6BA4F-02C9-4800-9D24-5988DF547D56}" type="pres">
      <dgm:prSet presAssocID="{C840EDA6-4641-4271-8187-0E046CBAF33F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18F6ABE1-73ED-4853-846D-0387486DC24C}" type="pres">
      <dgm:prSet presAssocID="{2B1395DA-003E-4435-8B10-12B86151D9FC}" presName="spacer" presStyleCnt="0"/>
      <dgm:spPr/>
    </dgm:pt>
    <dgm:pt modelId="{91B872F6-C24A-40E7-8908-AE8DA60B217B}" type="pres">
      <dgm:prSet presAssocID="{6657829B-421D-4895-AF0F-2A406B1B970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5AE79ED-94D8-4755-A0BE-8C34A488A72A}" type="pres">
      <dgm:prSet presAssocID="{DD807FE8-E77E-4AE0-887D-DD2FB287E2E5}" presName="spacer" presStyleCnt="0"/>
      <dgm:spPr/>
    </dgm:pt>
    <dgm:pt modelId="{6606277A-6A2F-434D-92A2-47564EE4734A}" type="pres">
      <dgm:prSet presAssocID="{B83FFDBB-CEF6-4D7E-91DB-BCE635D20C32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1E88A70D-817B-499E-AE52-E79D237ACF36}" type="pres">
      <dgm:prSet presAssocID="{82C75013-35C7-4F91-A69D-2D40A98BC9A1}" presName="spacer" presStyleCnt="0"/>
      <dgm:spPr/>
    </dgm:pt>
    <dgm:pt modelId="{B3355191-7BCD-4173-9D79-2A22755E5DE6}" type="pres">
      <dgm:prSet presAssocID="{302C7905-E2A2-4EA2-9FE1-7773F32BCE39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2394AE0F-8249-40B7-B8AA-1F15444E2D89}" type="presOf" srcId="{3716AFBD-509F-4A09-B7B3-A783786849D0}" destId="{86D67F6D-B7CD-45F0-9411-3C89A35EF253}" srcOrd="0" destOrd="0" presId="urn:microsoft.com/office/officeart/2005/8/layout/vList2"/>
    <dgm:cxn modelId="{FDABF82D-BA48-40AF-984D-725F1E974D04}" srcId="{1745CBAB-1415-4C57-873F-4FFE0E65294C}" destId="{2EBACD65-2104-4EC1-AAB7-AC24B543C639}" srcOrd="0" destOrd="0" parTransId="{22814747-4D0F-4C0F-A7FD-96BC12BF77C6}" sibTransId="{A71B0F05-2AF5-478F-9ABB-E92F6B1552A9}"/>
    <dgm:cxn modelId="{424CEB3C-1B62-4DA8-8F11-8C71753AFCB5}" srcId="{1745CBAB-1415-4C57-873F-4FFE0E65294C}" destId="{C840EDA6-4641-4271-8187-0E046CBAF33F}" srcOrd="4" destOrd="0" parTransId="{81E5E253-61E7-4F39-A53E-DDE59D3176DF}" sibTransId="{2B1395DA-003E-4435-8B10-12B86151D9FC}"/>
    <dgm:cxn modelId="{7B705D6D-16F8-4E50-BEE1-F52DFFDDE33E}" srcId="{1745CBAB-1415-4C57-873F-4FFE0E65294C}" destId="{6657829B-421D-4895-AF0F-2A406B1B9700}" srcOrd="5" destOrd="0" parTransId="{2625F810-AB04-4677-94AD-F93F055BD2CD}" sibTransId="{DD807FE8-E77E-4AE0-887D-DD2FB287E2E5}"/>
    <dgm:cxn modelId="{42481F73-7292-4059-A657-31B9E3EDAEC2}" type="presOf" srcId="{1745CBAB-1415-4C57-873F-4FFE0E65294C}" destId="{62D4FC83-494C-499F-8CCB-FECB8FCBD9FB}" srcOrd="0" destOrd="0" presId="urn:microsoft.com/office/officeart/2005/8/layout/vList2"/>
    <dgm:cxn modelId="{AB9ACC89-FE0A-46BA-8F73-8D9C20E638CA}" srcId="{1745CBAB-1415-4C57-873F-4FFE0E65294C}" destId="{3BCD85A1-766D-40BB-AB1E-7EB263CC4FD3}" srcOrd="3" destOrd="0" parTransId="{9FC2BE6F-0546-4E11-8184-9CCD025BB9E1}" sibTransId="{BDD717E6-94DE-431C-AC3E-99D291D6C372}"/>
    <dgm:cxn modelId="{87A6A798-96B7-4780-8FBF-3C1B573B840A}" type="presOf" srcId="{D2CA3B09-2786-4343-87F3-F9ED9A013DD8}" destId="{8711433F-CE5D-4A44-9825-A505B19359FB}" srcOrd="0" destOrd="0" presId="urn:microsoft.com/office/officeart/2005/8/layout/vList2"/>
    <dgm:cxn modelId="{7384619B-A84F-4C86-8A01-154265A332EC}" type="presOf" srcId="{B83FFDBB-CEF6-4D7E-91DB-BCE635D20C32}" destId="{6606277A-6A2F-434D-92A2-47564EE4734A}" srcOrd="0" destOrd="0" presId="urn:microsoft.com/office/officeart/2005/8/layout/vList2"/>
    <dgm:cxn modelId="{6AEF3D9E-9E49-4E6D-B753-46F30E5AEEAD}" type="presOf" srcId="{C840EDA6-4641-4271-8187-0E046CBAF33F}" destId="{3BE6BA4F-02C9-4800-9D24-5988DF547D56}" srcOrd="0" destOrd="0" presId="urn:microsoft.com/office/officeart/2005/8/layout/vList2"/>
    <dgm:cxn modelId="{2346EFA2-170F-4B02-BD87-EA711C34ADBB}" type="presOf" srcId="{3BCD85A1-766D-40BB-AB1E-7EB263CC4FD3}" destId="{FBADC5A6-FEC7-4D12-AE34-142D8C03AA98}" srcOrd="0" destOrd="0" presId="urn:microsoft.com/office/officeart/2005/8/layout/vList2"/>
    <dgm:cxn modelId="{07781EA9-3C87-4E54-9992-6BA9496C8E4A}" srcId="{1745CBAB-1415-4C57-873F-4FFE0E65294C}" destId="{D2CA3B09-2786-4343-87F3-F9ED9A013DD8}" srcOrd="2" destOrd="0" parTransId="{27B7E098-9A08-4709-83BA-11C85A25B7C0}" sibTransId="{601DF44A-65E3-48A6-BD06-0456CCB39F23}"/>
    <dgm:cxn modelId="{E2845FB2-8BBC-43AA-93B3-470C03DE49E3}" srcId="{1745CBAB-1415-4C57-873F-4FFE0E65294C}" destId="{3716AFBD-509F-4A09-B7B3-A783786849D0}" srcOrd="1" destOrd="0" parTransId="{9C153F11-1CD0-4B04-8004-4DC5170A62DA}" sibTransId="{4C8E8DFE-B55B-4D88-BC41-D757BEF9A1DE}"/>
    <dgm:cxn modelId="{890B2DBD-681C-417F-8889-7CC33C970BCC}" type="presOf" srcId="{302C7905-E2A2-4EA2-9FE1-7773F32BCE39}" destId="{B3355191-7BCD-4173-9D79-2A22755E5DE6}" srcOrd="0" destOrd="0" presId="urn:microsoft.com/office/officeart/2005/8/layout/vList2"/>
    <dgm:cxn modelId="{DBB3C9BE-B6F2-4955-B77C-63A8FC33BF5C}" type="presOf" srcId="{6657829B-421D-4895-AF0F-2A406B1B9700}" destId="{91B872F6-C24A-40E7-8908-AE8DA60B217B}" srcOrd="0" destOrd="0" presId="urn:microsoft.com/office/officeart/2005/8/layout/vList2"/>
    <dgm:cxn modelId="{2E51E1D2-CDD5-4B62-A162-5A2DDD743530}" type="presOf" srcId="{2EBACD65-2104-4EC1-AAB7-AC24B543C639}" destId="{3366ABD8-E74A-4151-A806-F1117BFB629C}" srcOrd="0" destOrd="0" presId="urn:microsoft.com/office/officeart/2005/8/layout/vList2"/>
    <dgm:cxn modelId="{485A29FA-EAE3-4FC8-B95C-763F187C17CF}" srcId="{1745CBAB-1415-4C57-873F-4FFE0E65294C}" destId="{B83FFDBB-CEF6-4D7E-91DB-BCE635D20C32}" srcOrd="6" destOrd="0" parTransId="{CC7A8E09-D460-44DA-A5A3-1C8131C2A295}" sibTransId="{82C75013-35C7-4F91-A69D-2D40A98BC9A1}"/>
    <dgm:cxn modelId="{FA8951FA-1FE8-4F7D-B6DF-BF2B4097D51F}" srcId="{1745CBAB-1415-4C57-873F-4FFE0E65294C}" destId="{302C7905-E2A2-4EA2-9FE1-7773F32BCE39}" srcOrd="7" destOrd="0" parTransId="{37B1F403-A456-4498-82EB-659B589B0383}" sibTransId="{2357B248-3996-4F87-999F-5080E232A084}"/>
    <dgm:cxn modelId="{31529247-B3A7-424A-BF7D-6E4F3F79AC15}" type="presParOf" srcId="{62D4FC83-494C-499F-8CCB-FECB8FCBD9FB}" destId="{3366ABD8-E74A-4151-A806-F1117BFB629C}" srcOrd="0" destOrd="0" presId="urn:microsoft.com/office/officeart/2005/8/layout/vList2"/>
    <dgm:cxn modelId="{3C616282-5C51-44B6-9894-1E1ABC0B9837}" type="presParOf" srcId="{62D4FC83-494C-499F-8CCB-FECB8FCBD9FB}" destId="{1B50A88F-2F88-4C91-A2B9-BABEE64EB2AC}" srcOrd="1" destOrd="0" presId="urn:microsoft.com/office/officeart/2005/8/layout/vList2"/>
    <dgm:cxn modelId="{E1BEBA55-DCF4-4256-A09D-F8C2C4D31321}" type="presParOf" srcId="{62D4FC83-494C-499F-8CCB-FECB8FCBD9FB}" destId="{86D67F6D-B7CD-45F0-9411-3C89A35EF253}" srcOrd="2" destOrd="0" presId="urn:microsoft.com/office/officeart/2005/8/layout/vList2"/>
    <dgm:cxn modelId="{1F4A9CB1-0131-40D2-A91D-11997B2BFD57}" type="presParOf" srcId="{62D4FC83-494C-499F-8CCB-FECB8FCBD9FB}" destId="{8810DDC0-64C4-4F50-9627-F20E61464619}" srcOrd="3" destOrd="0" presId="urn:microsoft.com/office/officeart/2005/8/layout/vList2"/>
    <dgm:cxn modelId="{640B9B60-3D49-4754-872B-ED5918477414}" type="presParOf" srcId="{62D4FC83-494C-499F-8CCB-FECB8FCBD9FB}" destId="{8711433F-CE5D-4A44-9825-A505B19359FB}" srcOrd="4" destOrd="0" presId="urn:microsoft.com/office/officeart/2005/8/layout/vList2"/>
    <dgm:cxn modelId="{A34A754C-6881-4840-BCFA-5F3685BF3158}" type="presParOf" srcId="{62D4FC83-494C-499F-8CCB-FECB8FCBD9FB}" destId="{80C82FC8-5E4E-4439-8E3D-D158BF9343AD}" srcOrd="5" destOrd="0" presId="urn:microsoft.com/office/officeart/2005/8/layout/vList2"/>
    <dgm:cxn modelId="{3567C4B8-939D-4A57-B30E-883267910410}" type="presParOf" srcId="{62D4FC83-494C-499F-8CCB-FECB8FCBD9FB}" destId="{FBADC5A6-FEC7-4D12-AE34-142D8C03AA98}" srcOrd="6" destOrd="0" presId="urn:microsoft.com/office/officeart/2005/8/layout/vList2"/>
    <dgm:cxn modelId="{80592FDB-DAEB-48E5-8F96-2A60C5B309C9}" type="presParOf" srcId="{62D4FC83-494C-499F-8CCB-FECB8FCBD9FB}" destId="{F5BC5DBA-26CA-4D06-81AB-47358DF0FBDD}" srcOrd="7" destOrd="0" presId="urn:microsoft.com/office/officeart/2005/8/layout/vList2"/>
    <dgm:cxn modelId="{8D39C9BC-AE4D-4B45-AA27-48673D034C22}" type="presParOf" srcId="{62D4FC83-494C-499F-8CCB-FECB8FCBD9FB}" destId="{3BE6BA4F-02C9-4800-9D24-5988DF547D56}" srcOrd="8" destOrd="0" presId="urn:microsoft.com/office/officeart/2005/8/layout/vList2"/>
    <dgm:cxn modelId="{132F81C3-75E5-41A6-B2EE-3562A80396BE}" type="presParOf" srcId="{62D4FC83-494C-499F-8CCB-FECB8FCBD9FB}" destId="{18F6ABE1-73ED-4853-846D-0387486DC24C}" srcOrd="9" destOrd="0" presId="urn:microsoft.com/office/officeart/2005/8/layout/vList2"/>
    <dgm:cxn modelId="{D5F4E5BA-D25C-4504-B747-C914EB78CFE5}" type="presParOf" srcId="{62D4FC83-494C-499F-8CCB-FECB8FCBD9FB}" destId="{91B872F6-C24A-40E7-8908-AE8DA60B217B}" srcOrd="10" destOrd="0" presId="urn:microsoft.com/office/officeart/2005/8/layout/vList2"/>
    <dgm:cxn modelId="{D68D25D2-CC11-465C-B8FF-9B45F75FA174}" type="presParOf" srcId="{62D4FC83-494C-499F-8CCB-FECB8FCBD9FB}" destId="{55AE79ED-94D8-4755-A0BE-8C34A488A72A}" srcOrd="11" destOrd="0" presId="urn:microsoft.com/office/officeart/2005/8/layout/vList2"/>
    <dgm:cxn modelId="{87D70757-487B-4D15-9A18-54B9D18AD500}" type="presParOf" srcId="{62D4FC83-494C-499F-8CCB-FECB8FCBD9FB}" destId="{6606277A-6A2F-434D-92A2-47564EE4734A}" srcOrd="12" destOrd="0" presId="urn:microsoft.com/office/officeart/2005/8/layout/vList2"/>
    <dgm:cxn modelId="{5F658173-14BA-4614-AE03-169057F3E90C}" type="presParOf" srcId="{62D4FC83-494C-499F-8CCB-FECB8FCBD9FB}" destId="{1E88A70D-817B-499E-AE52-E79D237ACF36}" srcOrd="13" destOrd="0" presId="urn:microsoft.com/office/officeart/2005/8/layout/vList2"/>
    <dgm:cxn modelId="{F6341844-560B-40EE-AC77-76772A458689}" type="presParOf" srcId="{62D4FC83-494C-499F-8CCB-FECB8FCBD9FB}" destId="{B3355191-7BCD-4173-9D79-2A22755E5DE6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6ABD8-E74A-4151-A806-F1117BFB629C}">
      <dsp:nvSpPr>
        <dsp:cNvPr id="0" name=""/>
        <dsp:cNvSpPr/>
      </dsp:nvSpPr>
      <dsp:spPr>
        <a:xfrm>
          <a:off x="0" y="40530"/>
          <a:ext cx="4694031" cy="551655"/>
        </a:xfrm>
        <a:prstGeom prst="roundRect">
          <a:avLst/>
        </a:prstGeom>
        <a:solidFill>
          <a:schemeClr val="bg1">
            <a:lumMod val="75000"/>
          </a:schemeClr>
        </a:solidFill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      Install the app</a:t>
          </a:r>
        </a:p>
      </dsp:txBody>
      <dsp:txXfrm>
        <a:off x="26930" y="67460"/>
        <a:ext cx="4640171" cy="497795"/>
      </dsp:txXfrm>
    </dsp:sp>
    <dsp:sp modelId="{86D67F6D-B7CD-45F0-9411-3C89A35EF253}">
      <dsp:nvSpPr>
        <dsp:cNvPr id="0" name=""/>
        <dsp:cNvSpPr/>
      </dsp:nvSpPr>
      <dsp:spPr>
        <a:xfrm>
          <a:off x="0" y="658425"/>
          <a:ext cx="4694031" cy="551655"/>
        </a:xfrm>
        <a:prstGeom prst="roundRect">
          <a:avLst/>
        </a:prstGeom>
        <a:solidFill>
          <a:schemeClr val="bg1">
            <a:lumMod val="75000"/>
          </a:schemeClr>
        </a:solidFill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      Sign-up</a:t>
          </a:r>
        </a:p>
      </dsp:txBody>
      <dsp:txXfrm>
        <a:off x="26930" y="685355"/>
        <a:ext cx="4640171" cy="497795"/>
      </dsp:txXfrm>
    </dsp:sp>
    <dsp:sp modelId="{8711433F-CE5D-4A44-9825-A505B19359FB}">
      <dsp:nvSpPr>
        <dsp:cNvPr id="0" name=""/>
        <dsp:cNvSpPr/>
      </dsp:nvSpPr>
      <dsp:spPr>
        <a:xfrm>
          <a:off x="0" y="1276320"/>
          <a:ext cx="4694031" cy="551655"/>
        </a:xfrm>
        <a:prstGeom prst="roundRect">
          <a:avLst/>
        </a:prstGeom>
        <a:solidFill>
          <a:schemeClr val="bg1">
            <a:lumMod val="75000"/>
          </a:schemeClr>
        </a:solidFill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      About us</a:t>
          </a:r>
        </a:p>
      </dsp:txBody>
      <dsp:txXfrm>
        <a:off x="26930" y="1303250"/>
        <a:ext cx="4640171" cy="497795"/>
      </dsp:txXfrm>
    </dsp:sp>
    <dsp:sp modelId="{FBADC5A6-FEC7-4D12-AE34-142D8C03AA98}">
      <dsp:nvSpPr>
        <dsp:cNvPr id="0" name=""/>
        <dsp:cNvSpPr/>
      </dsp:nvSpPr>
      <dsp:spPr>
        <a:xfrm>
          <a:off x="0" y="1894215"/>
          <a:ext cx="4694031" cy="551655"/>
        </a:xfrm>
        <a:prstGeom prst="roundRect">
          <a:avLst/>
        </a:prstGeom>
        <a:solidFill>
          <a:schemeClr val="bg1">
            <a:lumMod val="75000"/>
          </a:schemeClr>
        </a:solidFill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      Profile</a:t>
          </a:r>
        </a:p>
      </dsp:txBody>
      <dsp:txXfrm>
        <a:off x="26930" y="1921145"/>
        <a:ext cx="4640171" cy="497795"/>
      </dsp:txXfrm>
    </dsp:sp>
    <dsp:sp modelId="{3BE6BA4F-02C9-4800-9D24-5988DF547D56}">
      <dsp:nvSpPr>
        <dsp:cNvPr id="0" name=""/>
        <dsp:cNvSpPr/>
      </dsp:nvSpPr>
      <dsp:spPr>
        <a:xfrm>
          <a:off x="0" y="2512110"/>
          <a:ext cx="4694031" cy="551655"/>
        </a:xfrm>
        <a:prstGeom prst="roundRect">
          <a:avLst/>
        </a:prstGeom>
        <a:solidFill>
          <a:schemeClr val="bg1">
            <a:lumMod val="75000"/>
          </a:schemeClr>
        </a:solidFill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      Personal details</a:t>
          </a:r>
        </a:p>
      </dsp:txBody>
      <dsp:txXfrm>
        <a:off x="26930" y="2539040"/>
        <a:ext cx="4640171" cy="497795"/>
      </dsp:txXfrm>
    </dsp:sp>
    <dsp:sp modelId="{91B872F6-C24A-40E7-8908-AE8DA60B217B}">
      <dsp:nvSpPr>
        <dsp:cNvPr id="0" name=""/>
        <dsp:cNvSpPr/>
      </dsp:nvSpPr>
      <dsp:spPr>
        <a:xfrm>
          <a:off x="0" y="3130005"/>
          <a:ext cx="4694031" cy="551655"/>
        </a:xfrm>
        <a:prstGeom prst="roundRect">
          <a:avLst/>
        </a:prstGeom>
        <a:solidFill>
          <a:schemeClr val="bg1">
            <a:lumMod val="75000"/>
          </a:schemeClr>
        </a:solidFill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      Bank details</a:t>
          </a:r>
        </a:p>
      </dsp:txBody>
      <dsp:txXfrm>
        <a:off x="26930" y="3156935"/>
        <a:ext cx="4640171" cy="497795"/>
      </dsp:txXfrm>
    </dsp:sp>
    <dsp:sp modelId="{6606277A-6A2F-434D-92A2-47564EE4734A}">
      <dsp:nvSpPr>
        <dsp:cNvPr id="0" name=""/>
        <dsp:cNvSpPr/>
      </dsp:nvSpPr>
      <dsp:spPr>
        <a:xfrm>
          <a:off x="0" y="3747900"/>
          <a:ext cx="4694031" cy="551655"/>
        </a:xfrm>
        <a:prstGeom prst="roundRect">
          <a:avLst/>
        </a:prstGeom>
        <a:solidFill>
          <a:schemeClr val="bg1">
            <a:lumMod val="75000"/>
          </a:schemeClr>
        </a:solidFill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      Franchise request details</a:t>
          </a:r>
        </a:p>
      </dsp:txBody>
      <dsp:txXfrm>
        <a:off x="26930" y="3774830"/>
        <a:ext cx="4640171" cy="497795"/>
      </dsp:txXfrm>
    </dsp:sp>
    <dsp:sp modelId="{B3355191-7BCD-4173-9D79-2A22755E5DE6}">
      <dsp:nvSpPr>
        <dsp:cNvPr id="0" name=""/>
        <dsp:cNvSpPr/>
      </dsp:nvSpPr>
      <dsp:spPr>
        <a:xfrm>
          <a:off x="0" y="4365795"/>
          <a:ext cx="4694031" cy="551655"/>
        </a:xfrm>
        <a:prstGeom prst="roundRect">
          <a:avLst/>
        </a:prstGeom>
        <a:solidFill>
          <a:schemeClr val="bg1">
            <a:lumMod val="75000"/>
          </a:schemeClr>
        </a:solidFill>
        <a:ln w="635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       Franchise image</a:t>
          </a:r>
        </a:p>
      </dsp:txBody>
      <dsp:txXfrm>
        <a:off x="26930" y="4392725"/>
        <a:ext cx="4640171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5089-2B42-4BDA-998D-1A2207C98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B3059-9806-4C32-BD85-A7AD32D72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6C44-37C3-4A8A-ACCA-8E9AF7F5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721-3DA9-4B07-8793-D7A8ED0AFC0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1D413-7476-4FD3-B8CC-56A8F93F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00594-F9F8-493D-8A49-BA1DA264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C446-F61A-4B0E-BCCF-3B199A93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4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1E88-6716-4407-822B-1C8672B5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17CA6-74A1-47B9-AE21-2DFE3AA53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FE17-8241-4653-8F3C-BA9E4854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721-3DA9-4B07-8793-D7A8ED0AFC0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96878-C528-40E8-8E4A-50C6A914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B4A65-C690-4670-B641-61788578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C446-F61A-4B0E-BCCF-3B199A93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D79F8B-3DF2-46A8-9446-A593111CC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B471D-1972-4DA4-ABCC-CEC16F061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0B2FB-ED0C-40D1-9764-B593ACC6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721-3DA9-4B07-8793-D7A8ED0AFC0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ABDB0-95E4-4ADD-BAA2-3992B150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08800-83EF-4381-9C1F-3D3E5FFDB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C446-F61A-4B0E-BCCF-3B199A93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0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918D-66AE-4B4F-872D-D5F02A32D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E4BB-2E15-40D3-89BD-6B8D2A45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D8C90-010F-4BD6-BC68-60D6897A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721-3DA9-4B07-8793-D7A8ED0AFC0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EA6A0-A344-45D3-8F37-A25677AB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F34B-66DD-4A8E-8240-4362AF53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C446-F61A-4B0E-BCCF-3B199A93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8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8BC4-BF21-43F6-9D5D-2F61E1B0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2039E-6653-4CDA-8E77-7C5379D0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E3E-668C-4723-A3EE-629BEBEC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721-3DA9-4B07-8793-D7A8ED0AFC0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AB7C2-AA98-4E8C-92F9-34983CAB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4D572-67AB-4374-8113-473143A0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C446-F61A-4B0E-BCCF-3B199A93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4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332D-BA3E-4D19-9184-30C3AD4E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7173-43A5-4CCC-AD19-746FD6B04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2FD94-DA4E-4A1A-A6B0-E13CD98E8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F9B1A-C4E6-4140-B036-399A7B1E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721-3DA9-4B07-8793-D7A8ED0AFC0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29C4D-7DF1-4A1C-B40B-08E217B2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7AE41-BE4B-4EAD-BBDA-D6A942B1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C446-F61A-4B0E-BCCF-3B199A93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2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C4D79-2540-4655-81EA-B18FC78D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0F860-73AA-45D0-995A-6C8B62EAF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A55DD-ED96-46CE-ADC2-E24E4A86E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A71F5-F747-44C6-965C-DD7F84448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8EC58-C37D-4D2B-BDF2-B1A0BC7B4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A913D-8A02-463F-8860-75D59925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721-3DA9-4B07-8793-D7A8ED0AFC0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ED9AD-E908-4216-83F2-0E4C8680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B1C430-A972-420D-A48F-49E23A0B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C446-F61A-4B0E-BCCF-3B199A93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3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4A32-198D-4703-AADB-4270F738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2AB60-FAC9-41F2-8A47-E3E2024C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721-3DA9-4B07-8793-D7A8ED0AFC0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93BC8-A04E-4D22-AD4E-D952D5D1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2304B-693E-4AC5-9D1E-7FF5743F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C446-F61A-4B0E-BCCF-3B199A93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2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64AFA-17D9-4465-920F-8375C879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721-3DA9-4B07-8793-D7A8ED0AFC0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3085D-B3F9-430A-BF62-277F9535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50BDA-E572-40B8-857A-0D18E317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C446-F61A-4B0E-BCCF-3B199A93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8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416E-8B2F-4026-ADA0-89774792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FEEDF-9EDB-48CD-BDFC-40E7A1339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72CCF-F832-42AA-8643-822F892BB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DC7D4-4D18-49B0-9611-BD9488D3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721-3DA9-4B07-8793-D7A8ED0AFC0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6E93F-E921-4C63-A70A-DFB51488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49DD4-B4A3-469C-9A1F-0F19D901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C446-F61A-4B0E-BCCF-3B199A93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3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DE1E-AF13-4D57-BE21-FE2D32DD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A9206-821E-48F7-9587-44BA86BC7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1D27B-D85E-4244-9CC6-BE6756415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79C61-A6C9-4CFB-92A0-18514FC6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4A721-3DA9-4B07-8793-D7A8ED0AFC0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F670B-256A-4756-80D6-14DCBC3EF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E910F-C2B2-4297-8086-079A6713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EC446-F61A-4B0E-BCCF-3B199A93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7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E475-C2BF-4F59-BFC6-E2EE21BF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E7616-E1BD-472B-8696-72ECDE208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0481D-E330-47CB-A940-373BCF56A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4A721-3DA9-4B07-8793-D7A8ED0AFC0A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4CAA-5629-4894-9F7B-477200170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C766D-DDDD-4AFC-BFD1-EE251FAF7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EC446-F61A-4B0E-BCCF-3B199A93D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1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12" Type="http://schemas.microsoft.com/office/2007/relationships/hdphoto" Target="../media/hdphoto1.wdp"/><Relationship Id="rId1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roup 505">
            <a:extLst>
              <a:ext uri="{FF2B5EF4-FFF2-40B4-BE49-F238E27FC236}">
                <a16:creationId xmlns:a16="http://schemas.microsoft.com/office/drawing/2014/main" id="{1B252A05-108A-485B-9552-07181480CAC5}"/>
              </a:ext>
            </a:extLst>
          </p:cNvPr>
          <p:cNvGrpSpPr/>
          <p:nvPr/>
        </p:nvGrpSpPr>
        <p:grpSpPr>
          <a:xfrm>
            <a:off x="10137580" y="1994518"/>
            <a:ext cx="4108840" cy="3288065"/>
            <a:chOff x="10137580" y="1994518"/>
            <a:chExt cx="4108840" cy="3288065"/>
          </a:xfrm>
        </p:grpSpPr>
        <p:sp>
          <p:nvSpPr>
            <p:cNvPr id="497" name="Right Triangle 496">
              <a:extLst>
                <a:ext uri="{FF2B5EF4-FFF2-40B4-BE49-F238E27FC236}">
                  <a16:creationId xmlns:a16="http://schemas.microsoft.com/office/drawing/2014/main" id="{0B343639-AE24-4E0A-BED4-7F576EC84C03}"/>
                </a:ext>
              </a:extLst>
            </p:cNvPr>
            <p:cNvSpPr/>
            <p:nvPr/>
          </p:nvSpPr>
          <p:spPr>
            <a:xfrm rot="2615043">
              <a:off x="10137580" y="1994518"/>
              <a:ext cx="3194438" cy="3288064"/>
            </a:xfrm>
            <a:prstGeom prst="rtTriangl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ight Triangle 497">
              <a:extLst>
                <a:ext uri="{FF2B5EF4-FFF2-40B4-BE49-F238E27FC236}">
                  <a16:creationId xmlns:a16="http://schemas.microsoft.com/office/drawing/2014/main" id="{65453862-4088-46E8-8B49-3CEAB230F136}"/>
                </a:ext>
              </a:extLst>
            </p:cNvPr>
            <p:cNvSpPr/>
            <p:nvPr/>
          </p:nvSpPr>
          <p:spPr>
            <a:xfrm rot="2615043">
              <a:off x="10594781" y="1994518"/>
              <a:ext cx="3194438" cy="328806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ight Triangle 498">
              <a:extLst>
                <a:ext uri="{FF2B5EF4-FFF2-40B4-BE49-F238E27FC236}">
                  <a16:creationId xmlns:a16="http://schemas.microsoft.com/office/drawing/2014/main" id="{9660060C-9655-4A1A-A422-D278F5AADC73}"/>
                </a:ext>
              </a:extLst>
            </p:cNvPr>
            <p:cNvSpPr/>
            <p:nvPr/>
          </p:nvSpPr>
          <p:spPr>
            <a:xfrm rot="2615043">
              <a:off x="11051982" y="1994519"/>
              <a:ext cx="3194438" cy="3288064"/>
            </a:xfrm>
            <a:prstGeom prst="rt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1" name="Flowchart: Process 500">
            <a:extLst>
              <a:ext uri="{FF2B5EF4-FFF2-40B4-BE49-F238E27FC236}">
                <a16:creationId xmlns:a16="http://schemas.microsoft.com/office/drawing/2014/main" id="{C15428DE-D014-4DD5-A115-51E27AC76D65}"/>
              </a:ext>
            </a:extLst>
          </p:cNvPr>
          <p:cNvSpPr/>
          <p:nvPr/>
        </p:nvSpPr>
        <p:spPr>
          <a:xfrm>
            <a:off x="244716" y="162406"/>
            <a:ext cx="704850" cy="2368230"/>
          </a:xfrm>
          <a:prstGeom prst="flowChartProcess">
            <a:avLst/>
          </a:prstGeom>
          <a:gradFill flip="none" rotWithShape="1">
            <a:gsLst>
              <a:gs pos="48000">
                <a:schemeClr val="bg2">
                  <a:lumMod val="10000"/>
                </a:schemeClr>
              </a:gs>
              <a:gs pos="88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5B2802A4-F258-463B-8E43-BE370730EEF2}"/>
              </a:ext>
            </a:extLst>
          </p:cNvPr>
          <p:cNvSpPr txBox="1"/>
          <p:nvPr/>
        </p:nvSpPr>
        <p:spPr>
          <a:xfrm>
            <a:off x="3405918" y="2382559"/>
            <a:ext cx="5380165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QnQ </a:t>
            </a:r>
          </a:p>
          <a:p>
            <a:pPr algn="ctr"/>
            <a:r>
              <a:rPr lang="en-IN" sz="6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FRANCHISE</a:t>
            </a:r>
          </a:p>
        </p:txBody>
      </p: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AF43D200-7590-4295-A203-351EECDC60C4}"/>
              </a:ext>
            </a:extLst>
          </p:cNvPr>
          <p:cNvGrpSpPr/>
          <p:nvPr/>
        </p:nvGrpSpPr>
        <p:grpSpPr>
          <a:xfrm>
            <a:off x="1239767" y="-663699"/>
            <a:ext cx="1582673" cy="1652209"/>
            <a:chOff x="142487" y="-1046672"/>
            <a:chExt cx="1582673" cy="1652209"/>
          </a:xfrm>
        </p:grpSpPr>
        <p:sp>
          <p:nvSpPr>
            <p:cNvPr id="509" name="Right Triangle 508">
              <a:extLst>
                <a:ext uri="{FF2B5EF4-FFF2-40B4-BE49-F238E27FC236}">
                  <a16:creationId xmlns:a16="http://schemas.microsoft.com/office/drawing/2014/main" id="{D4421E5D-CF8A-4B11-A14C-564462F197A3}"/>
                </a:ext>
              </a:extLst>
            </p:cNvPr>
            <p:cNvSpPr/>
            <p:nvPr/>
          </p:nvSpPr>
          <p:spPr>
            <a:xfrm rot="18939252">
              <a:off x="142487" y="-967128"/>
              <a:ext cx="1524667" cy="1572665"/>
            </a:xfrm>
            <a:prstGeom prst="rtTriangl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ight Triangle 509">
              <a:extLst>
                <a:ext uri="{FF2B5EF4-FFF2-40B4-BE49-F238E27FC236}">
                  <a16:creationId xmlns:a16="http://schemas.microsoft.com/office/drawing/2014/main" id="{58AF5ED3-092C-453D-B3F4-19B01F741150}"/>
                </a:ext>
              </a:extLst>
            </p:cNvPr>
            <p:cNvSpPr/>
            <p:nvPr/>
          </p:nvSpPr>
          <p:spPr>
            <a:xfrm rot="18986546">
              <a:off x="262871" y="-990358"/>
              <a:ext cx="1462289" cy="134720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ight Triangle 510">
              <a:extLst>
                <a:ext uri="{FF2B5EF4-FFF2-40B4-BE49-F238E27FC236}">
                  <a16:creationId xmlns:a16="http://schemas.microsoft.com/office/drawing/2014/main" id="{78E310D4-5496-4901-8387-BDE40CD352CE}"/>
                </a:ext>
              </a:extLst>
            </p:cNvPr>
            <p:cNvSpPr/>
            <p:nvPr/>
          </p:nvSpPr>
          <p:spPr>
            <a:xfrm rot="18925684">
              <a:off x="311169" y="-1046672"/>
              <a:ext cx="1281616" cy="1244378"/>
            </a:xfrm>
            <a:prstGeom prst="rt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73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2D6A691-9D63-4F08-9D08-B6AC370D11F4}"/>
              </a:ext>
            </a:extLst>
          </p:cNvPr>
          <p:cNvSpPr/>
          <p:nvPr/>
        </p:nvSpPr>
        <p:spPr>
          <a:xfrm rot="16200000">
            <a:off x="3042862" y="3125106"/>
            <a:ext cx="704850" cy="6790573"/>
          </a:xfrm>
          <a:prstGeom prst="flowChartProcess">
            <a:avLst/>
          </a:prstGeom>
          <a:gradFill flip="none" rotWithShape="1">
            <a:gsLst>
              <a:gs pos="37000">
                <a:schemeClr val="bg2">
                  <a:lumMod val="10000"/>
                </a:schemeClr>
              </a:gs>
              <a:gs pos="10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9E5A0E6-306C-4A7F-887A-447BED56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660" y="90727"/>
            <a:ext cx="4553408" cy="83128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FRANCHISE REQUEST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CC39F-A251-4E9B-BE8B-37821194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8864"/>
            <a:ext cx="6766068" cy="5619136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igconsolata" pitchFamily="1" charset="0"/>
              <a:buChar char="♦"/>
              <a:tabLst/>
              <a:defRPr/>
            </a:pP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igconsolata" pitchFamily="1" charset="0"/>
              <a:buChar char="♦"/>
              <a:tabLst/>
              <a:defRPr/>
            </a:pPr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access the 'Franchise Request Details' section above, click on the bar.</a:t>
            </a: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igconsolata" pitchFamily="1" charset="0"/>
              <a:buChar char="♦"/>
              <a:tabLst/>
              <a:defRPr/>
            </a:pPr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 will take you to the 'Update Franchise Details' form. </a:t>
            </a: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igconsolata" pitchFamily="1" charset="0"/>
              <a:buChar char="♦"/>
              <a:tabLst/>
              <a:defRPr/>
            </a:pPr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 the required information by selecting options such as location identification, carpet area, AC fitting, etc., and proceed with the update.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5389E-E861-403B-BD3A-869E9D832BD9}"/>
              </a:ext>
            </a:extLst>
          </p:cNvPr>
          <p:cNvGrpSpPr/>
          <p:nvPr/>
        </p:nvGrpSpPr>
        <p:grpSpPr>
          <a:xfrm>
            <a:off x="142487" y="-1046672"/>
            <a:ext cx="1582673" cy="1652209"/>
            <a:chOff x="142487" y="-1046672"/>
            <a:chExt cx="1582673" cy="1652209"/>
          </a:xfrm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57180C5A-263F-4652-8072-51412087A54C}"/>
                </a:ext>
              </a:extLst>
            </p:cNvPr>
            <p:cNvSpPr/>
            <p:nvPr/>
          </p:nvSpPr>
          <p:spPr>
            <a:xfrm rot="18939252">
              <a:off x="142487" y="-967128"/>
              <a:ext cx="1524667" cy="1572665"/>
            </a:xfrm>
            <a:prstGeom prst="rtTriangl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AB8C5626-6393-4ABC-9EC2-1E568B9A96AC}"/>
                </a:ext>
              </a:extLst>
            </p:cNvPr>
            <p:cNvSpPr/>
            <p:nvPr/>
          </p:nvSpPr>
          <p:spPr>
            <a:xfrm rot="18986546">
              <a:off x="262871" y="-990358"/>
              <a:ext cx="1462289" cy="134720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49FA3F02-7BD4-46DE-AD8C-45CD48A5819B}"/>
                </a:ext>
              </a:extLst>
            </p:cNvPr>
            <p:cNvSpPr/>
            <p:nvPr/>
          </p:nvSpPr>
          <p:spPr>
            <a:xfrm rot="18925684">
              <a:off x="311169" y="-1046672"/>
              <a:ext cx="1281616" cy="1244378"/>
            </a:xfrm>
            <a:prstGeom prst="rt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7EA823-7167-4A3E-98A7-E958C41035E1}"/>
              </a:ext>
            </a:extLst>
          </p:cNvPr>
          <p:cNvGrpSpPr/>
          <p:nvPr/>
        </p:nvGrpSpPr>
        <p:grpSpPr>
          <a:xfrm>
            <a:off x="6807200" y="0"/>
            <a:ext cx="5384800" cy="6858000"/>
            <a:chOff x="6807200" y="0"/>
            <a:chExt cx="53848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0ABED41-0FC7-48BF-898E-C37C12772786}"/>
                </a:ext>
              </a:extLst>
            </p:cNvPr>
            <p:cNvSpPr/>
            <p:nvPr/>
          </p:nvSpPr>
          <p:spPr>
            <a:xfrm>
              <a:off x="6807200" y="0"/>
              <a:ext cx="5384800" cy="6858000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0">
                  <a:schemeClr val="bg2">
                    <a:lumMod val="10000"/>
                    <a:tint val="44500"/>
                    <a:satMod val="160000"/>
                  </a:schemeClr>
                </a:gs>
                <a:gs pos="99000">
                  <a:schemeClr val="bg2">
                    <a:lumMod val="10000"/>
                    <a:tint val="23500"/>
                    <a:satMod val="16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B132C4-DC1F-488F-92F3-13C0C7D1D0C8}"/>
                </a:ext>
              </a:extLst>
            </p:cNvPr>
            <p:cNvSpPr/>
            <p:nvPr/>
          </p:nvSpPr>
          <p:spPr>
            <a:xfrm>
              <a:off x="7020232" y="90727"/>
              <a:ext cx="4970207" cy="6664033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DDE8729-DE3E-4249-BA0D-A2AEC6856CD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08" y="1467704"/>
            <a:ext cx="3291840" cy="9326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991B5D-53B5-4E85-8806-0278C730E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496" y="302472"/>
            <a:ext cx="3950208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4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2D6A691-9D63-4F08-9D08-B6AC370D11F4}"/>
              </a:ext>
            </a:extLst>
          </p:cNvPr>
          <p:cNvSpPr/>
          <p:nvPr/>
        </p:nvSpPr>
        <p:spPr>
          <a:xfrm rot="16200000">
            <a:off x="3042862" y="3125106"/>
            <a:ext cx="704850" cy="6790573"/>
          </a:xfrm>
          <a:prstGeom prst="flowChartProcess">
            <a:avLst/>
          </a:prstGeom>
          <a:gradFill flip="none" rotWithShape="1">
            <a:gsLst>
              <a:gs pos="37000">
                <a:schemeClr val="bg2">
                  <a:lumMod val="10000"/>
                </a:schemeClr>
              </a:gs>
              <a:gs pos="10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9E5A0E6-306C-4A7F-887A-447BED56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660" y="90727"/>
            <a:ext cx="4553408" cy="83128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FRANCHISE IMAGES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CC39F-A251-4E9B-BE8B-37821194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8864"/>
            <a:ext cx="6766068" cy="5619136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igconsolata" pitchFamily="1" charset="0"/>
              <a:buChar char="♦"/>
              <a:tabLst/>
              <a:defRPr/>
            </a:pPr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completing the above details, go to 'Franchise Images.’ </a:t>
            </a: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igconsolata" pitchFamily="1" charset="0"/>
              <a:buChar char="♦"/>
              <a:tabLst/>
              <a:defRPr/>
            </a:pPr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access the 'Franchise Images' section above, click on the bar.</a:t>
            </a: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igconsolata" pitchFamily="1" charset="0"/>
              <a:buChar char="♦"/>
              <a:tabLst/>
              <a:defRPr/>
            </a:pPr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 will take you to the 'Update Bank Details' form.</a:t>
            </a: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igconsolata" pitchFamily="1" charset="0"/>
              <a:buChar char="♦"/>
              <a:tabLst/>
              <a:defRPr/>
            </a:pPr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 and upload the franchise's images and videos, then proceed with the update.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5389E-E861-403B-BD3A-869E9D832BD9}"/>
              </a:ext>
            </a:extLst>
          </p:cNvPr>
          <p:cNvGrpSpPr/>
          <p:nvPr/>
        </p:nvGrpSpPr>
        <p:grpSpPr>
          <a:xfrm>
            <a:off x="142487" y="-1046672"/>
            <a:ext cx="1582673" cy="1652209"/>
            <a:chOff x="142487" y="-1046672"/>
            <a:chExt cx="1582673" cy="1652209"/>
          </a:xfrm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57180C5A-263F-4652-8072-51412087A54C}"/>
                </a:ext>
              </a:extLst>
            </p:cNvPr>
            <p:cNvSpPr/>
            <p:nvPr/>
          </p:nvSpPr>
          <p:spPr>
            <a:xfrm rot="18939252">
              <a:off x="142487" y="-967128"/>
              <a:ext cx="1524667" cy="1572665"/>
            </a:xfrm>
            <a:prstGeom prst="rtTriangl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AB8C5626-6393-4ABC-9EC2-1E568B9A96AC}"/>
                </a:ext>
              </a:extLst>
            </p:cNvPr>
            <p:cNvSpPr/>
            <p:nvPr/>
          </p:nvSpPr>
          <p:spPr>
            <a:xfrm rot="18986546">
              <a:off x="262871" y="-990358"/>
              <a:ext cx="1462289" cy="134720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49FA3F02-7BD4-46DE-AD8C-45CD48A5819B}"/>
                </a:ext>
              </a:extLst>
            </p:cNvPr>
            <p:cNvSpPr/>
            <p:nvPr/>
          </p:nvSpPr>
          <p:spPr>
            <a:xfrm rot="18925684">
              <a:off x="311169" y="-1046672"/>
              <a:ext cx="1281616" cy="1244378"/>
            </a:xfrm>
            <a:prstGeom prst="rt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7EA823-7167-4A3E-98A7-E958C41035E1}"/>
              </a:ext>
            </a:extLst>
          </p:cNvPr>
          <p:cNvGrpSpPr/>
          <p:nvPr/>
        </p:nvGrpSpPr>
        <p:grpSpPr>
          <a:xfrm>
            <a:off x="6807200" y="0"/>
            <a:ext cx="5384800" cy="6858000"/>
            <a:chOff x="6807200" y="0"/>
            <a:chExt cx="53848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0ABED41-0FC7-48BF-898E-C37C12772786}"/>
                </a:ext>
              </a:extLst>
            </p:cNvPr>
            <p:cNvSpPr/>
            <p:nvPr/>
          </p:nvSpPr>
          <p:spPr>
            <a:xfrm>
              <a:off x="6807200" y="0"/>
              <a:ext cx="5384800" cy="6858000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0">
                  <a:schemeClr val="bg2">
                    <a:lumMod val="10000"/>
                    <a:tint val="44500"/>
                    <a:satMod val="160000"/>
                  </a:schemeClr>
                </a:gs>
                <a:gs pos="99000">
                  <a:schemeClr val="bg2">
                    <a:lumMod val="10000"/>
                    <a:tint val="23500"/>
                    <a:satMod val="16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B132C4-DC1F-488F-92F3-13C0C7D1D0C8}"/>
                </a:ext>
              </a:extLst>
            </p:cNvPr>
            <p:cNvSpPr/>
            <p:nvPr/>
          </p:nvSpPr>
          <p:spPr>
            <a:xfrm>
              <a:off x="7020232" y="90727"/>
              <a:ext cx="4970207" cy="6664033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B8C2AF1-9BDF-4A18-A61C-B8E73893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08" y="1527733"/>
            <a:ext cx="3291840" cy="9326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9F07F3-3701-4869-89DB-A84CF743F1F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24496" y="313783"/>
            <a:ext cx="3950208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7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2D6A691-9D63-4F08-9D08-B6AC370D11F4}"/>
              </a:ext>
            </a:extLst>
          </p:cNvPr>
          <p:cNvSpPr/>
          <p:nvPr/>
        </p:nvSpPr>
        <p:spPr>
          <a:xfrm rot="16200000">
            <a:off x="2657903" y="3495247"/>
            <a:ext cx="704850" cy="6020656"/>
          </a:xfrm>
          <a:prstGeom prst="flowChartProcess">
            <a:avLst/>
          </a:prstGeom>
          <a:gradFill flip="none" rotWithShape="1">
            <a:gsLst>
              <a:gs pos="37000">
                <a:schemeClr val="bg2">
                  <a:lumMod val="10000"/>
                </a:schemeClr>
              </a:gs>
              <a:gs pos="10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9E5A0E6-306C-4A7F-887A-447BED56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660" y="90727"/>
            <a:ext cx="4553408" cy="83128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SUCCESSFUL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CC39F-A251-4E9B-BE8B-37821194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39" y="2169159"/>
            <a:ext cx="5896461" cy="1656081"/>
          </a:xfrm>
        </p:spPr>
        <p:txBody>
          <a:bodyPr>
            <a:noAutofit/>
          </a:bodyPr>
          <a:lstStyle/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igconsolata" pitchFamily="1" charset="0"/>
              <a:buChar char="♦"/>
              <a:tabLst/>
              <a:defRPr/>
            </a:pPr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the above details are fully completed and uploaded, it is the "Franchise Team or Assistant" who will reach out and contact you.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5389E-E861-403B-BD3A-869E9D832BD9}"/>
              </a:ext>
            </a:extLst>
          </p:cNvPr>
          <p:cNvGrpSpPr/>
          <p:nvPr/>
        </p:nvGrpSpPr>
        <p:grpSpPr>
          <a:xfrm>
            <a:off x="275223" y="-826105"/>
            <a:ext cx="1582673" cy="1652209"/>
            <a:chOff x="142487" y="-1046672"/>
            <a:chExt cx="1582673" cy="1652209"/>
          </a:xfrm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57180C5A-263F-4652-8072-51412087A54C}"/>
                </a:ext>
              </a:extLst>
            </p:cNvPr>
            <p:cNvSpPr/>
            <p:nvPr/>
          </p:nvSpPr>
          <p:spPr>
            <a:xfrm rot="18939252">
              <a:off x="142487" y="-967128"/>
              <a:ext cx="1524667" cy="1572665"/>
            </a:xfrm>
            <a:prstGeom prst="rtTriangl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AB8C5626-6393-4ABC-9EC2-1E568B9A96AC}"/>
                </a:ext>
              </a:extLst>
            </p:cNvPr>
            <p:cNvSpPr/>
            <p:nvPr/>
          </p:nvSpPr>
          <p:spPr>
            <a:xfrm rot="18986546">
              <a:off x="262871" y="-990358"/>
              <a:ext cx="1462289" cy="134720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49FA3F02-7BD4-46DE-AD8C-45CD48A5819B}"/>
                </a:ext>
              </a:extLst>
            </p:cNvPr>
            <p:cNvSpPr/>
            <p:nvPr/>
          </p:nvSpPr>
          <p:spPr>
            <a:xfrm rot="18925684">
              <a:off x="311169" y="-1046672"/>
              <a:ext cx="1281616" cy="1244378"/>
            </a:xfrm>
            <a:prstGeom prst="rt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A5B2880-6C93-4FCC-808B-1FA05437FC28}"/>
              </a:ext>
            </a:extLst>
          </p:cNvPr>
          <p:cNvGrpSpPr/>
          <p:nvPr/>
        </p:nvGrpSpPr>
        <p:grpSpPr>
          <a:xfrm rot="5400000">
            <a:off x="11400663" y="5002472"/>
            <a:ext cx="1582673" cy="1652209"/>
            <a:chOff x="142487" y="-1046672"/>
            <a:chExt cx="1582673" cy="1652209"/>
          </a:xfrm>
        </p:grpSpPr>
        <p:sp>
          <p:nvSpPr>
            <p:cNvPr id="27" name="Right Triangle 26">
              <a:extLst>
                <a:ext uri="{FF2B5EF4-FFF2-40B4-BE49-F238E27FC236}">
                  <a16:creationId xmlns:a16="http://schemas.microsoft.com/office/drawing/2014/main" id="{81352CCA-8A67-4ACA-BDD8-2646904EB73F}"/>
                </a:ext>
              </a:extLst>
            </p:cNvPr>
            <p:cNvSpPr/>
            <p:nvPr/>
          </p:nvSpPr>
          <p:spPr>
            <a:xfrm rot="18939252">
              <a:off x="142487" y="-967128"/>
              <a:ext cx="1524667" cy="1572665"/>
            </a:xfrm>
            <a:prstGeom prst="rtTriangl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Triangle 28">
              <a:extLst>
                <a:ext uri="{FF2B5EF4-FFF2-40B4-BE49-F238E27FC236}">
                  <a16:creationId xmlns:a16="http://schemas.microsoft.com/office/drawing/2014/main" id="{C0AC905F-24F9-44CC-938F-020174CA3831}"/>
                </a:ext>
              </a:extLst>
            </p:cNvPr>
            <p:cNvSpPr/>
            <p:nvPr/>
          </p:nvSpPr>
          <p:spPr>
            <a:xfrm rot="18986546">
              <a:off x="262871" y="-990358"/>
              <a:ext cx="1462289" cy="134720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Triangle 29">
              <a:extLst>
                <a:ext uri="{FF2B5EF4-FFF2-40B4-BE49-F238E27FC236}">
                  <a16:creationId xmlns:a16="http://schemas.microsoft.com/office/drawing/2014/main" id="{F5D93893-A9C6-4C30-8BB5-F6AD8255A18F}"/>
                </a:ext>
              </a:extLst>
            </p:cNvPr>
            <p:cNvSpPr/>
            <p:nvPr/>
          </p:nvSpPr>
          <p:spPr>
            <a:xfrm rot="18925684">
              <a:off x="311169" y="-1046672"/>
              <a:ext cx="1281616" cy="1244378"/>
            </a:xfrm>
            <a:prstGeom prst="rt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15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roup 505">
            <a:extLst>
              <a:ext uri="{FF2B5EF4-FFF2-40B4-BE49-F238E27FC236}">
                <a16:creationId xmlns:a16="http://schemas.microsoft.com/office/drawing/2014/main" id="{1B252A05-108A-485B-9552-07181480CAC5}"/>
              </a:ext>
            </a:extLst>
          </p:cNvPr>
          <p:cNvGrpSpPr/>
          <p:nvPr/>
        </p:nvGrpSpPr>
        <p:grpSpPr>
          <a:xfrm>
            <a:off x="10137580" y="1994518"/>
            <a:ext cx="4108840" cy="3288065"/>
            <a:chOff x="10137580" y="1994518"/>
            <a:chExt cx="4108840" cy="3288065"/>
          </a:xfrm>
        </p:grpSpPr>
        <p:sp>
          <p:nvSpPr>
            <p:cNvPr id="497" name="Right Triangle 496">
              <a:extLst>
                <a:ext uri="{FF2B5EF4-FFF2-40B4-BE49-F238E27FC236}">
                  <a16:creationId xmlns:a16="http://schemas.microsoft.com/office/drawing/2014/main" id="{0B343639-AE24-4E0A-BED4-7F576EC84C03}"/>
                </a:ext>
              </a:extLst>
            </p:cNvPr>
            <p:cNvSpPr/>
            <p:nvPr/>
          </p:nvSpPr>
          <p:spPr>
            <a:xfrm rot="2615043">
              <a:off x="10137580" y="1994518"/>
              <a:ext cx="3194438" cy="3288064"/>
            </a:xfrm>
            <a:prstGeom prst="rtTriangl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Right Triangle 497">
              <a:extLst>
                <a:ext uri="{FF2B5EF4-FFF2-40B4-BE49-F238E27FC236}">
                  <a16:creationId xmlns:a16="http://schemas.microsoft.com/office/drawing/2014/main" id="{65453862-4088-46E8-8B49-3CEAB230F136}"/>
                </a:ext>
              </a:extLst>
            </p:cNvPr>
            <p:cNvSpPr/>
            <p:nvPr/>
          </p:nvSpPr>
          <p:spPr>
            <a:xfrm rot="2615043">
              <a:off x="10594781" y="1994518"/>
              <a:ext cx="3194438" cy="328806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Right Triangle 498">
              <a:extLst>
                <a:ext uri="{FF2B5EF4-FFF2-40B4-BE49-F238E27FC236}">
                  <a16:creationId xmlns:a16="http://schemas.microsoft.com/office/drawing/2014/main" id="{9660060C-9655-4A1A-A422-D278F5AADC73}"/>
                </a:ext>
              </a:extLst>
            </p:cNvPr>
            <p:cNvSpPr/>
            <p:nvPr/>
          </p:nvSpPr>
          <p:spPr>
            <a:xfrm rot="2615043">
              <a:off x="11051982" y="1994519"/>
              <a:ext cx="3194438" cy="3288064"/>
            </a:xfrm>
            <a:prstGeom prst="rt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1" name="Flowchart: Process 500">
            <a:extLst>
              <a:ext uri="{FF2B5EF4-FFF2-40B4-BE49-F238E27FC236}">
                <a16:creationId xmlns:a16="http://schemas.microsoft.com/office/drawing/2014/main" id="{C15428DE-D014-4DD5-A115-51E27AC76D65}"/>
              </a:ext>
            </a:extLst>
          </p:cNvPr>
          <p:cNvSpPr/>
          <p:nvPr/>
        </p:nvSpPr>
        <p:spPr>
          <a:xfrm>
            <a:off x="244716" y="162406"/>
            <a:ext cx="704850" cy="2368230"/>
          </a:xfrm>
          <a:prstGeom prst="flowChartProcess">
            <a:avLst/>
          </a:prstGeom>
          <a:gradFill flip="none" rotWithShape="1">
            <a:gsLst>
              <a:gs pos="48000">
                <a:schemeClr val="bg2">
                  <a:lumMod val="10000"/>
                </a:schemeClr>
              </a:gs>
              <a:gs pos="88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5B2802A4-F258-463B-8E43-BE370730EEF2}"/>
              </a:ext>
            </a:extLst>
          </p:cNvPr>
          <p:cNvSpPr txBox="1"/>
          <p:nvPr/>
        </p:nvSpPr>
        <p:spPr>
          <a:xfrm>
            <a:off x="618569" y="3586060"/>
            <a:ext cx="5579091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5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034FA3-EDD4-4ACB-B85D-80624B59C403}"/>
              </a:ext>
            </a:extLst>
          </p:cNvPr>
          <p:cNvGrpSpPr/>
          <p:nvPr/>
        </p:nvGrpSpPr>
        <p:grpSpPr>
          <a:xfrm>
            <a:off x="1255007" y="-663699"/>
            <a:ext cx="1582673" cy="1652209"/>
            <a:chOff x="142487" y="-1046672"/>
            <a:chExt cx="1582673" cy="1652209"/>
          </a:xfrm>
        </p:grpSpPr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D1F2623E-8E06-4A04-A7F6-8DEAF5AACDA3}"/>
                </a:ext>
              </a:extLst>
            </p:cNvPr>
            <p:cNvSpPr/>
            <p:nvPr/>
          </p:nvSpPr>
          <p:spPr>
            <a:xfrm rot="18939252">
              <a:off x="142487" y="-967128"/>
              <a:ext cx="1524667" cy="1572665"/>
            </a:xfrm>
            <a:prstGeom prst="rtTriangl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EA9A0CAF-B5CD-4608-917B-1FD732815DC1}"/>
                </a:ext>
              </a:extLst>
            </p:cNvPr>
            <p:cNvSpPr/>
            <p:nvPr/>
          </p:nvSpPr>
          <p:spPr>
            <a:xfrm rot="18986546">
              <a:off x="262871" y="-990358"/>
              <a:ext cx="1462289" cy="134720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E7977740-886E-4ED4-94D6-1B749F80E1E2}"/>
                </a:ext>
              </a:extLst>
            </p:cNvPr>
            <p:cNvSpPr/>
            <p:nvPr/>
          </p:nvSpPr>
          <p:spPr>
            <a:xfrm rot="18925684">
              <a:off x="311169" y="-1046672"/>
              <a:ext cx="1281616" cy="1244378"/>
            </a:xfrm>
            <a:prstGeom prst="rt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6912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2D6A691-9D63-4F08-9D08-B6AC370D11F4}"/>
              </a:ext>
            </a:extLst>
          </p:cNvPr>
          <p:cNvSpPr/>
          <p:nvPr/>
        </p:nvSpPr>
        <p:spPr>
          <a:xfrm rot="16200000">
            <a:off x="3042862" y="3110288"/>
            <a:ext cx="704850" cy="6790573"/>
          </a:xfrm>
          <a:prstGeom prst="flowChartProcess">
            <a:avLst/>
          </a:prstGeom>
          <a:gradFill flip="none" rotWithShape="1">
            <a:gsLst>
              <a:gs pos="37000">
                <a:schemeClr val="bg2">
                  <a:lumMod val="10000"/>
                </a:schemeClr>
              </a:gs>
              <a:gs pos="10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224436-CDEE-427C-A1A2-89B42B0751E6}"/>
              </a:ext>
            </a:extLst>
          </p:cNvPr>
          <p:cNvGrpSpPr/>
          <p:nvPr/>
        </p:nvGrpSpPr>
        <p:grpSpPr>
          <a:xfrm>
            <a:off x="142487" y="-1046672"/>
            <a:ext cx="1582673" cy="1652209"/>
            <a:chOff x="142487" y="-1046672"/>
            <a:chExt cx="1582673" cy="1652209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41E3423E-3DD0-4035-B132-1533C1F050B9}"/>
                </a:ext>
              </a:extLst>
            </p:cNvPr>
            <p:cNvSpPr/>
            <p:nvPr/>
          </p:nvSpPr>
          <p:spPr>
            <a:xfrm rot="18939252">
              <a:off x="142487" y="-967128"/>
              <a:ext cx="1524667" cy="1572665"/>
            </a:xfrm>
            <a:prstGeom prst="rtTriangl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42F714AF-0136-4989-8B1E-0503A072D103}"/>
                </a:ext>
              </a:extLst>
            </p:cNvPr>
            <p:cNvSpPr/>
            <p:nvPr/>
          </p:nvSpPr>
          <p:spPr>
            <a:xfrm rot="18986546">
              <a:off x="262871" y="-990358"/>
              <a:ext cx="1462289" cy="134720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FDDDD88E-3072-4FD2-9A7E-D3CA265A3AAD}"/>
                </a:ext>
              </a:extLst>
            </p:cNvPr>
            <p:cNvSpPr/>
            <p:nvPr/>
          </p:nvSpPr>
          <p:spPr>
            <a:xfrm rot="18925684">
              <a:off x="311169" y="-1046672"/>
              <a:ext cx="1281616" cy="1244378"/>
            </a:xfrm>
            <a:prstGeom prst="rt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C9E5A0E6-306C-4A7F-887A-447BED56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193" y="116653"/>
            <a:ext cx="3963606" cy="83128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9910644-D0EA-426A-9B2E-E184AF3F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96" y="1818723"/>
            <a:ext cx="6297182" cy="3048000"/>
          </a:xfrm>
        </p:spPr>
        <p:txBody>
          <a:bodyPr>
            <a:normAutofit/>
          </a:bodyPr>
          <a:lstStyle/>
          <a:p>
            <a:pPr>
              <a:buFont typeface="Ligconsolata" pitchFamily="1" charset="0"/>
              <a:buChar char="♦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Pharma QnQ franchise is a business model in which a pharmaceutical company grants a license to another party to sell its products and services in a designated area. </a:t>
            </a:r>
          </a:p>
          <a:p>
            <a:pPr>
              <a:buFont typeface="Ligconsolata" pitchFamily="1" charset="0"/>
              <a:buChar char="♦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model, the franchisee is accountable for the marketing, sales, and distribution of the products within their assigned territory.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832E2D-5C85-40AA-AF5E-4F57092D57F5}"/>
              </a:ext>
            </a:extLst>
          </p:cNvPr>
          <p:cNvGrpSpPr/>
          <p:nvPr/>
        </p:nvGrpSpPr>
        <p:grpSpPr>
          <a:xfrm>
            <a:off x="6807200" y="0"/>
            <a:ext cx="5384800" cy="6858000"/>
            <a:chOff x="6807200" y="0"/>
            <a:chExt cx="53848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EFABDD-CB62-4861-9AEE-A0E9CFBA77B7}"/>
                </a:ext>
              </a:extLst>
            </p:cNvPr>
            <p:cNvSpPr/>
            <p:nvPr/>
          </p:nvSpPr>
          <p:spPr>
            <a:xfrm>
              <a:off x="6807200" y="0"/>
              <a:ext cx="5384800" cy="6858000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0">
                  <a:schemeClr val="bg2">
                    <a:lumMod val="10000"/>
                    <a:tint val="44500"/>
                    <a:satMod val="160000"/>
                  </a:schemeClr>
                </a:gs>
                <a:gs pos="99000">
                  <a:schemeClr val="bg2">
                    <a:lumMod val="10000"/>
                    <a:tint val="23500"/>
                    <a:satMod val="16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591089-4F5F-4E6F-BA58-6CB22BED9EF1}"/>
                </a:ext>
              </a:extLst>
            </p:cNvPr>
            <p:cNvSpPr/>
            <p:nvPr/>
          </p:nvSpPr>
          <p:spPr>
            <a:xfrm>
              <a:off x="7287342" y="675212"/>
              <a:ext cx="4424516" cy="5507575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0AC9308-34D7-44D3-943B-34317465791E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7064" y="914399"/>
              <a:ext cx="4005072" cy="502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52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2D6A691-9D63-4F08-9D08-B6AC370D11F4}"/>
              </a:ext>
            </a:extLst>
          </p:cNvPr>
          <p:cNvSpPr/>
          <p:nvPr/>
        </p:nvSpPr>
        <p:spPr>
          <a:xfrm rot="16200000">
            <a:off x="3042863" y="3139925"/>
            <a:ext cx="704850" cy="6790573"/>
          </a:xfrm>
          <a:prstGeom prst="flowChartProcess">
            <a:avLst/>
          </a:prstGeom>
          <a:gradFill flip="none" rotWithShape="1">
            <a:gsLst>
              <a:gs pos="37000">
                <a:schemeClr val="bg2">
                  <a:lumMod val="10000"/>
                </a:schemeClr>
              </a:gs>
              <a:gs pos="10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9E5A0E6-306C-4A7F-887A-447BED56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174" y="56793"/>
            <a:ext cx="3960179" cy="83128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69532EA-75C7-4B48-B8B2-CADBCF610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406469"/>
              </p:ext>
            </p:extLst>
          </p:nvPr>
        </p:nvGraphicFramePr>
        <p:xfrm>
          <a:off x="1436446" y="1084257"/>
          <a:ext cx="4694031" cy="4957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6A7B2C76-236D-4362-A792-54A562542427}"/>
              </a:ext>
            </a:extLst>
          </p:cNvPr>
          <p:cNvGrpSpPr/>
          <p:nvPr/>
        </p:nvGrpSpPr>
        <p:grpSpPr>
          <a:xfrm>
            <a:off x="6807200" y="0"/>
            <a:ext cx="5384800" cy="6858000"/>
            <a:chOff x="6807200" y="0"/>
            <a:chExt cx="53848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EFABDD-CB62-4861-9AEE-A0E9CFBA77B7}"/>
                </a:ext>
              </a:extLst>
            </p:cNvPr>
            <p:cNvSpPr/>
            <p:nvPr/>
          </p:nvSpPr>
          <p:spPr>
            <a:xfrm>
              <a:off x="6807200" y="0"/>
              <a:ext cx="5384800" cy="6858000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0">
                  <a:schemeClr val="bg2">
                    <a:lumMod val="10000"/>
                    <a:tint val="44500"/>
                    <a:satMod val="160000"/>
                  </a:schemeClr>
                </a:gs>
                <a:gs pos="99000">
                  <a:schemeClr val="bg2">
                    <a:lumMod val="10000"/>
                    <a:tint val="23500"/>
                    <a:satMod val="16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591089-4F5F-4E6F-BA58-6CB22BED9EF1}"/>
                </a:ext>
              </a:extLst>
            </p:cNvPr>
            <p:cNvSpPr/>
            <p:nvPr/>
          </p:nvSpPr>
          <p:spPr>
            <a:xfrm>
              <a:off x="7287342" y="675212"/>
              <a:ext cx="4424516" cy="5507575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0AC9308-34D7-44D3-943B-343174657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97064" y="888080"/>
              <a:ext cx="4005072" cy="502920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876D8EC-32BC-4D95-BE8C-8AB50578992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98026" y="1778684"/>
            <a:ext cx="457200" cy="457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300A78F-2ADE-4691-9B80-F22EA7811B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25" y="1164787"/>
            <a:ext cx="457200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ADD5D-AC20-4067-A8E4-F1A49411BC1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88376" y="2481348"/>
            <a:ext cx="365760" cy="3657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21A31C-8A68-4278-A2E2-E218A47E056F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A5002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9251" y="3064252"/>
            <a:ext cx="457200" cy="457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D86F9E7-9682-4802-8F6A-A2EBEB741A9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9251" y="3606745"/>
            <a:ext cx="457200" cy="457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DD778FB-0A71-4643-BE19-2E85404CC08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19251" y="4256180"/>
            <a:ext cx="457200" cy="457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C1DFD2A-066D-4DD6-9802-08840D0B9137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6315"/>
                    </a14:imgEffect>
                    <a14:imgEffect>
                      <a14:saturation sat="107000"/>
                    </a14:imgEffect>
                    <a14:imgEffect>
                      <a14:brightnessContrast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9251" y="4869156"/>
            <a:ext cx="457200" cy="457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CE25A3A-A978-4E74-B762-6365137E3605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19251" y="5455697"/>
            <a:ext cx="457200" cy="4572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C421F6FE-C5D1-48F7-AC47-80508D509406}"/>
              </a:ext>
            </a:extLst>
          </p:cNvPr>
          <p:cNvGrpSpPr/>
          <p:nvPr/>
        </p:nvGrpSpPr>
        <p:grpSpPr>
          <a:xfrm>
            <a:off x="142487" y="-1046672"/>
            <a:ext cx="1582673" cy="1652209"/>
            <a:chOff x="142487" y="-1046672"/>
            <a:chExt cx="1582673" cy="1652209"/>
          </a:xfrm>
        </p:grpSpPr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B9451187-B11C-41D1-B593-53EBD437E8F2}"/>
                </a:ext>
              </a:extLst>
            </p:cNvPr>
            <p:cNvSpPr/>
            <p:nvPr/>
          </p:nvSpPr>
          <p:spPr>
            <a:xfrm rot="18939252">
              <a:off x="142487" y="-967128"/>
              <a:ext cx="1524667" cy="1572665"/>
            </a:xfrm>
            <a:prstGeom prst="rtTriangl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ight Triangle 35">
              <a:extLst>
                <a:ext uri="{FF2B5EF4-FFF2-40B4-BE49-F238E27FC236}">
                  <a16:creationId xmlns:a16="http://schemas.microsoft.com/office/drawing/2014/main" id="{16A44214-C27C-4621-B9B1-0ACAA3ACD471}"/>
                </a:ext>
              </a:extLst>
            </p:cNvPr>
            <p:cNvSpPr/>
            <p:nvPr/>
          </p:nvSpPr>
          <p:spPr>
            <a:xfrm rot="18986546">
              <a:off x="262871" y="-990358"/>
              <a:ext cx="1462289" cy="134720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5E80085E-DDB4-48D7-89B0-3828BAE6D161}"/>
                </a:ext>
              </a:extLst>
            </p:cNvPr>
            <p:cNvSpPr/>
            <p:nvPr/>
          </p:nvSpPr>
          <p:spPr>
            <a:xfrm rot="18925684">
              <a:off x="311169" y="-1046672"/>
              <a:ext cx="1281616" cy="1244378"/>
            </a:xfrm>
            <a:prstGeom prst="rt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589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2D6A691-9D63-4F08-9D08-B6AC370D11F4}"/>
              </a:ext>
            </a:extLst>
          </p:cNvPr>
          <p:cNvSpPr/>
          <p:nvPr/>
        </p:nvSpPr>
        <p:spPr>
          <a:xfrm rot="16200000">
            <a:off x="3042863" y="3139925"/>
            <a:ext cx="704850" cy="6790573"/>
          </a:xfrm>
          <a:prstGeom prst="flowChartProcess">
            <a:avLst/>
          </a:prstGeom>
          <a:gradFill flip="none" rotWithShape="1">
            <a:gsLst>
              <a:gs pos="37000">
                <a:schemeClr val="bg2">
                  <a:lumMod val="10000"/>
                </a:schemeClr>
              </a:gs>
              <a:gs pos="10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9E5A0E6-306C-4A7F-887A-447BED56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40" y="90727"/>
            <a:ext cx="4365828" cy="83128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THE APP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CC39F-A251-4E9B-BE8B-37821194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1381"/>
            <a:ext cx="6766068" cy="579625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the Google Play Store.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 for "QnQ Franchise" in the Google Play Store.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the app on your device.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5389E-E861-403B-BD3A-869E9D832BD9}"/>
              </a:ext>
            </a:extLst>
          </p:cNvPr>
          <p:cNvGrpSpPr/>
          <p:nvPr/>
        </p:nvGrpSpPr>
        <p:grpSpPr>
          <a:xfrm>
            <a:off x="142487" y="-1046672"/>
            <a:ext cx="1582673" cy="1652209"/>
            <a:chOff x="142487" y="-1046672"/>
            <a:chExt cx="1582673" cy="1652209"/>
          </a:xfrm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57180C5A-263F-4652-8072-51412087A54C}"/>
                </a:ext>
              </a:extLst>
            </p:cNvPr>
            <p:cNvSpPr/>
            <p:nvPr/>
          </p:nvSpPr>
          <p:spPr>
            <a:xfrm rot="18939252">
              <a:off x="142487" y="-967128"/>
              <a:ext cx="1524667" cy="1572665"/>
            </a:xfrm>
            <a:prstGeom prst="rtTriangl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AB8C5626-6393-4ABC-9EC2-1E568B9A96AC}"/>
                </a:ext>
              </a:extLst>
            </p:cNvPr>
            <p:cNvSpPr/>
            <p:nvPr/>
          </p:nvSpPr>
          <p:spPr>
            <a:xfrm rot="18986546">
              <a:off x="262871" y="-990358"/>
              <a:ext cx="1462289" cy="134720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49FA3F02-7BD4-46DE-AD8C-45CD48A5819B}"/>
                </a:ext>
              </a:extLst>
            </p:cNvPr>
            <p:cNvSpPr/>
            <p:nvPr/>
          </p:nvSpPr>
          <p:spPr>
            <a:xfrm rot="18925684">
              <a:off x="311169" y="-1046672"/>
              <a:ext cx="1281616" cy="1244378"/>
            </a:xfrm>
            <a:prstGeom prst="rt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7EA823-7167-4A3E-98A7-E958C41035E1}"/>
              </a:ext>
            </a:extLst>
          </p:cNvPr>
          <p:cNvGrpSpPr/>
          <p:nvPr/>
        </p:nvGrpSpPr>
        <p:grpSpPr>
          <a:xfrm>
            <a:off x="6807200" y="0"/>
            <a:ext cx="5384800" cy="6858000"/>
            <a:chOff x="6807200" y="0"/>
            <a:chExt cx="53848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0ABED41-0FC7-48BF-898E-C37C12772786}"/>
                </a:ext>
              </a:extLst>
            </p:cNvPr>
            <p:cNvSpPr/>
            <p:nvPr/>
          </p:nvSpPr>
          <p:spPr>
            <a:xfrm>
              <a:off x="6807200" y="0"/>
              <a:ext cx="5384800" cy="6858000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0">
                  <a:schemeClr val="bg2">
                    <a:lumMod val="10000"/>
                    <a:tint val="44500"/>
                    <a:satMod val="160000"/>
                  </a:schemeClr>
                </a:gs>
                <a:gs pos="99000">
                  <a:schemeClr val="bg2">
                    <a:lumMod val="10000"/>
                    <a:tint val="23500"/>
                    <a:satMod val="16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B132C4-DC1F-488F-92F3-13C0C7D1D0C8}"/>
                </a:ext>
              </a:extLst>
            </p:cNvPr>
            <p:cNvSpPr/>
            <p:nvPr/>
          </p:nvSpPr>
          <p:spPr>
            <a:xfrm>
              <a:off x="7287342" y="675212"/>
              <a:ext cx="4424516" cy="5507575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CAB521D-7866-45E9-A8BC-C0FBF1691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97064" y="906785"/>
              <a:ext cx="4005072" cy="50292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C0E3F75-1546-4610-B42E-E2E19A2E1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24" y="2890946"/>
            <a:ext cx="3495337" cy="3291840"/>
          </a:xfrm>
          <a:prstGeom prst="rect">
            <a:avLst/>
          </a:prstGeom>
          <a:ln w="38100" cap="sq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490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2D6A691-9D63-4F08-9D08-B6AC370D11F4}"/>
              </a:ext>
            </a:extLst>
          </p:cNvPr>
          <p:cNvSpPr/>
          <p:nvPr/>
        </p:nvSpPr>
        <p:spPr>
          <a:xfrm rot="16200000">
            <a:off x="3042863" y="3139925"/>
            <a:ext cx="704850" cy="6790573"/>
          </a:xfrm>
          <a:prstGeom prst="flowChartProcess">
            <a:avLst/>
          </a:prstGeom>
          <a:gradFill flip="none" rotWithShape="1">
            <a:gsLst>
              <a:gs pos="37000">
                <a:schemeClr val="bg2">
                  <a:lumMod val="10000"/>
                </a:schemeClr>
              </a:gs>
              <a:gs pos="10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9E5A0E6-306C-4A7F-887A-447BED56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40" y="90727"/>
            <a:ext cx="4365828" cy="83128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SIGN-UP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CC39F-A251-4E9B-BE8B-37821194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8864"/>
            <a:ext cx="6766068" cy="5619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Libre Barcode 128 Text" pitchFamily="2" charset="0"/>
              <a:buChar char="►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have an account,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 in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your email and password.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Libre Barcode 128 Text" pitchFamily="2" charset="0"/>
              <a:buChar char="►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users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please complete the account details form below.</a:t>
            </a:r>
            <a:endParaRPr lang="en-US" sz="2200" kern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Font typeface="Ligconsolata" pitchFamily="1" charset="0"/>
              <a:buChar char="♦"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Font typeface="Ligconsolata" pitchFamily="1" charset="0"/>
              <a:buChar char="♦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Ligconsolata" pitchFamily="1" charset="0"/>
              <a:buChar char="♦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no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Ligconsolata" pitchFamily="1" charset="0"/>
              <a:buChar char="♦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Email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Ligconsolata" pitchFamily="1" charset="0"/>
              <a:buChar char="♦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Ligconsolata" pitchFamily="1" charset="0"/>
              <a:buChar char="♦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City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Ligconsolata" pitchFamily="1" charset="0"/>
              <a:buChar char="♦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 code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Ligconsolata" pitchFamily="1" charset="0"/>
              <a:buChar char="♦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 of franchise expected.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Ligconsolata" pitchFamily="1" charset="0"/>
              <a:buChar char="♦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 code of franchise expected.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5389E-E861-403B-BD3A-869E9D832BD9}"/>
              </a:ext>
            </a:extLst>
          </p:cNvPr>
          <p:cNvGrpSpPr/>
          <p:nvPr/>
        </p:nvGrpSpPr>
        <p:grpSpPr>
          <a:xfrm>
            <a:off x="142487" y="-1046672"/>
            <a:ext cx="1582673" cy="1652209"/>
            <a:chOff x="142487" y="-1046672"/>
            <a:chExt cx="1582673" cy="1652209"/>
          </a:xfrm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57180C5A-263F-4652-8072-51412087A54C}"/>
                </a:ext>
              </a:extLst>
            </p:cNvPr>
            <p:cNvSpPr/>
            <p:nvPr/>
          </p:nvSpPr>
          <p:spPr>
            <a:xfrm rot="18939252">
              <a:off x="142487" y="-967128"/>
              <a:ext cx="1524667" cy="1572665"/>
            </a:xfrm>
            <a:prstGeom prst="rtTriangl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AB8C5626-6393-4ABC-9EC2-1E568B9A96AC}"/>
                </a:ext>
              </a:extLst>
            </p:cNvPr>
            <p:cNvSpPr/>
            <p:nvPr/>
          </p:nvSpPr>
          <p:spPr>
            <a:xfrm rot="18986546">
              <a:off x="262871" y="-990358"/>
              <a:ext cx="1462289" cy="134720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49FA3F02-7BD4-46DE-AD8C-45CD48A5819B}"/>
                </a:ext>
              </a:extLst>
            </p:cNvPr>
            <p:cNvSpPr/>
            <p:nvPr/>
          </p:nvSpPr>
          <p:spPr>
            <a:xfrm rot="18925684">
              <a:off x="311169" y="-1046672"/>
              <a:ext cx="1281616" cy="1244378"/>
            </a:xfrm>
            <a:prstGeom prst="rt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7EA823-7167-4A3E-98A7-E958C41035E1}"/>
              </a:ext>
            </a:extLst>
          </p:cNvPr>
          <p:cNvGrpSpPr/>
          <p:nvPr/>
        </p:nvGrpSpPr>
        <p:grpSpPr>
          <a:xfrm>
            <a:off x="6807200" y="0"/>
            <a:ext cx="5384800" cy="6858000"/>
            <a:chOff x="6807200" y="0"/>
            <a:chExt cx="53848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0ABED41-0FC7-48BF-898E-C37C12772786}"/>
                </a:ext>
              </a:extLst>
            </p:cNvPr>
            <p:cNvSpPr/>
            <p:nvPr/>
          </p:nvSpPr>
          <p:spPr>
            <a:xfrm>
              <a:off x="6807200" y="0"/>
              <a:ext cx="5384800" cy="6858000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0">
                  <a:schemeClr val="bg2">
                    <a:lumMod val="10000"/>
                    <a:tint val="44500"/>
                    <a:satMod val="160000"/>
                  </a:schemeClr>
                </a:gs>
                <a:gs pos="99000">
                  <a:schemeClr val="bg2">
                    <a:lumMod val="10000"/>
                    <a:tint val="23500"/>
                    <a:satMod val="16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B132C4-DC1F-488F-92F3-13C0C7D1D0C8}"/>
                </a:ext>
              </a:extLst>
            </p:cNvPr>
            <p:cNvSpPr/>
            <p:nvPr/>
          </p:nvSpPr>
          <p:spPr>
            <a:xfrm>
              <a:off x="7020232" y="90727"/>
              <a:ext cx="4970207" cy="6664033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8F0032A-0B4A-4B8F-B084-ED374CF5E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0836" y="318409"/>
            <a:ext cx="3948661" cy="62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2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2D6A691-9D63-4F08-9D08-B6AC370D11F4}"/>
              </a:ext>
            </a:extLst>
          </p:cNvPr>
          <p:cNvSpPr/>
          <p:nvPr/>
        </p:nvSpPr>
        <p:spPr>
          <a:xfrm rot="16200000">
            <a:off x="3042862" y="3125106"/>
            <a:ext cx="704850" cy="6790573"/>
          </a:xfrm>
          <a:prstGeom prst="flowChartProcess">
            <a:avLst/>
          </a:prstGeom>
          <a:gradFill flip="none" rotWithShape="1">
            <a:gsLst>
              <a:gs pos="37000">
                <a:schemeClr val="bg2">
                  <a:lumMod val="10000"/>
                </a:schemeClr>
              </a:gs>
              <a:gs pos="10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9E5A0E6-306C-4A7F-887A-447BED56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40" y="90727"/>
            <a:ext cx="4365828" cy="83128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CC39F-A251-4E9B-BE8B-37821194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8864"/>
            <a:ext cx="6766068" cy="5619136"/>
          </a:xfrm>
        </p:spPr>
        <p:txBody>
          <a:bodyPr>
            <a:noAutofit/>
          </a:bodyPr>
          <a:lstStyle/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igconsolata" pitchFamily="1" charset="0"/>
              <a:buChar char="♦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successfully signing up, users are welcomed with the 'About Us' section, where our "Vision and Mission" are highlighted.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5389E-E861-403B-BD3A-869E9D832BD9}"/>
              </a:ext>
            </a:extLst>
          </p:cNvPr>
          <p:cNvGrpSpPr/>
          <p:nvPr/>
        </p:nvGrpSpPr>
        <p:grpSpPr>
          <a:xfrm>
            <a:off x="142487" y="-1046672"/>
            <a:ext cx="1582673" cy="1652209"/>
            <a:chOff x="142487" y="-1046672"/>
            <a:chExt cx="1582673" cy="1652209"/>
          </a:xfrm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57180C5A-263F-4652-8072-51412087A54C}"/>
                </a:ext>
              </a:extLst>
            </p:cNvPr>
            <p:cNvSpPr/>
            <p:nvPr/>
          </p:nvSpPr>
          <p:spPr>
            <a:xfrm rot="18939252">
              <a:off x="142487" y="-967128"/>
              <a:ext cx="1524667" cy="1572665"/>
            </a:xfrm>
            <a:prstGeom prst="rtTriangl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AB8C5626-6393-4ABC-9EC2-1E568B9A96AC}"/>
                </a:ext>
              </a:extLst>
            </p:cNvPr>
            <p:cNvSpPr/>
            <p:nvPr/>
          </p:nvSpPr>
          <p:spPr>
            <a:xfrm rot="18986546">
              <a:off x="262871" y="-990358"/>
              <a:ext cx="1462289" cy="134720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49FA3F02-7BD4-46DE-AD8C-45CD48A5819B}"/>
                </a:ext>
              </a:extLst>
            </p:cNvPr>
            <p:cNvSpPr/>
            <p:nvPr/>
          </p:nvSpPr>
          <p:spPr>
            <a:xfrm rot="18925684">
              <a:off x="311169" y="-1046672"/>
              <a:ext cx="1281616" cy="1244378"/>
            </a:xfrm>
            <a:prstGeom prst="rt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7EA823-7167-4A3E-98A7-E958C41035E1}"/>
              </a:ext>
            </a:extLst>
          </p:cNvPr>
          <p:cNvGrpSpPr/>
          <p:nvPr/>
        </p:nvGrpSpPr>
        <p:grpSpPr>
          <a:xfrm>
            <a:off x="6807200" y="0"/>
            <a:ext cx="5384800" cy="6858000"/>
            <a:chOff x="6807200" y="0"/>
            <a:chExt cx="53848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0ABED41-0FC7-48BF-898E-C37C12772786}"/>
                </a:ext>
              </a:extLst>
            </p:cNvPr>
            <p:cNvSpPr/>
            <p:nvPr/>
          </p:nvSpPr>
          <p:spPr>
            <a:xfrm>
              <a:off x="6807200" y="0"/>
              <a:ext cx="5384800" cy="6858000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0">
                  <a:schemeClr val="bg2">
                    <a:lumMod val="10000"/>
                    <a:tint val="44500"/>
                    <a:satMod val="160000"/>
                  </a:schemeClr>
                </a:gs>
                <a:gs pos="99000">
                  <a:schemeClr val="bg2">
                    <a:lumMod val="10000"/>
                    <a:tint val="23500"/>
                    <a:satMod val="16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B132C4-DC1F-488F-92F3-13C0C7D1D0C8}"/>
                </a:ext>
              </a:extLst>
            </p:cNvPr>
            <p:cNvSpPr/>
            <p:nvPr/>
          </p:nvSpPr>
          <p:spPr>
            <a:xfrm>
              <a:off x="7020232" y="90727"/>
              <a:ext cx="4970207" cy="6664033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79B54CD-3AFC-42CF-B2F3-AFC74ADE0A0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6" y="313783"/>
            <a:ext cx="3950208" cy="62179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C3A7C9-A31D-4625-9BFD-0380BE478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8" b="9428"/>
          <a:stretch/>
        </p:blipFill>
        <p:spPr>
          <a:xfrm>
            <a:off x="717296" y="3289031"/>
            <a:ext cx="5485139" cy="289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1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2D6A691-9D63-4F08-9D08-B6AC370D11F4}"/>
              </a:ext>
            </a:extLst>
          </p:cNvPr>
          <p:cNvSpPr/>
          <p:nvPr/>
        </p:nvSpPr>
        <p:spPr>
          <a:xfrm rot="16200000">
            <a:off x="3042862" y="3125106"/>
            <a:ext cx="704850" cy="6790573"/>
          </a:xfrm>
          <a:prstGeom prst="flowChartProcess">
            <a:avLst/>
          </a:prstGeom>
          <a:gradFill flip="none" rotWithShape="1">
            <a:gsLst>
              <a:gs pos="37000">
                <a:schemeClr val="bg2">
                  <a:lumMod val="10000"/>
                </a:schemeClr>
              </a:gs>
              <a:gs pos="10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9E5A0E6-306C-4A7F-887A-447BED56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240" y="90727"/>
            <a:ext cx="4365828" cy="83128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PROFILE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CC39F-A251-4E9B-BE8B-37821194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8864"/>
            <a:ext cx="6766068" cy="5619136"/>
          </a:xfrm>
        </p:spPr>
        <p:txBody>
          <a:bodyPr>
            <a:noAutofit/>
          </a:bodyPr>
          <a:lstStyle/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igconsolata" pitchFamily="1" charset="0"/>
              <a:buChar char="♦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'About Us,' it displays 'Profile,' and below it shows 'Personal Details,' 'Bank Details,' 'Franchise Request Details,' and 'Franchise Images.'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5389E-E861-403B-BD3A-869E9D832BD9}"/>
              </a:ext>
            </a:extLst>
          </p:cNvPr>
          <p:cNvGrpSpPr/>
          <p:nvPr/>
        </p:nvGrpSpPr>
        <p:grpSpPr>
          <a:xfrm>
            <a:off x="142487" y="-1046672"/>
            <a:ext cx="1582673" cy="1652209"/>
            <a:chOff x="142487" y="-1046672"/>
            <a:chExt cx="1582673" cy="1652209"/>
          </a:xfrm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57180C5A-263F-4652-8072-51412087A54C}"/>
                </a:ext>
              </a:extLst>
            </p:cNvPr>
            <p:cNvSpPr/>
            <p:nvPr/>
          </p:nvSpPr>
          <p:spPr>
            <a:xfrm rot="18939252">
              <a:off x="142487" y="-967128"/>
              <a:ext cx="1524667" cy="1572665"/>
            </a:xfrm>
            <a:prstGeom prst="rtTriangl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AB8C5626-6393-4ABC-9EC2-1E568B9A96AC}"/>
                </a:ext>
              </a:extLst>
            </p:cNvPr>
            <p:cNvSpPr/>
            <p:nvPr/>
          </p:nvSpPr>
          <p:spPr>
            <a:xfrm rot="18986546">
              <a:off x="262871" y="-990358"/>
              <a:ext cx="1462289" cy="134720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49FA3F02-7BD4-46DE-AD8C-45CD48A5819B}"/>
                </a:ext>
              </a:extLst>
            </p:cNvPr>
            <p:cNvSpPr/>
            <p:nvPr/>
          </p:nvSpPr>
          <p:spPr>
            <a:xfrm rot="18925684">
              <a:off x="311169" y="-1046672"/>
              <a:ext cx="1281616" cy="1244378"/>
            </a:xfrm>
            <a:prstGeom prst="rt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7EA823-7167-4A3E-98A7-E958C41035E1}"/>
              </a:ext>
            </a:extLst>
          </p:cNvPr>
          <p:cNvGrpSpPr/>
          <p:nvPr/>
        </p:nvGrpSpPr>
        <p:grpSpPr>
          <a:xfrm>
            <a:off x="6807200" y="0"/>
            <a:ext cx="5384800" cy="6858000"/>
            <a:chOff x="6807200" y="0"/>
            <a:chExt cx="53848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0ABED41-0FC7-48BF-898E-C37C12772786}"/>
                </a:ext>
              </a:extLst>
            </p:cNvPr>
            <p:cNvSpPr/>
            <p:nvPr/>
          </p:nvSpPr>
          <p:spPr>
            <a:xfrm>
              <a:off x="6807200" y="0"/>
              <a:ext cx="5384800" cy="6858000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0">
                  <a:schemeClr val="bg2">
                    <a:lumMod val="10000"/>
                    <a:tint val="44500"/>
                    <a:satMod val="160000"/>
                  </a:schemeClr>
                </a:gs>
                <a:gs pos="99000">
                  <a:schemeClr val="bg2">
                    <a:lumMod val="10000"/>
                    <a:tint val="23500"/>
                    <a:satMod val="16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B132C4-DC1F-488F-92F3-13C0C7D1D0C8}"/>
                </a:ext>
              </a:extLst>
            </p:cNvPr>
            <p:cNvSpPr/>
            <p:nvPr/>
          </p:nvSpPr>
          <p:spPr>
            <a:xfrm>
              <a:off x="7020232" y="90727"/>
              <a:ext cx="4970207" cy="6664033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F5D2F55-04EA-4A59-A7D4-EB0D0AA6A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6" y="302472"/>
            <a:ext cx="3950208" cy="6217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E2284C-2A9C-42FA-8B9C-07B42D761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087" y="3254501"/>
            <a:ext cx="5486400" cy="289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2D6A691-9D63-4F08-9D08-B6AC370D11F4}"/>
              </a:ext>
            </a:extLst>
          </p:cNvPr>
          <p:cNvSpPr/>
          <p:nvPr/>
        </p:nvSpPr>
        <p:spPr>
          <a:xfrm rot="16200000">
            <a:off x="3042862" y="3125106"/>
            <a:ext cx="704850" cy="6790573"/>
          </a:xfrm>
          <a:prstGeom prst="flowChartProcess">
            <a:avLst/>
          </a:prstGeom>
          <a:gradFill flip="none" rotWithShape="1">
            <a:gsLst>
              <a:gs pos="37000">
                <a:schemeClr val="bg2">
                  <a:lumMod val="10000"/>
                </a:schemeClr>
              </a:gs>
              <a:gs pos="10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9E5A0E6-306C-4A7F-887A-447BED56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660" y="90727"/>
            <a:ext cx="4553408" cy="83128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CC39F-A251-4E9B-BE8B-37821194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8864"/>
            <a:ext cx="6766068" cy="5619136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igconsolata" pitchFamily="1" charset="0"/>
              <a:buChar char="♦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access the 'Personal Details' section above, click on the bar. </a:t>
            </a: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igconsolata" pitchFamily="1" charset="0"/>
              <a:buChar char="♦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will take you to the 'Update Personal Details' enquiry form.</a:t>
            </a: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igconsolata" pitchFamily="1" charset="0"/>
              <a:buChar char="♦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Enter the required form details and proceed with the update.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5389E-E861-403B-BD3A-869E9D832BD9}"/>
              </a:ext>
            </a:extLst>
          </p:cNvPr>
          <p:cNvGrpSpPr/>
          <p:nvPr/>
        </p:nvGrpSpPr>
        <p:grpSpPr>
          <a:xfrm>
            <a:off x="142487" y="-1046672"/>
            <a:ext cx="1582673" cy="1652209"/>
            <a:chOff x="142487" y="-1046672"/>
            <a:chExt cx="1582673" cy="1652209"/>
          </a:xfrm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57180C5A-263F-4652-8072-51412087A54C}"/>
                </a:ext>
              </a:extLst>
            </p:cNvPr>
            <p:cNvSpPr/>
            <p:nvPr/>
          </p:nvSpPr>
          <p:spPr>
            <a:xfrm rot="18939252">
              <a:off x="142487" y="-967128"/>
              <a:ext cx="1524667" cy="1572665"/>
            </a:xfrm>
            <a:prstGeom prst="rtTriangl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AB8C5626-6393-4ABC-9EC2-1E568B9A96AC}"/>
                </a:ext>
              </a:extLst>
            </p:cNvPr>
            <p:cNvSpPr/>
            <p:nvPr/>
          </p:nvSpPr>
          <p:spPr>
            <a:xfrm rot="18986546">
              <a:off x="262871" y="-990358"/>
              <a:ext cx="1462289" cy="134720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49FA3F02-7BD4-46DE-AD8C-45CD48A5819B}"/>
                </a:ext>
              </a:extLst>
            </p:cNvPr>
            <p:cNvSpPr/>
            <p:nvPr/>
          </p:nvSpPr>
          <p:spPr>
            <a:xfrm rot="18925684">
              <a:off x="311169" y="-1046672"/>
              <a:ext cx="1281616" cy="1244378"/>
            </a:xfrm>
            <a:prstGeom prst="rt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7EA823-7167-4A3E-98A7-E958C41035E1}"/>
              </a:ext>
            </a:extLst>
          </p:cNvPr>
          <p:cNvGrpSpPr/>
          <p:nvPr/>
        </p:nvGrpSpPr>
        <p:grpSpPr>
          <a:xfrm>
            <a:off x="6807200" y="0"/>
            <a:ext cx="5384800" cy="6858000"/>
            <a:chOff x="6807200" y="0"/>
            <a:chExt cx="53848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0ABED41-0FC7-48BF-898E-C37C12772786}"/>
                </a:ext>
              </a:extLst>
            </p:cNvPr>
            <p:cNvSpPr/>
            <p:nvPr/>
          </p:nvSpPr>
          <p:spPr>
            <a:xfrm>
              <a:off x="6807200" y="0"/>
              <a:ext cx="5384800" cy="6858000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0">
                  <a:schemeClr val="bg2">
                    <a:lumMod val="10000"/>
                    <a:tint val="44500"/>
                    <a:satMod val="160000"/>
                  </a:schemeClr>
                </a:gs>
                <a:gs pos="99000">
                  <a:schemeClr val="bg2">
                    <a:lumMod val="10000"/>
                    <a:tint val="23500"/>
                    <a:satMod val="16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B132C4-DC1F-488F-92F3-13C0C7D1D0C8}"/>
                </a:ext>
              </a:extLst>
            </p:cNvPr>
            <p:cNvSpPr/>
            <p:nvPr/>
          </p:nvSpPr>
          <p:spPr>
            <a:xfrm>
              <a:off x="7020232" y="90727"/>
              <a:ext cx="4970207" cy="6664033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8C654CF-D60B-4D58-8A46-A7C5AE73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6" y="313783"/>
            <a:ext cx="3950208" cy="62179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9910F6-627A-43FF-A7EF-6019E97DD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114" y="1517671"/>
            <a:ext cx="3291840" cy="93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7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2D6A691-9D63-4F08-9D08-B6AC370D11F4}"/>
              </a:ext>
            </a:extLst>
          </p:cNvPr>
          <p:cNvSpPr/>
          <p:nvPr/>
        </p:nvSpPr>
        <p:spPr>
          <a:xfrm rot="16200000">
            <a:off x="3042862" y="3125106"/>
            <a:ext cx="704850" cy="6790573"/>
          </a:xfrm>
          <a:prstGeom prst="flowChartProcess">
            <a:avLst/>
          </a:prstGeom>
          <a:gradFill flip="none" rotWithShape="1">
            <a:gsLst>
              <a:gs pos="37000">
                <a:schemeClr val="bg2">
                  <a:lumMod val="10000"/>
                </a:schemeClr>
              </a:gs>
              <a:gs pos="10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9E5A0E6-306C-4A7F-887A-447BED56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660" y="90727"/>
            <a:ext cx="4553408" cy="83128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 DETAILS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CC39F-A251-4E9B-BE8B-37821194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8864"/>
            <a:ext cx="6766068" cy="5619136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igconsolata" pitchFamily="1" charset="0"/>
              <a:buChar char="♦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access the 'Bank Details' section above, click on the bar. </a:t>
            </a: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igconsolata" pitchFamily="1" charset="0"/>
              <a:buChar char="♦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will take you to the 'Update Bank Details' form.</a:t>
            </a:r>
          </a:p>
          <a:p>
            <a:pPr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igconsolata" pitchFamily="1" charset="0"/>
              <a:buChar char="♦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 the necessary details such as account number, PAN number, Aadhaar number, etc., and proceed with the update.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75389E-E861-403B-BD3A-869E9D832BD9}"/>
              </a:ext>
            </a:extLst>
          </p:cNvPr>
          <p:cNvGrpSpPr/>
          <p:nvPr/>
        </p:nvGrpSpPr>
        <p:grpSpPr>
          <a:xfrm>
            <a:off x="142487" y="-1046672"/>
            <a:ext cx="1582673" cy="1652209"/>
            <a:chOff x="142487" y="-1046672"/>
            <a:chExt cx="1582673" cy="1652209"/>
          </a:xfrm>
        </p:grpSpPr>
        <p:sp>
          <p:nvSpPr>
            <p:cNvPr id="24" name="Right Triangle 23">
              <a:extLst>
                <a:ext uri="{FF2B5EF4-FFF2-40B4-BE49-F238E27FC236}">
                  <a16:creationId xmlns:a16="http://schemas.microsoft.com/office/drawing/2014/main" id="{57180C5A-263F-4652-8072-51412087A54C}"/>
                </a:ext>
              </a:extLst>
            </p:cNvPr>
            <p:cNvSpPr/>
            <p:nvPr/>
          </p:nvSpPr>
          <p:spPr>
            <a:xfrm rot="18939252">
              <a:off x="142487" y="-967128"/>
              <a:ext cx="1524667" cy="1572665"/>
            </a:xfrm>
            <a:prstGeom prst="rtTriangle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AB8C5626-6393-4ABC-9EC2-1E568B9A96AC}"/>
                </a:ext>
              </a:extLst>
            </p:cNvPr>
            <p:cNvSpPr/>
            <p:nvPr/>
          </p:nvSpPr>
          <p:spPr>
            <a:xfrm rot="18986546">
              <a:off x="262871" y="-990358"/>
              <a:ext cx="1462289" cy="1347206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49FA3F02-7BD4-46DE-AD8C-45CD48A5819B}"/>
                </a:ext>
              </a:extLst>
            </p:cNvPr>
            <p:cNvSpPr/>
            <p:nvPr/>
          </p:nvSpPr>
          <p:spPr>
            <a:xfrm rot="18925684">
              <a:off x="311169" y="-1046672"/>
              <a:ext cx="1281616" cy="1244378"/>
            </a:xfrm>
            <a:prstGeom prst="rt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7EA823-7167-4A3E-98A7-E958C41035E1}"/>
              </a:ext>
            </a:extLst>
          </p:cNvPr>
          <p:cNvGrpSpPr/>
          <p:nvPr/>
        </p:nvGrpSpPr>
        <p:grpSpPr>
          <a:xfrm>
            <a:off x="6807200" y="0"/>
            <a:ext cx="5384800" cy="6858000"/>
            <a:chOff x="6807200" y="0"/>
            <a:chExt cx="5384800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0ABED41-0FC7-48BF-898E-C37C12772786}"/>
                </a:ext>
              </a:extLst>
            </p:cNvPr>
            <p:cNvSpPr/>
            <p:nvPr/>
          </p:nvSpPr>
          <p:spPr>
            <a:xfrm>
              <a:off x="6807200" y="0"/>
              <a:ext cx="5384800" cy="6858000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0">
                  <a:schemeClr val="bg2">
                    <a:lumMod val="10000"/>
                    <a:tint val="44500"/>
                    <a:satMod val="160000"/>
                  </a:schemeClr>
                </a:gs>
                <a:gs pos="99000">
                  <a:schemeClr val="bg2">
                    <a:lumMod val="10000"/>
                    <a:tint val="23500"/>
                    <a:satMod val="16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B132C4-DC1F-488F-92F3-13C0C7D1D0C8}"/>
                </a:ext>
              </a:extLst>
            </p:cNvPr>
            <p:cNvSpPr/>
            <p:nvPr/>
          </p:nvSpPr>
          <p:spPr>
            <a:xfrm>
              <a:off x="7020232" y="90727"/>
              <a:ext cx="4970207" cy="6664033"/>
            </a:xfrm>
            <a:prstGeom prst="rect">
              <a:avLst/>
            </a:prstGeom>
            <a:no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ACEAC30-BE95-4F7C-86F5-1D87728223E8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835"/>
          <a:stretch/>
        </p:blipFill>
        <p:spPr>
          <a:xfrm>
            <a:off x="1749367" y="1590286"/>
            <a:ext cx="3291840" cy="9326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6B7FC3-7B4C-461B-9549-0C1D299B7C3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524496" y="313783"/>
            <a:ext cx="3950208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72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445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Libre Barcode 128 Text</vt:lpstr>
      <vt:lpstr>Ligconsolata</vt:lpstr>
      <vt:lpstr>Tahoma</vt:lpstr>
      <vt:lpstr>Office Theme</vt:lpstr>
      <vt:lpstr>PowerPoint Presentation</vt:lpstr>
      <vt:lpstr>SUMMARY</vt:lpstr>
      <vt:lpstr>CONTENTS</vt:lpstr>
      <vt:lpstr>INSTALL THE APP</vt:lpstr>
      <vt:lpstr>SIGN-UP</vt:lpstr>
      <vt:lpstr>ABOUT US</vt:lpstr>
      <vt:lpstr>PROFILE</vt:lpstr>
      <vt:lpstr>PERSONAL DETAILS</vt:lpstr>
      <vt:lpstr>BANK DETAILS</vt:lpstr>
      <vt:lpstr>FRANCHISE REQUEST DETAILS</vt:lpstr>
      <vt:lpstr>FRANCHISE IMAGES</vt:lpstr>
      <vt:lpstr>SUCCESSFUL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105</cp:revision>
  <dcterms:created xsi:type="dcterms:W3CDTF">2024-01-05T06:48:18Z</dcterms:created>
  <dcterms:modified xsi:type="dcterms:W3CDTF">2024-01-06T09:06:08Z</dcterms:modified>
</cp:coreProperties>
</file>