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Saravana Kumar" userId="4ab8db69ed8dbe68" providerId="LiveId" clId="{4F296283-0A32-4DCD-A2F5-0AADDA6B62B9}"/>
    <pc:docChg chg="undo custSel modSld">
      <pc:chgData name="Dr Saravana Kumar" userId="4ab8db69ed8dbe68" providerId="LiveId" clId="{4F296283-0A32-4DCD-A2F5-0AADDA6B62B9}" dt="2024-07-23T01:30:13.164" v="9" actId="26606"/>
      <pc:docMkLst>
        <pc:docMk/>
      </pc:docMkLst>
      <pc:sldChg chg="addSp delSp modSp mod modMedia setBg delAnim">
        <pc:chgData name="Dr Saravana Kumar" userId="4ab8db69ed8dbe68" providerId="LiveId" clId="{4F296283-0A32-4DCD-A2F5-0AADDA6B62B9}" dt="2024-07-23T01:30:13.164" v="9" actId="26606"/>
        <pc:sldMkLst>
          <pc:docMk/>
          <pc:sldMk cId="1989029033" sldId="256"/>
        </pc:sldMkLst>
        <pc:spChg chg="mod">
          <ac:chgData name="Dr Saravana Kumar" userId="4ab8db69ed8dbe68" providerId="LiveId" clId="{4F296283-0A32-4DCD-A2F5-0AADDA6B62B9}" dt="2024-07-23T01:30:13.164" v="9" actId="26606"/>
          <ac:spMkLst>
            <pc:docMk/>
            <pc:sldMk cId="1989029033" sldId="256"/>
            <ac:spMk id="2" creationId="{BC101E34-15BC-A919-24F9-0E99A0FAA851}"/>
          </ac:spMkLst>
        </pc:spChg>
        <pc:spChg chg="mod">
          <ac:chgData name="Dr Saravana Kumar" userId="4ab8db69ed8dbe68" providerId="LiveId" clId="{4F296283-0A32-4DCD-A2F5-0AADDA6B62B9}" dt="2024-07-23T01:30:13.164" v="9" actId="26606"/>
          <ac:spMkLst>
            <pc:docMk/>
            <pc:sldMk cId="1989029033" sldId="256"/>
            <ac:spMk id="3" creationId="{858D5AB4-FE8E-350E-22A6-475B24366DAD}"/>
          </ac:spMkLst>
        </pc:spChg>
        <pc:spChg chg="add del">
          <ac:chgData name="Dr Saravana Kumar" userId="4ab8db69ed8dbe68" providerId="LiveId" clId="{4F296283-0A32-4DCD-A2F5-0AADDA6B62B9}" dt="2024-07-23T01:30:13.164" v="9" actId="26606"/>
          <ac:spMkLst>
            <pc:docMk/>
            <pc:sldMk cId="1989029033" sldId="256"/>
            <ac:spMk id="9" creationId="{E0AE394F-AFF1-4485-AF1F-7387A2F041AA}"/>
          </ac:spMkLst>
        </pc:spChg>
        <pc:spChg chg="add del">
          <ac:chgData name="Dr Saravana Kumar" userId="4ab8db69ed8dbe68" providerId="LiveId" clId="{4F296283-0A32-4DCD-A2F5-0AADDA6B62B9}" dt="2024-07-23T01:30:13.164" v="9" actId="26606"/>
          <ac:spMkLst>
            <pc:docMk/>
            <pc:sldMk cId="1989029033" sldId="256"/>
            <ac:spMk id="11" creationId="{5683D043-25BB-4AC9-8130-641179672614}"/>
          </ac:spMkLst>
        </pc:spChg>
        <pc:spChg chg="add del">
          <ac:chgData name="Dr Saravana Kumar" userId="4ab8db69ed8dbe68" providerId="LiveId" clId="{4F296283-0A32-4DCD-A2F5-0AADDA6B62B9}" dt="2024-07-23T01:30:13.164" v="9" actId="26606"/>
          <ac:spMkLst>
            <pc:docMk/>
            <pc:sldMk cId="1989029033" sldId="256"/>
            <ac:spMk id="13" creationId="{AA61CCAC-6875-474C-8E9E-F57ABF078C2B}"/>
          </ac:spMkLst>
        </pc:spChg>
        <pc:picChg chg="add del mod">
          <ac:chgData name="Dr Saravana Kumar" userId="4ab8db69ed8dbe68" providerId="LiveId" clId="{4F296283-0A32-4DCD-A2F5-0AADDA6B62B9}" dt="2024-07-23T01:30:13.164" v="9" actId="26606"/>
          <ac:picMkLst>
            <pc:docMk/>
            <pc:sldMk cId="1989029033" sldId="256"/>
            <ac:picMk id="5" creationId="{6D77673A-F935-C0EB-C9F6-5C17249A218D}"/>
          </ac:picMkLst>
        </pc:picChg>
      </pc:sldChg>
      <pc:sldChg chg="addSp delSp modSp mod setBg">
        <pc:chgData name="Dr Saravana Kumar" userId="4ab8db69ed8dbe68" providerId="LiveId" clId="{4F296283-0A32-4DCD-A2F5-0AADDA6B62B9}" dt="2024-07-23T01:30:04.570" v="8" actId="26606"/>
        <pc:sldMkLst>
          <pc:docMk/>
          <pc:sldMk cId="2078145386" sldId="257"/>
        </pc:sldMkLst>
        <pc:spChg chg="mod">
          <ac:chgData name="Dr Saravana Kumar" userId="4ab8db69ed8dbe68" providerId="LiveId" clId="{4F296283-0A32-4DCD-A2F5-0AADDA6B62B9}" dt="2024-07-23T01:30:04.570" v="8" actId="26606"/>
          <ac:spMkLst>
            <pc:docMk/>
            <pc:sldMk cId="2078145386" sldId="257"/>
            <ac:spMk id="2" creationId="{A7CA5C9E-5B92-98D0-163F-E03D34FEAD2B}"/>
          </ac:spMkLst>
        </pc:spChg>
        <pc:spChg chg="mod">
          <ac:chgData name="Dr Saravana Kumar" userId="4ab8db69ed8dbe68" providerId="LiveId" clId="{4F296283-0A32-4DCD-A2F5-0AADDA6B62B9}" dt="2024-07-23T01:30:04.570" v="8" actId="26606"/>
          <ac:spMkLst>
            <pc:docMk/>
            <pc:sldMk cId="2078145386" sldId="257"/>
            <ac:spMk id="3" creationId="{4117BCCA-E4D2-5DBF-D055-440C01AC500A}"/>
          </ac:spMkLst>
        </pc:spChg>
        <pc:spChg chg="add del">
          <ac:chgData name="Dr Saravana Kumar" userId="4ab8db69ed8dbe68" providerId="LiveId" clId="{4F296283-0A32-4DCD-A2F5-0AADDA6B62B9}" dt="2024-07-23T01:30:04.570" v="8" actId="26606"/>
          <ac:spMkLst>
            <pc:docMk/>
            <pc:sldMk cId="2078145386" sldId="257"/>
            <ac:spMk id="8" creationId="{A7AE9375-4664-4DB2-922D-2782A6E439AC}"/>
          </ac:spMkLst>
        </pc:spChg>
        <pc:spChg chg="add del">
          <ac:chgData name="Dr Saravana Kumar" userId="4ab8db69ed8dbe68" providerId="LiveId" clId="{4F296283-0A32-4DCD-A2F5-0AADDA6B62B9}" dt="2024-07-23T01:29:57.202" v="4" actId="26606"/>
          <ac:spMkLst>
            <pc:docMk/>
            <pc:sldMk cId="2078145386" sldId="257"/>
            <ac:spMk id="9" creationId="{C0763A76-9F1C-4FC5-82B7-DD475DA461B2}"/>
          </ac:spMkLst>
        </pc:spChg>
        <pc:spChg chg="add del">
          <ac:chgData name="Dr Saravana Kumar" userId="4ab8db69ed8dbe68" providerId="LiveId" clId="{4F296283-0A32-4DCD-A2F5-0AADDA6B62B9}" dt="2024-07-23T01:29:57.202" v="4" actId="26606"/>
          <ac:spMkLst>
            <pc:docMk/>
            <pc:sldMk cId="2078145386" sldId="257"/>
            <ac:spMk id="11" creationId="{E81BF4F6-F2CF-4984-9D14-D6966D92F99F}"/>
          </ac:spMkLst>
        </pc:spChg>
        <pc:spChg chg="add del">
          <ac:chgData name="Dr Saravana Kumar" userId="4ab8db69ed8dbe68" providerId="LiveId" clId="{4F296283-0A32-4DCD-A2F5-0AADDA6B62B9}" dt="2024-07-23T01:30:04.570" v="8" actId="26606"/>
          <ac:spMkLst>
            <pc:docMk/>
            <pc:sldMk cId="2078145386" sldId="257"/>
            <ac:spMk id="12" creationId="{9DD005C1-8C51-42D6-9BEE-B9B83849743D}"/>
          </ac:spMkLst>
        </pc:spChg>
        <pc:spChg chg="add del">
          <ac:chgData name="Dr Saravana Kumar" userId="4ab8db69ed8dbe68" providerId="LiveId" clId="{4F296283-0A32-4DCD-A2F5-0AADDA6B62B9}" dt="2024-07-23T01:30:02.438" v="6" actId="26606"/>
          <ac:spMkLst>
            <pc:docMk/>
            <pc:sldMk cId="2078145386" sldId="257"/>
            <ac:spMk id="13" creationId="{9F7D5CDA-D291-4307-BF55-1381FED29634}"/>
          </ac:spMkLst>
        </pc:spChg>
        <pc:picChg chg="add del">
          <ac:chgData name="Dr Saravana Kumar" userId="4ab8db69ed8dbe68" providerId="LiveId" clId="{4F296283-0A32-4DCD-A2F5-0AADDA6B62B9}" dt="2024-07-23T01:29:57.202" v="4" actId="26606"/>
          <ac:picMkLst>
            <pc:docMk/>
            <pc:sldMk cId="2078145386" sldId="257"/>
            <ac:picMk id="5" creationId="{C2AE4FB8-AE01-FFD8-1B53-49989D8E7EA2}"/>
          </ac:picMkLst>
        </pc:picChg>
        <pc:picChg chg="add del">
          <ac:chgData name="Dr Saravana Kumar" userId="4ab8db69ed8dbe68" providerId="LiveId" clId="{4F296283-0A32-4DCD-A2F5-0AADDA6B62B9}" dt="2024-07-23T01:30:02.438" v="6" actId="26606"/>
          <ac:picMkLst>
            <pc:docMk/>
            <pc:sldMk cId="2078145386" sldId="257"/>
            <ac:picMk id="14" creationId="{F71DDE8B-146C-3F63-B457-B6996D816198}"/>
          </ac:picMkLst>
        </pc:picChg>
        <pc:cxnChg chg="add del">
          <ac:chgData name="Dr Saravana Kumar" userId="4ab8db69ed8dbe68" providerId="LiveId" clId="{4F296283-0A32-4DCD-A2F5-0AADDA6B62B9}" dt="2024-07-23T01:30:04.570" v="8" actId="26606"/>
          <ac:cxnSpMkLst>
            <pc:docMk/>
            <pc:sldMk cId="2078145386" sldId="257"/>
            <ac:cxnSpMk id="10" creationId="{EE504C98-6397-41C1-A8D8-2D9C4ED307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6A36-4F13-C41D-F3D4-53FCB271A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EC0D-F94C-3443-A267-39AB04374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11ABA-19FA-9DFF-0494-53EC2D1F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EF74-1F22-4098-7BF1-1B1A708C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4941-8969-2D01-5F62-51ACA565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23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8256-D384-3C73-9092-02B2513A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5E15-9424-1EDC-6AA6-C8C69D732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DAD9-DAE3-A467-73F3-8CAE23BA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9958-14F7-253A-379B-3CD8F16A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AA1F7-3FC3-C987-A616-6D6EF45D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24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6F306-38C1-7D63-3DAA-F761C8434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C2D79-6EDF-4691-ED45-A4862D0B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6470-2FB3-0FB1-1712-C7EE18D6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8428-2803-4270-1664-3F19F1F8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57AF-3112-DF65-C517-D3878356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3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4926-45D2-BCDC-450E-A1274547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85EB-BE0F-26CC-3178-B0CA119D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A2AC-E578-B485-1B83-D040C7F9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1A77-FC7B-96FD-E6D9-280F90DF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6CB5-6A10-6C25-2AC3-83A642D9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1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22D4-E959-B604-896A-B92A9D94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F1EE6-528F-0F0D-4DD8-E4FE020E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A5CC-2875-3105-85B2-4D35EAF8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586FD-991A-ADBD-EA1C-9D8EDF8E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21D6-5551-0223-0F91-E135F1FF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9221-1BC0-C1CF-586E-5FF1EA79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734B-B786-3A57-1393-065EEE6D4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A8C0-A74C-199C-78C1-C150F517F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B8A3-3254-14FA-5373-E5262ECB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6E340-B2B9-B021-9CC1-7AC455C3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DDD3B-991D-DCBF-5DD2-175FA121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5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593F-9EAE-DEA9-776F-6ACDD213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8DC57-ADEA-05B0-337C-ACF54E17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47A2E-F559-6CCA-1342-72D3A52C1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B163B-32B3-2AA0-3C39-D4EB0A0CB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0C0CA-D489-D156-2402-D0976037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F443E-CA6D-3DC1-E8B8-410DFC4D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F03C4-7BDC-9426-A42D-2D704D7F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C4A39-E391-F2D8-81D0-3B0CAC5C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6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BEDE-9A48-88FA-86FB-BA1D8277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02B8A-C794-D0BE-58EC-7B3C0278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EC8CF-3EE8-E854-0867-236411D5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27AED-46F5-0489-6A07-C6D4CA6E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2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27AC3-88D5-21DC-0DEA-8F98297C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B033-B957-AF5B-FABD-9E8FD87C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E1A1-6096-8D27-111F-ADF4C71B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79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9189-A1D5-1BB9-DA5C-9D68E846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292C-5396-3D37-741B-A39C6D02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5E2B9-F52C-6E9E-EDE4-CAEF1F54B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2884-5C02-5160-2269-7C28C8A9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7E96-FACF-EA0B-990D-2E0EF2E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CA219-FF42-996F-4C20-E065C59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5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9D94-DE41-9F23-2AD5-BA3DF446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858A4-6A7B-A0A8-3AC1-266CB363C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92146-4287-A64D-777A-39C0794C3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64911-9680-C7F9-0D7A-8C7D1080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D3C71-25E0-8F3C-2EFD-6545937D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8BB5C-3869-906C-7FE3-D731A00F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9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30A7A-ACDC-9620-90F6-491F03AA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5E380-8D73-F811-EBC8-AA1733F8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C3BB-3E7C-F538-E5A2-633F74E00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3D5DD-F438-45FE-AC88-3E4EBDF82CA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503-76A4-B251-21DD-1CB984047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F5E7-B2A3-8D4C-8DDC-D77F48914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E1563-B574-4C7E-ACA5-608FA20CB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1E34-15BC-A919-24F9-0E99A0FAA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Difference Between New Client &amp; Revival Client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D5AB4-FE8E-350E-22A6-475B24366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SG Pvt Ltd: Standard Operating Procedure (SOP)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02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857E-3278-9EC2-1967-73E030AD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Regular Communication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374E-04AB-BDC5-8550-3C61A418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monthly communication with revival clients.</a:t>
            </a:r>
          </a:p>
          <a:p>
            <a:r>
              <a:rPr lang="en-US" dirty="0"/>
              <a:t>Revival clients are likely to provide new requirements that have just opened.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19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65D4-CA28-8C9E-E5AB-2ACCBAA6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 Timeliness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3A86-2A81-1442-39D0-DFB6B9B3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Revival client requirements are usually new, increasing the chances of closure by 60%.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8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80B6-4E43-7AFA-F30D-5C045E2F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Competition Considerations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E306-1DBC-EFE6-0DEE-4598B9BB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lead time advantage for competitors.</a:t>
            </a:r>
          </a:p>
          <a:p>
            <a:r>
              <a:rPr lang="en-US" dirty="0"/>
              <a:t>Both our team and competitors start at the same point, providing equal opportunity.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9748-EAFB-B01B-2F76-012B22AE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Allocation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2668-D7F5-EAD6-B772-E510CF85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Revival clients are first offered to the original franchisee who worked on their positions.</a:t>
            </a:r>
          </a:p>
          <a:p>
            <a:r>
              <a:rPr lang="en-US" dirty="0"/>
              <a:t>If the original franchisee declines, the positions are reallocated to other franchise partners.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22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A843-14F7-7587-7FBC-E28E299D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Special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E6A8-E147-8E07-3E8D-EF88514C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Situations may arise where the original franchise partner couldn't close the position due to rapport issues, personal problems, or other reasons.</a:t>
            </a:r>
          </a:p>
          <a:p>
            <a:r>
              <a:rPr lang="en-US" dirty="0"/>
              <a:t>New franchise partners may have better success with such clients.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06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0D44-3FB0-9B4F-A273-F7A2CE30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6FBB-40C6-B092-F006-F08A5854A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69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8A2D-59BC-F26B-9E9D-9C33B98A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Welcoming Revival Clients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7B67-5D0A-8C5F-CDA4-0B713F81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revival clients with enthusiasm and diligence.</a:t>
            </a:r>
          </a:p>
          <a:p>
            <a:r>
              <a:rPr lang="en-US" dirty="0"/>
              <a:t>Recognize the higher closure rate and approach with confidence.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81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9524-7C4B-180C-C153-BCF545A9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Client Needs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08CC-F967-8094-7A4D-5532236B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thorough understanding of the client's requirements.</a:t>
            </a:r>
          </a:p>
          <a:p>
            <a:r>
              <a:rPr lang="en-US" dirty="0"/>
              <a:t>Build strong rapport with the client to improve chances of closure.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79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A345-8A25-25D8-91C4-DF5880A9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Flexibility in Handling Clients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AEBC-AEF3-98F7-8365-BA3F5B6C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open to working with clients reallocated due to various issues with previous franchise partners.</a:t>
            </a:r>
          </a:p>
          <a:p>
            <a:r>
              <a:rPr lang="en-US" dirty="0"/>
              <a:t>Use these opportunities to demonstrate capability and secure successful closures.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72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282A-0EAC-0DA9-6E5A-EF026D18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EF86-5FB6-2F2F-26AB-DC83901E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distinction between new clients and revival clients is crucial for efficient client management and maximizing closure rates. </a:t>
            </a:r>
          </a:p>
          <a:p>
            <a:r>
              <a:rPr lang="en-US" dirty="0"/>
              <a:t>By following these procedures, team members can effectively handle each type of client, leading to better client relationships and successful placements.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28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5C9E-5B92-98D0-163F-E03D34FE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BCCA-E4D2-5DBF-D055-440C01AC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provide a clear distinction between new clients and revival clients within our HR Consultancy franchise, and </a:t>
            </a:r>
          </a:p>
          <a:p>
            <a:r>
              <a:rPr lang="en-US"/>
              <a:t>to outline the procedures for handling each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14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2727-3406-198A-9245-63722A0D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6B74-6A14-88D3-A14A-95B2948D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SOP applies to all team members involved in business development and Franchise team leader and the Franchise.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34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D894-21AE-9642-4B3B-EBFBD65D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F95B-C481-9529-9B0C-EB83EAC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New Client: </a:t>
            </a:r>
            <a:r>
              <a:rPr lang="en-US" dirty="0"/>
              <a:t>A client that has been recently signed up by the business development team.</a:t>
            </a:r>
          </a:p>
          <a:p>
            <a:r>
              <a:rPr lang="en-US" b="1" dirty="0"/>
              <a:t>Revival Client: </a:t>
            </a:r>
            <a:r>
              <a:rPr lang="en-US" dirty="0"/>
              <a:t>An existing client with whom we maintain regular communication, and who provides new requirements periodically.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05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4D7D-314C-E98F-9A17-A639EE2A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New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8BD2-1958-80FB-38D4-84EBA9E0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Client </a:t>
            </a:r>
            <a:r>
              <a:rPr lang="en-IN" b="1" dirty="0" err="1"/>
              <a:t>Acqusition</a:t>
            </a:r>
            <a:r>
              <a:rPr lang="en-IN" b="1" dirty="0"/>
              <a:t> Process</a:t>
            </a:r>
          </a:p>
          <a:p>
            <a:r>
              <a:rPr lang="en-IN" b="1" dirty="0"/>
              <a:t>Requirement Sharing</a:t>
            </a:r>
          </a:p>
          <a:p>
            <a:r>
              <a:rPr lang="en-IN" b="1" dirty="0"/>
              <a:t>Competition Considerations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8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61C6-4281-3CE6-67CB-F3107891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Client Acquisition Process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3897-EAF2-D49E-D1C7-8955B083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development team researches potential clients.</a:t>
            </a:r>
          </a:p>
          <a:p>
            <a:r>
              <a:rPr lang="en-US" dirty="0"/>
              <a:t>The team pitches to the client, presents the business proposal, negotiates terms and conditions, and gains acceptance.</a:t>
            </a:r>
          </a:p>
          <a:p>
            <a:r>
              <a:rPr lang="en-US" dirty="0"/>
              <a:t>Requirements from the new client are collected and passed to the franchise management team for distribution to franchise partners.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9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739B-60A7-5BCC-3F45-51000564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 Sharing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DD84-0F81-3956-E443-A64BE35F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clients share all open positions they have at the time of onboarding. For example, client XYZ may have four open positions, shared as follows:</a:t>
            </a:r>
          </a:p>
          <a:p>
            <a:pPr lvl="1"/>
            <a:r>
              <a:rPr lang="en-US" dirty="0"/>
              <a:t>Position 1: Opened one day before.</a:t>
            </a:r>
          </a:p>
          <a:p>
            <a:pPr lvl="1"/>
            <a:r>
              <a:rPr lang="en-US" dirty="0"/>
              <a:t>Position 2: Opened seven days before.</a:t>
            </a:r>
          </a:p>
          <a:p>
            <a:pPr lvl="1"/>
            <a:r>
              <a:rPr lang="en-US" dirty="0"/>
              <a:t>Position 3: Opened twelve days before.</a:t>
            </a:r>
          </a:p>
          <a:p>
            <a:pPr lvl="1"/>
            <a:r>
              <a:rPr lang="en-US" dirty="0"/>
              <a:t>Position 4: Opened three weeks before.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13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BB47-7D39-BD43-EFD4-F27D3894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Competition Considerations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594F-23D5-6EA6-BBB2-C9006115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clients provide positions that may have been open for some time.</a:t>
            </a:r>
          </a:p>
          <a:p>
            <a:r>
              <a:rPr lang="en-US" dirty="0"/>
              <a:t>Competitors might have already submitted candidates or have candidates at the interview stage.</a:t>
            </a:r>
          </a:p>
          <a:p>
            <a:r>
              <a:rPr lang="en-US" dirty="0"/>
              <a:t>There may be internal references that are in the finalization stage.</a:t>
            </a:r>
          </a:p>
          <a:p>
            <a:r>
              <a:rPr lang="en-US" dirty="0"/>
              <a:t>Despite these factors, the positions are shared with us as they are still open.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45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3169-5B10-904E-70AA-2AD3BB02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Revival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50D0-B751-38AB-AE1A-212E30A8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Regular Communication</a:t>
            </a:r>
          </a:p>
          <a:p>
            <a:r>
              <a:rPr lang="en-IN" b="1" dirty="0"/>
              <a:t>Requirement Timeliness</a:t>
            </a:r>
          </a:p>
          <a:p>
            <a:r>
              <a:rPr lang="en-IN" b="1" dirty="0"/>
              <a:t>Competition Considerations</a:t>
            </a:r>
          </a:p>
          <a:p>
            <a:r>
              <a:rPr lang="en-IN" b="1" dirty="0"/>
              <a:t>Allocation Process</a:t>
            </a:r>
          </a:p>
          <a:p>
            <a:r>
              <a:rPr lang="en-IN" b="1" dirty="0"/>
              <a:t>Special Scenarios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94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558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Difference Between New Client &amp; Revival Client</vt:lpstr>
      <vt:lpstr>Purpose</vt:lpstr>
      <vt:lpstr>Scope</vt:lpstr>
      <vt:lpstr>Definitions</vt:lpstr>
      <vt:lpstr>Handling New Clients</vt:lpstr>
      <vt:lpstr>Client Acquisition Process:</vt:lpstr>
      <vt:lpstr>Requirement Sharing:</vt:lpstr>
      <vt:lpstr>Competition Considerations:</vt:lpstr>
      <vt:lpstr>Handling Revival Clients</vt:lpstr>
      <vt:lpstr>Regular Communication:</vt:lpstr>
      <vt:lpstr>Requirement Timeliness</vt:lpstr>
      <vt:lpstr>Competition Considerations</vt:lpstr>
      <vt:lpstr>Allocation Process</vt:lpstr>
      <vt:lpstr>Special Scenarios</vt:lpstr>
      <vt:lpstr>Best Practices</vt:lpstr>
      <vt:lpstr>Welcoming Revival Clients</vt:lpstr>
      <vt:lpstr>Understanding Client Needs</vt:lpstr>
      <vt:lpstr>Flexibility in Handling Clients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Saravana Kumar</dc:creator>
  <cp:lastModifiedBy>Dr Saravana Kumar</cp:lastModifiedBy>
  <cp:revision>1</cp:revision>
  <dcterms:created xsi:type="dcterms:W3CDTF">2024-07-23T01:05:29Z</dcterms:created>
  <dcterms:modified xsi:type="dcterms:W3CDTF">2024-07-23T01:30:17Z</dcterms:modified>
</cp:coreProperties>
</file>