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5A14-AC3F-434F-98B6-6BCEA21F8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AC36C-3183-4F67-82EF-8811DC9A9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D444F-C2E2-4423-ACDF-60A50A09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38C9-D116-4453-AC8F-CB405E5E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C40FB-E330-4DD1-88F5-71AA32E0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1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80F6-115C-439A-9AF9-4990805A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04C73-D1D1-4572-9963-7EC3874B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5570-9655-4F84-BC86-8E9D9CFF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887B6-3947-4F82-A62B-DBB43248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300D8-72DE-40C7-96A0-611CCCE6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0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F3620-4C4F-4C96-9E43-83AF0D7C5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5F2F5-1B05-4643-868B-08EA6EF5B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9232-4FB2-4F6A-AF19-36F49F5B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2642-591B-4337-90D1-4CD3870E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111A-35B1-4612-96A7-A2497685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3BBD-E20C-40CA-863F-129C327C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E33A-977E-488B-8D80-489C4B701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B9665-E5DE-47C7-9147-910BFB6F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0D00-F141-4B98-9981-7C594C42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7762-59D1-4324-8DE8-EE710CC8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64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CFFF-DB7D-4BF4-85A1-F8EE0CB2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A3ED5-6273-4968-A22F-56DA81A0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8AA8-CBAF-4E83-9A23-6FD1D7AE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5C30-89AE-416A-89F5-B8151808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7F0A6-F25A-47F3-A9B8-8B563933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9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D0F3-0C96-4015-81CA-5130D9CB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AF9A-E326-4C36-8EEF-8FF7A365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1000E-BE06-4273-B6BB-E15831E92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B78D4-0039-4AB4-9B1C-EA938F60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D3A0E-C53B-40AA-8F77-EB45726E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E6468-D0C5-4BDC-A257-7B134E75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4624-7DEC-4B30-9ABC-8A3530C8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E86E5-0E79-4AD8-B47C-07D44579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D5611-0BC0-46BB-98B1-94BF7FAF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4A6F9-82A5-452B-ABB3-7EA7BDED3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08834-B810-473F-9037-B0A80ABA5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BA900-74DE-48B7-B909-EAA8562F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ABC7C-B91F-428D-837E-CD0C81D7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EC074-4230-4089-8D1E-917FD187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1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609D-B6DD-4F66-89FA-ACBAF7CE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DE14C-ADDD-4B88-A5F1-FA41A27E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F6F68-6F64-4F16-A943-481CE32B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80F3F-67DA-4BD6-9467-869884BF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6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21311-4D50-481D-B153-7EDD982A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48F2-FBCC-42A3-8C79-84F643CE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F479C-5446-4CC2-95CD-F4D912D3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1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04EF-6FA2-4A4F-BAB4-14B98D22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77C5-D54B-418F-B9D1-EAEF62D4C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5D3D-8AA7-45F5-AA05-9F8686588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8FE3B-9536-408D-B4F7-C980F711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614E5-F7AE-456A-921B-7CF18EAB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E35B-3688-4E95-ACF9-B7440ECB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9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86C8-AE9B-469A-8D17-B1865776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7725D-DED3-49A6-A516-39A585B4B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EC2AD-9058-4214-ADB6-DFC30348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EDC8-D4E3-44E6-8E4B-DB61CF68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0F634-CB94-4FE4-8BBC-23C76892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0DF9-CBB2-4726-862D-0F9BABBC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3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F3BB4-20F7-4F56-B2F5-51AD26DD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D0CD3-BB9F-41A8-849F-D4FE49EB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4550-2C25-4DE7-AA3D-40CD9DA2E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FCDE6-773F-4550-83ED-188816E39AFB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2E603-00A1-43C2-9D47-D8EBED217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65A5-F2BF-4B50-A892-2CCD01B86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884F7-CFC4-4A23-823B-32198F79C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40A0-333B-4D87-ADE1-979EE803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Feedback of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BB786-F51A-47B9-B5DE-E21181CE0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SG HR Consultancy: SOP Series</a:t>
            </a:r>
          </a:p>
        </p:txBody>
      </p:sp>
    </p:spTree>
    <p:extLst>
      <p:ext uri="{BB962C8B-B14F-4D97-AF65-F5344CB8AC3E}">
        <p14:creationId xmlns:p14="http://schemas.microsoft.com/office/powerpoint/2010/main" val="214175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50E2F-7D95-42DD-9606-866062AF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Feedback to the Candidate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96729-1471-4626-8BF5-E4EC2BD28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620D-0462-43FA-9E5C-357ADCFA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Informing the Candidate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E82D-3A49-48C8-8B9B-D4F734FC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Step 1.1: If the candidate is selected:</a:t>
            </a:r>
          </a:p>
          <a:p>
            <a:pPr lvl="1"/>
            <a:r>
              <a:rPr lang="en-US" dirty="0"/>
              <a:t>    Call the candidate to congratulate them on being selected.</a:t>
            </a:r>
          </a:p>
          <a:p>
            <a:pPr lvl="1"/>
            <a:r>
              <a:rPr lang="en-US" dirty="0"/>
              <a:t>    Provide details on the next steps, such as documentation submission or further interviews.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Step 1.2: If the candidate is not selected:</a:t>
            </a:r>
          </a:p>
          <a:p>
            <a:pPr lvl="1"/>
            <a:r>
              <a:rPr lang="en-US" dirty="0"/>
              <a:t>    Contact the candidate and provide constructive feedback.</a:t>
            </a:r>
          </a:p>
          <a:p>
            <a:pPr lvl="1"/>
            <a:r>
              <a:rPr lang="en-US" dirty="0"/>
              <a:t>    Offer encouragement and indicate a willingness to assist with future opportunities.</a:t>
            </a:r>
          </a:p>
          <a:p>
            <a:endParaRPr lang="en-US" dirty="0"/>
          </a:p>
          <a:p>
            <a:r>
              <a:rPr lang="en-US" dirty="0"/>
              <a:t>Step 1.3: If the decision is pending:</a:t>
            </a:r>
          </a:p>
          <a:p>
            <a:pPr lvl="1"/>
            <a:r>
              <a:rPr lang="en-US" dirty="0"/>
              <a:t>    Inform the candidate that they are on hold and that the client needs more time to decide.</a:t>
            </a:r>
          </a:p>
          <a:p>
            <a:pPr lvl="1"/>
            <a:r>
              <a:rPr lang="en-US" dirty="0"/>
              <a:t>    Reassure the candidate and provide a timeline for when they can expect a final decision.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04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42AB-D4C3-426A-A21E-CCD1EC4D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Maintaining Candidate Engagement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EE60-8B17-4C19-A6D8-F2A04667F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Keep the candidate informed throughout the process to prevent them from accepting other offers prematurely.</a:t>
            </a:r>
          </a:p>
          <a:p>
            <a:r>
              <a:rPr lang="en-US" dirty="0"/>
              <a:t>Step 2.2: Encourage the candidate to stay engaged and available, emphasizing the potential for a positive outcome.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39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37DF-644A-4BD4-ABD3-0E6AF5E5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 Closed Feedback Loop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55F58A-A29C-491A-8731-0948B664B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97CD-3B78-41E2-A07B-E874E5D4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Finalizing the Feedback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4691-010D-40F0-9F07-6F805C471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1.1: Ensure that all feedback from the client and the candidate is documented and communicated to relevant parties (e.g., team leaders, recruiters).</a:t>
            </a:r>
          </a:p>
          <a:p>
            <a:r>
              <a:rPr lang="en-US" dirty="0"/>
              <a:t>Step 1.2: If the candidate is selected, coordinate with the client to finalize the hiring process and ensure all necessary steps are completed.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40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BDB0-CCB5-4BFD-9720-DF7B59BE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Continuous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F533-69DC-44C4-8B06-60C5AAFB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Review the feedback process regularly to identify areas for improvement.</a:t>
            </a:r>
          </a:p>
          <a:p>
            <a:r>
              <a:rPr lang="en-US" dirty="0"/>
              <a:t>Step 2.2: Implement any necessary changes to enhance the effectiveness and efficiency of the feedback and communication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12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7168-6300-40DB-970D-58A63C1E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21C0-F35F-4BB9-AD0F-84A28F2CA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By following this step-by-step algorithm, executives can ensure thorough and effective feedback collection and communication, leading to better candidate experiences and more successful placements.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F8F-9AF3-4715-A5C7-3F23C593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4AF0-6C70-4844-926B-DE9EA52A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4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04B-23AA-43C8-B5EF-1AF9374C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940CC-CD4B-4653-9EFD-D4C8BD1D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8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0577-BEE6-432A-9779-E0579360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817F-1114-40BB-BD46-EC1368606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clear, step-by-step guide for executives on collecting and communicating feedback from both candidates and clients after interviews, ensuring complete and effective recruitment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8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520D-2BF0-4811-B8D2-6B88BB0E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FB7A-90E7-4E8F-9510-311D5C16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Feedback: The responses and evaluations from both the candidate and the client after an interview.</a:t>
            </a:r>
          </a:p>
          <a:p>
            <a:r>
              <a:rPr lang="en-US" dirty="0"/>
              <a:t>Candidate: The individual who attended the interview.</a:t>
            </a:r>
          </a:p>
          <a:p>
            <a:r>
              <a:rPr lang="en-US" dirty="0"/>
              <a:t>Client: The company or organization conducting the interview.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65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FB88DF-D76B-4B40-8FF7-1824B876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Feedback from the Candidate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F04D-593E-4F8C-A76F-02CFFDF87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9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5284-13B2-45D0-B4D2-9126D2DC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Post-Interview Follow-Up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02F5-EB4C-4D34-9911-D7E4FF3D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1.1: Contact the candidate within two hours after the interview to gather their feedback.</a:t>
            </a:r>
          </a:p>
          <a:p>
            <a:r>
              <a:rPr lang="en-US" dirty="0"/>
              <a:t>Step 1.2: Ask the candidate about the interview experience, including:</a:t>
            </a:r>
          </a:p>
          <a:p>
            <a:pPr lvl="1"/>
            <a:r>
              <a:rPr lang="en-US" dirty="0"/>
              <a:t>    The types of questions asked.</a:t>
            </a:r>
          </a:p>
          <a:p>
            <a:pPr lvl="1"/>
            <a:r>
              <a:rPr lang="en-US" dirty="0"/>
              <a:t>    The demeanor and professionalism of the interviewer(s).</a:t>
            </a:r>
          </a:p>
          <a:p>
            <a:pPr lvl="1"/>
            <a:r>
              <a:rPr lang="en-US" dirty="0"/>
              <a:t>    The overall experience and atmosphere at the client's location.</a:t>
            </a:r>
          </a:p>
          <a:p>
            <a:pPr lvl="1"/>
            <a:r>
              <a:rPr lang="en-US" dirty="0"/>
              <a:t>    Any logistical issues (e.g., difficulty finding the location).</a:t>
            </a:r>
          </a:p>
          <a:p>
            <a:r>
              <a:rPr lang="en-US" dirty="0"/>
              <a:t>Step 1.3: Document the candidate’s feedback in detail, noting any specific observations or concerns.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27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00D5-57F6-4729-B317-B40E0A9E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Using Candidate Feedback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4EC0-9CFD-4400-A5E4-F92F7846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Utilize the information from the candidate to:</a:t>
            </a:r>
          </a:p>
          <a:p>
            <a:endParaRPr lang="en-US" dirty="0"/>
          </a:p>
          <a:p>
            <a:pPr lvl="1"/>
            <a:r>
              <a:rPr lang="en-US" dirty="0"/>
              <a:t>    Improve future interview preparations for other candidates.</a:t>
            </a:r>
          </a:p>
          <a:p>
            <a:pPr lvl="1"/>
            <a:r>
              <a:rPr lang="en-US" dirty="0"/>
              <a:t>    Provide tips and insights to the next candidate about the interview process, interviewer expectations, and logistics.</a:t>
            </a:r>
          </a:p>
          <a:p>
            <a:endParaRPr lang="en-US" dirty="0"/>
          </a:p>
          <a:p>
            <a:r>
              <a:rPr lang="en-US" dirty="0"/>
              <a:t>Step 2.2: Maintain transparency with the candidate regarding the process and the timeline for feedback from the client.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90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757230-BB9F-4ED0-8B0A-51F65A9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Feedback from the Client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76BD9-23C8-475E-B19C-35249E4FF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91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795A-1576-4935-998D-3A4F63F8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Client Follow-Up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B6AC-6756-4A44-A28B-142D05E4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1.1: Contact the client promptly after the interview to obtain their feedback on the candidate.</a:t>
            </a:r>
          </a:p>
          <a:p>
            <a:r>
              <a:rPr lang="en-US" dirty="0"/>
              <a:t>Step 1.2: Inquire about:</a:t>
            </a:r>
          </a:p>
          <a:p>
            <a:pPr lvl="1"/>
            <a:r>
              <a:rPr lang="en-US" dirty="0"/>
              <a:t>    The client’s impression of the candidate.</a:t>
            </a:r>
          </a:p>
          <a:p>
            <a:pPr lvl="1"/>
            <a:r>
              <a:rPr lang="en-US" dirty="0"/>
              <a:t>    Specific qualities or skills the client liked or disliked.</a:t>
            </a:r>
          </a:p>
          <a:p>
            <a:pPr lvl="1"/>
            <a:r>
              <a:rPr lang="en-US" dirty="0"/>
              <a:t>    Any reasons for not selecting the candidate, if applicable.</a:t>
            </a:r>
          </a:p>
          <a:p>
            <a:pPr lvl="1"/>
            <a:r>
              <a:rPr lang="en-US" dirty="0"/>
              <a:t>    The next steps, such as additional interviews or making a hiring decision.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66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FDF7-558A-486C-A5A1-360B13C5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Communicating Client Feedback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9CEB-667F-4760-BC4B-D6C7060D8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Document the client’s feedback thoroughly, capturing all positive and negative points.</a:t>
            </a:r>
          </a:p>
          <a:p>
            <a:r>
              <a:rPr lang="en-US" dirty="0"/>
              <a:t>Step 2.2: Use the feedback to improve the candidate selection process and to better understand the client’s expectations and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30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646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Feedback of Interviews</vt:lpstr>
      <vt:lpstr>Purpose</vt:lpstr>
      <vt:lpstr>Definitions</vt:lpstr>
      <vt:lpstr>Collecting Feedback from the Candidate</vt:lpstr>
      <vt:lpstr>Post-Interview Follow-Up</vt:lpstr>
      <vt:lpstr>Using Candidate Feedback</vt:lpstr>
      <vt:lpstr>Collecting Feedback from the Client</vt:lpstr>
      <vt:lpstr>Client Follow-Up</vt:lpstr>
      <vt:lpstr>Communicating Client Feedback</vt:lpstr>
      <vt:lpstr>Communicating Feedback to the Candidate</vt:lpstr>
      <vt:lpstr>Informing the Candidate</vt:lpstr>
      <vt:lpstr>Maintaining Candidate Engagement</vt:lpstr>
      <vt:lpstr>Ensuring a Closed Feedback Loop</vt:lpstr>
      <vt:lpstr>Finalizing the Feedback Process</vt:lpstr>
      <vt:lpstr>Continuous Improvement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 of Interviews</dc:title>
  <dc:creator>Dr Saravana Kumar</dc:creator>
  <cp:lastModifiedBy>Dr Saravana Kumar</cp:lastModifiedBy>
  <cp:revision>4</cp:revision>
  <dcterms:created xsi:type="dcterms:W3CDTF">2024-08-01T06:57:03Z</dcterms:created>
  <dcterms:modified xsi:type="dcterms:W3CDTF">2024-08-01T08:04:03Z</dcterms:modified>
</cp:coreProperties>
</file>