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47F66-6B9F-4BFA-96A3-CEEB3E8598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6A4938-3E74-40B7-9A95-C34722BB40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97DA83-097E-49C7-BC9B-34683B9BC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114B1-F9BD-4664-8F57-F2504DF59D41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6474B5-D033-4FC5-A2F7-41BF1AD85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03118E-2A40-4E4A-ACAF-9BD887FF9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453AF-2384-4422-BD5A-2FE626947D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1009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CADA3-726C-42C4-932C-2C69F7EC6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CBE8E9-21B7-4885-86D1-04A4E90320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885D4-0AE3-40B8-BE0B-E2CF664B6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114B1-F9BD-4664-8F57-F2504DF59D41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D59D42-2F10-4128-96CD-36A19F016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0B9BEF-A5F6-484C-8065-48A46A99A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453AF-2384-4422-BD5A-2FE626947D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1285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2D6D31-4C3E-40A4-9036-08F144BBB3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3106EE-715B-4C85-A43D-C619B45476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98255D-E8C5-4489-BF81-243F5EC0B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114B1-F9BD-4664-8F57-F2504DF59D41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6B9F53-6179-4FF3-81AF-4F6C2E3D3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EB03C0-86BF-4165-87D4-17DC0E277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453AF-2384-4422-BD5A-2FE626947D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4434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5D16B-40DA-4DB1-A853-540BE9650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01C06-4FE4-4376-A3A7-0822EBA916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93C7A5-D678-4F17-A50E-3B86FF852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114B1-F9BD-4664-8F57-F2504DF59D41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63C23C-55B9-4B31-B227-757E7BBAA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6C742F-3BD6-44FA-B0F3-DAF4EDF9C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453AF-2384-4422-BD5A-2FE626947D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1496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AEAB3-6896-4482-9372-B66D56122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4B5947-3F62-4D60-8917-BC12D68BDF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9E33E-51FB-4444-8F3C-491A167C6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114B1-F9BD-4664-8F57-F2504DF59D41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5D16EC-E57D-44CD-A040-98A56A2B7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5AAFCE-22C3-448C-A7AA-21A6B1A6B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453AF-2384-4422-BD5A-2FE626947D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9466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68D8C-BFF3-48DC-A8E3-564CC093A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A4103-9CA8-4A79-938F-30A7D4D580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ADFC3E-41FB-452D-9A8B-06E194566F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3B42EB-1039-40C8-860C-9F49308BB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114B1-F9BD-4664-8F57-F2504DF59D41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CD7410-42C6-4208-A423-8389F8697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8E9EF2-2E1B-4DC3-A168-BEADE927B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453AF-2384-4422-BD5A-2FE626947D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6100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3AC38-F71F-45FB-AF0E-18BEDF06B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F50704-B621-49BB-8FBB-3AA1EEE152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1F55FA-3F2C-4D09-9F21-14C4A75F55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628541-0D0C-4B57-B1A5-53067AAEED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A8C4BB-E76B-4BC7-9D69-9B0A3C0713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61CA84-A496-4871-83D3-2CA841CDF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114B1-F9BD-4664-8F57-F2504DF59D41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231448-FC75-4CCA-B4E2-BA35F706A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BF47C7-030C-4E9A-8557-88EDEA8D4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453AF-2384-4422-BD5A-2FE626947D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566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8E5E1-1F4B-42C7-A486-3E39F6486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2D3F95-9820-459F-82A5-13E9F1159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114B1-F9BD-4664-8F57-F2504DF59D41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09BB3F-726F-4E69-8362-BB8A0AF6F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10E813-1E5F-4DA7-AE80-98BC75C4A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453AF-2384-4422-BD5A-2FE626947D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3029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057A43-6E7D-403C-87E3-5067DE293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114B1-F9BD-4664-8F57-F2504DF59D41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09124F-01BE-4E7D-B66E-294BCFFEE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2569D0-B260-40F2-8345-D75E39623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453AF-2384-4422-BD5A-2FE626947D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8002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71AD3-1141-45CD-9ED8-AEFD910D7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FA9AB-684F-435C-A827-808D77F6C2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F731B9-F3CB-4149-96EE-3AEC8371B5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2C3BD9-DB61-4ED1-9B0E-36E73BF5E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114B1-F9BD-4664-8F57-F2504DF59D41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E56667-1CF0-411B-996E-48ABF320C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BEFA54-0A46-4B57-B799-86A3C96E7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453AF-2384-4422-BD5A-2FE626947D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2700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BF738-8C43-4090-AEA9-FC5C5C9F1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1BC19B-79CE-4D95-9B3C-79AD33A86E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4368D9-EA35-4921-99BC-422FBF745A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9729B8-E381-471F-BD29-88CE62ECC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114B1-F9BD-4664-8F57-F2504DF59D41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C748CE-8BA4-45B6-8DEC-4A88D4EF7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7E172B-D13D-4BD6-A99E-CE41DC6AF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453AF-2384-4422-BD5A-2FE626947D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8688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6B07D7-A4F9-417D-920E-1233E1E8C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8E1909-D25A-4AFD-8045-A32B334956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9F7CF-1FF6-48F6-8467-CC47C6AF47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C114B1-F9BD-4664-8F57-F2504DF59D41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F875D0-A55B-4A71-992B-1BEC59753A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C24FF7-3145-4844-A476-4D0E7CDF37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0453AF-2384-4422-BD5A-2FE626947D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4895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E3882-DC5B-489D-B420-28C50D1FB4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Scheduling Interviews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5B4AA1-F977-4622-A787-C10B35213C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SG HR Consultancy: SOP Series</a:t>
            </a:r>
          </a:p>
        </p:txBody>
      </p:sp>
    </p:spTree>
    <p:extLst>
      <p:ext uri="{BB962C8B-B14F-4D97-AF65-F5344CB8AC3E}">
        <p14:creationId xmlns:p14="http://schemas.microsoft.com/office/powerpoint/2010/main" val="2856484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E665C-7677-4633-A799-54BCDB22A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Post-Interview Follow-Up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3D39F-D071-4419-B11C-2884457DF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7.1: Contact the candidate two hours after the interview to gather their feedback and experience.</a:t>
            </a:r>
          </a:p>
          <a:p>
            <a:r>
              <a:rPr lang="en-US" dirty="0"/>
              <a:t>Step 7.2: Contact the client to obtain their feedback on the candidate's performance and the interview process.</a:t>
            </a:r>
          </a:p>
          <a:p>
            <a:r>
              <a:rPr lang="en-US" dirty="0"/>
              <a:t>Step 7.3: Document all feedback for further processing and decision-making.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954916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74714-1F93-487E-9832-4457220C2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Continuous Improvement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D3E6F3-EE94-4684-88E7-9E1A217312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8.1: Review the effectiveness of the interview scheduling process regularly.</a:t>
            </a:r>
          </a:p>
          <a:p>
            <a:r>
              <a:rPr lang="en-US" dirty="0"/>
              <a:t>Step 8.2: Implement any necessary changes to improve candidate attendance and client satisfaction.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075903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20E63-7F06-4B06-A7A5-4066EF8A3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CCA496-E6A1-4177-AA12-89209D5BC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following this step-by-step algorithm, executives can ensure a smooth and efficient interview scheduling process, leading to higher candidate attendance rates and improved client satisfaction.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040278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70D93-7CE7-4C2D-B624-6EFCEC095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E7401-140F-433A-9275-E8AB34376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2371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D1016-F633-4C96-B598-043B00BAE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5E834E-CA19-4575-9BE4-DB59A16E6C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26142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DDD93-A7CA-4175-9653-8002D0C8B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4C000-C963-4929-9EE8-19B1F792C5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71945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D1969-3355-441F-B058-8F552D18C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DF1F3C-6461-4ED3-8167-DD6D1082CC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2562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8BAD9-E93D-470F-9128-2B3C4E898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8838C-E630-430C-8115-CE2F07E0DC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provide a clear, step-by-step guide for executives on scheduling interviews effectively, ensuring a high attendance rate and smooth coordination between candidates and clients.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82378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93528-CCA7-4077-B7D5-8677205D4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7880D-5DF8-4369-923F-DCE864B262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Interview Scheduling: The process of coordinating and confirming interview times between candidates and clients.</a:t>
            </a:r>
          </a:p>
          <a:p>
            <a:r>
              <a:rPr lang="en-US" dirty="0"/>
              <a:t>Client: The company or organization looking to interview candidates.</a:t>
            </a:r>
          </a:p>
          <a:p>
            <a:r>
              <a:rPr lang="en-US" dirty="0"/>
              <a:t>Candidate: The individual being considered for a job position.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64300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FEF2B-1739-4549-B602-31B3934EC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Receiving Interview Details from Client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25920-6707-40D3-9B55-B88248A909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1.1: Obtain specific interview details from the client, including:</a:t>
            </a:r>
          </a:p>
          <a:p>
            <a:endParaRPr lang="en-US" dirty="0"/>
          </a:p>
          <a:p>
            <a:pPr lvl="1"/>
            <a:r>
              <a:rPr lang="en-US" dirty="0"/>
              <a:t>    Interview time(s)</a:t>
            </a:r>
          </a:p>
          <a:p>
            <a:pPr lvl="1"/>
            <a:r>
              <a:rPr lang="en-US" dirty="0"/>
              <a:t>    Interview location (ensure clarity, as it may differ from the client’s office)</a:t>
            </a:r>
          </a:p>
          <a:p>
            <a:pPr lvl="1"/>
            <a:r>
              <a:rPr lang="en-US" dirty="0"/>
              <a:t>    Interviewer(s) name(s) and contact information</a:t>
            </a:r>
          </a:p>
          <a:p>
            <a:endParaRPr lang="en-US" dirty="0"/>
          </a:p>
          <a:p>
            <a:r>
              <a:rPr lang="en-US" dirty="0"/>
              <a:t>Step 1.2: Request two different time slots if possible to accommodate candidate availability and avoid back-and-forth communication.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26233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A9E3E-B786-41B1-B6A6-C04270631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Contacting the Candidate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4B914-EE00-46F7-AE17-14F83C227D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Step 2.1: Call the candidate to inform them they have been selected for an interview.</a:t>
            </a:r>
          </a:p>
          <a:p>
            <a:r>
              <a:rPr lang="en-US" dirty="0"/>
              <a:t>Step 2.2: Congratulate the candidate to make them feel privileged and excited about the opportunity.</a:t>
            </a:r>
          </a:p>
          <a:p>
            <a:r>
              <a:rPr lang="en-US" dirty="0"/>
              <a:t>Step 2.3: Provide the candidate with the proposed interview time slots and ask for their availability.</a:t>
            </a:r>
          </a:p>
          <a:p>
            <a:r>
              <a:rPr lang="en-US" dirty="0"/>
              <a:t>Step 2.4: If the candidate is unavailable at the given times, request alternative time slots and coordinate with the client if necessary.</a:t>
            </a:r>
          </a:p>
          <a:p>
            <a:r>
              <a:rPr lang="en-US" dirty="0"/>
              <a:t>Step 2.5: While being accommodating, encourage the candidate to attend the interview within the suggested slots if possible.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74407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0E1F1-2EFD-4C27-A8F9-3E3D4BBC3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Confirmation Process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E9F49-905B-4D01-9B68-4BD3CA76D6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Step 3.1: Send an email to the candidate with the following details:</a:t>
            </a:r>
          </a:p>
          <a:p>
            <a:endParaRPr lang="en-US" dirty="0"/>
          </a:p>
          <a:p>
            <a:pPr lvl="1"/>
            <a:r>
              <a:rPr lang="en-US" dirty="0"/>
              <a:t>    Interview date and time</a:t>
            </a:r>
          </a:p>
          <a:p>
            <a:pPr lvl="1"/>
            <a:r>
              <a:rPr lang="en-US" dirty="0"/>
              <a:t>    Interview location with a clear address and landmark</a:t>
            </a:r>
          </a:p>
          <a:p>
            <a:pPr lvl="1"/>
            <a:r>
              <a:rPr lang="en-US" dirty="0"/>
              <a:t>    Name and position of the interviewer(s)</a:t>
            </a:r>
          </a:p>
          <a:p>
            <a:pPr lvl="1"/>
            <a:r>
              <a:rPr lang="en-US" dirty="0"/>
              <a:t>    Any documents or preparation required</a:t>
            </a:r>
          </a:p>
          <a:p>
            <a:endParaRPr lang="en-US" dirty="0"/>
          </a:p>
          <a:p>
            <a:r>
              <a:rPr lang="en-US" dirty="0"/>
              <a:t>Step 3.2: Request the candidate to provide a written confirmation of their attendance via email.</a:t>
            </a:r>
          </a:p>
          <a:p>
            <a:r>
              <a:rPr lang="en-US" dirty="0"/>
              <a:t>Step 3.3: Send an SMS with the interview details as a backup and prompt the candidate to check their email for further instructions.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98271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52376-E4C8-49EC-8B43-64C15C07E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Follow-Up with Candidate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3EDE7-6D4F-47B4-AAED-589514FD3D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4.1: Call the candidate after sending the email and SMS to ensure they have received all the information and to confirm their attendance.</a:t>
            </a:r>
          </a:p>
          <a:p>
            <a:r>
              <a:rPr lang="en-US" dirty="0"/>
              <a:t>Step 4.2: Inform the candidate that their written confirmation is necessary to finalize the interview schedule with the client.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485823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F70A7-96FA-4CD3-BF5E-9EF9D1D28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Notifying the Client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B2E70-5417-4C24-BE5D-0B8F513252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5.1: Once the candidate confirms, send an email to the client with the interview schedule, including:</a:t>
            </a:r>
          </a:p>
          <a:p>
            <a:endParaRPr lang="en-US" dirty="0"/>
          </a:p>
          <a:p>
            <a:pPr lvl="1"/>
            <a:r>
              <a:rPr lang="en-US" dirty="0"/>
              <a:t>    Candidate names</a:t>
            </a:r>
          </a:p>
          <a:p>
            <a:pPr lvl="1"/>
            <a:r>
              <a:rPr lang="en-US" dirty="0"/>
              <a:t>    Interview time slots</a:t>
            </a:r>
          </a:p>
          <a:p>
            <a:pPr lvl="1"/>
            <a:r>
              <a:rPr lang="en-US" dirty="0"/>
              <a:t>    Confirmation that the candidate(s) have agreed to attend</a:t>
            </a:r>
          </a:p>
          <a:p>
            <a:endParaRPr lang="en-US" dirty="0"/>
          </a:p>
          <a:p>
            <a:r>
              <a:rPr lang="en-US" dirty="0"/>
              <a:t>Step 5.2: Attach the candidate's written confirmations if possible to demonstrate thorough preparation and commitment.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567515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DB40D-3C2A-4ABA-97BC-BEEA1DA36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Reminders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5A9A3E-5DF0-48CD-9EA7-9A34C4CAA6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6.1: Send three reminders to the candidate:</a:t>
            </a:r>
          </a:p>
          <a:p>
            <a:endParaRPr lang="en-US" dirty="0"/>
          </a:p>
          <a:p>
            <a:pPr lvl="1"/>
            <a:r>
              <a:rPr lang="en-US" dirty="0"/>
              <a:t>    First Reminder: The morning of the interview day.</a:t>
            </a:r>
          </a:p>
          <a:p>
            <a:pPr lvl="1"/>
            <a:r>
              <a:rPr lang="en-US" dirty="0"/>
              <a:t>    Second Reminder: One hour before the scheduled interview time.</a:t>
            </a:r>
          </a:p>
          <a:p>
            <a:pPr lvl="1"/>
            <a:r>
              <a:rPr lang="en-US" dirty="0"/>
              <a:t>    Third Reminder: 15 minutes before the interview, to check if the candidate is on the way or if there are any delays.</a:t>
            </a:r>
          </a:p>
          <a:p>
            <a:endParaRPr lang="en-US" dirty="0"/>
          </a:p>
          <a:p>
            <a:r>
              <a:rPr lang="en-US" dirty="0"/>
              <a:t>Step 6.2: If the candidate indicates any delays or issues, immediately inform the client and reschedule if necessary.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386419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636</Words>
  <Application>Microsoft Office PowerPoint</Application>
  <PresentationFormat>Widescreen</PresentationFormat>
  <Paragraphs>60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Scheduling Interviews</vt:lpstr>
      <vt:lpstr>Purpose</vt:lpstr>
      <vt:lpstr>Definitions</vt:lpstr>
      <vt:lpstr>Receiving Interview Details from Client</vt:lpstr>
      <vt:lpstr>Contacting the Candidate</vt:lpstr>
      <vt:lpstr>Confirmation Process</vt:lpstr>
      <vt:lpstr>Follow-Up with Candidate</vt:lpstr>
      <vt:lpstr>Notifying the Client</vt:lpstr>
      <vt:lpstr>Reminders</vt:lpstr>
      <vt:lpstr>Post-Interview Follow-Up</vt:lpstr>
      <vt:lpstr>Continuous Improvement</vt:lpstr>
      <vt:lpstr>Conclusion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Scheduling Interviews</dc:title>
  <dc:creator>Dr Saravana Kumar</dc:creator>
  <cp:lastModifiedBy>Dr Saravana Kumar</cp:lastModifiedBy>
  <cp:revision>1</cp:revision>
  <dcterms:created xsi:type="dcterms:W3CDTF">2024-08-01T06:37:05Z</dcterms:created>
  <dcterms:modified xsi:type="dcterms:W3CDTF">2024-08-01T06:56:54Z</dcterms:modified>
</cp:coreProperties>
</file>