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D759-0332-471F-8D0E-274E9689A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8F528-1683-6388-B28B-5B9AE2D3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658B7-9DEB-F42D-A6E4-431AA1FC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9B06F-B310-B638-9E0F-227A341E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65617-2955-7E73-2841-E53EB3ED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03E3-F1B8-4D97-2D29-67ACC1FC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9CCDC-39AB-2130-6EFA-3E77C893A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66BC-C40D-F6C4-49D3-29DF5EFF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3C69-8908-539F-471C-1DB23D8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5C5A-24D0-982D-A606-9AD0FD63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13FC2-45EB-AFE2-465F-65AB76674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5AF7F-1E93-B162-8569-EF0EA947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3A43-DF8E-403A-E849-33559F07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8504-6BE0-6958-3F9E-741DAD9E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5B80-67F5-C9EB-4DE9-30980BA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8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CD64-5C7A-ED01-1877-450D2A3D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7985-3B9B-B316-5683-1177312B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496B-8F36-9173-8002-922EF4A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8B11-777A-868D-9AFD-BA1F85AE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E48B-22ED-781C-EFBA-DD993FB0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E23-1EC2-1756-8388-C58D07EC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3042-56DD-4823-7621-4348FFF9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62B5B-0810-90D6-76D5-3F8D8E82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7F1FB-E488-34DC-85AA-8BA8C489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A8CD3-6FBB-3E2E-AD56-D9FA02A1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B2F8-124E-5471-28FB-4994D8ED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C187-5273-8EA8-2496-EC3E547E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DD77B-5041-E843-90EB-19DFA023B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B397C-F860-9FDE-17E2-20EA744F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43D8-4905-327E-52E4-28BA5A25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32C72-27FC-6D03-0C97-1216D19E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3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5EC3-B607-F0B9-2185-EB3FF45C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2FB10-4E04-764F-35C1-95E21766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B1471-FD6E-B330-D58C-639268655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7176-5C7B-48E1-14B8-505E790F0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660B6-69A6-0C79-D0AB-E8D1E74DB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7202C-1F0B-B7D7-2699-3C416CC8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667B1-4122-17F9-D3C3-8BE044FC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0199E-FD27-FF4A-959D-09133204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D07F-4FBF-4EC6-18F4-02D2E843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D208A-D616-9B54-1911-350E2792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7C018-DA55-35FC-F2EC-9C2A9F33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97E4B-4DD5-345F-EF61-E91E8A1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8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1678F-BB9C-315B-F783-E3A9DD51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0C63D-5F0E-B85E-BA09-E4419423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CE0F3-39B4-0E36-9636-55603241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3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FAEC-DA13-2C80-ADB2-4DEF7590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E053-647D-8B8D-19B0-2D9D0114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0015C-5529-91F0-2121-48DF0F025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6FDF1-B63B-6AB3-783F-ECC1633F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9C951-45CA-2F1B-0DAF-90409640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B2CA9-D856-695F-0ADA-885073BB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2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D6C4-3525-F4E8-F12E-D9DB87B8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B73E9-AFBF-89E4-6359-72F008260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F458B-D9E1-2900-87C8-230FEC19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7ED6D-A3C5-0A98-71FE-D1DC4EB55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EF61-9F90-CD59-2615-A2CC953A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509BC-6980-24A2-8854-3FEF90A2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8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44DB9-F064-188C-C0D8-4E162910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DA0BF-0B40-64CB-C292-95E5C878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4214-9F0F-7A35-DC80-03F7356D0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D3D13-129F-4DEC-BF56-ADCD27C6ABF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1332-0B2D-3DB1-F3EB-CEE791BB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F231-244C-756A-5920-B39518254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3A307-63DB-4B89-BC66-1EF1E5707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1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5759-1328-C155-11B2-CF6076F33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Client Requirements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F298A-1315-5629-73E4-E4DEFD0E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SG Pvt Ltd: Standard Operating Procedure (SOP) Series</a:t>
            </a:r>
          </a:p>
        </p:txBody>
      </p:sp>
    </p:spTree>
    <p:extLst>
      <p:ext uri="{BB962C8B-B14F-4D97-AF65-F5344CB8AC3E}">
        <p14:creationId xmlns:p14="http://schemas.microsoft.com/office/powerpoint/2010/main" val="16023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68AD-84FF-E734-486E-6302D76F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Document and Share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E3FE-9C8E-0939-8652-FA0E73E0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7.1: After the call, document all the gathered information and clarifications.</a:t>
            </a:r>
          </a:p>
          <a:p>
            <a:r>
              <a:rPr lang="en-US" dirty="0"/>
              <a:t>Step 7.2: Send a follow-up email to the client summarizing the discussion and confirming the understanding.</a:t>
            </a:r>
          </a:p>
          <a:p>
            <a:pPr lvl="1"/>
            <a:r>
              <a:rPr lang="en-US" dirty="0"/>
              <a:t>Step 7.2.1: Mark the email to your team leader and the business development person to keep everyone informed.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87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3B1D-4C46-D131-B0E9-2A556734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 the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A008-D16F-6E09-A017-A7D33086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8.1: Use the gathered information to create a comprehensive job profile.</a:t>
            </a:r>
          </a:p>
          <a:p>
            <a:r>
              <a:rPr lang="en-US" dirty="0"/>
              <a:t>Step 8.2: Ensure all recruiters are briefed on the detailed job requirements and specifications.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29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F2CB-7AAC-4238-FC66-5D2C9904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Continuous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A255-02D5-1A6E-9A9D-6C048204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9.1: Develop a habit of thoroughly researching and understanding client requirements.</a:t>
            </a:r>
          </a:p>
          <a:p>
            <a:r>
              <a:rPr lang="en-US" dirty="0"/>
              <a:t>Step 9.2: Continuously improve your process of gathering and clarifying information to ensure accuracy in recruitment.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77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3482-32C7-2272-B065-AA7DFAC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AA0D-5BB3-757E-9406-94127536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this step-by-step algorithm, executives can ensure a thorough understanding of client requirements, leading to accurate and efficient recruitment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5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BA50-8752-3C7D-8143-8ED621FD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3A1D-A9B1-473D-94EB-CB1AD3F5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clear, step-by-step guide for executives on understanding client requirements thoroughly, ensuring the recruitment process is accurate and 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97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D7CE-FEB9-1312-006E-92DB0445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5C315-24E1-F3EB-1399-26BCC58C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20-Minute Call: </a:t>
            </a:r>
            <a:r>
              <a:rPr lang="en-US" dirty="0"/>
              <a:t>An initial call made to the client within 20 minutes of receiving the client's requirements, aimed at establishing a positive and professional image.</a:t>
            </a:r>
          </a:p>
          <a:p>
            <a:r>
              <a:rPr lang="en-US" b="1" dirty="0"/>
              <a:t>Job Description (JD): </a:t>
            </a:r>
            <a:r>
              <a:rPr lang="en-US" dirty="0"/>
              <a:t>The initial details provided by the client regarding the open position, including responsibilities and requirements.</a:t>
            </a:r>
          </a:p>
          <a:p>
            <a:r>
              <a:rPr lang="en-US" b="1" dirty="0"/>
              <a:t>Job Specifications: </a:t>
            </a:r>
            <a:r>
              <a:rPr lang="en-US" dirty="0"/>
              <a:t>Detailed aspects of the job, including skill sets, experience, and other specific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42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9C86-8DFE-D315-8AF4-A1E749B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Initial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C582-6176-FB54-786E-05E54B93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Conduct the 20-minute call with the client as per the first step in the recruitment process.</a:t>
            </a:r>
          </a:p>
          <a:p>
            <a:r>
              <a:rPr lang="en-US" dirty="0"/>
              <a:t>Step 1.2: Receive and acknowledge the client's job description via email.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3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C38E-3A40-1726-3153-E2540EA0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the Client’s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2859-80CB-4AFB-ED92-15CD51B7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Visit the client’s website and thoroughly read the content from the first word on the first page to the last word on the last page.</a:t>
            </a:r>
          </a:p>
          <a:p>
            <a:pPr lvl="1"/>
            <a:r>
              <a:rPr lang="en-US" dirty="0"/>
              <a:t>Step 2.1.1: If the client does not have a website, request a company profile.</a:t>
            </a:r>
          </a:p>
          <a:p>
            <a:r>
              <a:rPr lang="en-US" dirty="0"/>
              <a:t>Step 2.2: Spend at least one hour understanding the company’s background, services, and culture.</a:t>
            </a:r>
          </a:p>
          <a:p>
            <a:r>
              <a:rPr lang="en-US" dirty="0"/>
              <a:t>Step 2.3: Note down any initial questions or areas needing clarification.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19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A935-956B-5DE4-E20C-9B8CEBAD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the Job Description (JD)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9B92-4C63-71F4-D182-148CE2E3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3.1: Carefully read through the job description provided by the client.</a:t>
            </a:r>
          </a:p>
          <a:p>
            <a:r>
              <a:rPr lang="en-US" dirty="0"/>
              <a:t>Step 3.2: Identify and list the following key elements:</a:t>
            </a:r>
          </a:p>
          <a:p>
            <a:pPr lvl="1"/>
            <a:r>
              <a:rPr lang="en-US" dirty="0"/>
              <a:t>Designation</a:t>
            </a:r>
          </a:p>
          <a:p>
            <a:pPr lvl="1"/>
            <a:r>
              <a:rPr lang="en-US" dirty="0"/>
              <a:t>Number of vacancies</a:t>
            </a:r>
          </a:p>
          <a:p>
            <a:pPr lvl="1"/>
            <a:r>
              <a:rPr lang="en-US" dirty="0"/>
              <a:t>Job location</a:t>
            </a:r>
          </a:p>
          <a:p>
            <a:pPr lvl="1"/>
            <a:r>
              <a:rPr lang="en-US" dirty="0"/>
              <a:t>Roles and responsibilities</a:t>
            </a:r>
          </a:p>
          <a:p>
            <a:pPr lvl="1"/>
            <a:r>
              <a:rPr lang="en-US" dirty="0"/>
              <a:t>Required skill sets and technologies</a:t>
            </a:r>
          </a:p>
          <a:p>
            <a:pPr lvl="1"/>
            <a:r>
              <a:rPr lang="en-US" dirty="0"/>
              <a:t>Years of experience needed</a:t>
            </a:r>
          </a:p>
          <a:p>
            <a:pPr lvl="1"/>
            <a:r>
              <a:rPr lang="en-US" dirty="0"/>
              <a:t>Specific language or communication skills</a:t>
            </a:r>
          </a:p>
          <a:p>
            <a:r>
              <a:rPr lang="en-US" dirty="0"/>
              <a:t>Step 3.3: Note down any missing or unclear aspects, such as salary package and budget constraints.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83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F2B7-45EB-B106-3184-E670AC74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Prepare Questions for the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45BB-12BB-D9DB-1009-CF58F7459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4.1: Based on your research and review, prepare a list of 8-10 questions to ask the client.</a:t>
            </a:r>
          </a:p>
          <a:p>
            <a:pPr lvl="1"/>
            <a:r>
              <a:rPr lang="en-US" dirty="0"/>
              <a:t>Include questions on salary range, specific skill sets, and any other clarifications needed.</a:t>
            </a:r>
          </a:p>
          <a:p>
            <a:r>
              <a:rPr lang="en-US" dirty="0"/>
              <a:t>Step 4.2: Ensure these questions are relevant and would help in understanding the role as if you were applying for it yourself.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58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C33-F753-D033-7DF6-E210FF8B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Conduct Additional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10DD-B876-08E3-DBAF-44B99271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Use Google to find more information about the client, such as news releases, press releases, and articles.</a:t>
            </a:r>
          </a:p>
          <a:p>
            <a:r>
              <a:rPr lang="en-US" dirty="0"/>
              <a:t>Step 5.2: Gather any additional information that can help in understanding the client better and in convincing potential candidates.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73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8249-C3DF-15C8-2EBA-0B60D890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 the Client for Clarification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1E39-E5A9-E8FC-B398-9424BD08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6.1: Contact the client to discuss the prepared questions and get answers to all queries.</a:t>
            </a:r>
          </a:p>
          <a:p>
            <a:r>
              <a:rPr lang="en-US" dirty="0"/>
              <a:t>Step 6.2: Confirm your understanding of the job profile, responsibilities, and specifications.</a:t>
            </a:r>
          </a:p>
          <a:p>
            <a:r>
              <a:rPr lang="en-US" dirty="0"/>
              <a:t>Step 6.3: Ask the client, "Is there anything else you would like to tell me?" to uncover any additional details or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630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Understanding the Client Requirements</vt:lpstr>
      <vt:lpstr>Purpose</vt:lpstr>
      <vt:lpstr>Definitions</vt:lpstr>
      <vt:lpstr>Initial Steps</vt:lpstr>
      <vt:lpstr>Research the Client’s Company</vt:lpstr>
      <vt:lpstr>Review the Job Description (JD)</vt:lpstr>
      <vt:lpstr>Prepare Questions for the Client</vt:lpstr>
      <vt:lpstr>Conduct Additional Research</vt:lpstr>
      <vt:lpstr>Call the Client for Clarification</vt:lpstr>
      <vt:lpstr>Document and Share Information</vt:lpstr>
      <vt:lpstr>Implement the Information</vt:lpstr>
      <vt:lpstr>Continuous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Saravana Kumar</dc:creator>
  <cp:lastModifiedBy>Dr Saravana Kumar</cp:lastModifiedBy>
  <cp:revision>1</cp:revision>
  <dcterms:created xsi:type="dcterms:W3CDTF">2024-07-23T01:51:36Z</dcterms:created>
  <dcterms:modified xsi:type="dcterms:W3CDTF">2024-07-23T02:03:14Z</dcterms:modified>
</cp:coreProperties>
</file>