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304" r:id="rId5"/>
    <p:sldId id="305" r:id="rId6"/>
    <p:sldId id="306" r:id="rId7"/>
    <p:sldId id="307" r:id="rId8"/>
    <p:sldId id="308" r:id="rId9"/>
    <p:sldId id="309" r:id="rId10"/>
    <p:sldId id="312" r:id="rId11"/>
    <p:sldId id="310" r:id="rId12"/>
    <p:sldId id="311" r:id="rId13"/>
    <p:sldId id="314" r:id="rId14"/>
    <p:sldId id="315" r:id="rId15"/>
    <p:sldId id="316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519566-3E80-4533-8A6C-39C9CFC48465}">
          <p14:sldIdLst/>
        </p14:section>
        <p14:section name="Technical Stacks we may use" id="{2A65EA80-5040-4078-BB4C-8199408092E3}">
          <p14:sldIdLst>
            <p14:sldId id="271"/>
            <p14:sldId id="272"/>
            <p14:sldId id="273"/>
            <p14:sldId id="304"/>
            <p14:sldId id="305"/>
            <p14:sldId id="306"/>
            <p14:sldId id="307"/>
            <p14:sldId id="308"/>
            <p14:sldId id="309"/>
            <p14:sldId id="312"/>
            <p14:sldId id="310"/>
            <p14:sldId id="311"/>
            <p14:sldId id="314"/>
            <p14:sldId id="315"/>
            <p14:sldId id="316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2CFA-AB98-93E2-D720-7E018F650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AD0A0-FBF1-B64F-695F-63FFA4BE2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6D8EE-144E-ACBD-0854-44373245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8760-4D0C-468A-A4AF-C213502F7E2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34870-684E-FE3F-18E1-231FF03D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7B45-1E56-BF7F-24B1-EA6F2353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D810-CCA7-4FD6-9019-F7629ECE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E9C5-419C-8771-DCFC-EE1BC21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36F24-660A-C9EE-14AC-AC00F35EC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C399E-9AB1-C0D9-C990-F334F9C7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8760-4D0C-468A-A4AF-C213502F7E2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23484-3588-DC01-BD97-E3AADDEF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B80B-3540-0E3E-A734-8FB7FF3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D810-CCA7-4FD6-9019-F7629ECE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14765-68A6-D3BF-A4D1-F8A78A3D5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B482E-0774-6471-7E95-42D7AB5AE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70C30-108C-CE95-753C-C473ECA4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8760-4D0C-468A-A4AF-C213502F7E2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D337-AAD4-4421-C2FA-4D115A5F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EE1E6-1D5E-8321-6E24-44A8D042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D810-CCA7-4FD6-9019-F7629ECE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0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6B6C-543B-C74B-78F8-D60B2FCE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600A-EB25-DBEF-7BDF-3724D552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8232-973E-56DD-40C0-49F65FEF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8760-4D0C-468A-A4AF-C213502F7E2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E7D8C-F9FE-4E75-0B63-B3B29347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EDBF-1BB8-0E68-7E09-BAAE6028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D810-CCA7-4FD6-9019-F7629ECE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6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6A78-F06A-990C-1B95-14F61D15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236F7-3516-DA9D-CE98-6ACC77145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F754-AE42-93F4-D55A-B43D9DD5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8760-4D0C-468A-A4AF-C213502F7E2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24980-E961-9742-893E-ECE2D72A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EF27-6EF2-BB11-4B23-7276DB69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D810-CCA7-4FD6-9019-F7629ECE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2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94D9-5936-7A1C-1E5D-0E20EBE1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C55A-FD31-DD07-BB97-A27F832DC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2BBC2-ACAB-8797-9C21-FA8E28BEC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AD2F4-7FA3-D49C-44C3-3637B727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8760-4D0C-468A-A4AF-C213502F7E2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6C028-24E5-CFB2-2ED7-677B5BA6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997A-BB74-5770-14A5-F66EF42D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D810-CCA7-4FD6-9019-F7629ECE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7911-CA60-04EE-7B68-67239822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1268-9043-54AF-169D-A15F65923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C38E5-ED9B-2DE9-F240-B16CB06B7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C4391-BCE0-9829-FD22-75AE9CFA1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804E8-5044-C866-5C02-D26E2F964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A98CA-E427-0196-689B-962724BD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8760-4D0C-468A-A4AF-C213502F7E2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6B2D5-985D-50E5-81C0-58BB4CA8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4EFAC-3A03-6130-E064-8AC67659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D810-CCA7-4FD6-9019-F7629ECE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6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B089-8A09-003D-8A60-82F14A9A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99881-F8F7-54EE-C5CD-7CF88551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8760-4D0C-468A-A4AF-C213502F7E2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C5038-3BCE-AC7A-F4EA-B5BF3886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A0E83-8747-4582-DDE4-FB622678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D810-CCA7-4FD6-9019-F7629ECE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6C55F-FB36-7DFA-12EC-9520A1F4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8760-4D0C-468A-A4AF-C213502F7E2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582E2-4646-44A2-E59E-EDFC9804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BE8BE-EF30-A70B-7011-1D8933AA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D810-CCA7-4FD6-9019-F7629ECE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B088-5241-DA55-F817-6709D196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4D5A-F1E9-B0BC-9F4D-28AC855AF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8AC22-FADE-9D0D-E704-DF2D3E78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D46CD-0E65-27D5-897F-FB700F5E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8760-4D0C-468A-A4AF-C213502F7E2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2A981-A5FE-7542-F3CB-6B7CD8D2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17EC7-66C2-6E8D-2849-2C459CB2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D810-CCA7-4FD6-9019-F7629ECE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503D-AF4E-8C4B-CED8-30BF248F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30585-40E4-6191-714B-AE88123E4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D2E63-8216-BE68-C38F-267096719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DBEC8-05A0-E435-2B49-4B30D02B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8760-4D0C-468A-A4AF-C213502F7E2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92F5A-893F-2ADA-D33F-A2DFF0F8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3B3DB-ABB1-C0B6-3122-123B1A01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D810-CCA7-4FD6-9019-F7629ECE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0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3665F-74EC-74A1-9927-A2C80C88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33897-74AD-BDF5-3BDF-0BA173EEE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8521C-D11B-700E-1406-BE5C59CC1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428760-4D0C-468A-A4AF-C213502F7E2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1603-93DE-651E-48BD-C27EE9F79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F042-8897-F3B1-6B1A-F7553ABCD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2D810-CCA7-4FD6-9019-F7629ECE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9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5923AA-FF42-7843-3A24-DF3B2F47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41" y="1895337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Stack Overview</a:t>
            </a:r>
          </a:p>
        </p:txBody>
      </p:sp>
    </p:spTree>
    <p:extLst>
      <p:ext uri="{BB962C8B-B14F-4D97-AF65-F5344CB8AC3E}">
        <p14:creationId xmlns:p14="http://schemas.microsoft.com/office/powerpoint/2010/main" val="2599800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16992-470F-893A-8709-AA141CCA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AI Assistance: Claude 3.5 Sonnet / Copilot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735556-579F-6FFF-643A-603FCDB75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Copilot in IntelliJ Idea/Eclipse IDE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Why?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Real-time code suggestions, boilerplate generation.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Benefit: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Speeds up repetitive tasks, fosters consistent coding style.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ChatGPT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QA or debugging for small snippets, architectural brainstorming.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Benefit: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Quick iteration, refactoring help without leaving the browser.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Strategy: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Copilot for day-to-day dev; ChatGPT for design discussions, chunk-level code validation.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1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51910-0FE1-58CB-7389-D5B8D65C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LLM for Generative AI: Hugging Face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F067C2-D1D5-EB3D-59F6-83BD019DE1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 Hugging Face?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Extensive Model Hub: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GPT-like models, specialized NLP, ready to deploy.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Ease of Integration: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Python-friendly APIs, built-in pipelines.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Usage: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Text generation, chat features, question-answer modules, etc.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Potential for custom fine-tuning if needed.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Combine with FastAPI endpoints for AI-based features (forms, scheduling, etc.).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B98D5-BE32-1522-A688-DD6C32EF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Error Monitoring &amp; Product Analytics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C6402E-4245-52B9-B040-5DC355D824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Sentry (Error Monitoring)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Why?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Real-time error alerts, stack traces, user context.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Benefit: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Quickly fix production issues, track error trends.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Mixpanel (Analytics)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Why?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Deep user behavior insights, funnel tracking, event-based metrics.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Benefit: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Understand how users interact with modules, measure adoption, refine UX.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Outcome: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Faster debugging + data-driven product decisions.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7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A0FDF3-E3C8-82AC-40CB-4FFD0617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583" y="778545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Using Agile for Prototyping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64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CC2D-0B90-B80B-B996-3B0C45C8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84" y="117496"/>
            <a:ext cx="10515600" cy="1325563"/>
          </a:xfrm>
        </p:spPr>
        <p:txBody>
          <a:bodyPr/>
          <a:lstStyle/>
          <a:p>
            <a:r>
              <a:rPr lang="en-US" dirty="0"/>
              <a:t>Team A: Front-End / UI - Sprint 1 User Stories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F6811F-AB3E-541F-DC1D-EEE91A3CF2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62081"/>
            <a:ext cx="11004933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(A1) Scaffold Next.js Project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 front-end dev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want to create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 Next.js 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that I can begin development on the Form Builder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nextjs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folder (or repo) with a basic Next.js starter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create-next-app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Running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run dev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yarn dev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shows a “Hello Next.js” page on localhost.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(A2) Integrate Tailwind CSS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 front-end dev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want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Tailwind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my Next.js project so that I can quickly apply consistent styling.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working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tailwind.config.js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Tailwind directives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@tailwind base; @tailwind components; @tailwind utilities;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in a global CSS.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sample component that uses Tailwind classes for styling (e.g., a colored button).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(A3) Setup a Sample Page &amp; E2E Test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 front-end dev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want to create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page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button, then automate testing with Cypress so that I can confirm E2E tests run successfully.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page at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/sample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a button labeled “Click me”.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TestRigor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 similar) test script that opens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/sample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checks for the button, clicks it, and verifies some result (e.g., “Button clicked!” message).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test can be run locally and passes without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(A4) Integrate with GitHub Actions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 dev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want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the E2E 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automatically on each commit, so that I can detect breakages early.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GitHub Actions workflow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github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/workflows/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test.yml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triggers on push/PR.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workflow installs dependencies, runs the E2E test, and reports pass/fail in GitHub.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70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0CB5-A605-7C99-734A-F11586D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B: Back-End / Data - - Sprint 1 User Stories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D100A2-A7C7-2CF4-B85E-EAFB5508BA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646804"/>
            <a:ext cx="1100328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 1 User Stories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(B1)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Skeleton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 back-end dev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want to create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that I can serve endpoints for the Form Builder.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fastapi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folder (or separate repo).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/hello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endpoint that returns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{"message": "Hello World"}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Able to run locally via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uvicorn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main:app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(B2) PostgreSQL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Supabase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Local Setup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 back-end dev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want to run </a:t>
            </a:r>
            <a:r>
              <a:rPr lang="en-US" altLang="en-US" sz="1200" b="1" dirty="0" err="1">
                <a:latin typeface="Arial" panose="020B0604020202020204" pitchFamily="34" charset="0"/>
              </a:rPr>
              <a:t>Supabase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locally (via Docker or installed) so that I can store and retrieve data for the Form Builder.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docker-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compose.yml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(or instructions) that spins up a local Postgres DB.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that Postgres is running and accessible (e.g., 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psql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a DB client).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(B3) Simple DB Connectivity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 back-end dev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want to create a test table (e.g.,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and an endpoint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 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saveTest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that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record into Postgres, so I can confirm DB connectivity.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Python function that does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 INTO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(...) VALUES(...)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saveTest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returns an ID or success message.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by a quick manual test (e.g.,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Postman) that the data appears in the DB.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(B4) Basic Unit Tests &amp; CI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 back-end dev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want to write a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saveTest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so that I can maintain code quality.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test_main.py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a test that calls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saveTest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(possibly mocking DB).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GitHub Actions workflow that runs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every push/PR and displays pass/fail.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99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B583-009A-8D22-4E6B-7DDCBE7C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Team C: AI Integration - Sprint 1 User Stories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4184E9-7400-3368-58CA-E521DD65BC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6860" y="1177242"/>
            <a:ext cx="11275243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(C1) Evaluate AI Provider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an AI integration dev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want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decide between OpenAI or Hugging Face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 another) for text → JSON generation, so I can plan how to integrate.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short internal doc comparing at least 2 providers (cost, features, rate limits).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decision on which API to try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(C2) Setup Basic AI Call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an AI integration dev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want to create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Python script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 a small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route) that calls the chosen AI API with a static prompt so that I see how the model responds.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script like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ai_test.py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that sends “Hello AI” to the provider and logs the response.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via an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stored 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.env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a secure method.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(C3) Return Simple JSON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an AI integration dev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want to test a prompt that returns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{"fields":["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Name","Email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"]}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so that I can confirm the LLM can produce JSON output.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second function or route that passes a prompt like “Generate a simple form with 2 text fields” to the model.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response includes a JSON-like format.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1–2 successful prompts in a readme or wiki for future reference.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(C4) Basic Test/Validation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an AI integration dev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want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unit 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 script) that checks if the AI’s response is valid JSON, so I can handle parsing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small test that calls the AI script, attempts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json.loads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confirms the structure (e.g., contains a “fields” key).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test runs in GitHub Actions (or locally) and passes.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1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2E79-3850-E24F-2E80-9239C54E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288EA-B3C9-7394-CFD4-8803738B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Team A</a:t>
            </a:r>
            <a:r>
              <a:rPr lang="en-US" dirty="0"/>
              <a:t> has a fully functioning Next.js + Tailwind setup with a sample E2E test in CI.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Team B</a:t>
            </a:r>
            <a:r>
              <a:rPr lang="en-US" dirty="0"/>
              <a:t> has a minimal </a:t>
            </a:r>
            <a:r>
              <a:rPr lang="en-US" dirty="0" err="1"/>
              <a:t>FastAPI</a:t>
            </a:r>
            <a:r>
              <a:rPr lang="en-US" dirty="0"/>
              <a:t> connected to Postgres, with a simple test endpoint and unit tests in CI.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Team C</a:t>
            </a:r>
            <a:r>
              <a:rPr lang="en-US" dirty="0"/>
              <a:t> can call an AI API, get JSON responses, parse them, and has a few prompt examples documented.</a:t>
            </a:r>
          </a:p>
          <a:p>
            <a:r>
              <a:rPr lang="en-US" dirty="0"/>
              <a:t>At the end of Sprint 1, </a:t>
            </a:r>
            <a:r>
              <a:rPr lang="en-US" b="1" dirty="0"/>
              <a:t>everyone has learned</a:t>
            </a:r>
            <a:r>
              <a:rPr lang="en-US" dirty="0"/>
              <a:t> the basics of their part of the stack and tested small prototypes.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8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81AC7B-8506-D18F-CFB8-ADB9E57D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Front-End: Next.js + Tailwind CSS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0D1E8B1-9860-78C1-1D93-5743434FD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Next.js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Why?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Server-side rendering (SSR) &amp; static site generation (SSG) for fast performance.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Benefit: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Easy routing, strong React ecosystem, ideal for SEO if needed.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Tailwind CSS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Why?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Utility-first framework for rapid UI styling.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Benefit: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Eliminates repetitive CSS, ensures consistent design.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Design Libraries?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Possible to integrate MUI or Ant Design for prebuilt components if you need robust UI sets.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can combine Tailwind with a design library—just keep consistent styling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9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C8D05-691E-4FF2-0621-A3DE8C8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07" y="102363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Setting Approach and Testing Code Snippets in ChatGPT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65C45C-280F-5E56-8094-F9A5C1D46A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 Test in ChatGPT?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Quick validation or pseudo-execution of smaller code blocks.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AI suggestions for refactoring or debugging.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Limitations: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ChatGPT won’t fully run your code in a real runtime environment—use local dev for final tests.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Great for prototypes or snippet-level QA before committing.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3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FE311-1F56-23F6-1E53-51E7E893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Back-End: FastAPI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4453F6-CDB8-2628-7645-C1A0054C50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 FastAPI?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Pythonic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Easy to write and maintain.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 Performance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Built on async capabilities (Starlette, uvicorn).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Automatic Docs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Swagger/OpenAPI out-of-the-box.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Comparison: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Node.js (Express/NestJS)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Also viable, but Python ties well with AI libraries.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Django/Flask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More overhead or less modern async approach.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ChatGPT Integration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ChatGPT can generate or refactor Python endpoints quickly, accelerate dev 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62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8A33A-54A7-6488-87D5-763AFD1D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Testing: Cypress + (Later) TestRigor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C3EB7D-DAB7-6D0C-DFAA-A2AE4D60A3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Cypress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Why?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Easy end-to-end (E2E) testing in a browser environment.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Benefit: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Quick setup, great for UI regression testing, strong community.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TestRigor (Future)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Why?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AI-based testing for minimal manual test maintenance.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Benefit: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Auto-generates tests, handles advanced QA scenarios.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Strategy: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Start with Cypress for immediate coverage; integrate TestRigor as we scale.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E2D8B-FF03-A770-7003-C210D163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Database: Supabase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0A1F86-A6CF-A531-437D-16D16A9FCB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 Supabase?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PostgreSQL Under the Hood: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Reliable, proven relational DB.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Auth &amp; Real-Time APIs: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Out-of-the-box for quick integration.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One-Click Deployment: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Simplifies setup, minimal DevOps overhead.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Alternatives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AWS RDS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More manual configuration; suits bigger ops.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Firebase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NoSQL approach, but less straightforward for relational use-cases.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Conclusion: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Supabase = “Batteries included” for fast dev &amp; free/low-cost tiers suitable for MVP.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75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EC3AB-9689-A7C4-4EA7-8A60E49D3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Hosting: Amazon Servers (AWS)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3046CC-5B89-70C0-AE3C-B72D86FAA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Location Advantage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We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’re based in India → AWS has local regions for low latency, compliance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We can scale to global servers also slowly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Services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EC2 or AWS Amplify for web hosting.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Containerize (ECS/EKS) if scaling microservices.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91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C723E-36C3-851E-48D4-057CF93F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CI/CD: GitHub Actions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6C4E9D-3B59-823E-F87A-1B8A6FDE06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 GitHub Actions?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Natively integrated with GitHub repositories.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Automated workflows for build, test, deploy on every commit.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Pipeline Flow: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Pull code → run tests (Cypress)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AutoNum type="arabicPeriod" startAt="2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Build artifacts → deploy to staging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AutoNum type="arabicPeriod" startAt="3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Merge &amp; deploy to production if tests pass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Benefit: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Minimal setup, community-driven marketplace for extensions.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1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16992-470F-893A-8709-AA141CCA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AI Assistance: Cursor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9735556-579F-6FFF-643A-603FCDB75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Cursor integrates ChatGPT directly, offering real-time code suggestions, debugging assistance, and explanations within the IDE.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 accelerates development with boilerplate generation, auto-completions, and context-aware suggestions.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clean, minimalistic interface keeps distractions to a minimum, allowing developers to stay focused.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AI-driven error detection and solutions streamline the debugging process for faster issue resolution.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Regular updates and adaptability ensure Cursor remains a cutting-edge choice for modern workflows.</a:t>
            </a:r>
          </a:p>
        </p:txBody>
      </p:sp>
    </p:spTree>
    <p:extLst>
      <p:ext uri="{BB962C8B-B14F-4D97-AF65-F5344CB8AC3E}">
        <p14:creationId xmlns:p14="http://schemas.microsoft.com/office/powerpoint/2010/main" val="3558509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1906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Arial Unicode MS</vt:lpstr>
      <vt:lpstr>Office Theme</vt:lpstr>
      <vt:lpstr>Technical Stack Overview</vt:lpstr>
      <vt:lpstr>Front-End: Next.js + Tailwind CSS</vt:lpstr>
      <vt:lpstr>Setting Approach and Testing Code Snippets in ChatGPT</vt:lpstr>
      <vt:lpstr>Back-End: FastAPI</vt:lpstr>
      <vt:lpstr>Testing: Cypress + (Later) TestRigor</vt:lpstr>
      <vt:lpstr>Database: Supabase</vt:lpstr>
      <vt:lpstr>Hosting: Amazon Servers (AWS)</vt:lpstr>
      <vt:lpstr>CI/CD: GitHub Actions</vt:lpstr>
      <vt:lpstr>AI Assistance: Cursor</vt:lpstr>
      <vt:lpstr>AI Assistance: Claude 3.5 Sonnet / Copilot</vt:lpstr>
      <vt:lpstr>LLM for Generative AI: Hugging Face</vt:lpstr>
      <vt:lpstr>Error Monitoring &amp; Product Analytics</vt:lpstr>
      <vt:lpstr>Using Agile for Prototyping</vt:lpstr>
      <vt:lpstr>Team A: Front-End / UI - Sprint 1 User Stories</vt:lpstr>
      <vt:lpstr>Team B: Back-End / Data - - Sprint 1 User Stories</vt:lpstr>
      <vt:lpstr>Team C: AI Integration - Sprint 1 User Stories</vt:lpstr>
      <vt:lpstr>Sprint 1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Saravana Kumar</dc:creator>
  <cp:lastModifiedBy>Stanley Moses</cp:lastModifiedBy>
  <cp:revision>8</cp:revision>
  <dcterms:created xsi:type="dcterms:W3CDTF">2024-12-28T01:02:27Z</dcterms:created>
  <dcterms:modified xsi:type="dcterms:W3CDTF">2024-12-30T12:04:50Z</dcterms:modified>
</cp:coreProperties>
</file>