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FD40-F6DA-ED1C-8666-600D4B5D52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7885-28E0-ED16-666A-D836CAD52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5F75A-C91D-E6F9-FD4C-5FB5A7C9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DF447-5B4D-F720-FBDA-2A46F170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B03D-7619-D2B0-65E9-6D0259AD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428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D2EE-C2A9-A8F9-CA05-E7D3EBD23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98D9-5294-3E78-E172-2B15091B3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75FEC-9172-D50B-39FD-8A3FF491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D7CB7-686F-74CF-2147-46E9913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ED38-A418-0E15-9CF2-15C1E4DF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60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C7486-C94C-6AE3-E7C1-3C871D6013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FD205-41D1-F3FE-780D-EFAE086E2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4DD55-643A-0A66-AB38-FB2E85A6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A3056-2E40-0538-0B42-3C430819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7F92-86AA-112A-D581-DE6CFBEB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7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389E-96FC-2B52-2C05-8BCFFA59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1401-334B-E217-F059-27C1C7B86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7419C-B94F-CE75-B11D-FC2F5B81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B9871-6368-FED9-1597-040E7E19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B159-98F8-0B4E-6CEB-EB519170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1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105C-CDCE-5262-6E35-D44D42AC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F6267-B755-C1FE-0C4C-CB017DFCE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F63EA-83AF-E8FF-1810-344083AC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515ED-BA62-534A-8864-B4BA995E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55E3-F701-55A8-9291-BFB46BE0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4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83532-7B3E-422B-AAF2-0F50022D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20FDC-0518-96B6-1804-0CC691997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96CB7-2BCA-FF79-2985-85C139B67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3A32D-89B1-B2B8-9A49-51AB38107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4BF9E-C6DF-38B7-AC84-C89E4422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75F3B-B6AB-EFA5-EDEC-A0546C6C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10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33A1-EE74-DF57-A861-60F7D441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8BFB2-37C7-C7F5-509B-19700D6BC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16AA3-C418-A2EA-1E89-80655FFF2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5946E-1A6A-06E3-2758-F592B1F7E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D9FF9-AA98-9BCF-41D9-C7E295A39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E9670-ECD4-062D-8475-E5FFE12E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A8B84-773D-94FC-FC93-132E3FBE5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30B752-BDBD-C51D-0479-4D957386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770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F39FB-FF20-DD19-0D19-AC634582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E90A5B-4C4F-557A-629D-D6F85CE0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B3EA5-22D3-D7B0-301C-BCD82816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9CB0C1-EED3-67F7-08E3-74888CFF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371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5F326-28E3-8754-72EF-FFD5B0FC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A391FE-5ADF-B842-9D00-1B48780D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252D-DB26-72CD-B9A7-957927E5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20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BFCF-BEF3-CFFC-875D-B2E39995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4FC3-6A30-8323-8C83-7768DF935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5CA4D8-B9EE-16F3-F435-216458B9A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77524-6DF7-4A7F-D0DD-31447AA8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8A29E-5748-029C-426C-770FD8A06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E1683-FD71-429C-A991-51614E6D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58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1799-2FE5-DD1C-D553-C2B81351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ED1B8-0441-B9F8-C327-0C8DF4FAB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8DEAE-6E1B-F602-09DE-D155FC15D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1B9FD-037E-72D7-87BA-13F7FCBD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653B6-8764-21DC-1E3A-51F801A3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EF663-1EEE-D423-DDF6-62C424FC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1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0CF2B-0E47-81E6-6074-BF57268B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93DD1-B752-D263-4C95-8568F472A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2BFF-07D5-A5AC-BE25-83A24A464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8B6B5-A39A-4C06-AEA9-85BABA1CA526}" type="datetimeFigureOut">
              <a:rPr lang="en-IN" smtClean="0"/>
              <a:t>27-11-2024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D5551-9D6F-6C41-BDCC-F276CAD4E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6698-906F-3B00-6836-D742FF1F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EDDD7-BB7B-486B-969F-5F7788C38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32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834E6D-BE17-63F9-7D45-A9AA6F1C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519" y="1015814"/>
            <a:ext cx="2470413" cy="10043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6B530E-3F8A-3BEF-D3F3-8C7BC44F5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27" y="1041666"/>
            <a:ext cx="2470413" cy="1004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69D50-7D0C-7A6E-288A-89CA4928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762" y="1018108"/>
            <a:ext cx="2470413" cy="1004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C91485-FCCF-E3D0-4B3A-8EB88855A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834" y="1018108"/>
            <a:ext cx="2470413" cy="10736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C0536F-8A42-C225-2BFB-E46E6A39E4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27" y="185012"/>
            <a:ext cx="1019048" cy="5809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8AF570-D5BF-6B58-A2DE-8C66F70ECB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96947" y="2181007"/>
            <a:ext cx="2297645" cy="895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91A4EA-ED5C-AA6A-16FA-B7CC28E830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227" y="3076245"/>
            <a:ext cx="11173968" cy="316211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2F7018-443F-690C-A640-5BDEB767AC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17261" y="2318281"/>
            <a:ext cx="1095238" cy="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0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Lakshmanan M</dc:creator>
  <cp:lastModifiedBy>Lakshmanan M</cp:lastModifiedBy>
  <cp:revision>2</cp:revision>
  <dcterms:created xsi:type="dcterms:W3CDTF">2024-11-26T07:04:53Z</dcterms:created>
  <dcterms:modified xsi:type="dcterms:W3CDTF">2024-11-27T03:53:46Z</dcterms:modified>
</cp:coreProperties>
</file>