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49" r:id="rId1"/>
  </p:sldMasterIdLst>
  <p:notesMasterIdLst>
    <p:notesMasterId r:id="rId8"/>
  </p:notesMasterIdLst>
  <p:sldIdLst>
    <p:sldId id="256" r:id="rId2"/>
    <p:sldId id="264" r:id="rId3"/>
    <p:sldId id="263" r:id="rId4"/>
    <p:sldId id="265" r:id="rId5"/>
    <p:sldId id="267" r:id="rId6"/>
    <p:sldId id="266" r:id="rId7"/>
  </p:sldIdLst>
  <p:sldSz cx="7556500" cy="10693400"/>
  <p:notesSz cx="7556500" cy="10693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42" d="100"/>
          <a:sy n="42" d="100"/>
        </p:scale>
        <p:origin x="2400" y="48"/>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275013" cy="536575"/>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4279900" y="0"/>
            <a:ext cx="3275013" cy="536575"/>
          </a:xfrm>
          <a:prstGeom prst="rect">
            <a:avLst/>
          </a:prstGeom>
        </p:spPr>
        <p:txBody>
          <a:bodyPr vert="horz" lIns="91440" tIns="45720" rIns="91440" bIns="45720" rtlCol="0"/>
          <a:lstStyle>
            <a:lvl1pPr algn="r">
              <a:defRPr sz="1200"/>
            </a:lvl1pPr>
          </a:lstStyle>
          <a:p>
            <a:fld id="{E0F15A91-0A38-4DC6-BEEC-0E992C7DDBB8}" type="datetimeFigureOut">
              <a:rPr lang="en-IN" smtClean="0"/>
              <a:t>27-11-2024</a:t>
            </a:fld>
            <a:endParaRPr lang="en-IN"/>
          </a:p>
        </p:txBody>
      </p:sp>
      <p:sp>
        <p:nvSpPr>
          <p:cNvPr id="4" name="Slide Image Placeholder 3"/>
          <p:cNvSpPr>
            <a:spLocks noGrp="1" noRot="1" noChangeAspect="1"/>
          </p:cNvSpPr>
          <p:nvPr>
            <p:ph type="sldImg" idx="2"/>
          </p:nvPr>
        </p:nvSpPr>
        <p:spPr>
          <a:xfrm>
            <a:off x="2503488" y="1336675"/>
            <a:ext cx="2549525" cy="3608388"/>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755650" y="5146675"/>
            <a:ext cx="6045200" cy="42100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10156825"/>
            <a:ext cx="3275013" cy="536575"/>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4279900" y="10156825"/>
            <a:ext cx="3275013" cy="536575"/>
          </a:xfrm>
          <a:prstGeom prst="rect">
            <a:avLst/>
          </a:prstGeom>
        </p:spPr>
        <p:txBody>
          <a:bodyPr vert="horz" lIns="91440" tIns="45720" rIns="91440" bIns="45720" rtlCol="0" anchor="b"/>
          <a:lstStyle>
            <a:lvl1pPr algn="r">
              <a:defRPr sz="1200"/>
            </a:lvl1pPr>
          </a:lstStyle>
          <a:p>
            <a:fld id="{68702D67-A20B-454D-9DD4-4472AD643020}" type="slidenum">
              <a:rPr lang="en-IN" smtClean="0"/>
              <a:t>‹#›</a:t>
            </a:fld>
            <a:endParaRPr lang="en-IN"/>
          </a:p>
        </p:txBody>
      </p:sp>
    </p:spTree>
    <p:extLst>
      <p:ext uri="{BB962C8B-B14F-4D97-AF65-F5344CB8AC3E}">
        <p14:creationId xmlns:p14="http://schemas.microsoft.com/office/powerpoint/2010/main" val="3460252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3582341" y="1824226"/>
            <a:ext cx="3978926" cy="7786632"/>
            <a:chOff x="4334933" y="1169931"/>
            <a:chExt cx="4814835" cy="4993802"/>
          </a:xfrm>
        </p:grpSpPr>
        <p:cxnSp>
          <p:nvCxnSpPr>
            <p:cNvPr id="17" name="Straight Connector 16"/>
            <p:cNvCxnSpPr/>
            <p:nvPr/>
          </p:nvCxnSpPr>
          <p:spPr>
            <a:xfrm flipH="1">
              <a:off x="6009259" y="1169931"/>
              <a:ext cx="3134741" cy="3134741"/>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4334933" y="1348898"/>
              <a:ext cx="4814835" cy="481483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5225595" y="1469269"/>
              <a:ext cx="3912054" cy="3912054"/>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2" name="Straight Connector 21"/>
            <p:cNvCxnSpPr/>
            <p:nvPr/>
          </p:nvCxnSpPr>
          <p:spPr>
            <a:xfrm flipH="1">
              <a:off x="5304588" y="1307856"/>
              <a:ext cx="3839412" cy="3839412"/>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5707078" y="1770196"/>
              <a:ext cx="3430571" cy="3430570"/>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1"/>
          <p:cNvSpPr>
            <a:spLocks noGrp="1"/>
          </p:cNvSpPr>
          <p:nvPr>
            <p:ph type="ctrTitle"/>
          </p:nvPr>
        </p:nvSpPr>
        <p:spPr>
          <a:xfrm>
            <a:off x="440796" y="831710"/>
            <a:ext cx="5086186" cy="4871439"/>
          </a:xfrm>
        </p:spPr>
        <p:txBody>
          <a:bodyPr anchor="b">
            <a:normAutofit/>
          </a:bodyPr>
          <a:lstStyle>
            <a:lvl1pPr algn="l">
              <a:defRPr sz="3636">
                <a:effectLst/>
              </a:defRPr>
            </a:lvl1pPr>
          </a:lstStyle>
          <a:p>
            <a:r>
              <a:rPr lang="en-US"/>
              <a:t>Click to edit Master title style</a:t>
            </a:r>
            <a:endParaRPr lang="en-US" dirty="0"/>
          </a:p>
        </p:txBody>
      </p:sp>
      <p:sp>
        <p:nvSpPr>
          <p:cNvPr id="3" name="Subtitle 2"/>
          <p:cNvSpPr>
            <a:spLocks noGrp="1"/>
          </p:cNvSpPr>
          <p:nvPr>
            <p:ph type="subTitle" idx="1"/>
          </p:nvPr>
        </p:nvSpPr>
        <p:spPr>
          <a:xfrm>
            <a:off x="440796" y="5993587"/>
            <a:ext cx="4094137" cy="2983590"/>
          </a:xfrm>
        </p:spPr>
        <p:txBody>
          <a:bodyPr anchor="t">
            <a:normAutofit/>
          </a:bodyPr>
          <a:lstStyle>
            <a:lvl1pPr marL="0" indent="0" algn="l">
              <a:buNone/>
              <a:defRPr sz="1653">
                <a:solidFill>
                  <a:schemeClr val="bg2">
                    <a:lumMod val="75000"/>
                  </a:schemeClr>
                </a:solidFill>
              </a:defRPr>
            </a:lvl1pPr>
            <a:lvl2pPr marL="377830" indent="0" algn="ctr">
              <a:buNone/>
              <a:defRPr>
                <a:solidFill>
                  <a:schemeClr val="tx1">
                    <a:tint val="75000"/>
                  </a:schemeClr>
                </a:solidFill>
              </a:defRPr>
            </a:lvl2pPr>
            <a:lvl3pPr marL="755660" indent="0" algn="ctr">
              <a:buNone/>
              <a:defRPr>
                <a:solidFill>
                  <a:schemeClr val="tx1">
                    <a:tint val="75000"/>
                  </a:schemeClr>
                </a:solidFill>
              </a:defRPr>
            </a:lvl3pPr>
            <a:lvl4pPr marL="1133490" indent="0" algn="ctr">
              <a:buNone/>
              <a:defRPr>
                <a:solidFill>
                  <a:schemeClr val="tx1">
                    <a:tint val="75000"/>
                  </a:schemeClr>
                </a:solidFill>
              </a:defRPr>
            </a:lvl4pPr>
            <a:lvl5pPr marL="1511320" indent="0" algn="ctr">
              <a:buNone/>
              <a:defRPr>
                <a:solidFill>
                  <a:schemeClr val="tx1">
                    <a:tint val="75000"/>
                  </a:schemeClr>
                </a:solidFill>
              </a:defRPr>
            </a:lvl5pPr>
            <a:lvl6pPr marL="1889150" indent="0" algn="ctr">
              <a:buNone/>
              <a:defRPr>
                <a:solidFill>
                  <a:schemeClr val="tx1">
                    <a:tint val="75000"/>
                  </a:schemeClr>
                </a:solidFill>
              </a:defRPr>
            </a:lvl6pPr>
            <a:lvl7pPr marL="2266980" indent="0" algn="ctr">
              <a:buNone/>
              <a:defRPr>
                <a:solidFill>
                  <a:schemeClr val="tx1">
                    <a:tint val="75000"/>
                  </a:schemeClr>
                </a:solidFill>
              </a:defRPr>
            </a:lvl7pPr>
            <a:lvl8pPr marL="2644811" indent="0" algn="ctr">
              <a:buNone/>
              <a:defRPr>
                <a:solidFill>
                  <a:schemeClr val="tx1">
                    <a:tint val="75000"/>
                  </a:schemeClr>
                </a:solidFill>
              </a:defRPr>
            </a:lvl8pPr>
            <a:lvl9pPr marL="3022641"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27182714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0796" y="7010118"/>
            <a:ext cx="5416869" cy="2376311"/>
          </a:xfrm>
        </p:spPr>
        <p:txBody>
          <a:bodyPr/>
          <a:lstStyle/>
          <a:p>
            <a:r>
              <a:rPr lang="en-US"/>
              <a:t>Click to edit Master title style</a:t>
            </a:r>
            <a:endParaRPr lang="en-US" dirty="0"/>
          </a:p>
        </p:txBody>
      </p:sp>
      <p:sp>
        <p:nvSpPr>
          <p:cNvPr id="6" name="Picture Placeholder 2"/>
          <p:cNvSpPr>
            <a:spLocks noGrp="1" noChangeAspect="1"/>
          </p:cNvSpPr>
          <p:nvPr>
            <p:ph type="pic" idx="13"/>
          </p:nvPr>
        </p:nvSpPr>
        <p:spPr>
          <a:xfrm>
            <a:off x="440796" y="831709"/>
            <a:ext cx="6674908" cy="4871438"/>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9" name="Text Placeholder 9"/>
          <p:cNvSpPr>
            <a:spLocks noGrp="1"/>
          </p:cNvSpPr>
          <p:nvPr>
            <p:ph type="body" sz="quarter" idx="14"/>
          </p:nvPr>
        </p:nvSpPr>
        <p:spPr>
          <a:xfrm>
            <a:off x="629710" y="5993585"/>
            <a:ext cx="6017212" cy="712893"/>
          </a:xfrm>
        </p:spPr>
        <p:txBody>
          <a:bodyPr anchor="t">
            <a:normAutofit/>
          </a:bodyPr>
          <a:lstStyle>
            <a:lvl1pPr marL="0" indent="0">
              <a:buFontTx/>
              <a:buNone/>
              <a:defRPr sz="1322"/>
            </a:lvl1pPr>
            <a:lvl2pPr marL="377830" indent="0">
              <a:buFontTx/>
              <a:buNone/>
              <a:defRPr/>
            </a:lvl2pPr>
            <a:lvl3pPr marL="755660" indent="0">
              <a:buFontTx/>
              <a:buNone/>
              <a:defRPr/>
            </a:lvl3pPr>
            <a:lvl4pPr marL="1133490" indent="0">
              <a:buFontTx/>
              <a:buNone/>
              <a:defRPr/>
            </a:lvl4pPr>
            <a:lvl5pPr marL="1511320" indent="0">
              <a:buFontTx/>
              <a:buNone/>
              <a:defRPr/>
            </a:lvl5pPr>
          </a:lstStyle>
          <a:p>
            <a:pPr lvl="0"/>
            <a:r>
              <a:rPr lang="en-US"/>
              <a:t>Click to edit Master text styles</a:t>
            </a:r>
          </a:p>
        </p:txBody>
      </p:sp>
      <p:sp>
        <p:nvSpPr>
          <p:cNvPr id="3" name="Date Placeholder 2"/>
          <p:cNvSpPr>
            <a:spLocks noGrp="1"/>
          </p:cNvSpPr>
          <p:nvPr>
            <p:ph type="dt" sz="half" idx="10"/>
          </p:nvPr>
        </p:nvSpPr>
        <p:spPr/>
        <p:txBody>
          <a:bodyPr/>
          <a:lstStyle/>
          <a:p>
            <a:fld id="{1D8BD707-D9CF-40AE-B4C6-C98DA3205C09}" type="datetimeFigureOut">
              <a:rPr lang="en-US" smtClean="0"/>
              <a:t>11/27/2024</a:t>
            </a:fld>
            <a:endParaRPr lang="en-US"/>
          </a:p>
        </p:txBody>
      </p:sp>
      <p:sp>
        <p:nvSpPr>
          <p:cNvPr id="4" name="Footer Placeholder 3"/>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192042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440796" y="831709"/>
            <a:ext cx="6674908" cy="4514991"/>
          </a:xfrm>
        </p:spPr>
        <p:txBody>
          <a:bodyPr anchor="ctr">
            <a:normAutofit/>
          </a:bodyPr>
          <a:lstStyle>
            <a:lvl1pPr algn="l">
              <a:defRPr sz="2314" b="0" cap="all"/>
            </a:lvl1pPr>
          </a:lstStyle>
          <a:p>
            <a:r>
              <a:rPr lang="en-US"/>
              <a:t>Click to edit Master title style</a:t>
            </a:r>
            <a:endParaRPr lang="en-US" dirty="0"/>
          </a:p>
        </p:txBody>
      </p:sp>
      <p:sp>
        <p:nvSpPr>
          <p:cNvPr id="3" name="Text Placeholder 2"/>
          <p:cNvSpPr>
            <a:spLocks noGrp="1"/>
          </p:cNvSpPr>
          <p:nvPr>
            <p:ph type="body" idx="1"/>
          </p:nvPr>
        </p:nvSpPr>
        <p:spPr>
          <a:xfrm>
            <a:off x="440796" y="6416040"/>
            <a:ext cx="5275296" cy="2970389"/>
          </a:xfrm>
        </p:spPr>
        <p:txBody>
          <a:bodyPr anchor="ctr">
            <a:normAutofit/>
          </a:bodyPr>
          <a:lstStyle>
            <a:lvl1pPr marL="0" indent="0" algn="l">
              <a:buNone/>
              <a:defRPr sz="1488">
                <a:solidFill>
                  <a:schemeClr val="bg2">
                    <a:lumMod val="75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16663929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7623" y="831709"/>
            <a:ext cx="5668852" cy="4514991"/>
          </a:xfrm>
        </p:spPr>
        <p:txBody>
          <a:bodyPr anchor="ctr">
            <a:normAutofit/>
          </a:bodyPr>
          <a:lstStyle>
            <a:lvl1pPr algn="l">
              <a:defRPr sz="2314"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881592" y="5346700"/>
            <a:ext cx="5290928" cy="752499"/>
          </a:xfrm>
        </p:spPr>
        <p:txBody>
          <a:bodyPr anchor="ctr"/>
          <a:lstStyle>
            <a:lvl1pPr marL="0" indent="0">
              <a:buFontTx/>
              <a:buNone/>
              <a:defRPr/>
            </a:lvl1pPr>
            <a:lvl2pPr marL="377830" indent="0">
              <a:buFontTx/>
              <a:buNone/>
              <a:defRPr/>
            </a:lvl2pPr>
            <a:lvl3pPr marL="755660" indent="0">
              <a:buFontTx/>
              <a:buNone/>
              <a:defRPr/>
            </a:lvl3pPr>
            <a:lvl4pPr marL="1133490" indent="0">
              <a:buFontTx/>
              <a:buNone/>
              <a:defRPr/>
            </a:lvl4pPr>
            <a:lvl5pPr marL="1511320" indent="0">
              <a:buFontTx/>
              <a:buNone/>
              <a:defRPr/>
            </a:lvl5pPr>
          </a:lstStyle>
          <a:p>
            <a:pPr lvl="0"/>
            <a:r>
              <a:rPr lang="en-US"/>
              <a:t>Click to edit Master text styles</a:t>
            </a:r>
          </a:p>
        </p:txBody>
      </p:sp>
      <p:sp>
        <p:nvSpPr>
          <p:cNvPr id="3" name="Text Placeholder 2"/>
          <p:cNvSpPr>
            <a:spLocks noGrp="1"/>
          </p:cNvSpPr>
          <p:nvPr>
            <p:ph type="body" idx="1"/>
          </p:nvPr>
        </p:nvSpPr>
        <p:spPr>
          <a:xfrm>
            <a:off x="440796" y="6706483"/>
            <a:ext cx="5274312" cy="2679946"/>
          </a:xfrm>
        </p:spPr>
        <p:txBody>
          <a:bodyPr anchor="ctr">
            <a:normAutofit/>
          </a:bodyPr>
          <a:lstStyle>
            <a:lvl1pPr marL="0" indent="0" algn="l">
              <a:buNone/>
              <a:defRPr sz="1653">
                <a:solidFill>
                  <a:schemeClr val="bg2">
                    <a:lumMod val="75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188913" y="1108047"/>
            <a:ext cx="377923" cy="911817"/>
          </a:xfrm>
          <a:prstGeom prst="rect">
            <a:avLst/>
          </a:prstGeom>
        </p:spPr>
        <p:txBody>
          <a:bodyPr vert="horz" lIns="75565" tIns="37783" rIns="75565" bIns="37783" rtlCol="0" anchor="ctr">
            <a:noAutofit/>
          </a:bodyPr>
          <a:lstStyle/>
          <a:p>
            <a:pPr lvl="0"/>
            <a:r>
              <a:rPr lang="en-US" sz="6611" dirty="0">
                <a:solidFill>
                  <a:schemeClr val="tx1"/>
                </a:solidFill>
                <a:effectLst/>
              </a:rPr>
              <a:t>“</a:t>
            </a:r>
          </a:p>
        </p:txBody>
      </p:sp>
      <p:sp>
        <p:nvSpPr>
          <p:cNvPr id="15" name="TextBox 14"/>
          <p:cNvSpPr txBox="1"/>
          <p:nvPr/>
        </p:nvSpPr>
        <p:spPr>
          <a:xfrm>
            <a:off x="6360055" y="4316967"/>
            <a:ext cx="377923" cy="911817"/>
          </a:xfrm>
          <a:prstGeom prst="rect">
            <a:avLst/>
          </a:prstGeom>
        </p:spPr>
        <p:txBody>
          <a:bodyPr vert="horz" lIns="75565" tIns="37783" rIns="75565" bIns="37783" rtlCol="0" anchor="ctr">
            <a:noAutofit/>
          </a:bodyPr>
          <a:lstStyle/>
          <a:p>
            <a:pPr lvl="0" algn="r"/>
            <a:r>
              <a:rPr lang="en-US" sz="6611" dirty="0">
                <a:solidFill>
                  <a:schemeClr val="tx1"/>
                </a:solidFill>
                <a:effectLst/>
              </a:rPr>
              <a:t>”</a:t>
            </a:r>
          </a:p>
        </p:txBody>
      </p:sp>
    </p:spTree>
    <p:extLst>
      <p:ext uri="{BB962C8B-B14F-4D97-AF65-F5344CB8AC3E}">
        <p14:creationId xmlns:p14="http://schemas.microsoft.com/office/powerpoint/2010/main" val="12530636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440796" y="5346700"/>
            <a:ext cx="5274312" cy="2646687"/>
          </a:xfrm>
        </p:spPr>
        <p:txBody>
          <a:bodyPr anchor="b">
            <a:normAutofit/>
          </a:bodyPr>
          <a:lstStyle>
            <a:lvl1pPr algn="l">
              <a:defRPr sz="2314" b="0" cap="all"/>
            </a:lvl1pPr>
          </a:lstStyle>
          <a:p>
            <a:r>
              <a:rPr lang="en-US"/>
              <a:t>Click to edit Master title style</a:t>
            </a:r>
            <a:endParaRPr lang="en-US" dirty="0"/>
          </a:p>
        </p:txBody>
      </p:sp>
      <p:sp>
        <p:nvSpPr>
          <p:cNvPr id="3" name="Text Placeholder 2"/>
          <p:cNvSpPr>
            <a:spLocks noGrp="1"/>
          </p:cNvSpPr>
          <p:nvPr>
            <p:ph type="body" idx="1"/>
          </p:nvPr>
        </p:nvSpPr>
        <p:spPr>
          <a:xfrm>
            <a:off x="440796" y="8003647"/>
            <a:ext cx="5275296" cy="1382781"/>
          </a:xfrm>
        </p:spPr>
        <p:txBody>
          <a:bodyPr anchor="t">
            <a:normAutofit/>
          </a:bodyPr>
          <a:lstStyle>
            <a:lvl1pPr marL="0" indent="0" algn="l">
              <a:buNone/>
              <a:defRPr sz="1488">
                <a:solidFill>
                  <a:schemeClr val="bg2">
                    <a:lumMod val="75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4710196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707624" y="831709"/>
            <a:ext cx="5668851" cy="4514991"/>
          </a:xfrm>
        </p:spPr>
        <p:txBody>
          <a:bodyPr anchor="ctr">
            <a:normAutofit/>
          </a:bodyPr>
          <a:lstStyle>
            <a:lvl1pPr algn="l">
              <a:defRPr sz="2314" b="0" cap="all">
                <a:solidFill>
                  <a:schemeClr val="tx1"/>
                </a:solidFill>
              </a:defRPr>
            </a:lvl1pPr>
          </a:lstStyle>
          <a:p>
            <a:r>
              <a:rPr lang="en-US"/>
              <a:t>Click to edit Master title style</a:t>
            </a:r>
            <a:endParaRPr lang="en-US" dirty="0"/>
          </a:p>
        </p:txBody>
      </p:sp>
      <p:sp>
        <p:nvSpPr>
          <p:cNvPr id="10" name="Text Placeholder 9"/>
          <p:cNvSpPr>
            <a:spLocks noGrp="1"/>
          </p:cNvSpPr>
          <p:nvPr>
            <p:ph type="body" sz="quarter" idx="13"/>
          </p:nvPr>
        </p:nvSpPr>
        <p:spPr>
          <a:xfrm>
            <a:off x="440796" y="6059593"/>
            <a:ext cx="5274312" cy="1637013"/>
          </a:xfrm>
        </p:spPr>
        <p:txBody>
          <a:bodyPr vert="horz" lIns="91440" tIns="45720" rIns="91440" bIns="45720" rtlCol="0" anchor="b">
            <a:normAutofit/>
          </a:bodyPr>
          <a:lstStyle>
            <a:lvl1pPr>
              <a:buNone/>
              <a:defRPr lang="en-US" sz="1653"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40796" y="7723011"/>
            <a:ext cx="5274311" cy="1663418"/>
          </a:xfrm>
        </p:spPr>
        <p:txBody>
          <a:bodyPr anchor="t">
            <a:normAutofit/>
          </a:bodyPr>
          <a:lstStyle>
            <a:lvl1pPr marL="0" indent="0" algn="l">
              <a:buNone/>
              <a:defRPr sz="1488">
                <a:solidFill>
                  <a:schemeClr val="bg2">
                    <a:lumMod val="75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
        <p:nvSpPr>
          <p:cNvPr id="14" name="TextBox 13"/>
          <p:cNvSpPr txBox="1"/>
          <p:nvPr/>
        </p:nvSpPr>
        <p:spPr>
          <a:xfrm>
            <a:off x="188913" y="1108047"/>
            <a:ext cx="377923" cy="911817"/>
          </a:xfrm>
          <a:prstGeom prst="rect">
            <a:avLst/>
          </a:prstGeom>
        </p:spPr>
        <p:txBody>
          <a:bodyPr vert="horz" lIns="75565" tIns="37783" rIns="75565" bIns="37783" rtlCol="0" anchor="ctr">
            <a:noAutofit/>
          </a:bodyPr>
          <a:lstStyle/>
          <a:p>
            <a:pPr lvl="0"/>
            <a:r>
              <a:rPr lang="en-US" sz="6611" dirty="0">
                <a:solidFill>
                  <a:schemeClr val="tx1"/>
                </a:solidFill>
                <a:effectLst/>
              </a:rPr>
              <a:t>“</a:t>
            </a:r>
          </a:p>
        </p:txBody>
      </p:sp>
      <p:sp>
        <p:nvSpPr>
          <p:cNvPr id="15" name="TextBox 14"/>
          <p:cNvSpPr txBox="1"/>
          <p:nvPr/>
        </p:nvSpPr>
        <p:spPr>
          <a:xfrm>
            <a:off x="6360055" y="4316967"/>
            <a:ext cx="377923" cy="911817"/>
          </a:xfrm>
          <a:prstGeom prst="rect">
            <a:avLst/>
          </a:prstGeom>
        </p:spPr>
        <p:txBody>
          <a:bodyPr vert="horz" lIns="75565" tIns="37783" rIns="75565" bIns="37783" rtlCol="0" anchor="ctr">
            <a:noAutofit/>
          </a:bodyPr>
          <a:lstStyle/>
          <a:p>
            <a:pPr lvl="0" algn="r"/>
            <a:r>
              <a:rPr lang="en-US" sz="6611" dirty="0">
                <a:solidFill>
                  <a:schemeClr val="tx1"/>
                </a:solidFill>
                <a:effectLst/>
              </a:rPr>
              <a:t>”</a:t>
            </a:r>
          </a:p>
        </p:txBody>
      </p:sp>
    </p:spTree>
    <p:extLst>
      <p:ext uri="{BB962C8B-B14F-4D97-AF65-F5344CB8AC3E}">
        <p14:creationId xmlns:p14="http://schemas.microsoft.com/office/powerpoint/2010/main" val="99551422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440796" y="831709"/>
            <a:ext cx="6219120" cy="4514991"/>
          </a:xfrm>
        </p:spPr>
        <p:txBody>
          <a:bodyPr vert="horz" lIns="91440" tIns="45720" rIns="91440" bIns="45720" rtlCol="0" anchor="ctr">
            <a:normAutofit/>
          </a:bodyPr>
          <a:lstStyle>
            <a:lvl1pPr>
              <a:defRPr lang="en-US" sz="2314" b="0" dirty="0"/>
            </a:lvl1pPr>
          </a:lstStyle>
          <a:p>
            <a:pPr marL="0" lvl="0"/>
            <a:r>
              <a:rPr lang="en-US"/>
              <a:t>Click to edit Master title style</a:t>
            </a:r>
            <a:endParaRPr lang="en-US" dirty="0"/>
          </a:p>
        </p:txBody>
      </p:sp>
      <p:sp>
        <p:nvSpPr>
          <p:cNvPr id="10" name="Text Placeholder 9"/>
          <p:cNvSpPr>
            <a:spLocks noGrp="1"/>
          </p:cNvSpPr>
          <p:nvPr>
            <p:ph type="body" sz="quarter" idx="13"/>
          </p:nvPr>
        </p:nvSpPr>
        <p:spPr>
          <a:xfrm>
            <a:off x="440796" y="6125603"/>
            <a:ext cx="5274312" cy="1306971"/>
          </a:xfrm>
        </p:spPr>
        <p:txBody>
          <a:bodyPr vert="horz" lIns="91440" tIns="45720" rIns="91440" bIns="45720" rtlCol="0" anchor="b">
            <a:normAutofit/>
          </a:bodyPr>
          <a:lstStyle>
            <a:lvl1pPr>
              <a:buNone/>
              <a:defRPr lang="en-US" sz="1653" b="0" cap="all" dirty="0">
                <a:ln w="3175" cmpd="sng">
                  <a:noFill/>
                </a:ln>
                <a:solidFill>
                  <a:schemeClr val="tx1"/>
                </a:solidFill>
                <a:effectLst/>
              </a:defRPr>
            </a:lvl1pPr>
          </a:lstStyle>
          <a:p>
            <a:pPr marL="0" lvl="0">
              <a:spcBef>
                <a:spcPct val="0"/>
              </a:spcBef>
              <a:buNone/>
            </a:pPr>
            <a:r>
              <a:rPr lang="en-US"/>
              <a:t>Click to edit Master text styles</a:t>
            </a:r>
          </a:p>
        </p:txBody>
      </p:sp>
      <p:sp>
        <p:nvSpPr>
          <p:cNvPr id="3" name="Text Placeholder 2"/>
          <p:cNvSpPr>
            <a:spLocks noGrp="1"/>
          </p:cNvSpPr>
          <p:nvPr>
            <p:ph type="body" idx="1"/>
          </p:nvPr>
        </p:nvSpPr>
        <p:spPr>
          <a:xfrm>
            <a:off x="440796" y="7432577"/>
            <a:ext cx="5274311" cy="1953853"/>
          </a:xfrm>
        </p:spPr>
        <p:txBody>
          <a:bodyPr anchor="t">
            <a:normAutofit/>
          </a:bodyPr>
          <a:lstStyle>
            <a:lvl1pPr marL="0" indent="0" algn="l">
              <a:buNone/>
              <a:defRPr sz="1488">
                <a:solidFill>
                  <a:schemeClr val="bg2">
                    <a:lumMod val="75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843900852"/>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440796" y="7010118"/>
            <a:ext cx="5416869" cy="2376311"/>
          </a:xfrm>
        </p:spPr>
        <p:txBody>
          <a:bodyPr>
            <a:normAutofit/>
          </a:bodyPr>
          <a:lstStyle>
            <a:lvl1pPr algn="l">
              <a:defRPr sz="2314"/>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0796" y="831711"/>
            <a:ext cx="5416869" cy="5874774"/>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45929917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5426405" y="831709"/>
            <a:ext cx="1689299" cy="6891302"/>
          </a:xfrm>
        </p:spPr>
        <p:txBody>
          <a:bodyPr vert="eaVert">
            <a:normAutofit/>
          </a:bodyPr>
          <a:lstStyle>
            <a:lvl1pPr>
              <a:defRPr sz="2314"/>
            </a:lvl1pPr>
          </a:lstStyle>
          <a:p>
            <a:r>
              <a:rPr lang="en-US"/>
              <a:t>Click to edit Master title style</a:t>
            </a:r>
            <a:endParaRPr lang="en-US" dirty="0"/>
          </a:p>
        </p:txBody>
      </p:sp>
      <p:sp>
        <p:nvSpPr>
          <p:cNvPr id="3" name="Vertical Text Placeholder 2"/>
          <p:cNvSpPr>
            <a:spLocks noGrp="1"/>
          </p:cNvSpPr>
          <p:nvPr>
            <p:ph type="body" orient="vert" idx="1"/>
          </p:nvPr>
        </p:nvSpPr>
        <p:spPr>
          <a:xfrm>
            <a:off x="440796" y="831709"/>
            <a:ext cx="4834385" cy="8554720"/>
          </a:xfrm>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485528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96" y="7010118"/>
            <a:ext cx="5416869" cy="2376311"/>
          </a:xfrm>
        </p:spPr>
        <p:txBody>
          <a:bodyPr/>
          <a:lstStyle/>
          <a:p>
            <a:r>
              <a:rPr lang="en-US"/>
              <a:t>Click to edit Master title style</a:t>
            </a:r>
            <a:endParaRPr lang="en-US" dirty="0"/>
          </a:p>
        </p:txBody>
      </p:sp>
      <p:sp>
        <p:nvSpPr>
          <p:cNvPr id="3" name="Content Placeholder 2"/>
          <p:cNvSpPr>
            <a:spLocks noGrp="1"/>
          </p:cNvSpPr>
          <p:nvPr>
            <p:ph idx="1"/>
          </p:nvPr>
        </p:nvSpPr>
        <p:spPr>
          <a:xfrm>
            <a:off x="440796" y="831709"/>
            <a:ext cx="5416869" cy="5874774"/>
          </a:xfrm>
        </p:spPr>
        <p:txBody>
          <a:bodyPr anchor="ct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0981273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40796" y="3089204"/>
            <a:ext cx="5290928" cy="3617274"/>
          </a:xfrm>
        </p:spPr>
        <p:txBody>
          <a:bodyPr anchor="b">
            <a:normAutofit/>
          </a:bodyPr>
          <a:lstStyle>
            <a:lvl1pPr algn="l">
              <a:defRPr sz="2644" b="0" cap="all"/>
            </a:lvl1pPr>
          </a:lstStyle>
          <a:p>
            <a:r>
              <a:rPr lang="en-US"/>
              <a:t>Click to edit Master title style</a:t>
            </a:r>
            <a:endParaRPr lang="en-US" dirty="0"/>
          </a:p>
        </p:txBody>
      </p:sp>
      <p:sp>
        <p:nvSpPr>
          <p:cNvPr id="3" name="Text Placeholder 2"/>
          <p:cNvSpPr>
            <a:spLocks noGrp="1"/>
          </p:cNvSpPr>
          <p:nvPr>
            <p:ph type="body" idx="1"/>
          </p:nvPr>
        </p:nvSpPr>
        <p:spPr>
          <a:xfrm>
            <a:off x="440796" y="6996916"/>
            <a:ext cx="5290928" cy="2389513"/>
          </a:xfrm>
        </p:spPr>
        <p:txBody>
          <a:bodyPr anchor="t">
            <a:normAutofit/>
          </a:bodyPr>
          <a:lstStyle>
            <a:lvl1pPr marL="0" indent="0" algn="l">
              <a:buNone/>
              <a:defRPr sz="1488">
                <a:solidFill>
                  <a:schemeClr val="bg2">
                    <a:lumMod val="75000"/>
                  </a:schemeClr>
                </a:solidFill>
              </a:defRPr>
            </a:lvl1pPr>
            <a:lvl2pPr marL="377830" indent="0">
              <a:buNone/>
              <a:defRPr sz="1488">
                <a:solidFill>
                  <a:schemeClr val="tx1">
                    <a:tint val="75000"/>
                  </a:schemeClr>
                </a:solidFill>
              </a:defRPr>
            </a:lvl2pPr>
            <a:lvl3pPr marL="755660" indent="0">
              <a:buNone/>
              <a:defRPr sz="1322">
                <a:solidFill>
                  <a:schemeClr val="tx1">
                    <a:tint val="75000"/>
                  </a:schemeClr>
                </a:solidFill>
              </a:defRPr>
            </a:lvl3pPr>
            <a:lvl4pPr marL="1133490" indent="0">
              <a:buNone/>
              <a:defRPr sz="1157">
                <a:solidFill>
                  <a:schemeClr val="tx1">
                    <a:tint val="75000"/>
                  </a:schemeClr>
                </a:solidFill>
              </a:defRPr>
            </a:lvl4pPr>
            <a:lvl5pPr marL="1511320" indent="0">
              <a:buNone/>
              <a:defRPr sz="1157">
                <a:solidFill>
                  <a:schemeClr val="tx1">
                    <a:tint val="75000"/>
                  </a:schemeClr>
                </a:solidFill>
              </a:defRPr>
            </a:lvl5pPr>
            <a:lvl6pPr marL="1889150" indent="0">
              <a:buNone/>
              <a:defRPr sz="1157">
                <a:solidFill>
                  <a:schemeClr val="tx1">
                    <a:tint val="75000"/>
                  </a:schemeClr>
                </a:solidFill>
              </a:defRPr>
            </a:lvl6pPr>
            <a:lvl7pPr marL="2266980" indent="0">
              <a:buNone/>
              <a:defRPr sz="1157">
                <a:solidFill>
                  <a:schemeClr val="tx1">
                    <a:tint val="75000"/>
                  </a:schemeClr>
                </a:solidFill>
              </a:defRPr>
            </a:lvl7pPr>
            <a:lvl8pPr marL="2644811" indent="0">
              <a:buNone/>
              <a:defRPr sz="1157">
                <a:solidFill>
                  <a:schemeClr val="tx1">
                    <a:tint val="75000"/>
                  </a:schemeClr>
                </a:solidFill>
              </a:defRPr>
            </a:lvl8pPr>
            <a:lvl9pPr marL="3022641" indent="0">
              <a:buNone/>
              <a:defRPr sz="1157">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t>11/27/2024</a:t>
            </a:fld>
            <a:endParaRPr lang="en-US"/>
          </a:p>
        </p:txBody>
      </p:sp>
      <p:sp>
        <p:nvSpPr>
          <p:cNvPr id="5" name="Footer Placeholder 4"/>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2485197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40796" y="7010118"/>
            <a:ext cx="5416869" cy="2376311"/>
          </a:xfrm>
        </p:spPr>
        <p:txBody>
          <a:bodyPr>
            <a:normAutofit/>
          </a:bodyPr>
          <a:lstStyle>
            <a:lvl1pPr>
              <a:defRPr sz="2644"/>
            </a:lvl1pPr>
          </a:lstStyle>
          <a:p>
            <a:r>
              <a:rPr lang="en-US"/>
              <a:t>Click to edit Master title style</a:t>
            </a:r>
            <a:endParaRPr lang="en-US" dirty="0"/>
          </a:p>
        </p:txBody>
      </p:sp>
      <p:sp>
        <p:nvSpPr>
          <p:cNvPr id="11" name="Content Placeholder 3"/>
          <p:cNvSpPr>
            <a:spLocks noGrp="1"/>
          </p:cNvSpPr>
          <p:nvPr>
            <p:ph sz="half" idx="13"/>
          </p:nvPr>
        </p:nvSpPr>
        <p:spPr>
          <a:xfrm>
            <a:off x="440796" y="831709"/>
            <a:ext cx="3264209" cy="587477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Content Placeholder 5"/>
          <p:cNvSpPr>
            <a:spLocks noGrp="1"/>
          </p:cNvSpPr>
          <p:nvPr>
            <p:ph sz="quarter" idx="4"/>
          </p:nvPr>
        </p:nvSpPr>
        <p:spPr>
          <a:xfrm>
            <a:off x="3852924" y="831709"/>
            <a:ext cx="3262780" cy="5861567"/>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D8BD707-D9CF-40AE-B4C6-C98DA3205C09}" type="datetimeFigureOut">
              <a:rPr lang="en-US" smtClean="0"/>
              <a:t>11/27/2024</a:t>
            </a:fld>
            <a:endParaRPr lang="en-US"/>
          </a:p>
        </p:txBody>
      </p:sp>
      <p:sp>
        <p:nvSpPr>
          <p:cNvPr id="6" name="Footer Placeholder 5"/>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219670802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40796" y="7010118"/>
            <a:ext cx="5416869" cy="2376311"/>
          </a:xfrm>
        </p:spPr>
        <p:txBody>
          <a:bodyPr>
            <a:normAutofit/>
          </a:bodyPr>
          <a:lstStyle>
            <a:lvl1pPr>
              <a:defRPr sz="2644"/>
            </a:lvl1pPr>
          </a:lstStyle>
          <a:p>
            <a:r>
              <a:rPr lang="en-US"/>
              <a:t>Click to edit Master title style</a:t>
            </a:r>
            <a:endParaRPr lang="en-US" dirty="0"/>
          </a:p>
        </p:txBody>
      </p:sp>
      <p:sp>
        <p:nvSpPr>
          <p:cNvPr id="3" name="Text Placeholder 2"/>
          <p:cNvSpPr>
            <a:spLocks noGrp="1"/>
          </p:cNvSpPr>
          <p:nvPr>
            <p:ph type="body" idx="1"/>
          </p:nvPr>
        </p:nvSpPr>
        <p:spPr>
          <a:xfrm>
            <a:off x="629709" y="831709"/>
            <a:ext cx="3071577" cy="950524"/>
          </a:xfrm>
        </p:spPr>
        <p:txBody>
          <a:bodyPr anchor="b">
            <a:noAutofit/>
          </a:bodyPr>
          <a:lstStyle>
            <a:lvl1pPr marL="0" indent="0">
              <a:buNone/>
              <a:defRPr sz="1983" b="0" cap="all">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4" name="Content Placeholder 3"/>
          <p:cNvSpPr>
            <a:spLocks noGrp="1"/>
          </p:cNvSpPr>
          <p:nvPr>
            <p:ph sz="half" idx="2"/>
          </p:nvPr>
        </p:nvSpPr>
        <p:spPr>
          <a:xfrm>
            <a:off x="440795" y="1782234"/>
            <a:ext cx="3260490" cy="4924245"/>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012132" y="883691"/>
            <a:ext cx="3110570" cy="898542"/>
          </a:xfrm>
        </p:spPr>
        <p:txBody>
          <a:bodyPr anchor="b">
            <a:noAutofit/>
          </a:bodyPr>
          <a:lstStyle>
            <a:lvl1pPr marL="0" indent="0">
              <a:buNone/>
              <a:defRPr sz="1983" b="0" cap="all">
                <a:solidFill>
                  <a:schemeClr val="tx1"/>
                </a:solidFill>
              </a:defRPr>
            </a:lvl1pPr>
            <a:lvl2pPr marL="377830" indent="0">
              <a:buNone/>
              <a:defRPr sz="1653" b="1"/>
            </a:lvl2pPr>
            <a:lvl3pPr marL="755660" indent="0">
              <a:buNone/>
              <a:defRPr sz="1488" b="1"/>
            </a:lvl3pPr>
            <a:lvl4pPr marL="1133490" indent="0">
              <a:buNone/>
              <a:defRPr sz="1322" b="1"/>
            </a:lvl4pPr>
            <a:lvl5pPr marL="1511320" indent="0">
              <a:buNone/>
              <a:defRPr sz="1322" b="1"/>
            </a:lvl5pPr>
            <a:lvl6pPr marL="1889150" indent="0">
              <a:buNone/>
              <a:defRPr sz="1322" b="1"/>
            </a:lvl6pPr>
            <a:lvl7pPr marL="2266980" indent="0">
              <a:buNone/>
              <a:defRPr sz="1322" b="1"/>
            </a:lvl7pPr>
            <a:lvl8pPr marL="2644811" indent="0">
              <a:buNone/>
              <a:defRPr sz="1322" b="1"/>
            </a:lvl8pPr>
            <a:lvl9pPr marL="3022641" indent="0">
              <a:buNone/>
              <a:defRPr sz="1322" b="1"/>
            </a:lvl9pPr>
          </a:lstStyle>
          <a:p>
            <a:pPr lvl="0"/>
            <a:r>
              <a:rPr lang="en-US"/>
              <a:t>Click to edit Master text styles</a:t>
            </a:r>
          </a:p>
        </p:txBody>
      </p:sp>
      <p:sp>
        <p:nvSpPr>
          <p:cNvPr id="6" name="Content Placeholder 5"/>
          <p:cNvSpPr>
            <a:spLocks noGrp="1"/>
          </p:cNvSpPr>
          <p:nvPr>
            <p:ph sz="quarter" idx="4"/>
          </p:nvPr>
        </p:nvSpPr>
        <p:spPr>
          <a:xfrm>
            <a:off x="3852925" y="1782233"/>
            <a:ext cx="3269777" cy="4911043"/>
          </a:xfrm>
        </p:spPr>
        <p:txBody>
          <a:bodyPr ancho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1D8BD707-D9CF-40AE-B4C6-C98DA3205C09}" type="datetimeFigureOut">
              <a:rPr lang="en-US" smtClean="0"/>
              <a:t>11/27/2024</a:t>
            </a:fld>
            <a:endParaRPr lang="en-US"/>
          </a:p>
        </p:txBody>
      </p:sp>
      <p:sp>
        <p:nvSpPr>
          <p:cNvPr id="8" name="Footer Placeholder 7"/>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9" name="Slide Number Placeholder 8"/>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57950017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40796" y="7010118"/>
            <a:ext cx="5416869" cy="2376311"/>
          </a:xfrm>
        </p:spPr>
        <p:txBody>
          <a:bodyPr>
            <a:normAutofit/>
          </a:bodyPr>
          <a:lstStyle>
            <a:lvl1pPr>
              <a:defRPr sz="2644"/>
            </a:lvl1p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D8BD707-D9CF-40AE-B4C6-C98DA3205C09}" type="datetimeFigureOut">
              <a:rPr lang="en-US" smtClean="0"/>
              <a:t>11/27/2024</a:t>
            </a:fld>
            <a:endParaRPr lang="en-US"/>
          </a:p>
        </p:txBody>
      </p:sp>
      <p:sp>
        <p:nvSpPr>
          <p:cNvPr id="4" name="Footer Placeholder 3"/>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5" name="Slide Number Placeholder 4"/>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7719789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t>11/27/2024</a:t>
            </a:fld>
            <a:endParaRPr lang="en-US"/>
          </a:p>
        </p:txBody>
      </p:sp>
      <p:sp>
        <p:nvSpPr>
          <p:cNvPr id="3" name="Footer Placeholder 2"/>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4" name="Slide Number Placeholder 3"/>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6861575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477926" y="831709"/>
            <a:ext cx="2644775" cy="2376311"/>
          </a:xfrm>
        </p:spPr>
        <p:txBody>
          <a:bodyPr anchor="b">
            <a:normAutofit/>
          </a:bodyPr>
          <a:lstStyle>
            <a:lvl1pPr algn="l">
              <a:defRPr sz="1653" b="0"/>
            </a:lvl1pPr>
          </a:lstStyle>
          <a:p>
            <a:r>
              <a:rPr lang="en-US"/>
              <a:t>Click to edit Master title style</a:t>
            </a:r>
            <a:endParaRPr lang="en-US" dirty="0"/>
          </a:p>
        </p:txBody>
      </p:sp>
      <p:sp>
        <p:nvSpPr>
          <p:cNvPr id="3" name="Content Placeholder 2"/>
          <p:cNvSpPr>
            <a:spLocks noGrp="1"/>
          </p:cNvSpPr>
          <p:nvPr>
            <p:ph idx="1"/>
          </p:nvPr>
        </p:nvSpPr>
        <p:spPr>
          <a:xfrm>
            <a:off x="440795" y="831709"/>
            <a:ext cx="3668138" cy="8554720"/>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4477926" y="3445655"/>
            <a:ext cx="2644775" cy="3260827"/>
          </a:xfrm>
        </p:spPr>
        <p:txBody>
          <a:bodyPr anchor="t">
            <a:normAutofit/>
          </a:bodyPr>
          <a:lstStyle>
            <a:lvl1pPr marL="0" indent="0">
              <a:buNone/>
              <a:defRPr sz="1322"/>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11/27/2024</a:t>
            </a:fld>
            <a:endParaRPr lang="en-US"/>
          </a:p>
        </p:txBody>
      </p:sp>
      <p:sp>
        <p:nvSpPr>
          <p:cNvPr id="6" name="Footer Placeholder 5"/>
          <p:cNvSpPr>
            <a:spLocks noGrp="1"/>
          </p:cNvSpPr>
          <p:nvPr>
            <p:ph type="ftr" sz="quarter" idx="11"/>
          </p:nvPr>
        </p:nvSpPr>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108998213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3715279" y="2257496"/>
            <a:ext cx="2944637" cy="1782233"/>
          </a:xfrm>
        </p:spPr>
        <p:txBody>
          <a:bodyPr anchor="b">
            <a:normAutofit/>
          </a:bodyPr>
          <a:lstStyle>
            <a:lvl1pPr algn="l">
              <a:defRPr sz="1983" b="0"/>
            </a:lvl1pPr>
          </a:lstStyle>
          <a:p>
            <a:r>
              <a:rPr lang="en-US"/>
              <a:t>Click to edit Master title style</a:t>
            </a:r>
            <a:endParaRPr lang="en-US" dirty="0"/>
          </a:p>
        </p:txBody>
      </p:sp>
      <p:sp>
        <p:nvSpPr>
          <p:cNvPr id="17" name="Picture Placeholder 2"/>
          <p:cNvSpPr>
            <a:spLocks noGrp="1" noChangeAspect="1"/>
          </p:cNvSpPr>
          <p:nvPr>
            <p:ph type="pic" idx="13"/>
          </p:nvPr>
        </p:nvSpPr>
        <p:spPr>
          <a:xfrm>
            <a:off x="629709" y="1425787"/>
            <a:ext cx="2711360" cy="748538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322"/>
            </a:lvl1pPr>
            <a:lvl2pPr marL="377830" indent="0">
              <a:buNone/>
              <a:defRPr sz="1322"/>
            </a:lvl2pPr>
            <a:lvl3pPr marL="755660" indent="0">
              <a:buNone/>
              <a:defRPr sz="1322"/>
            </a:lvl3pPr>
            <a:lvl4pPr marL="1133490" indent="0">
              <a:buNone/>
              <a:defRPr sz="1322"/>
            </a:lvl4pPr>
            <a:lvl5pPr marL="1511320" indent="0">
              <a:buNone/>
              <a:defRPr sz="1322"/>
            </a:lvl5pPr>
            <a:lvl6pPr marL="1889150" indent="0">
              <a:buNone/>
              <a:defRPr sz="1322"/>
            </a:lvl6pPr>
            <a:lvl7pPr marL="2266980" indent="0">
              <a:buNone/>
              <a:defRPr sz="1322"/>
            </a:lvl7pPr>
            <a:lvl8pPr marL="2644811" indent="0">
              <a:buNone/>
              <a:defRPr sz="1322"/>
            </a:lvl8pPr>
            <a:lvl9pPr marL="3022641" indent="0">
              <a:buNone/>
              <a:defRPr sz="1322"/>
            </a:lvl9pPr>
          </a:lstStyle>
          <a:p>
            <a:r>
              <a:rPr lang="en-US"/>
              <a:t>Click icon to add picture</a:t>
            </a:r>
            <a:endParaRPr lang="en-US" dirty="0"/>
          </a:p>
        </p:txBody>
      </p:sp>
      <p:sp>
        <p:nvSpPr>
          <p:cNvPr id="4" name="Text Placeholder 3"/>
          <p:cNvSpPr>
            <a:spLocks noGrp="1"/>
          </p:cNvSpPr>
          <p:nvPr>
            <p:ph type="body" sz="half" idx="2"/>
          </p:nvPr>
        </p:nvSpPr>
        <p:spPr>
          <a:xfrm>
            <a:off x="3715467" y="4277360"/>
            <a:ext cx="2945434" cy="3247625"/>
          </a:xfrm>
        </p:spPr>
        <p:txBody>
          <a:bodyPr anchor="t">
            <a:normAutofit/>
          </a:bodyPr>
          <a:lstStyle>
            <a:lvl1pPr marL="0" indent="0">
              <a:buNone/>
              <a:defRPr sz="1488"/>
            </a:lvl1pPr>
            <a:lvl2pPr marL="377830" indent="0">
              <a:buNone/>
              <a:defRPr sz="992"/>
            </a:lvl2pPr>
            <a:lvl3pPr marL="755660" indent="0">
              <a:buNone/>
              <a:defRPr sz="826"/>
            </a:lvl3pPr>
            <a:lvl4pPr marL="1133490" indent="0">
              <a:buNone/>
              <a:defRPr sz="744"/>
            </a:lvl4pPr>
            <a:lvl5pPr marL="1511320" indent="0">
              <a:buNone/>
              <a:defRPr sz="744"/>
            </a:lvl5pPr>
            <a:lvl6pPr marL="1889150" indent="0">
              <a:buNone/>
              <a:defRPr sz="744"/>
            </a:lvl6pPr>
            <a:lvl7pPr marL="2266980" indent="0">
              <a:buNone/>
              <a:defRPr sz="744"/>
            </a:lvl7pPr>
            <a:lvl8pPr marL="2644811" indent="0">
              <a:buNone/>
              <a:defRPr sz="744"/>
            </a:lvl8pPr>
            <a:lvl9pPr marL="3022641" indent="0">
              <a:buNone/>
              <a:defRPr sz="744"/>
            </a:lvl9pPr>
          </a:lstStyle>
          <a:p>
            <a:pPr lvl="0"/>
            <a:r>
              <a:rPr lang="en-US"/>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t>11/27/2024</a:t>
            </a:fld>
            <a:endParaRPr lang="en-US"/>
          </a:p>
        </p:txBody>
      </p:sp>
      <p:sp>
        <p:nvSpPr>
          <p:cNvPr id="6" name="Footer Placeholder 5"/>
          <p:cNvSpPr>
            <a:spLocks noGrp="1"/>
          </p:cNvSpPr>
          <p:nvPr>
            <p:ph type="ftr" sz="quarter" idx="11"/>
          </p:nvPr>
        </p:nvSpPr>
        <p:spPr>
          <a:xfrm>
            <a:off x="440796" y="9624061"/>
            <a:ext cx="4802744" cy="569325"/>
          </a:xfrm>
        </p:spPr>
        <p:txBody>
          <a:body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7" name="Slide Number Placeholder 6"/>
          <p:cNvSpPr>
            <a:spLocks noGrp="1"/>
          </p:cNvSpPr>
          <p:nvPr>
            <p:ph type="sldNum" sz="quarter" idx="12"/>
          </p:nvPr>
        </p:nvSpPr>
        <p:spPr/>
        <p:txBody>
          <a:bodyPr/>
          <a:lstStyle/>
          <a:p>
            <a:fld id="{B6F15528-21DE-4FAA-801E-634DDDAF4B2B}" type="slidenum">
              <a:rPr lang="en-IN" smtClean="0"/>
              <a:t>‹#›</a:t>
            </a:fld>
            <a:endParaRPr lang="en-IN"/>
          </a:p>
        </p:txBody>
      </p:sp>
    </p:spTree>
    <p:extLst>
      <p:ext uri="{BB962C8B-B14F-4D97-AF65-F5344CB8AC3E}">
        <p14:creationId xmlns:p14="http://schemas.microsoft.com/office/powerpoint/2010/main" val="368085306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5512572" y="6072796"/>
            <a:ext cx="2041557" cy="4145342"/>
            <a:chOff x="6687077" y="3259666"/>
            <a:chExt cx="2981857" cy="3208867"/>
          </a:xfrm>
        </p:grpSpPr>
        <p:cxnSp>
          <p:nvCxnSpPr>
            <p:cNvPr id="8" name="Straight Connector 7"/>
            <p:cNvCxnSpPr/>
            <p:nvPr/>
          </p:nvCxnSpPr>
          <p:spPr>
            <a:xfrm flipH="1">
              <a:off x="8756120" y="3259666"/>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6687077" y="3486677"/>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7772400" y="3581400"/>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7923214" y="3433394"/>
              <a:ext cx="1739738" cy="173974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8398935" y="3985317"/>
              <a:ext cx="1264017" cy="1264016"/>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440796" y="7010118"/>
            <a:ext cx="5416869" cy="2376311"/>
          </a:xfrm>
          <a:prstGeom prst="rect">
            <a:avLst/>
          </a:prstGeom>
          <a:effectLst/>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440796" y="831711"/>
            <a:ext cx="5416869" cy="5874774"/>
          </a:xfrm>
          <a:prstGeom prst="rect">
            <a:avLst/>
          </a:prstGeom>
        </p:spPr>
        <p:txBody>
          <a:bodyPr vert="horz" lIns="91440" tIns="45720" rIns="91440" bIns="45720" rtlCol="0"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140272" y="9624065"/>
            <a:ext cx="992049" cy="569325"/>
          </a:xfrm>
          <a:prstGeom prst="rect">
            <a:avLst/>
          </a:prstGeom>
        </p:spPr>
        <p:txBody>
          <a:bodyPr vert="horz" lIns="91440" tIns="45720" rIns="91440" bIns="45720" rtlCol="0" anchor="t"/>
          <a:lstStyle>
            <a:lvl1pPr algn="r">
              <a:defRPr sz="826" b="0" i="0">
                <a:solidFill>
                  <a:schemeClr val="bg2">
                    <a:lumMod val="50000"/>
                  </a:schemeClr>
                </a:solidFill>
                <a:effectLst/>
                <a:latin typeface="+mn-lt"/>
              </a:defRPr>
            </a:lvl1pPr>
          </a:lstStyle>
          <a:p>
            <a:fld id="{1D8BD707-D9CF-40AE-B4C6-C98DA3205C09}" type="datetimeFigureOut">
              <a:rPr lang="en-US" smtClean="0"/>
              <a:t>11/27/2024</a:t>
            </a:fld>
            <a:endParaRPr lang="en-US"/>
          </a:p>
        </p:txBody>
      </p:sp>
      <p:sp>
        <p:nvSpPr>
          <p:cNvPr id="5" name="Footer Placeholder 4"/>
          <p:cNvSpPr>
            <a:spLocks noGrp="1"/>
          </p:cNvSpPr>
          <p:nvPr>
            <p:ph type="ftr" sz="quarter" idx="3"/>
          </p:nvPr>
        </p:nvSpPr>
        <p:spPr>
          <a:xfrm>
            <a:off x="440796" y="9624061"/>
            <a:ext cx="4802744" cy="569325"/>
          </a:xfrm>
          <a:prstGeom prst="rect">
            <a:avLst/>
          </a:prstGeom>
        </p:spPr>
        <p:txBody>
          <a:bodyPr vert="horz" lIns="91440" tIns="45720" rIns="91440" bIns="45720" rtlCol="0" anchor="t"/>
          <a:lstStyle>
            <a:lvl1pPr algn="l">
              <a:defRPr sz="826" b="0" i="0">
                <a:solidFill>
                  <a:schemeClr val="bg2">
                    <a:lumMod val="50000"/>
                  </a:schemeClr>
                </a:solidFill>
                <a:effectLst/>
                <a:latin typeface="+mn-lt"/>
              </a:defRPr>
            </a:lvl1pPr>
          </a:lstStyle>
          <a:p>
            <a:pPr marL="12700">
              <a:lnSpc>
                <a:spcPts val="1050"/>
              </a:lnSpc>
            </a:pPr>
            <a:r>
              <a:rPr lang="en-IN"/>
              <a:t>©</a:t>
            </a:r>
            <a:r>
              <a:rPr lang="en-IN" spc="-25"/>
              <a:t> </a:t>
            </a:r>
            <a:r>
              <a:rPr lang="en-IN"/>
              <a:t>2024</a:t>
            </a:r>
            <a:r>
              <a:rPr lang="en-IN" spc="-25"/>
              <a:t> </a:t>
            </a:r>
            <a:r>
              <a:rPr lang="en-IN"/>
              <a:t>all</a:t>
            </a:r>
            <a:r>
              <a:rPr lang="en-IN" spc="-20"/>
              <a:t> </a:t>
            </a:r>
            <a:r>
              <a:rPr lang="en-IN"/>
              <a:t>rights</a:t>
            </a:r>
            <a:r>
              <a:rPr lang="en-IN" spc="-15"/>
              <a:t> </a:t>
            </a:r>
            <a:r>
              <a:rPr lang="en-IN" spc="-10"/>
              <a:t>reserved</a:t>
            </a:r>
            <a:endParaRPr lang="en-IN" spc="-10" dirty="0"/>
          </a:p>
        </p:txBody>
      </p:sp>
      <p:sp>
        <p:nvSpPr>
          <p:cNvPr id="6" name="Slide Number Placeholder 5"/>
          <p:cNvSpPr>
            <a:spLocks noGrp="1"/>
          </p:cNvSpPr>
          <p:nvPr>
            <p:ph type="sldNum" sz="quarter" idx="4"/>
          </p:nvPr>
        </p:nvSpPr>
        <p:spPr>
          <a:xfrm>
            <a:off x="6424700" y="8698294"/>
            <a:ext cx="708138" cy="1044587"/>
          </a:xfrm>
          <a:prstGeom prst="rect">
            <a:avLst/>
          </a:prstGeom>
        </p:spPr>
        <p:txBody>
          <a:bodyPr vert="horz" lIns="91440" tIns="45720" rIns="91440" bIns="45720" rtlCol="0" anchor="b"/>
          <a:lstStyle>
            <a:lvl1pPr algn="r">
              <a:defRPr sz="2314" b="0" i="0">
                <a:solidFill>
                  <a:schemeClr val="bg2">
                    <a:lumMod val="50000"/>
                  </a:schemeClr>
                </a:solidFill>
                <a:effectLst/>
                <a:latin typeface="+mn-lt"/>
              </a:defRPr>
            </a:lvl1pPr>
          </a:lstStyle>
          <a:p>
            <a:fld id="{B6F15528-21DE-4FAA-801E-634DDDAF4B2B}" type="slidenum">
              <a:rPr lang="en-IN" smtClean="0"/>
              <a:t>‹#›</a:t>
            </a:fld>
            <a:endParaRPr lang="en-IN"/>
          </a:p>
        </p:txBody>
      </p:sp>
    </p:spTree>
    <p:extLst>
      <p:ext uri="{BB962C8B-B14F-4D97-AF65-F5344CB8AC3E}">
        <p14:creationId xmlns:p14="http://schemas.microsoft.com/office/powerpoint/2010/main" val="240172383"/>
      </p:ext>
    </p:extLst>
  </p:cSld>
  <p:clrMap bg1="dk1" tx1="lt1" bg2="dk2" tx2="lt2" accent1="accent1" accent2="accent2" accent3="accent3" accent4="accent4" accent5="accent5" accent6="accent6" hlink="hlink" folHlink="folHlink"/>
  <p:sldLayoutIdLst>
    <p:sldLayoutId id="2147483750" r:id="rId1"/>
    <p:sldLayoutId id="2147483751" r:id="rId2"/>
    <p:sldLayoutId id="2147483752" r:id="rId3"/>
    <p:sldLayoutId id="2147483753" r:id="rId4"/>
    <p:sldLayoutId id="2147483754" r:id="rId5"/>
    <p:sldLayoutId id="2147483755" r:id="rId6"/>
    <p:sldLayoutId id="2147483756" r:id="rId7"/>
    <p:sldLayoutId id="2147483757" r:id="rId8"/>
    <p:sldLayoutId id="2147483758" r:id="rId9"/>
    <p:sldLayoutId id="2147483759" r:id="rId10"/>
    <p:sldLayoutId id="2147483760" r:id="rId11"/>
    <p:sldLayoutId id="2147483761" r:id="rId12"/>
    <p:sldLayoutId id="2147483762" r:id="rId13"/>
    <p:sldLayoutId id="2147483763" r:id="rId14"/>
    <p:sldLayoutId id="2147483764" r:id="rId15"/>
    <p:sldLayoutId id="2147483765" r:id="rId16"/>
    <p:sldLayoutId id="2147483766" r:id="rId17"/>
  </p:sldLayoutIdLst>
  <p:txStyles>
    <p:titleStyle>
      <a:lvl1pPr algn="l" defTabSz="377830" rtl="0" eaLnBrk="1" latinLnBrk="0" hangingPunct="1">
        <a:spcBef>
          <a:spcPct val="0"/>
        </a:spcBef>
        <a:buNone/>
        <a:defRPr sz="2644"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36144" indent="-236144" algn="l" defTabSz="377830" rtl="0" eaLnBrk="1" latinLnBrk="0" hangingPunct="1">
        <a:spcBef>
          <a:spcPct val="20000"/>
        </a:spcBef>
        <a:spcAft>
          <a:spcPts val="496"/>
        </a:spcAft>
        <a:buClr>
          <a:schemeClr val="tx1"/>
        </a:buClr>
        <a:buSzPct val="80000"/>
        <a:buFont typeface="Wingdings 3" panose="05040102010807070707" pitchFamily="18" charset="2"/>
        <a:buChar char=""/>
        <a:defRPr sz="1653" kern="1200" cap="none">
          <a:solidFill>
            <a:schemeClr val="bg2">
              <a:lumMod val="75000"/>
            </a:schemeClr>
          </a:solidFill>
          <a:effectLst/>
          <a:latin typeface="+mn-lt"/>
          <a:ea typeface="+mn-ea"/>
          <a:cs typeface="+mn-cs"/>
        </a:defRPr>
      </a:lvl1pPr>
      <a:lvl2pPr marL="613974" indent="-236144" algn="l" defTabSz="377830" rtl="0" eaLnBrk="1" latinLnBrk="0" hangingPunct="1">
        <a:spcBef>
          <a:spcPct val="20000"/>
        </a:spcBef>
        <a:spcAft>
          <a:spcPts val="496"/>
        </a:spcAft>
        <a:buClr>
          <a:schemeClr val="tx1"/>
        </a:buClr>
        <a:buSzPct val="80000"/>
        <a:buFont typeface="Wingdings 3" panose="05040102010807070707" pitchFamily="18" charset="2"/>
        <a:buChar char=""/>
        <a:defRPr sz="1488" kern="1200" cap="none">
          <a:solidFill>
            <a:schemeClr val="bg2">
              <a:lumMod val="75000"/>
            </a:schemeClr>
          </a:solidFill>
          <a:effectLst/>
          <a:latin typeface="+mn-lt"/>
          <a:ea typeface="+mn-ea"/>
          <a:cs typeface="+mn-cs"/>
        </a:defRPr>
      </a:lvl2pPr>
      <a:lvl3pPr marL="991804" indent="-236144" algn="l" defTabSz="377830" rtl="0" eaLnBrk="1" latinLnBrk="0" hangingPunct="1">
        <a:spcBef>
          <a:spcPct val="20000"/>
        </a:spcBef>
        <a:spcAft>
          <a:spcPts val="496"/>
        </a:spcAft>
        <a:buClr>
          <a:schemeClr val="tx1"/>
        </a:buClr>
        <a:buSzPct val="80000"/>
        <a:buFont typeface="Wingdings 3" panose="05040102010807070707" pitchFamily="18" charset="2"/>
        <a:buChar char=""/>
        <a:defRPr sz="1322" kern="1200" cap="none">
          <a:solidFill>
            <a:schemeClr val="bg2">
              <a:lumMod val="75000"/>
            </a:schemeClr>
          </a:solidFill>
          <a:effectLst/>
          <a:latin typeface="+mn-lt"/>
          <a:ea typeface="+mn-ea"/>
          <a:cs typeface="+mn-cs"/>
        </a:defRPr>
      </a:lvl3pPr>
      <a:lvl4pPr marL="1275177" indent="-141686" algn="l" defTabSz="377830" rtl="0" eaLnBrk="1" latinLnBrk="0" hangingPunct="1">
        <a:spcBef>
          <a:spcPct val="20000"/>
        </a:spcBef>
        <a:spcAft>
          <a:spcPts val="496"/>
        </a:spcAft>
        <a:buClr>
          <a:schemeClr val="tx1"/>
        </a:buClr>
        <a:buSzPct val="80000"/>
        <a:buFont typeface="Wingdings 3" panose="05040102010807070707" pitchFamily="18" charset="2"/>
        <a:buChar char=""/>
        <a:defRPr sz="1157" kern="1200" cap="none">
          <a:solidFill>
            <a:schemeClr val="bg2">
              <a:lumMod val="75000"/>
            </a:schemeClr>
          </a:solidFill>
          <a:effectLst/>
          <a:latin typeface="+mn-lt"/>
          <a:ea typeface="+mn-ea"/>
          <a:cs typeface="+mn-cs"/>
        </a:defRPr>
      </a:lvl4pPr>
      <a:lvl5pPr marL="1653007" indent="-141686" algn="l" defTabSz="377830" rtl="0" eaLnBrk="1" latinLnBrk="0" hangingPunct="1">
        <a:spcBef>
          <a:spcPct val="20000"/>
        </a:spcBef>
        <a:spcAft>
          <a:spcPts val="496"/>
        </a:spcAft>
        <a:buClr>
          <a:schemeClr val="tx1"/>
        </a:buClr>
        <a:buSzPct val="80000"/>
        <a:buFont typeface="Wingdings 3" panose="05040102010807070707" pitchFamily="18" charset="2"/>
        <a:buChar char=""/>
        <a:defRPr sz="1157" kern="1200" cap="none">
          <a:solidFill>
            <a:schemeClr val="bg2">
              <a:lumMod val="75000"/>
            </a:schemeClr>
          </a:solidFill>
          <a:effectLst/>
          <a:latin typeface="+mn-lt"/>
          <a:ea typeface="+mn-ea"/>
          <a:cs typeface="+mn-cs"/>
        </a:defRPr>
      </a:lvl5pPr>
      <a:lvl6pPr marL="2078065" indent="-188915" algn="l" defTabSz="377830" rtl="0" eaLnBrk="1" latinLnBrk="0" hangingPunct="1">
        <a:spcBef>
          <a:spcPct val="20000"/>
        </a:spcBef>
        <a:spcAft>
          <a:spcPts val="496"/>
        </a:spcAft>
        <a:buClr>
          <a:schemeClr val="tx1"/>
        </a:buClr>
        <a:buSzPct val="80000"/>
        <a:buFont typeface="Wingdings 3" panose="05040102010807070707" pitchFamily="18" charset="2"/>
        <a:buChar char=""/>
        <a:defRPr sz="1157" kern="1200" cap="none">
          <a:solidFill>
            <a:schemeClr val="bg2">
              <a:lumMod val="75000"/>
            </a:schemeClr>
          </a:solidFill>
          <a:effectLst/>
          <a:latin typeface="+mn-lt"/>
          <a:ea typeface="+mn-ea"/>
          <a:cs typeface="+mn-cs"/>
        </a:defRPr>
      </a:lvl6pPr>
      <a:lvl7pPr marL="2455896" indent="-188915" algn="l" defTabSz="377830" rtl="0" eaLnBrk="1" latinLnBrk="0" hangingPunct="1">
        <a:spcBef>
          <a:spcPct val="20000"/>
        </a:spcBef>
        <a:spcAft>
          <a:spcPts val="496"/>
        </a:spcAft>
        <a:buClr>
          <a:schemeClr val="tx1"/>
        </a:buClr>
        <a:buSzPct val="80000"/>
        <a:buFont typeface="Wingdings 3" panose="05040102010807070707" pitchFamily="18" charset="2"/>
        <a:buChar char=""/>
        <a:defRPr sz="1157" kern="1200" cap="none">
          <a:solidFill>
            <a:schemeClr val="bg2">
              <a:lumMod val="75000"/>
            </a:schemeClr>
          </a:solidFill>
          <a:effectLst/>
          <a:latin typeface="+mn-lt"/>
          <a:ea typeface="+mn-ea"/>
          <a:cs typeface="+mn-cs"/>
        </a:defRPr>
      </a:lvl7pPr>
      <a:lvl8pPr marL="2833726" indent="-188915" algn="l" defTabSz="377830" rtl="0" eaLnBrk="1" latinLnBrk="0" hangingPunct="1">
        <a:spcBef>
          <a:spcPct val="20000"/>
        </a:spcBef>
        <a:spcAft>
          <a:spcPts val="496"/>
        </a:spcAft>
        <a:buClr>
          <a:schemeClr val="tx1"/>
        </a:buClr>
        <a:buSzPct val="80000"/>
        <a:buFont typeface="Wingdings 3" panose="05040102010807070707" pitchFamily="18" charset="2"/>
        <a:buChar char=""/>
        <a:defRPr sz="1157" kern="1200" cap="none">
          <a:solidFill>
            <a:schemeClr val="bg2">
              <a:lumMod val="75000"/>
            </a:schemeClr>
          </a:solidFill>
          <a:effectLst/>
          <a:latin typeface="+mn-lt"/>
          <a:ea typeface="+mn-ea"/>
          <a:cs typeface="+mn-cs"/>
        </a:defRPr>
      </a:lvl8pPr>
      <a:lvl9pPr marL="3211556" indent="-188915" algn="l" defTabSz="377830" rtl="0" eaLnBrk="1" latinLnBrk="0" hangingPunct="1">
        <a:spcBef>
          <a:spcPct val="20000"/>
        </a:spcBef>
        <a:spcAft>
          <a:spcPts val="496"/>
        </a:spcAft>
        <a:buClr>
          <a:schemeClr val="tx1"/>
        </a:buClr>
        <a:buSzPct val="80000"/>
        <a:buFont typeface="Wingdings 3" panose="05040102010807070707" pitchFamily="18" charset="2"/>
        <a:buChar char=""/>
        <a:defRPr sz="1157" kern="1200" cap="none">
          <a:solidFill>
            <a:schemeClr val="bg2">
              <a:lumMod val="75000"/>
            </a:schemeClr>
          </a:solidFill>
          <a:effectLst/>
          <a:latin typeface="+mn-lt"/>
          <a:ea typeface="+mn-ea"/>
          <a:cs typeface="+mn-cs"/>
        </a:defRPr>
      </a:lvl9pPr>
    </p:bodyStyle>
    <p:otherStyle>
      <a:defPPr>
        <a:defRPr lang="en-US"/>
      </a:defPPr>
      <a:lvl1pPr marL="0" algn="l" defTabSz="377830" rtl="0" eaLnBrk="1" latinLnBrk="0" hangingPunct="1">
        <a:defRPr sz="1488" kern="1200">
          <a:solidFill>
            <a:schemeClr val="tx1"/>
          </a:solidFill>
          <a:latin typeface="+mn-lt"/>
          <a:ea typeface="+mn-ea"/>
          <a:cs typeface="+mn-cs"/>
        </a:defRPr>
      </a:lvl1pPr>
      <a:lvl2pPr marL="377830" algn="l" defTabSz="377830" rtl="0" eaLnBrk="1" latinLnBrk="0" hangingPunct="1">
        <a:defRPr sz="1488" kern="1200">
          <a:solidFill>
            <a:schemeClr val="tx1"/>
          </a:solidFill>
          <a:latin typeface="+mn-lt"/>
          <a:ea typeface="+mn-ea"/>
          <a:cs typeface="+mn-cs"/>
        </a:defRPr>
      </a:lvl2pPr>
      <a:lvl3pPr marL="755660" algn="l" defTabSz="377830" rtl="0" eaLnBrk="1" latinLnBrk="0" hangingPunct="1">
        <a:defRPr sz="1488" kern="1200">
          <a:solidFill>
            <a:schemeClr val="tx1"/>
          </a:solidFill>
          <a:latin typeface="+mn-lt"/>
          <a:ea typeface="+mn-ea"/>
          <a:cs typeface="+mn-cs"/>
        </a:defRPr>
      </a:lvl3pPr>
      <a:lvl4pPr marL="1133490" algn="l" defTabSz="377830" rtl="0" eaLnBrk="1" latinLnBrk="0" hangingPunct="1">
        <a:defRPr sz="1488" kern="1200">
          <a:solidFill>
            <a:schemeClr val="tx1"/>
          </a:solidFill>
          <a:latin typeface="+mn-lt"/>
          <a:ea typeface="+mn-ea"/>
          <a:cs typeface="+mn-cs"/>
        </a:defRPr>
      </a:lvl4pPr>
      <a:lvl5pPr marL="1511320" algn="l" defTabSz="377830" rtl="0" eaLnBrk="1" latinLnBrk="0" hangingPunct="1">
        <a:defRPr sz="1488" kern="1200">
          <a:solidFill>
            <a:schemeClr val="tx1"/>
          </a:solidFill>
          <a:latin typeface="+mn-lt"/>
          <a:ea typeface="+mn-ea"/>
          <a:cs typeface="+mn-cs"/>
        </a:defRPr>
      </a:lvl5pPr>
      <a:lvl6pPr marL="1889150" algn="l" defTabSz="377830" rtl="0" eaLnBrk="1" latinLnBrk="0" hangingPunct="1">
        <a:defRPr sz="1488" kern="1200">
          <a:solidFill>
            <a:schemeClr val="tx1"/>
          </a:solidFill>
          <a:latin typeface="+mn-lt"/>
          <a:ea typeface="+mn-ea"/>
          <a:cs typeface="+mn-cs"/>
        </a:defRPr>
      </a:lvl6pPr>
      <a:lvl7pPr marL="2266980" algn="l" defTabSz="377830" rtl="0" eaLnBrk="1" latinLnBrk="0" hangingPunct="1">
        <a:defRPr sz="1488" kern="1200">
          <a:solidFill>
            <a:schemeClr val="tx1"/>
          </a:solidFill>
          <a:latin typeface="+mn-lt"/>
          <a:ea typeface="+mn-ea"/>
          <a:cs typeface="+mn-cs"/>
        </a:defRPr>
      </a:lvl7pPr>
      <a:lvl8pPr marL="2644811" algn="l" defTabSz="377830" rtl="0" eaLnBrk="1" latinLnBrk="0" hangingPunct="1">
        <a:defRPr sz="1488" kern="1200">
          <a:solidFill>
            <a:schemeClr val="tx1"/>
          </a:solidFill>
          <a:latin typeface="+mn-lt"/>
          <a:ea typeface="+mn-ea"/>
          <a:cs typeface="+mn-cs"/>
        </a:defRPr>
      </a:lvl8pPr>
      <a:lvl9pPr marL="3022641" algn="l" defTabSz="377830" rtl="0" eaLnBrk="1" latinLnBrk="0" hangingPunct="1">
        <a:defRPr sz="1488"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029306" y="8616401"/>
            <a:ext cx="5526558" cy="2074457"/>
          </a:xfrm>
          <a:prstGeom prst="rect">
            <a:avLst/>
          </a:prstGeom>
        </p:spPr>
      </p:pic>
      <p:sp>
        <p:nvSpPr>
          <p:cNvPr id="4" name="object 4"/>
          <p:cNvSpPr txBox="1"/>
          <p:nvPr/>
        </p:nvSpPr>
        <p:spPr>
          <a:xfrm>
            <a:off x="4062440" y="5956300"/>
            <a:ext cx="2362200" cy="1236685"/>
          </a:xfrm>
          <a:prstGeom prst="rect">
            <a:avLst/>
          </a:prstGeom>
        </p:spPr>
        <p:txBody>
          <a:bodyPr vert="horz" wrap="square" lIns="0" tIns="134620" rIns="0" bIns="0" rtlCol="0">
            <a:spAutoFit/>
          </a:bodyPr>
          <a:lstStyle/>
          <a:p>
            <a:pPr marL="12700" marR="5080">
              <a:lnSpc>
                <a:spcPct val="157100"/>
              </a:lnSpc>
            </a:pPr>
            <a:r>
              <a:rPr lang="en-US" sz="2400" i="1" spc="-25" dirty="0">
                <a:latin typeface="Book Antiqua" panose="02040602050305030304" pitchFamily="18" charset="0"/>
                <a:cs typeface="Calibri"/>
              </a:rPr>
              <a:t>Lakshmanan</a:t>
            </a:r>
          </a:p>
          <a:p>
            <a:pPr marL="12700" marR="5080">
              <a:lnSpc>
                <a:spcPct val="157100"/>
              </a:lnSpc>
            </a:pPr>
            <a:r>
              <a:rPr lang="en-US" sz="2400" i="1" spc="-10" dirty="0">
                <a:latin typeface="Book Antiqua" panose="02040602050305030304" pitchFamily="18" charset="0"/>
                <a:cs typeface="Calibri"/>
              </a:rPr>
              <a:t>27</a:t>
            </a:r>
            <a:r>
              <a:rPr sz="2400" i="1" spc="-10" dirty="0">
                <a:latin typeface="Book Antiqua" panose="02040602050305030304" pitchFamily="18" charset="0"/>
                <a:cs typeface="Calibri"/>
              </a:rPr>
              <a:t>-</a:t>
            </a:r>
            <a:r>
              <a:rPr lang="en-US" sz="2400" i="1" spc="-10" dirty="0">
                <a:latin typeface="Book Antiqua" panose="02040602050305030304" pitchFamily="18" charset="0"/>
                <a:cs typeface="Calibri"/>
              </a:rPr>
              <a:t>Nov</a:t>
            </a:r>
            <a:r>
              <a:rPr sz="2400" i="1" spc="-10" dirty="0">
                <a:latin typeface="Book Antiqua" panose="02040602050305030304" pitchFamily="18" charset="0"/>
                <a:cs typeface="Calibri"/>
              </a:rPr>
              <a:t>-</a:t>
            </a:r>
            <a:r>
              <a:rPr sz="2400" i="1" spc="-20" dirty="0">
                <a:latin typeface="Book Antiqua" panose="02040602050305030304" pitchFamily="18" charset="0"/>
                <a:cs typeface="Calibri"/>
              </a:rPr>
              <a:t>2024</a:t>
            </a:r>
            <a:endParaRPr sz="2400" i="1" dirty="0">
              <a:latin typeface="Book Antiqua" panose="02040602050305030304" pitchFamily="18" charset="0"/>
              <a:cs typeface="Calibri"/>
            </a:endParaRPr>
          </a:p>
        </p:txBody>
      </p:sp>
      <p:sp>
        <p:nvSpPr>
          <p:cNvPr id="6" name="object 6"/>
          <p:cNvSpPr txBox="1">
            <a:spLocks noGrp="1"/>
          </p:cNvSpPr>
          <p:nvPr>
            <p:ph type="ftr" sz="quarter" idx="11"/>
          </p:nvPr>
        </p:nvSpPr>
        <p:spPr>
          <a:prstGeom prst="rect">
            <a:avLst/>
          </a:prstGeom>
        </p:spPr>
        <p:txBody>
          <a:bodyPr vert="horz" wrap="square" lIns="0" tIns="0" rIns="0" bIns="0" rtlCol="0">
            <a:spAutoFit/>
          </a:body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10" name="TextBox 9">
            <a:extLst>
              <a:ext uri="{FF2B5EF4-FFF2-40B4-BE49-F238E27FC236}">
                <a16:creationId xmlns:a16="http://schemas.microsoft.com/office/drawing/2014/main" id="{309086EF-9A38-C998-7FA0-FB5BA7C45764}"/>
              </a:ext>
            </a:extLst>
          </p:cNvPr>
          <p:cNvSpPr txBox="1"/>
          <p:nvPr/>
        </p:nvSpPr>
        <p:spPr>
          <a:xfrm>
            <a:off x="730250" y="2679700"/>
            <a:ext cx="6477000" cy="1938992"/>
          </a:xfrm>
          <a:prstGeom prst="rect">
            <a:avLst/>
          </a:prstGeom>
          <a:noFill/>
        </p:spPr>
        <p:txBody>
          <a:bodyPr wrap="square">
            <a:spAutoFit/>
          </a:bodyPr>
          <a:lstStyle/>
          <a:p>
            <a:pPr marL="12700" marR="5080" algn="ctr">
              <a:lnSpc>
                <a:spcPct val="99600"/>
              </a:lnSpc>
              <a:spcBef>
                <a:spcPts val="145"/>
              </a:spcBef>
            </a:pPr>
            <a:r>
              <a:rPr lang="en-US" sz="4000" b="1" dirty="0">
                <a:solidFill>
                  <a:srgbClr val="002060"/>
                </a:solidFill>
                <a:latin typeface="Bell MT" panose="02020503060305020303" pitchFamily="18" charset="0"/>
                <a:cs typeface="Aptos Serif" panose="02020604070405020304" pitchFamily="18" charset="0"/>
              </a:rPr>
              <a:t>Cloud Seeding: Harnessing Technology to Control Weather</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ftr" sz="quarter" idx="11"/>
          </p:nvPr>
        </p:nvSpPr>
        <p:spPr>
          <a:prstGeom prst="rect">
            <a:avLst/>
          </a:prstGeom>
        </p:spPr>
        <p:txBody>
          <a:bodyPr vert="horz" wrap="square" lIns="0" tIns="0" rIns="0" bIns="0" rtlCol="0">
            <a:spAutoFit/>
          </a:body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10" name="TextBox 9">
            <a:extLst>
              <a:ext uri="{FF2B5EF4-FFF2-40B4-BE49-F238E27FC236}">
                <a16:creationId xmlns:a16="http://schemas.microsoft.com/office/drawing/2014/main" id="{A7547D60-3749-0253-1378-9596D4B83FAB}"/>
              </a:ext>
            </a:extLst>
          </p:cNvPr>
          <p:cNvSpPr txBox="1"/>
          <p:nvPr/>
        </p:nvSpPr>
        <p:spPr>
          <a:xfrm>
            <a:off x="280833" y="5560819"/>
            <a:ext cx="3803653" cy="2880340"/>
          </a:xfrm>
          <a:prstGeom prst="rect">
            <a:avLst/>
          </a:prstGeom>
          <a:noFill/>
        </p:spPr>
        <p:txBody>
          <a:bodyPr wrap="square" rtlCol="0">
            <a:spAutoFit/>
          </a:bodyPr>
          <a:lstStyle/>
          <a:p>
            <a:r>
              <a:rPr lang="en-IN" b="1" dirty="0">
                <a:solidFill>
                  <a:schemeClr val="accent6"/>
                </a:solidFill>
                <a:latin typeface="Bell MT" panose="02020503060305020303" pitchFamily="18" charset="0"/>
                <a:cs typeface="Aptos Serif" panose="02020604070405020304" pitchFamily="18" charset="0"/>
              </a:rPr>
              <a:t>What is Cloud Seeding?</a:t>
            </a:r>
          </a:p>
          <a:p>
            <a:pPr marL="12700" marR="5080" algn="just">
              <a:lnSpc>
                <a:spcPct val="126499"/>
              </a:lnSpc>
              <a:spcBef>
                <a:spcPts val="120"/>
              </a:spcBef>
            </a:pPr>
            <a:r>
              <a:rPr lang="en-US" sz="1600" dirty="0">
                <a:solidFill>
                  <a:schemeClr val="bg1"/>
                </a:solidFill>
                <a:latin typeface="Bell MT" panose="02020503060305020303" pitchFamily="18" charset="0"/>
                <a:cs typeface="Aptos Serif" panose="02020604070405020304" pitchFamily="18" charset="0"/>
              </a:rPr>
              <a:t>Cloud seeding is a weather  modiﬁcation technique that aims to  increase rainfall by dispersing  substances into the atmosphere.</a:t>
            </a:r>
          </a:p>
          <a:p>
            <a:pPr marL="12700" algn="just">
              <a:lnSpc>
                <a:spcPct val="100000"/>
              </a:lnSpc>
              <a:spcBef>
                <a:spcPts val="825"/>
              </a:spcBef>
            </a:pPr>
            <a:r>
              <a:rPr lang="en-US" sz="1600" dirty="0">
                <a:solidFill>
                  <a:schemeClr val="bg1"/>
                </a:solidFill>
                <a:latin typeface="Bell MT" panose="02020503060305020303" pitchFamily="18" charset="0"/>
                <a:cs typeface="Aptos Serif" panose="02020604070405020304" pitchFamily="18" charset="0"/>
              </a:rPr>
              <a:t>These substances, like silver iodide</a:t>
            </a:r>
          </a:p>
          <a:p>
            <a:pPr marL="12700" marR="158115" algn="just">
              <a:lnSpc>
                <a:spcPct val="125800"/>
              </a:lnSpc>
              <a:spcBef>
                <a:spcPts val="50"/>
              </a:spcBef>
            </a:pPr>
            <a:r>
              <a:rPr lang="en-US" sz="1600" dirty="0">
                <a:solidFill>
                  <a:schemeClr val="bg1"/>
                </a:solidFill>
                <a:latin typeface="Bell MT" panose="02020503060305020303" pitchFamily="18" charset="0"/>
                <a:cs typeface="Aptos Serif" panose="02020604070405020304" pitchFamily="18" charset="0"/>
              </a:rPr>
              <a:t>or sodium chloride, encourage  cloud condensation and ultimately  lead to precipitation. It’s a blend of  science and artistry.</a:t>
            </a:r>
          </a:p>
        </p:txBody>
      </p:sp>
      <p:sp>
        <p:nvSpPr>
          <p:cNvPr id="12" name="TextBox 11">
            <a:extLst>
              <a:ext uri="{FF2B5EF4-FFF2-40B4-BE49-F238E27FC236}">
                <a16:creationId xmlns:a16="http://schemas.microsoft.com/office/drawing/2014/main" id="{20CF6C09-FB4C-0C9A-C02A-5532A8B9959C}"/>
              </a:ext>
            </a:extLst>
          </p:cNvPr>
          <p:cNvSpPr txBox="1"/>
          <p:nvPr/>
        </p:nvSpPr>
        <p:spPr>
          <a:xfrm>
            <a:off x="161864" y="724721"/>
            <a:ext cx="3703061" cy="2862322"/>
          </a:xfrm>
          <a:prstGeom prst="rect">
            <a:avLst/>
          </a:prstGeom>
          <a:noFill/>
        </p:spPr>
        <p:txBody>
          <a:bodyPr wrap="square" rtlCol="0">
            <a:spAutoFit/>
          </a:bodyPr>
          <a:lstStyle/>
          <a:p>
            <a:r>
              <a:rPr lang="en-US" b="1" dirty="0">
                <a:solidFill>
                  <a:schemeClr val="accent6"/>
                </a:solidFill>
                <a:latin typeface="Bell MT" panose="02020503060305020303" pitchFamily="18" charset="0"/>
                <a:cs typeface="Aptos Serif" panose="02020604070405020304" pitchFamily="18" charset="0"/>
              </a:rPr>
              <a:t>Introduction: Cloud Seeding in Dubai:</a:t>
            </a:r>
          </a:p>
          <a:p>
            <a:r>
              <a:rPr lang="en-US" sz="1600" dirty="0">
                <a:solidFill>
                  <a:schemeClr val="bg1"/>
                </a:solidFill>
                <a:latin typeface="Bell MT" panose="02020503060305020303" pitchFamily="18" charset="0"/>
                <a:cs typeface="Aptos Serif" panose="02020604070405020304" pitchFamily="18" charset="0"/>
              </a:rPr>
              <a:t>Overview of AI Recruiting:</a:t>
            </a:r>
          </a:p>
          <a:p>
            <a:pPr marL="285750" indent="-285750" algn="just">
              <a:buFont typeface="Wingdings" panose="05000000000000000000" pitchFamily="2" charset="2"/>
              <a:buChar char="Ø"/>
            </a:pPr>
            <a:r>
              <a:rPr lang="en-US" sz="1600" dirty="0">
                <a:solidFill>
                  <a:schemeClr val="bg1"/>
                </a:solidFill>
                <a:latin typeface="Bell MT" panose="02020503060305020303" pitchFamily="18" charset="0"/>
                <a:cs typeface="Aptos Serif" panose="02020604070405020304" pitchFamily="18" charset="0"/>
              </a:rPr>
              <a:t>Defining Cloud Seeding: Cloud seeding refers to the process of enhancing precipitation by dispersing substances into the atmosphere that act as cloud condensation or ice nuclei. This technique is often employed in arid regions to combat water scarcity and enhance rainfall</a:t>
            </a:r>
            <a:endParaRPr lang="en-IN" sz="1600" dirty="0">
              <a:solidFill>
                <a:schemeClr val="bg1"/>
              </a:solidFill>
              <a:latin typeface="Bell MT" panose="02020503060305020303" pitchFamily="18" charset="0"/>
              <a:cs typeface="Aptos Serif" panose="02020604070405020304" pitchFamily="18" charset="0"/>
            </a:endParaRPr>
          </a:p>
        </p:txBody>
      </p:sp>
      <p:sp>
        <p:nvSpPr>
          <p:cNvPr id="2" name="TextBox 1">
            <a:extLst>
              <a:ext uri="{FF2B5EF4-FFF2-40B4-BE49-F238E27FC236}">
                <a16:creationId xmlns:a16="http://schemas.microsoft.com/office/drawing/2014/main" id="{CC21FC7C-6B61-A02D-3E6C-3BC8BEF2EC1D}"/>
              </a:ext>
            </a:extLst>
          </p:cNvPr>
          <p:cNvSpPr txBox="1"/>
          <p:nvPr/>
        </p:nvSpPr>
        <p:spPr>
          <a:xfrm>
            <a:off x="145084" y="3692727"/>
            <a:ext cx="7175935" cy="1077218"/>
          </a:xfrm>
          <a:prstGeom prst="rect">
            <a:avLst/>
          </a:prstGeom>
          <a:noFill/>
        </p:spPr>
        <p:txBody>
          <a:bodyPr wrap="square" rtlCol="0">
            <a:spAutoFit/>
          </a:bodyPr>
          <a:lstStyle/>
          <a:p>
            <a:pPr marL="285750" indent="-285750" algn="just">
              <a:buFont typeface="Wingdings" panose="05000000000000000000" pitchFamily="2" charset="2"/>
              <a:buChar char="Ø"/>
            </a:pPr>
            <a:r>
              <a:rPr lang="en-US" sz="1600" dirty="0">
                <a:solidFill>
                  <a:schemeClr val="bg1"/>
                </a:solidFill>
                <a:latin typeface="Bell MT" panose="02020503060305020303" pitchFamily="18" charset="0"/>
                <a:cs typeface="Aptos Serif" panose="02020604070405020304" pitchFamily="18" charset="0"/>
              </a:rPr>
              <a:t>Importance of Weather Modification: Weather modification through cloud seeding presents an innovative solution to enhance water resources, critical for sustainable development in regions like Dubai, where natural rainfall is insufficient.</a:t>
            </a:r>
            <a:endParaRPr lang="en-IN" sz="1600" dirty="0">
              <a:solidFill>
                <a:schemeClr val="bg1"/>
              </a:solidFill>
              <a:latin typeface="Bell MT" panose="02020503060305020303" pitchFamily="18" charset="0"/>
              <a:cs typeface="Aptos Serif" panose="02020604070405020304" pitchFamily="18" charset="0"/>
            </a:endParaRPr>
          </a:p>
        </p:txBody>
      </p:sp>
      <p:pic>
        <p:nvPicPr>
          <p:cNvPr id="5" name="Picture 4">
            <a:extLst>
              <a:ext uri="{FF2B5EF4-FFF2-40B4-BE49-F238E27FC236}">
                <a16:creationId xmlns:a16="http://schemas.microsoft.com/office/drawing/2014/main" id="{1B57A88B-21F5-D534-E160-66E8381D1504}"/>
              </a:ext>
            </a:extLst>
          </p:cNvPr>
          <p:cNvPicPr>
            <a:picLocks noChangeAspect="1"/>
          </p:cNvPicPr>
          <p:nvPr/>
        </p:nvPicPr>
        <p:blipFill>
          <a:blip r:embed="rId2"/>
          <a:stretch>
            <a:fillRect/>
          </a:stretch>
        </p:blipFill>
        <p:spPr>
          <a:xfrm>
            <a:off x="3993290" y="606921"/>
            <a:ext cx="3259332" cy="2923809"/>
          </a:xfrm>
          <a:prstGeom prst="rect">
            <a:avLst/>
          </a:prstGeom>
        </p:spPr>
      </p:pic>
      <p:pic>
        <p:nvPicPr>
          <p:cNvPr id="14" name="Picture 13">
            <a:extLst>
              <a:ext uri="{FF2B5EF4-FFF2-40B4-BE49-F238E27FC236}">
                <a16:creationId xmlns:a16="http://schemas.microsoft.com/office/drawing/2014/main" id="{73E401FD-6A98-A3FD-2B13-1E4301BEFBE9}"/>
              </a:ext>
            </a:extLst>
          </p:cNvPr>
          <p:cNvPicPr>
            <a:picLocks noChangeAspect="1"/>
          </p:cNvPicPr>
          <p:nvPr/>
        </p:nvPicPr>
        <p:blipFill>
          <a:blip r:embed="rId3"/>
          <a:stretch>
            <a:fillRect/>
          </a:stretch>
        </p:blipFill>
        <p:spPr>
          <a:xfrm>
            <a:off x="4090250" y="5331265"/>
            <a:ext cx="3314736" cy="3082789"/>
          </a:xfrm>
          <a:prstGeom prst="rect">
            <a:avLst/>
          </a:prstGeom>
        </p:spPr>
      </p:pic>
    </p:spTree>
    <p:extLst>
      <p:ext uri="{BB962C8B-B14F-4D97-AF65-F5344CB8AC3E}">
        <p14:creationId xmlns:p14="http://schemas.microsoft.com/office/powerpoint/2010/main" val="56772098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ftr" sz="quarter" idx="11"/>
          </p:nvPr>
        </p:nvSpPr>
        <p:spPr>
          <a:xfrm>
            <a:off x="167829" y="10011334"/>
            <a:ext cx="4802744" cy="569325"/>
          </a:xfrm>
          <a:prstGeom prst="rect">
            <a:avLst/>
          </a:prstGeom>
        </p:spPr>
        <p:txBody>
          <a:bodyPr vert="horz" wrap="square" lIns="0" tIns="0" rIns="0" bIns="0" rtlCol="0">
            <a:spAutoFit/>
          </a:body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4" name="TextBox 3">
            <a:extLst>
              <a:ext uri="{FF2B5EF4-FFF2-40B4-BE49-F238E27FC236}">
                <a16:creationId xmlns:a16="http://schemas.microsoft.com/office/drawing/2014/main" id="{82C3A4CC-FC3F-D49D-8023-0DCAF4F0087A}"/>
              </a:ext>
            </a:extLst>
          </p:cNvPr>
          <p:cNvSpPr txBox="1"/>
          <p:nvPr/>
        </p:nvSpPr>
        <p:spPr>
          <a:xfrm>
            <a:off x="3262340" y="5140830"/>
            <a:ext cx="3962399" cy="2920543"/>
          </a:xfrm>
          <a:prstGeom prst="rect">
            <a:avLst/>
          </a:prstGeom>
          <a:noFill/>
        </p:spPr>
        <p:txBody>
          <a:bodyPr wrap="square" rtlCol="0">
            <a:spAutoFit/>
          </a:bodyPr>
          <a:lstStyle/>
          <a:p>
            <a:r>
              <a:rPr lang="en-IN" b="1" dirty="0">
                <a:solidFill>
                  <a:schemeClr val="accent6"/>
                </a:solidFill>
                <a:latin typeface="Bell MT" panose="02020503060305020303" pitchFamily="18" charset="0"/>
                <a:cs typeface="Aptos Serif" panose="02020604070405020304" pitchFamily="18" charset="0"/>
              </a:rPr>
              <a:t>HOW CLOUD SEEDING  WORKS:</a:t>
            </a:r>
            <a:endParaRPr lang="en-US" b="1" dirty="0">
              <a:solidFill>
                <a:schemeClr val="accent6"/>
              </a:solidFill>
              <a:latin typeface="Bell MT" panose="02020503060305020303" pitchFamily="18" charset="0"/>
              <a:cs typeface="Aptos Serif" panose="02020604070405020304" pitchFamily="18" charset="0"/>
            </a:endParaRPr>
          </a:p>
          <a:p>
            <a:pPr marL="285750" indent="-285750" algn="just">
              <a:buFont typeface="Wingdings" panose="05000000000000000000" pitchFamily="2" charset="2"/>
              <a:buChar char="Ø"/>
            </a:pPr>
            <a:r>
              <a:rPr lang="en-US" sz="1600" dirty="0">
                <a:solidFill>
                  <a:schemeClr val="bg1"/>
                </a:solidFill>
                <a:latin typeface="Bell MT" panose="02020503060305020303" pitchFamily="18" charset="0"/>
                <a:cs typeface="Aptos Serif" panose="02020604070405020304" pitchFamily="18" charset="0"/>
              </a:rPr>
              <a:t>Utilizing LinkedIn API</a:t>
            </a:r>
          </a:p>
          <a:p>
            <a:pPr marL="12700" marR="5080" algn="just">
              <a:lnSpc>
                <a:spcPct val="116700"/>
              </a:lnSpc>
              <a:spcBef>
                <a:spcPts val="85"/>
              </a:spcBef>
            </a:pPr>
            <a:r>
              <a:rPr lang="en-US" sz="1600" dirty="0">
                <a:solidFill>
                  <a:schemeClr val="bg1"/>
                </a:solidFill>
                <a:latin typeface="Bell MT" panose="02020503060305020303" pitchFamily="18" charset="0"/>
                <a:cs typeface="Aptos Serif" panose="02020604070405020304" pitchFamily="18" charset="0"/>
              </a:rPr>
              <a:t>Cloud seeding involves aircraft  equipped with specialized ﬂares  that release seeding agents into  clouds. These agents promote  the formation of raindrops,  which eventually fall to the  ground. The process is carefully  monitored to maximize its  effectiveness and minimize  environmental impact.</a:t>
            </a:r>
          </a:p>
        </p:txBody>
      </p:sp>
      <p:sp>
        <p:nvSpPr>
          <p:cNvPr id="6" name="TextBox 5">
            <a:extLst>
              <a:ext uri="{FF2B5EF4-FFF2-40B4-BE49-F238E27FC236}">
                <a16:creationId xmlns:a16="http://schemas.microsoft.com/office/drawing/2014/main" id="{571CFE1A-BF4A-5DF1-A28C-2A98707AE5A9}"/>
              </a:ext>
            </a:extLst>
          </p:cNvPr>
          <p:cNvSpPr txBox="1"/>
          <p:nvPr/>
        </p:nvSpPr>
        <p:spPr>
          <a:xfrm>
            <a:off x="120650" y="397403"/>
            <a:ext cx="3962398" cy="3090590"/>
          </a:xfrm>
          <a:prstGeom prst="rect">
            <a:avLst/>
          </a:prstGeom>
          <a:noFill/>
        </p:spPr>
        <p:txBody>
          <a:bodyPr wrap="square" rtlCol="0">
            <a:spAutoFit/>
          </a:bodyPr>
          <a:lstStyle/>
          <a:p>
            <a:pPr algn="just"/>
            <a:endParaRPr lang="en-US" b="1" dirty="0">
              <a:latin typeface="Bell MT" panose="02020503060305020303" pitchFamily="18" charset="0"/>
              <a:cs typeface="Aptos Serif" panose="02020604070405020304" pitchFamily="18" charset="0"/>
            </a:endParaRPr>
          </a:p>
          <a:p>
            <a:r>
              <a:rPr lang="en-IN" b="1" dirty="0">
                <a:solidFill>
                  <a:schemeClr val="accent6"/>
                </a:solidFill>
                <a:latin typeface="Bell MT" panose="02020503060305020303" pitchFamily="18" charset="0"/>
                <a:cs typeface="Aptos Serif" panose="02020604070405020304" pitchFamily="18" charset="0"/>
              </a:rPr>
              <a:t>HISTORY OF CLOUD  SEEDING:</a:t>
            </a:r>
            <a:endParaRPr lang="en-US" b="1" dirty="0">
              <a:solidFill>
                <a:schemeClr val="accent6"/>
              </a:solidFill>
              <a:latin typeface="Bell MT" panose="02020503060305020303" pitchFamily="18" charset="0"/>
              <a:cs typeface="Aptos Serif" panose="02020604070405020304" pitchFamily="18" charset="0"/>
            </a:endParaRPr>
          </a:p>
          <a:p>
            <a:pPr marL="12700" marR="5080" algn="just">
              <a:lnSpc>
                <a:spcPct val="125000"/>
              </a:lnSpc>
              <a:spcBef>
                <a:spcPts val="100"/>
              </a:spcBef>
            </a:pPr>
            <a:r>
              <a:rPr lang="en-US" sz="1600" dirty="0">
                <a:solidFill>
                  <a:schemeClr val="bg1"/>
                </a:solidFill>
                <a:latin typeface="Bell MT" panose="02020503060305020303" pitchFamily="18" charset="0"/>
                <a:cs typeface="Aptos Serif" panose="02020604070405020304" pitchFamily="18" charset="0"/>
              </a:rPr>
              <a:t>The journey of cloud seeding began  in the 1940s. Initially used for  military purposes, it evolved into a  tool for enhancing agriculture and  managing water supplies. Today,  countries worldwide, including  Dubai, utilize this technique to  address water scarcity.</a:t>
            </a:r>
          </a:p>
          <a:p>
            <a:endParaRPr lang="en-IN" dirty="0"/>
          </a:p>
        </p:txBody>
      </p:sp>
      <p:sp>
        <p:nvSpPr>
          <p:cNvPr id="2" name="TextBox 1">
            <a:extLst>
              <a:ext uri="{FF2B5EF4-FFF2-40B4-BE49-F238E27FC236}">
                <a16:creationId xmlns:a16="http://schemas.microsoft.com/office/drawing/2014/main" id="{6D249427-93E8-3CE9-3456-33371B34A3EA}"/>
              </a:ext>
            </a:extLst>
          </p:cNvPr>
          <p:cNvSpPr txBox="1"/>
          <p:nvPr/>
        </p:nvSpPr>
        <p:spPr>
          <a:xfrm>
            <a:off x="120650" y="3276123"/>
            <a:ext cx="7435850" cy="1569660"/>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solidFill>
                  <a:schemeClr val="bg1"/>
                </a:solidFill>
                <a:latin typeface="Bell MT" panose="02020503060305020303" pitchFamily="18" charset="0"/>
                <a:cs typeface="Aptos Serif" panose="02020604070405020304" pitchFamily="18" charset="0"/>
              </a:rPr>
              <a:t>DUBAI'S UNIQUE CLIMATE</a:t>
            </a:r>
            <a:r>
              <a:rPr lang="en-US" sz="1600" dirty="0">
                <a:solidFill>
                  <a:schemeClr val="bg1"/>
                </a:solidFill>
                <a:latin typeface="Bell MT" panose="02020503060305020303" pitchFamily="18" charset="0"/>
                <a:cs typeface="Aptos Serif" panose="02020604070405020304" pitchFamily="18" charset="0"/>
              </a:rPr>
              <a:t>:</a:t>
            </a:r>
          </a:p>
          <a:p>
            <a:pPr marL="12700" marR="5080" algn="just">
              <a:lnSpc>
                <a:spcPct val="125000"/>
              </a:lnSpc>
              <a:spcBef>
                <a:spcPts val="100"/>
              </a:spcBef>
            </a:pPr>
            <a:r>
              <a:rPr lang="en-US" sz="1600" dirty="0">
                <a:solidFill>
                  <a:schemeClr val="bg1"/>
                </a:solidFill>
                <a:latin typeface="Bell MT" panose="02020503060305020303" pitchFamily="18" charset="0"/>
                <a:cs typeface="Aptos Serif" panose="02020604070405020304" pitchFamily="18" charset="0"/>
              </a:rPr>
              <a:t>Dubai’s desert climate presents  signiﬁcant challenges, including  limited annual rainfall. With an  average of only 3 inches per  year, water scarcity is a pressing  issue. Cloud seeding offers a  creative solution to help meet  the growing demand for water  in this vibrant city.</a:t>
            </a:r>
          </a:p>
        </p:txBody>
      </p:sp>
      <p:sp>
        <p:nvSpPr>
          <p:cNvPr id="3" name="TextBox 2">
            <a:extLst>
              <a:ext uri="{FF2B5EF4-FFF2-40B4-BE49-F238E27FC236}">
                <a16:creationId xmlns:a16="http://schemas.microsoft.com/office/drawing/2014/main" id="{202AF32E-AFF9-99EA-735B-6DAA924B8964}"/>
              </a:ext>
            </a:extLst>
          </p:cNvPr>
          <p:cNvSpPr txBox="1"/>
          <p:nvPr/>
        </p:nvSpPr>
        <p:spPr>
          <a:xfrm>
            <a:off x="120650" y="8013700"/>
            <a:ext cx="7318713" cy="1500347"/>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chemeClr val="bg1"/>
                </a:solidFill>
                <a:latin typeface="Bell MT" panose="02020503060305020303" pitchFamily="18" charset="0"/>
                <a:cs typeface="Aptos Serif" panose="02020604070405020304" pitchFamily="18" charset="0"/>
              </a:rPr>
              <a:t>DUBAI'S CLOUD SEEDING  PROGRAM</a:t>
            </a:r>
            <a:endParaRPr lang="en-US" sz="1600" dirty="0">
              <a:solidFill>
                <a:schemeClr val="bg1"/>
              </a:solidFill>
              <a:latin typeface="Bell MT" panose="02020503060305020303" pitchFamily="18" charset="0"/>
              <a:cs typeface="Aptos Serif" panose="02020604070405020304" pitchFamily="18" charset="0"/>
            </a:endParaRPr>
          </a:p>
          <a:p>
            <a:pPr marL="12700" marR="5080" algn="just">
              <a:lnSpc>
                <a:spcPct val="117500"/>
              </a:lnSpc>
              <a:spcBef>
                <a:spcPts val="130"/>
              </a:spcBef>
            </a:pPr>
            <a:r>
              <a:rPr lang="en-US" sz="1600" dirty="0">
                <a:solidFill>
                  <a:schemeClr val="bg1"/>
                </a:solidFill>
                <a:latin typeface="Bell MT" panose="02020503060305020303" pitchFamily="18" charset="0"/>
                <a:cs typeface="Aptos Serif" panose="02020604070405020304" pitchFamily="18" charset="0"/>
              </a:rPr>
              <a:t>Launched in 2010, Dubai’s cloud  seeding program aims to  increase rainfall by up to 30%.The initiative is part of a broader  strategy to ensure sustainable  water resources and combat  climate change. This program  positions Dubai as a pioneer in  weather innovation.</a:t>
            </a:r>
          </a:p>
        </p:txBody>
      </p:sp>
      <p:pic>
        <p:nvPicPr>
          <p:cNvPr id="17" name="Picture 16">
            <a:extLst>
              <a:ext uri="{FF2B5EF4-FFF2-40B4-BE49-F238E27FC236}">
                <a16:creationId xmlns:a16="http://schemas.microsoft.com/office/drawing/2014/main" id="{7429ACFA-D0F0-9736-C7B8-F6C8AF78534E}"/>
              </a:ext>
            </a:extLst>
          </p:cNvPr>
          <p:cNvPicPr>
            <a:picLocks noChangeAspect="1"/>
          </p:cNvPicPr>
          <p:nvPr/>
        </p:nvPicPr>
        <p:blipFill>
          <a:blip r:embed="rId2"/>
          <a:stretch>
            <a:fillRect/>
          </a:stretch>
        </p:blipFill>
        <p:spPr>
          <a:xfrm>
            <a:off x="4095328" y="397403"/>
            <a:ext cx="3334563" cy="3174806"/>
          </a:xfrm>
          <a:prstGeom prst="rect">
            <a:avLst/>
          </a:prstGeom>
        </p:spPr>
      </p:pic>
      <p:pic>
        <p:nvPicPr>
          <p:cNvPr id="8" name="Picture 7">
            <a:extLst>
              <a:ext uri="{FF2B5EF4-FFF2-40B4-BE49-F238E27FC236}">
                <a16:creationId xmlns:a16="http://schemas.microsoft.com/office/drawing/2014/main" id="{2D076937-CC80-4E16-9831-E9AE617252F3}"/>
              </a:ext>
            </a:extLst>
          </p:cNvPr>
          <p:cNvPicPr>
            <a:picLocks noChangeAspect="1"/>
          </p:cNvPicPr>
          <p:nvPr/>
        </p:nvPicPr>
        <p:blipFill>
          <a:blip r:embed="rId3"/>
          <a:stretch>
            <a:fillRect/>
          </a:stretch>
        </p:blipFill>
        <p:spPr>
          <a:xfrm>
            <a:off x="0" y="5093157"/>
            <a:ext cx="3262340" cy="2920543"/>
          </a:xfrm>
          <a:prstGeom prst="rect">
            <a:avLst/>
          </a:prstGeom>
        </p:spPr>
      </p:pic>
    </p:spTree>
    <p:extLst>
      <p:ext uri="{BB962C8B-B14F-4D97-AF65-F5344CB8AC3E}">
        <p14:creationId xmlns:p14="http://schemas.microsoft.com/office/powerpoint/2010/main" val="2770989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object 13"/>
          <p:cNvSpPr txBox="1">
            <a:spLocks noGrp="1"/>
          </p:cNvSpPr>
          <p:nvPr>
            <p:ph type="ftr" sz="quarter" idx="11"/>
          </p:nvPr>
        </p:nvSpPr>
        <p:spPr>
          <a:xfrm>
            <a:off x="295998" y="9923136"/>
            <a:ext cx="4802744" cy="569325"/>
          </a:xfrm>
          <a:prstGeom prst="rect">
            <a:avLst/>
          </a:prstGeom>
        </p:spPr>
        <p:txBody>
          <a:bodyPr vert="horz" wrap="square" lIns="0" tIns="0" rIns="0" bIns="0" rtlCol="0">
            <a:spAutoFit/>
          </a:body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6" name="TextBox 5">
            <a:extLst>
              <a:ext uri="{FF2B5EF4-FFF2-40B4-BE49-F238E27FC236}">
                <a16:creationId xmlns:a16="http://schemas.microsoft.com/office/drawing/2014/main" id="{88BFBBCD-F336-C39D-291D-71CC542B177E}"/>
              </a:ext>
            </a:extLst>
          </p:cNvPr>
          <p:cNvSpPr txBox="1"/>
          <p:nvPr/>
        </p:nvSpPr>
        <p:spPr>
          <a:xfrm>
            <a:off x="3778250" y="5281443"/>
            <a:ext cx="3778250" cy="2677656"/>
          </a:xfrm>
          <a:prstGeom prst="rect">
            <a:avLst/>
          </a:prstGeom>
          <a:noFill/>
        </p:spPr>
        <p:txBody>
          <a:bodyPr wrap="square" rtlCol="0">
            <a:spAutoFit/>
          </a:bodyPr>
          <a:lstStyle/>
          <a:p>
            <a:r>
              <a:rPr lang="en-IN" sz="2000" b="1" dirty="0">
                <a:solidFill>
                  <a:schemeClr val="accent6"/>
                </a:solidFill>
                <a:latin typeface="Bell MT" panose="02020503060305020303" pitchFamily="18" charset="0"/>
                <a:cs typeface="Aptos Serif" panose="02020604070405020304" pitchFamily="18" charset="0"/>
              </a:rPr>
              <a:t>Successful Cloud Seeding Events:</a:t>
            </a:r>
          </a:p>
          <a:p>
            <a:pPr marL="285750" indent="-285750" algn="just">
              <a:buFont typeface="Wingdings" panose="05000000000000000000" pitchFamily="2" charset="2"/>
              <a:buChar char="Ø"/>
            </a:pPr>
            <a:r>
              <a:rPr lang="en-US" sz="1600" dirty="0">
                <a:solidFill>
                  <a:schemeClr val="bg1"/>
                </a:solidFill>
                <a:latin typeface="Bell MT" panose="02020503060305020303" pitchFamily="18" charset="0"/>
                <a:cs typeface="Aptos Serif" panose="02020604070405020304" pitchFamily="18" charset="0"/>
              </a:rPr>
              <a:t>Technological Notable Cloud Seeding: Operations Recent operations have demonstrated significant improvements in precipitation, with documented case studies outlining successful cloud seeding events conducted in Dubai. The rapidly changing job market will influence recruitment strategies, </a:t>
            </a:r>
            <a:endParaRPr lang="en-IN" sz="1600" dirty="0">
              <a:solidFill>
                <a:schemeClr val="bg1"/>
              </a:solidFill>
              <a:latin typeface="Bell MT" panose="02020503060305020303" pitchFamily="18" charset="0"/>
              <a:cs typeface="Aptos Serif" panose="02020604070405020304" pitchFamily="18" charset="0"/>
            </a:endParaRPr>
          </a:p>
        </p:txBody>
      </p:sp>
      <p:sp>
        <p:nvSpPr>
          <p:cNvPr id="7" name="TextBox 6">
            <a:extLst>
              <a:ext uri="{FF2B5EF4-FFF2-40B4-BE49-F238E27FC236}">
                <a16:creationId xmlns:a16="http://schemas.microsoft.com/office/drawing/2014/main" id="{66F6B25B-A776-74D6-15EA-45FBC9D18DD8}"/>
              </a:ext>
            </a:extLst>
          </p:cNvPr>
          <p:cNvSpPr txBox="1"/>
          <p:nvPr/>
        </p:nvSpPr>
        <p:spPr>
          <a:xfrm>
            <a:off x="222526" y="641720"/>
            <a:ext cx="3723073" cy="3199017"/>
          </a:xfrm>
          <a:prstGeom prst="rect">
            <a:avLst/>
          </a:prstGeom>
          <a:noFill/>
        </p:spPr>
        <p:txBody>
          <a:bodyPr wrap="square" rtlCol="0">
            <a:spAutoFit/>
          </a:bodyPr>
          <a:lstStyle/>
          <a:p>
            <a:endParaRPr lang="en-IN" sz="1400" dirty="0"/>
          </a:p>
          <a:p>
            <a:r>
              <a:rPr lang="en-IN" sz="2000" b="1" dirty="0">
                <a:solidFill>
                  <a:schemeClr val="accent6"/>
                </a:solidFill>
                <a:latin typeface="Bell MT" panose="02020503060305020303" pitchFamily="18" charset="0"/>
                <a:cs typeface="Aptos Serif" panose="02020604070405020304" pitchFamily="18" charset="0"/>
              </a:rPr>
              <a:t>TECHNOLOGICAL  INNOVATIONS</a:t>
            </a:r>
            <a:r>
              <a:rPr lang="en-US" sz="2000" b="1" dirty="0">
                <a:solidFill>
                  <a:schemeClr val="accent6"/>
                </a:solidFill>
                <a:latin typeface="Bell MT" panose="02020503060305020303" pitchFamily="18" charset="0"/>
                <a:cs typeface="Aptos Serif" panose="02020604070405020304" pitchFamily="18" charset="0"/>
              </a:rPr>
              <a:t>:</a:t>
            </a:r>
            <a:endParaRPr lang="en-US" sz="1400" dirty="0"/>
          </a:p>
          <a:p>
            <a:pPr marL="12700" marR="5080" algn="just">
              <a:lnSpc>
                <a:spcPct val="116700"/>
              </a:lnSpc>
              <a:spcBef>
                <a:spcPts val="85"/>
              </a:spcBef>
            </a:pPr>
            <a:r>
              <a:rPr lang="en-US" sz="1600" dirty="0">
                <a:solidFill>
                  <a:schemeClr val="bg1"/>
                </a:solidFill>
                <a:latin typeface="Bell MT" panose="02020503060305020303" pitchFamily="18" charset="0"/>
                <a:cs typeface="Aptos Serif" panose="02020604070405020304" pitchFamily="18" charset="0"/>
              </a:rPr>
              <a:t>Dubai utilizes cutting-edge  technology in its cloud seeding  efforts. This includes drones for  precise targeting and advanced  meteorological models to  predict the best conditions for  seeding. Such innovations  enhance the efﬁciency and  effectiveness of rainfall  enhancement.</a:t>
            </a:r>
          </a:p>
          <a:p>
            <a:pPr marL="285750" indent="-285750" algn="just">
              <a:buFont typeface="Wingdings" panose="05000000000000000000" pitchFamily="2" charset="2"/>
              <a:buChar char="Ø"/>
            </a:pPr>
            <a:endParaRPr lang="en-US" sz="1600" dirty="0">
              <a:solidFill>
                <a:schemeClr val="bg1"/>
              </a:solidFill>
              <a:latin typeface="Bell MT" panose="02020503060305020303" pitchFamily="18" charset="0"/>
              <a:cs typeface="Aptos Serif" panose="02020604070405020304" pitchFamily="18" charset="0"/>
            </a:endParaRPr>
          </a:p>
        </p:txBody>
      </p:sp>
      <p:sp>
        <p:nvSpPr>
          <p:cNvPr id="5" name="TextBox 4">
            <a:extLst>
              <a:ext uri="{FF2B5EF4-FFF2-40B4-BE49-F238E27FC236}">
                <a16:creationId xmlns:a16="http://schemas.microsoft.com/office/drawing/2014/main" id="{90EEF671-7052-62E7-90B7-802EF20AB0A3}"/>
              </a:ext>
            </a:extLst>
          </p:cNvPr>
          <p:cNvSpPr txBox="1"/>
          <p:nvPr/>
        </p:nvSpPr>
        <p:spPr>
          <a:xfrm>
            <a:off x="270305" y="3553943"/>
            <a:ext cx="7015889" cy="1574149"/>
          </a:xfrm>
          <a:prstGeom prst="rect">
            <a:avLst/>
          </a:prstGeom>
          <a:noFill/>
        </p:spPr>
        <p:txBody>
          <a:bodyPr wrap="square" rtlCol="0">
            <a:spAutoFit/>
          </a:bodyPr>
          <a:lstStyle/>
          <a:p>
            <a:pPr marL="285750" indent="-285750" algn="just">
              <a:buFont typeface="Wingdings" panose="05000000000000000000" pitchFamily="2" charset="2"/>
              <a:buChar char="Ø"/>
            </a:pPr>
            <a:r>
              <a:rPr lang="en-IN" sz="1600" dirty="0">
                <a:solidFill>
                  <a:schemeClr val="bg1"/>
                </a:solidFill>
                <a:latin typeface="Bell MT" panose="02020503060305020303" pitchFamily="18" charset="0"/>
                <a:cs typeface="Aptos Serif" panose="02020604070405020304" pitchFamily="18" charset="0"/>
              </a:rPr>
              <a:t>ENVIRONMENTAL</a:t>
            </a:r>
            <a:r>
              <a:rPr lang="en-IN" sz="1600" spc="-225" dirty="0">
                <a:latin typeface="Verdana"/>
                <a:cs typeface="Verdana"/>
              </a:rPr>
              <a:t> </a:t>
            </a:r>
            <a:r>
              <a:rPr lang="en-IN" sz="1600" dirty="0">
                <a:solidFill>
                  <a:schemeClr val="bg1"/>
                </a:solidFill>
                <a:latin typeface="Bell MT" panose="02020503060305020303" pitchFamily="18" charset="0"/>
                <a:cs typeface="Aptos Serif" panose="02020604070405020304" pitchFamily="18" charset="0"/>
              </a:rPr>
              <a:t>IMPACT</a:t>
            </a:r>
            <a:r>
              <a:rPr lang="en-US" sz="1600" dirty="0">
                <a:solidFill>
                  <a:schemeClr val="bg1"/>
                </a:solidFill>
                <a:latin typeface="Bell MT" panose="02020503060305020303" pitchFamily="18" charset="0"/>
                <a:cs typeface="Aptos Serif" panose="02020604070405020304" pitchFamily="18" charset="0"/>
              </a:rPr>
              <a:t>:</a:t>
            </a:r>
          </a:p>
          <a:p>
            <a:pPr marL="12700" marR="5080" algn="just">
              <a:lnSpc>
                <a:spcPct val="126099"/>
              </a:lnSpc>
              <a:spcBef>
                <a:spcPts val="130"/>
              </a:spcBef>
            </a:pPr>
            <a:r>
              <a:rPr lang="en-US" sz="1600" dirty="0">
                <a:solidFill>
                  <a:schemeClr val="bg1"/>
                </a:solidFill>
                <a:latin typeface="Bell MT" panose="02020503060305020303" pitchFamily="18" charset="0"/>
                <a:cs typeface="Aptos Serif" panose="02020604070405020304" pitchFamily="18" charset="0"/>
              </a:rPr>
              <a:t>While cloud seeding can increase  rainfall, it raises questions about its  environmental impact. Concerns  include potential changes to local  ecosystems and water quality. Ongoing research aims to ensure  that these methods are both  effective and sustainable.</a:t>
            </a:r>
          </a:p>
        </p:txBody>
      </p:sp>
      <p:sp>
        <p:nvSpPr>
          <p:cNvPr id="10" name="TextBox 9">
            <a:extLst>
              <a:ext uri="{FF2B5EF4-FFF2-40B4-BE49-F238E27FC236}">
                <a16:creationId xmlns:a16="http://schemas.microsoft.com/office/drawing/2014/main" id="{B065FE12-157F-D53C-D1E9-578375A89647}"/>
              </a:ext>
            </a:extLst>
          </p:cNvPr>
          <p:cNvSpPr txBox="1"/>
          <p:nvPr/>
        </p:nvSpPr>
        <p:spPr>
          <a:xfrm>
            <a:off x="295998" y="8174484"/>
            <a:ext cx="7015889" cy="1569660"/>
          </a:xfrm>
          <a:prstGeom prst="rect">
            <a:avLst/>
          </a:prstGeom>
          <a:noFill/>
        </p:spPr>
        <p:txBody>
          <a:bodyPr wrap="square" rtlCol="0">
            <a:spAutoFit/>
          </a:bodyPr>
          <a:lstStyle/>
          <a:p>
            <a:pPr marL="285750" indent="-285750">
              <a:buFont typeface="Wingdings" panose="05000000000000000000" pitchFamily="2" charset="2"/>
              <a:buChar char="Ø"/>
            </a:pPr>
            <a:r>
              <a:rPr lang="en-IN" sz="1600" dirty="0">
                <a:solidFill>
                  <a:schemeClr val="bg1"/>
                </a:solidFill>
                <a:latin typeface="Bell MT" panose="02020503060305020303" pitchFamily="18" charset="0"/>
                <a:cs typeface="Aptos Serif" panose="02020604070405020304" pitchFamily="18" charset="0"/>
              </a:rPr>
              <a:t>Improvement in Rainfall</a:t>
            </a:r>
          </a:p>
          <a:p>
            <a:pPr marL="285750" indent="-285750" algn="just">
              <a:buFont typeface="Arial" panose="020B0604020202020204" pitchFamily="34" charset="0"/>
              <a:buChar char="•"/>
            </a:pPr>
            <a:r>
              <a:rPr lang="en-US" sz="1600" dirty="0">
                <a:solidFill>
                  <a:schemeClr val="bg1"/>
                </a:solidFill>
                <a:latin typeface="Bell MT" panose="02020503060305020303" pitchFamily="18" charset="0"/>
                <a:cs typeface="Aptos Serif" panose="02020604070405020304" pitchFamily="18" charset="0"/>
              </a:rPr>
              <a:t> These events have positively impacted overall water resource availability, contributing to river flow and aquifer recharge in the region.</a:t>
            </a:r>
          </a:p>
          <a:p>
            <a:pPr marL="285750" indent="-285750" algn="just">
              <a:buFont typeface="Arial" panose="020B0604020202020204" pitchFamily="34" charset="0"/>
              <a:buChar char="•"/>
            </a:pPr>
            <a:r>
              <a:rPr lang="en-US" sz="1600" dirty="0">
                <a:solidFill>
                  <a:schemeClr val="bg1"/>
                </a:solidFill>
                <a:latin typeface="Bell MT" panose="02020503060305020303" pitchFamily="18" charset="0"/>
                <a:cs typeface="Aptos Serif" panose="02020604070405020304" pitchFamily="18" charset="0"/>
              </a:rPr>
              <a:t>Empirical outcomes of cloud seeding show measurable increases in rainfall, with some operations yielding over 30% more precipitation than natural forecasts.</a:t>
            </a:r>
            <a:endParaRPr lang="en-IN" sz="1600" dirty="0">
              <a:solidFill>
                <a:schemeClr val="bg1"/>
              </a:solidFill>
              <a:latin typeface="Bell MT" panose="02020503060305020303" pitchFamily="18" charset="0"/>
              <a:cs typeface="Aptos Serif" panose="02020604070405020304" pitchFamily="18" charset="0"/>
            </a:endParaRPr>
          </a:p>
        </p:txBody>
      </p:sp>
      <p:pic>
        <p:nvPicPr>
          <p:cNvPr id="11" name="Picture 10">
            <a:extLst>
              <a:ext uri="{FF2B5EF4-FFF2-40B4-BE49-F238E27FC236}">
                <a16:creationId xmlns:a16="http://schemas.microsoft.com/office/drawing/2014/main" id="{456AB9CD-5F1B-1BCC-04B5-CA99FD8B70A2}"/>
              </a:ext>
            </a:extLst>
          </p:cNvPr>
          <p:cNvPicPr>
            <a:picLocks noChangeAspect="1"/>
          </p:cNvPicPr>
          <p:nvPr/>
        </p:nvPicPr>
        <p:blipFill>
          <a:blip r:embed="rId2"/>
          <a:stretch>
            <a:fillRect/>
          </a:stretch>
        </p:blipFill>
        <p:spPr>
          <a:xfrm>
            <a:off x="4071633" y="746197"/>
            <a:ext cx="3262340" cy="2952381"/>
          </a:xfrm>
          <a:prstGeom prst="rect">
            <a:avLst/>
          </a:prstGeom>
        </p:spPr>
      </p:pic>
      <p:pic>
        <p:nvPicPr>
          <p:cNvPr id="3" name="Picture 2">
            <a:extLst>
              <a:ext uri="{FF2B5EF4-FFF2-40B4-BE49-F238E27FC236}">
                <a16:creationId xmlns:a16="http://schemas.microsoft.com/office/drawing/2014/main" id="{E130EEDC-4AF3-4606-40DA-E0DD11982332}"/>
              </a:ext>
            </a:extLst>
          </p:cNvPr>
          <p:cNvPicPr>
            <a:picLocks noChangeAspect="1"/>
          </p:cNvPicPr>
          <p:nvPr/>
        </p:nvPicPr>
        <p:blipFill>
          <a:blip r:embed="rId3"/>
          <a:stretch>
            <a:fillRect/>
          </a:stretch>
        </p:blipFill>
        <p:spPr>
          <a:xfrm>
            <a:off x="466488" y="5226838"/>
            <a:ext cx="3337454" cy="2947646"/>
          </a:xfrm>
          <a:prstGeom prst="rect">
            <a:avLst/>
          </a:prstGeom>
        </p:spPr>
      </p:pic>
    </p:spTree>
    <p:extLst>
      <p:ext uri="{BB962C8B-B14F-4D97-AF65-F5344CB8AC3E}">
        <p14:creationId xmlns:p14="http://schemas.microsoft.com/office/powerpoint/2010/main" val="106542961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5666BB-2924-4BE0-4C14-1FEA2D70BF1E}"/>
            </a:ext>
          </a:extLst>
        </p:cNvPr>
        <p:cNvGrpSpPr/>
        <p:nvPr/>
      </p:nvGrpSpPr>
      <p:grpSpPr>
        <a:xfrm>
          <a:off x="0" y="0"/>
          <a:ext cx="0" cy="0"/>
          <a:chOff x="0" y="0"/>
          <a:chExt cx="0" cy="0"/>
        </a:xfrm>
      </p:grpSpPr>
      <p:sp>
        <p:nvSpPr>
          <p:cNvPr id="13" name="object 13">
            <a:extLst>
              <a:ext uri="{FF2B5EF4-FFF2-40B4-BE49-F238E27FC236}">
                <a16:creationId xmlns:a16="http://schemas.microsoft.com/office/drawing/2014/main" id="{80A6BF11-868F-7F82-1CC9-217D5E98CC46}"/>
              </a:ext>
            </a:extLst>
          </p:cNvPr>
          <p:cNvSpPr txBox="1">
            <a:spLocks noGrp="1"/>
          </p:cNvSpPr>
          <p:nvPr>
            <p:ph type="ftr" sz="quarter" idx="11"/>
          </p:nvPr>
        </p:nvSpPr>
        <p:spPr>
          <a:prstGeom prst="rect">
            <a:avLst/>
          </a:prstGeom>
        </p:spPr>
        <p:txBody>
          <a:bodyPr vert="horz" wrap="square" lIns="0" tIns="0" rIns="0" bIns="0" rtlCol="0">
            <a:spAutoFit/>
          </a:bodyPr>
          <a:lstStyle/>
          <a:p>
            <a:pPr marL="12700">
              <a:lnSpc>
                <a:spcPts val="1050"/>
              </a:lnSpc>
            </a:pPr>
            <a:r>
              <a:rPr dirty="0"/>
              <a:t>©</a:t>
            </a:r>
            <a:r>
              <a:rPr spc="-25" dirty="0"/>
              <a:t> </a:t>
            </a:r>
            <a:r>
              <a:rPr dirty="0"/>
              <a:t>2024</a:t>
            </a:r>
            <a:r>
              <a:rPr spc="-25" dirty="0"/>
              <a:t> </a:t>
            </a:r>
            <a:r>
              <a:rPr dirty="0"/>
              <a:t>all</a:t>
            </a:r>
            <a:r>
              <a:rPr spc="-20" dirty="0"/>
              <a:t> </a:t>
            </a:r>
            <a:r>
              <a:rPr dirty="0"/>
              <a:t>rights</a:t>
            </a:r>
            <a:r>
              <a:rPr spc="-15" dirty="0"/>
              <a:t> </a:t>
            </a:r>
            <a:r>
              <a:rPr spc="-10" dirty="0"/>
              <a:t>reserved</a:t>
            </a:r>
          </a:p>
        </p:txBody>
      </p:sp>
      <p:sp>
        <p:nvSpPr>
          <p:cNvPr id="6" name="TextBox 5">
            <a:extLst>
              <a:ext uri="{FF2B5EF4-FFF2-40B4-BE49-F238E27FC236}">
                <a16:creationId xmlns:a16="http://schemas.microsoft.com/office/drawing/2014/main" id="{A534718B-A88D-582E-2032-375CA5E233F2}"/>
              </a:ext>
            </a:extLst>
          </p:cNvPr>
          <p:cNvSpPr txBox="1"/>
          <p:nvPr/>
        </p:nvSpPr>
        <p:spPr>
          <a:xfrm>
            <a:off x="3737103" y="4152698"/>
            <a:ext cx="3378200" cy="3416320"/>
          </a:xfrm>
          <a:prstGeom prst="rect">
            <a:avLst/>
          </a:prstGeom>
          <a:noFill/>
        </p:spPr>
        <p:txBody>
          <a:bodyPr wrap="square" rtlCol="0">
            <a:spAutoFit/>
          </a:bodyPr>
          <a:lstStyle/>
          <a:p>
            <a:r>
              <a:rPr lang="en-US" sz="2000" b="1" dirty="0">
                <a:solidFill>
                  <a:schemeClr val="accent6"/>
                </a:solidFill>
                <a:latin typeface="Bell MT" panose="02020503060305020303" pitchFamily="18" charset="0"/>
                <a:cs typeface="Aptos Serif" panose="02020604070405020304" pitchFamily="18" charset="0"/>
              </a:rPr>
              <a:t>Summarizing Insights for Future Implementation</a:t>
            </a:r>
            <a:r>
              <a:rPr lang="en-IN" sz="2000" b="1" dirty="0">
                <a:solidFill>
                  <a:schemeClr val="accent6"/>
                </a:solidFill>
                <a:latin typeface="Bell MT" panose="02020503060305020303" pitchFamily="18" charset="0"/>
                <a:cs typeface="Aptos Serif" panose="02020604070405020304" pitchFamily="18" charset="0"/>
              </a:rPr>
              <a:t>:</a:t>
            </a:r>
          </a:p>
          <a:p>
            <a:pPr marL="285750" indent="-285750" algn="just">
              <a:buFont typeface="Wingdings" panose="05000000000000000000" pitchFamily="2" charset="2"/>
              <a:buChar char="Ø"/>
            </a:pPr>
            <a:r>
              <a:rPr lang="en-US" sz="1600" dirty="0">
                <a:solidFill>
                  <a:schemeClr val="bg1"/>
                </a:solidFill>
                <a:latin typeface="Bell MT" panose="02020503060305020303" pitchFamily="18" charset="0"/>
                <a:cs typeface="Aptos Serif" panose="02020604070405020304" pitchFamily="18" charset="0"/>
              </a:rPr>
              <a:t> Cloud seeding presents a viable solution for addressing water scarcity challenges in Dubai, with demonstrated efficacy and technological advancements supporting its implementation.</a:t>
            </a:r>
          </a:p>
          <a:p>
            <a:pPr marL="285750" indent="-285750" algn="just">
              <a:buFont typeface="Wingdings" panose="05000000000000000000" pitchFamily="2" charset="2"/>
              <a:buChar char="Ø"/>
            </a:pPr>
            <a:r>
              <a:rPr lang="en-US" sz="1600" dirty="0">
                <a:solidFill>
                  <a:schemeClr val="bg1"/>
                </a:solidFill>
                <a:latin typeface="Bell MT" panose="02020503060305020303" pitchFamily="18" charset="0"/>
                <a:cs typeface="Aptos Serif" panose="02020604070405020304" pitchFamily="18" charset="0"/>
              </a:rPr>
              <a:t>Articulating specific strategic insights derived from research, case studies, and global examples will assist policymakers in shaping future cloud seeding initiatives.</a:t>
            </a:r>
            <a:endParaRPr lang="en-IN" sz="1600" dirty="0">
              <a:solidFill>
                <a:schemeClr val="bg1"/>
              </a:solidFill>
              <a:latin typeface="Bell MT" panose="02020503060305020303" pitchFamily="18" charset="0"/>
              <a:cs typeface="Aptos Serif" panose="02020604070405020304" pitchFamily="18" charset="0"/>
            </a:endParaRPr>
          </a:p>
        </p:txBody>
      </p:sp>
      <p:sp>
        <p:nvSpPr>
          <p:cNvPr id="7" name="TextBox 6">
            <a:extLst>
              <a:ext uri="{FF2B5EF4-FFF2-40B4-BE49-F238E27FC236}">
                <a16:creationId xmlns:a16="http://schemas.microsoft.com/office/drawing/2014/main" id="{9DA13C00-9E5A-ED9E-95EB-83E47C373A77}"/>
              </a:ext>
            </a:extLst>
          </p:cNvPr>
          <p:cNvSpPr txBox="1"/>
          <p:nvPr/>
        </p:nvSpPr>
        <p:spPr>
          <a:xfrm>
            <a:off x="253139" y="850900"/>
            <a:ext cx="3723073" cy="3640997"/>
          </a:xfrm>
          <a:prstGeom prst="rect">
            <a:avLst/>
          </a:prstGeom>
          <a:noFill/>
        </p:spPr>
        <p:txBody>
          <a:bodyPr wrap="square" rtlCol="0">
            <a:spAutoFit/>
          </a:bodyPr>
          <a:lstStyle/>
          <a:p>
            <a:endParaRPr lang="en-IN" sz="1400" dirty="0"/>
          </a:p>
          <a:p>
            <a:r>
              <a:rPr lang="en-IN" sz="2000" b="1" dirty="0">
                <a:solidFill>
                  <a:schemeClr val="accent6"/>
                </a:solidFill>
                <a:latin typeface="Bell MT" panose="02020503060305020303" pitchFamily="18" charset="0"/>
                <a:cs typeface="Aptos Serif" panose="02020604070405020304" pitchFamily="18" charset="0"/>
              </a:rPr>
              <a:t>CHALLENGES AHEAD</a:t>
            </a:r>
            <a:r>
              <a:rPr lang="en-US" sz="2000" b="1" dirty="0">
                <a:solidFill>
                  <a:schemeClr val="accent6"/>
                </a:solidFill>
                <a:latin typeface="Bell MT" panose="02020503060305020303" pitchFamily="18" charset="0"/>
                <a:cs typeface="Aptos Serif" panose="02020604070405020304" pitchFamily="18" charset="0"/>
              </a:rPr>
              <a:t>:</a:t>
            </a:r>
          </a:p>
          <a:p>
            <a:endParaRPr lang="en-US" sz="1400" dirty="0"/>
          </a:p>
          <a:p>
            <a:pPr marL="298450" marR="5080" indent="-285750" algn="just">
              <a:lnSpc>
                <a:spcPct val="116700"/>
              </a:lnSpc>
              <a:spcBef>
                <a:spcPts val="95"/>
              </a:spcBef>
              <a:buFont typeface="Wingdings" panose="05000000000000000000" pitchFamily="2" charset="2"/>
              <a:buChar char="Ø"/>
            </a:pPr>
            <a:r>
              <a:rPr lang="en-US" sz="1600" dirty="0">
                <a:solidFill>
                  <a:schemeClr val="bg1"/>
                </a:solidFill>
                <a:latin typeface="Bell MT" panose="02020503060305020303" pitchFamily="18" charset="0"/>
                <a:cs typeface="Aptos Serif" panose="02020604070405020304" pitchFamily="18" charset="0"/>
              </a:rPr>
              <a:t>Despite its potential, cloud  seeding faces challenges such  as regulatory hurdles, funding,  and the need for international  cooperation. Addressing these  challenges is essential for  maximizing the beneﬁts of this  innovative technology in a  rapidly changing world.</a:t>
            </a:r>
          </a:p>
          <a:p>
            <a:pPr marL="285750" indent="-285750" algn="just">
              <a:buFont typeface="Wingdings" panose="05000000000000000000" pitchFamily="2" charset="2"/>
              <a:buChar char="Ø"/>
            </a:pPr>
            <a:endParaRPr lang="en-US" sz="1600" dirty="0">
              <a:solidFill>
                <a:schemeClr val="bg1"/>
              </a:solidFill>
              <a:latin typeface="Bell MT" panose="02020503060305020303" pitchFamily="18" charset="0"/>
              <a:cs typeface="Aptos Serif" panose="02020604070405020304" pitchFamily="18" charset="0"/>
            </a:endParaRPr>
          </a:p>
          <a:p>
            <a:pPr marL="285750" indent="-285750" algn="just">
              <a:buFont typeface="Wingdings" panose="05000000000000000000" pitchFamily="2" charset="2"/>
              <a:buChar char="Ø"/>
            </a:pPr>
            <a:endParaRPr lang="en-US" sz="1600" dirty="0">
              <a:solidFill>
                <a:schemeClr val="bg1"/>
              </a:solidFill>
              <a:latin typeface="Bell MT" panose="02020503060305020303" pitchFamily="18" charset="0"/>
              <a:cs typeface="Aptos Serif" panose="02020604070405020304" pitchFamily="18" charset="0"/>
            </a:endParaRPr>
          </a:p>
        </p:txBody>
      </p:sp>
      <p:sp>
        <p:nvSpPr>
          <p:cNvPr id="9" name="TextBox 8">
            <a:extLst>
              <a:ext uri="{FF2B5EF4-FFF2-40B4-BE49-F238E27FC236}">
                <a16:creationId xmlns:a16="http://schemas.microsoft.com/office/drawing/2014/main" id="{7E9690B6-6C25-5853-720A-C823B90C9A3A}"/>
              </a:ext>
            </a:extLst>
          </p:cNvPr>
          <p:cNvSpPr txBox="1"/>
          <p:nvPr/>
        </p:nvSpPr>
        <p:spPr>
          <a:xfrm>
            <a:off x="140561" y="7621826"/>
            <a:ext cx="7162800" cy="1631216"/>
          </a:xfrm>
          <a:prstGeom prst="rect">
            <a:avLst/>
          </a:prstGeom>
          <a:noFill/>
        </p:spPr>
        <p:txBody>
          <a:bodyPr wrap="square" rtlCol="0">
            <a:spAutoFit/>
          </a:bodyPr>
          <a:lstStyle/>
          <a:p>
            <a:pPr marL="285750" indent="-285750" algn="just">
              <a:buFont typeface="Wingdings" panose="05000000000000000000" pitchFamily="2" charset="2"/>
              <a:buChar char="Ø"/>
            </a:pPr>
            <a:r>
              <a:rPr lang="en-US" dirty="0">
                <a:solidFill>
                  <a:schemeClr val="bg1"/>
                </a:solidFill>
                <a:latin typeface="Bell MT" panose="02020503060305020303" pitchFamily="18" charset="0"/>
                <a:cs typeface="Aptos Serif" panose="02020604070405020304" pitchFamily="18" charset="0"/>
              </a:rPr>
              <a:t>Policy Implications: </a:t>
            </a:r>
            <a:r>
              <a:rPr lang="en-US" sz="1600" dirty="0">
                <a:solidFill>
                  <a:schemeClr val="bg1"/>
                </a:solidFill>
                <a:latin typeface="Bell MT" panose="02020503060305020303" pitchFamily="18" charset="0"/>
                <a:cs typeface="Aptos Serif" panose="02020604070405020304" pitchFamily="18" charset="0"/>
              </a:rPr>
              <a:t>Establishing clear policy frameworks is essential to guide the ethical implementation and governance of cloud seeding operations, involving public engagement mechanisms.</a:t>
            </a:r>
          </a:p>
          <a:p>
            <a:pPr marL="285750" indent="-285750" algn="just">
              <a:buFont typeface="Wingdings" panose="05000000000000000000" pitchFamily="2" charset="2"/>
              <a:buChar char="Ø"/>
            </a:pPr>
            <a:r>
              <a:rPr lang="en-US" dirty="0">
                <a:solidFill>
                  <a:schemeClr val="bg1"/>
                </a:solidFill>
                <a:latin typeface="Bell MT" panose="02020503060305020303" pitchFamily="18" charset="0"/>
                <a:cs typeface="Aptos Serif" panose="02020604070405020304" pitchFamily="18" charset="0"/>
              </a:rPr>
              <a:t>Future Outlook on Cloud Seeding in Dubai: </a:t>
            </a:r>
            <a:r>
              <a:rPr lang="en-US" sz="1600" dirty="0">
                <a:solidFill>
                  <a:schemeClr val="bg1"/>
                </a:solidFill>
                <a:latin typeface="Bell MT" panose="02020503060305020303" pitchFamily="18" charset="0"/>
                <a:cs typeface="Aptos Serif" panose="02020604070405020304" pitchFamily="18" charset="0"/>
              </a:rPr>
              <a:t>The potential of cloud seeding in contributing to the sustainable water supply in Dubai remains promising, contingent upon continuous research and public buy-in.</a:t>
            </a:r>
            <a:endParaRPr lang="en-IN" sz="1600" dirty="0">
              <a:solidFill>
                <a:schemeClr val="bg1"/>
              </a:solidFill>
              <a:latin typeface="Bell MT" panose="02020503060305020303" pitchFamily="18" charset="0"/>
              <a:cs typeface="Aptos Serif" panose="02020604070405020304" pitchFamily="18" charset="0"/>
            </a:endParaRPr>
          </a:p>
        </p:txBody>
      </p:sp>
      <p:pic>
        <p:nvPicPr>
          <p:cNvPr id="2" name="Picture 1">
            <a:extLst>
              <a:ext uri="{FF2B5EF4-FFF2-40B4-BE49-F238E27FC236}">
                <a16:creationId xmlns:a16="http://schemas.microsoft.com/office/drawing/2014/main" id="{4E2221D7-674D-A50F-2372-A8B53E146FA4}"/>
              </a:ext>
            </a:extLst>
          </p:cNvPr>
          <p:cNvPicPr>
            <a:picLocks noChangeAspect="1"/>
          </p:cNvPicPr>
          <p:nvPr/>
        </p:nvPicPr>
        <p:blipFill>
          <a:blip r:embed="rId2"/>
          <a:stretch>
            <a:fillRect/>
          </a:stretch>
        </p:blipFill>
        <p:spPr>
          <a:xfrm>
            <a:off x="3994279" y="1119063"/>
            <a:ext cx="3309082" cy="2862322"/>
          </a:xfrm>
          <a:prstGeom prst="rect">
            <a:avLst/>
          </a:prstGeom>
        </p:spPr>
      </p:pic>
      <p:pic>
        <p:nvPicPr>
          <p:cNvPr id="5" name="Picture 4">
            <a:extLst>
              <a:ext uri="{FF2B5EF4-FFF2-40B4-BE49-F238E27FC236}">
                <a16:creationId xmlns:a16="http://schemas.microsoft.com/office/drawing/2014/main" id="{FDAB3A34-E3E2-D7B9-0DD8-49309E210EEE}"/>
              </a:ext>
            </a:extLst>
          </p:cNvPr>
          <p:cNvPicPr>
            <a:picLocks noChangeAspect="1"/>
          </p:cNvPicPr>
          <p:nvPr/>
        </p:nvPicPr>
        <p:blipFill>
          <a:blip r:embed="rId3"/>
          <a:stretch>
            <a:fillRect/>
          </a:stretch>
        </p:blipFill>
        <p:spPr>
          <a:xfrm>
            <a:off x="140561" y="4370445"/>
            <a:ext cx="3309082" cy="2862322"/>
          </a:xfrm>
          <a:prstGeom prst="rect">
            <a:avLst/>
          </a:prstGeom>
        </p:spPr>
      </p:pic>
    </p:spTree>
    <p:extLst>
      <p:ext uri="{BB962C8B-B14F-4D97-AF65-F5344CB8AC3E}">
        <p14:creationId xmlns:p14="http://schemas.microsoft.com/office/powerpoint/2010/main" val="194530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D71C68D0-A6E8-84E3-0A58-977256F490AB}"/>
              </a:ext>
            </a:extLst>
          </p:cNvPr>
          <p:cNvPicPr>
            <a:picLocks noChangeAspect="1"/>
          </p:cNvPicPr>
          <p:nvPr/>
        </p:nvPicPr>
        <p:blipFill>
          <a:blip r:embed="rId2"/>
          <a:stretch>
            <a:fillRect/>
          </a:stretch>
        </p:blipFill>
        <p:spPr>
          <a:xfrm>
            <a:off x="539750" y="1612900"/>
            <a:ext cx="6477000" cy="5503573"/>
          </a:xfrm>
          <a:prstGeom prst="rect">
            <a:avLst/>
          </a:prstGeom>
        </p:spPr>
      </p:pic>
    </p:spTree>
    <p:extLst>
      <p:ext uri="{BB962C8B-B14F-4D97-AF65-F5344CB8AC3E}">
        <p14:creationId xmlns:p14="http://schemas.microsoft.com/office/powerpoint/2010/main" val="2789895938"/>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3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2700"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Slice</Template>
  <TotalTime>356</TotalTime>
  <Words>717</Words>
  <Application>Microsoft Office PowerPoint</Application>
  <PresentationFormat>Custom</PresentationFormat>
  <Paragraphs>45</Paragraphs>
  <Slides>6</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6</vt:i4>
      </vt:variant>
    </vt:vector>
  </HeadingPairs>
  <TitlesOfParts>
    <vt:vector size="15" baseType="lpstr">
      <vt:lpstr>Arial</vt:lpstr>
      <vt:lpstr>Bell MT</vt:lpstr>
      <vt:lpstr>Book Antiqua</vt:lpstr>
      <vt:lpstr>Calibri</vt:lpstr>
      <vt:lpstr>Century Gothic</vt:lpstr>
      <vt:lpstr>Verdana</vt:lpstr>
      <vt:lpstr>Wingdings</vt:lpstr>
      <vt:lpstr>Wingdings 3</vt:lpstr>
      <vt:lpstr>Slice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Vijayalakshmi</dc:creator>
  <cp:lastModifiedBy>Lakshmanan M</cp:lastModifiedBy>
  <cp:revision>73</cp:revision>
  <dcterms:created xsi:type="dcterms:W3CDTF">2024-10-09T04:35:56Z</dcterms:created>
  <dcterms:modified xsi:type="dcterms:W3CDTF">2024-11-27T04:52:30Z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2024-09-18T00:00:00Z</vt:filetime>
  </property>
  <property fmtid="{D5CDD505-2E9C-101B-9397-08002B2CF9AE}" pid="3" name="Creator">
    <vt:lpwstr>Microsoft® Word 2019</vt:lpwstr>
  </property>
  <property fmtid="{D5CDD505-2E9C-101B-9397-08002B2CF9AE}" pid="4" name="LastSaved">
    <vt:filetime>2024-10-09T00:00:00Z</vt:filetime>
  </property>
  <property fmtid="{D5CDD505-2E9C-101B-9397-08002B2CF9AE}" pid="5" name="Producer">
    <vt:lpwstr>Microsoft® Word 2019</vt:lpwstr>
  </property>
</Properties>
</file>