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3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2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9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8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5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5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9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7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6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212223-5674-40A0-B256-2508F371A5E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E82B86-3677-458B-8DF4-45E85347A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lmentbisaillon/fake-and-real-news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1BE-86D5-4AAD-BDC6-23477C84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69002"/>
            <a:ext cx="6815669" cy="1442455"/>
          </a:xfrm>
        </p:spPr>
        <p:txBody>
          <a:bodyPr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FAKE NEWS DETECTION USING MACHINE LEARNING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228E-C601-4B93-9DCF-42412C76A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u="sng" dirty="0"/>
              <a:t>A presentation by</a:t>
            </a:r>
            <a:r>
              <a:rPr lang="en-US" sz="2400" dirty="0"/>
              <a:t>:</a:t>
            </a:r>
          </a:p>
          <a:p>
            <a:r>
              <a:rPr lang="en-US" dirty="0"/>
              <a:t>M. Lakshmi Gowri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0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EA7-AF90-406F-A60B-096AA9FD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20" y="81230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(cont.….)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E0159-60D6-4020-99A9-7A834673E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66527"/>
            <a:ext cx="9601195" cy="3479166"/>
          </a:xfrm>
        </p:spPr>
      </p:pic>
    </p:spTree>
    <p:extLst>
      <p:ext uri="{BB962C8B-B14F-4D97-AF65-F5344CB8AC3E}">
        <p14:creationId xmlns:p14="http://schemas.microsoft.com/office/powerpoint/2010/main" val="53948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3EEC-6293-4EC5-B9B2-A01096B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20" y="840089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(cont.….)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7371B-FDAB-401E-B6C0-7B63C22C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2601157"/>
            <a:ext cx="9445841" cy="3577701"/>
          </a:xfrm>
        </p:spPr>
      </p:pic>
    </p:spTree>
    <p:extLst>
      <p:ext uri="{BB962C8B-B14F-4D97-AF65-F5344CB8AC3E}">
        <p14:creationId xmlns:p14="http://schemas.microsoft.com/office/powerpoint/2010/main" val="31487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7A44-41CD-4F08-B8DA-5CDA717C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30" y="822334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(cont.….)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869B-525C-4244-AF22-ADDD3A3F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the above algorithms, the highest accuracy(99.68) is found in the </a:t>
            </a:r>
            <a:r>
              <a:rPr lang="en-US" b="1" dirty="0"/>
              <a:t>decision tree classifier.  </a:t>
            </a:r>
          </a:p>
          <a:p>
            <a:r>
              <a:rPr lang="en-US" dirty="0"/>
              <a:t>And after </a:t>
            </a:r>
            <a:r>
              <a:rPr lang="en-US" b="1" dirty="0"/>
              <a:t>Random forest Classifier </a:t>
            </a:r>
            <a:r>
              <a:rPr lang="en-US" dirty="0"/>
              <a:t>algorithm shows high accuracy(99.06).</a:t>
            </a:r>
          </a:p>
          <a:p>
            <a:r>
              <a:rPr lang="en-US" dirty="0"/>
              <a:t>When we test the data, we may come to know whether our model is correct or not.</a:t>
            </a:r>
          </a:p>
          <a:p>
            <a:r>
              <a:rPr lang="en-US" dirty="0"/>
              <a:t>We can check by giving news articles, blogs, speeches as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49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522-B648-4071-84DB-1C9B6B27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DB610-5898-49D3-8358-264A34286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745724"/>
            <a:ext cx="9934111" cy="5397625"/>
          </a:xfrm>
        </p:spPr>
      </p:pic>
    </p:spTree>
    <p:extLst>
      <p:ext uri="{BB962C8B-B14F-4D97-AF65-F5344CB8AC3E}">
        <p14:creationId xmlns:p14="http://schemas.microsoft.com/office/powerpoint/2010/main" val="347581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91F7-7FE1-4605-BC33-0B3257F7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555B4-EE29-4372-825D-E1C4D231B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834501"/>
            <a:ext cx="10360240" cy="5273336"/>
          </a:xfrm>
        </p:spPr>
      </p:pic>
    </p:spTree>
    <p:extLst>
      <p:ext uri="{BB962C8B-B14F-4D97-AF65-F5344CB8AC3E}">
        <p14:creationId xmlns:p14="http://schemas.microsoft.com/office/powerpoint/2010/main" val="337063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6AE6-680C-419F-9AEC-2683A83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97" y="81345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97F2-348E-4E75-87BA-073D1EAC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21</a:t>
            </a:r>
            <a:r>
              <a:rPr lang="en-US" baseline="30000" dirty="0"/>
              <a:t>st</a:t>
            </a:r>
            <a:r>
              <a:rPr lang="en-US" dirty="0"/>
              <a:t> century, the majority of the tasks are to done online.</a:t>
            </a:r>
          </a:p>
          <a:p>
            <a:r>
              <a:rPr lang="en-US" dirty="0"/>
              <a:t>Newspapers who were earlier preferred as hard-copies are now being substituted by applications like Facebook, twitter and news articles to be read online.</a:t>
            </a:r>
          </a:p>
          <a:p>
            <a:r>
              <a:rPr lang="en-US" dirty="0"/>
              <a:t>We can detect the fake news by this and stop encouraging it.</a:t>
            </a:r>
          </a:p>
          <a:p>
            <a:r>
              <a:rPr lang="en-US" dirty="0"/>
              <a:t>Hence, we can classify the online news into real or fake by using Machine learning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28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2654-96A7-48ED-96C6-E3123712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FF499-5F03-445A-80A0-17912062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5" y="843379"/>
            <a:ext cx="10129421" cy="5140171"/>
          </a:xfrm>
        </p:spPr>
      </p:pic>
    </p:spTree>
    <p:extLst>
      <p:ext uri="{BB962C8B-B14F-4D97-AF65-F5344CB8AC3E}">
        <p14:creationId xmlns:p14="http://schemas.microsoft.com/office/powerpoint/2010/main" val="423652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716-36A2-4739-BE8F-E9D4001F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5" y="769068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5F98-3B31-477E-8E50-EC8642DD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21258"/>
            <a:ext cx="9601196" cy="335461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Major Problem</a:t>
            </a:r>
          </a:p>
          <a:p>
            <a:r>
              <a:rPr lang="en-IN" dirty="0"/>
              <a:t>Our solution</a:t>
            </a:r>
          </a:p>
          <a:p>
            <a:r>
              <a:rPr lang="en-IN" dirty="0"/>
              <a:t>Technology Used</a:t>
            </a:r>
          </a:p>
          <a:p>
            <a:r>
              <a:rPr lang="en-IN" dirty="0"/>
              <a:t>Explanation</a:t>
            </a:r>
          </a:p>
          <a:p>
            <a:r>
              <a:rPr lang="en-IN" dirty="0"/>
              <a:t>Conclusion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07DBF-6A6E-4506-A5A4-48909288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3" y="2521258"/>
            <a:ext cx="6383046" cy="32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A563-5A59-4F0A-9A5E-A59BBFB2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2" y="822334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AC70-A328-433C-9D3B-844DB139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Fake news has been around for decades and is not a new concept. </a:t>
            </a:r>
          </a:p>
          <a:p>
            <a:r>
              <a:rPr lang="en-IN" dirty="0"/>
              <a:t>However, the social media page has aggravated the generation and circulation of fake news many folds.</a:t>
            </a:r>
          </a:p>
          <a:p>
            <a:r>
              <a:rPr lang="en-IN" dirty="0"/>
              <a:t>Fake news can be simply explained as a piece of article which is usually written for economic, personal or political gains.</a:t>
            </a:r>
          </a:p>
          <a:p>
            <a:r>
              <a:rPr lang="en-IN" dirty="0"/>
              <a:t>In recent years, the reliability of information has emerged a crucial issue of modern society.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6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801-C8EC-4728-A9DF-BCA2435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2" y="822333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Major Problem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CCBD-A4B8-4C07-80FA-BFBA1E53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is to generate a model that can discriminate between “fake” and “true” news articles when it is trained with a certain data set.</a:t>
            </a:r>
          </a:p>
          <a:p>
            <a:r>
              <a:rPr lang="en-US" dirty="0"/>
              <a:t>The increase of fake news on social media and internet is deceiving people to an extent which needs to be stopped.</a:t>
            </a:r>
          </a:p>
          <a:p>
            <a:r>
              <a:rPr lang="en-US" dirty="0"/>
              <a:t>Fake news websites may found in Ukraine, United states of America, Germany, china and lots of other countries.</a:t>
            </a:r>
          </a:p>
          <a:p>
            <a:r>
              <a:rPr lang="en-US" dirty="0"/>
              <a:t>Hence, Fake news is a global issue as well as global challenge.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8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1731-933F-4183-9F4E-F0E5449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3" y="982132"/>
            <a:ext cx="9601196" cy="130386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2688-0CB3-4A10-9CBD-F414DE99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develop a reliable model that classifies a given news article as either </a:t>
            </a:r>
            <a:r>
              <a:rPr lang="en-US" b="1" dirty="0"/>
              <a:t>fake</a:t>
            </a:r>
            <a:r>
              <a:rPr lang="en-US" dirty="0"/>
              <a:t> or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r>
              <a:rPr lang="en-US" dirty="0"/>
              <a:t>Here, Data Cleaning and Preparation, Basic data exploration, Modelling, Preparing the data.</a:t>
            </a:r>
          </a:p>
          <a:p>
            <a:r>
              <a:rPr lang="en-US" dirty="0"/>
              <a:t>Used on different algorithms like Logistic Regression, Decision tree Classifier, Random Forest Classifier.</a:t>
            </a:r>
          </a:p>
          <a:p>
            <a:r>
              <a:rPr lang="en-IN" dirty="0"/>
              <a:t>We find accuracy in different algorithms and take the highest accuracy model to our project.</a:t>
            </a:r>
          </a:p>
        </p:txBody>
      </p:sp>
    </p:spTree>
    <p:extLst>
      <p:ext uri="{BB962C8B-B14F-4D97-AF65-F5344CB8AC3E}">
        <p14:creationId xmlns:p14="http://schemas.microsoft.com/office/powerpoint/2010/main" val="12793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2BE4-01DD-47C9-BAEF-3BE246EB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64" y="733558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Used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1815-1F40-408F-A593-83ABBAF9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Software’s </a:t>
            </a:r>
            <a:r>
              <a:rPr lang="en-US" dirty="0"/>
              <a:t>: Anaconda Navigator, Jupyter notebook.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Libraries : </a:t>
            </a:r>
            <a:r>
              <a:rPr lang="en-IN" dirty="0">
                <a:ea typeface="Cambria" panose="02040503050406030204" pitchFamily="18" charset="0"/>
              </a:rPr>
              <a:t>Python,</a:t>
            </a:r>
          </a:p>
          <a:p>
            <a:pPr lvl="4"/>
            <a:r>
              <a:rPr lang="en-IN" sz="2000" dirty="0">
                <a:ea typeface="Cambria" panose="02040503050406030204" pitchFamily="18" charset="0"/>
              </a:rPr>
              <a:t>Pandas,</a:t>
            </a:r>
            <a:r>
              <a:rPr lang="en-IN" dirty="0">
                <a:ea typeface="Cambria" panose="02040503050406030204" pitchFamily="18" charset="0"/>
              </a:rPr>
              <a:t> </a:t>
            </a:r>
          </a:p>
          <a:p>
            <a:pPr lvl="4"/>
            <a:r>
              <a:rPr lang="en-IN" sz="2000" dirty="0">
                <a:ea typeface="Cambria" panose="02040503050406030204" pitchFamily="18" charset="0"/>
              </a:rPr>
              <a:t>NumPy, </a:t>
            </a:r>
          </a:p>
          <a:p>
            <a:pPr lvl="4"/>
            <a:r>
              <a:rPr lang="en-IN" sz="2000" dirty="0">
                <a:ea typeface="Cambria" panose="02040503050406030204" pitchFamily="18" charset="0"/>
              </a:rPr>
              <a:t>word cloud</a:t>
            </a:r>
            <a:r>
              <a:rPr lang="en-IN" dirty="0">
                <a:ea typeface="Cambria" panose="02040503050406030204" pitchFamily="18" charset="0"/>
              </a:rPr>
              <a:t>, </a:t>
            </a:r>
          </a:p>
          <a:p>
            <a:pPr lvl="4"/>
            <a:r>
              <a:rPr lang="en-IN" sz="2000" dirty="0">
                <a:ea typeface="Cambria" panose="02040503050406030204" pitchFamily="18" charset="0"/>
              </a:rPr>
              <a:t>sklearn,</a:t>
            </a:r>
          </a:p>
          <a:p>
            <a:pPr lvl="4"/>
            <a:r>
              <a:rPr lang="en-IN" sz="2000" dirty="0">
                <a:ea typeface="Cambria" panose="02040503050406030204" pitchFamily="18" charset="0"/>
              </a:rPr>
              <a:t>nltk…etc.,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20A63-9F4F-4635-95F9-620DD675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66" y="3045041"/>
            <a:ext cx="5433134" cy="3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E45-9AA0-4298-AECE-C69D107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42" y="786823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Explanation</a:t>
            </a:r>
            <a:endParaRPr lang="en-IN" sz="40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6685-6BC1-49D3-9AC6-25290373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choose this project because these days people can’t find which is </a:t>
            </a:r>
            <a:r>
              <a:rPr lang="en-US" b="1" dirty="0"/>
              <a:t>fake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which is </a:t>
            </a:r>
            <a:r>
              <a:rPr lang="en-US" b="1" dirty="0"/>
              <a:t>real. </a:t>
            </a:r>
            <a:endParaRPr lang="en-US" dirty="0"/>
          </a:p>
          <a:p>
            <a:r>
              <a:rPr lang="en-US" dirty="0"/>
              <a:t>I have chosen the dataset from the Kaggle site, here is link: </a:t>
            </a:r>
            <a:r>
              <a:rPr lang="en-US" dirty="0">
                <a:hlinkClick r:id="rId2"/>
              </a:rPr>
              <a:t>https://www.kaggle.com/clmentbisaillon/fake-and-real-news-dataset</a:t>
            </a:r>
            <a:endParaRPr lang="en-US" dirty="0"/>
          </a:p>
          <a:p>
            <a:r>
              <a:rPr lang="en-IN" dirty="0"/>
              <a:t>After loading data into jupyter notebook, I performed some operations to clean the data.</a:t>
            </a:r>
          </a:p>
          <a:p>
            <a:r>
              <a:rPr lang="en-IN" dirty="0"/>
              <a:t>After data cleaning, we understand the characteristics of the data and we try to model it.</a:t>
            </a:r>
          </a:p>
          <a:p>
            <a:r>
              <a:rPr lang="en-IN" dirty="0"/>
              <a:t>To model, we use </a:t>
            </a:r>
            <a:r>
              <a:rPr lang="en-IN" b="1" dirty="0"/>
              <a:t>word cloud </a:t>
            </a:r>
            <a:r>
              <a:rPr lang="en-IN" dirty="0"/>
              <a:t>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256973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1950-BF31-4984-A9D6-C8B77906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64" y="786823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.….)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FBBF-686B-4EDD-AD87-F9751313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36723" cy="358641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WORD CLOUD </a:t>
            </a:r>
            <a:r>
              <a:rPr lang="en-US" dirty="0"/>
              <a:t>: the more a specific word appears in a source of textual data(ex: blog, database, speech), the bigger and bolder it appears in the word cloud, the more often its mentioned within a given text and the more important it is.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Word Cloud is also known as </a:t>
            </a:r>
            <a:r>
              <a:rPr lang="en-US" b="1" dirty="0"/>
              <a:t>Tag cloud </a:t>
            </a:r>
            <a:r>
              <a:rPr lang="en-US" dirty="0"/>
              <a:t>or </a:t>
            </a:r>
            <a:r>
              <a:rPr lang="en-US" b="1" dirty="0"/>
              <a:t>Text clouds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They help business users compare and contrast two different pieces of text to find the wording similarities between the two.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23840-7B81-4FCF-8471-9760C9AF7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2" y="2556932"/>
            <a:ext cx="4793941" cy="33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03F3-3937-4579-9393-3B847596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4" y="92557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.….)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635F-A490-4B73-B086-087FA2A8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the data, I Used different ways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99006-7801-404C-8F37-2A155DD2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3" y="3080552"/>
            <a:ext cx="9694415" cy="30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2825</TotalTime>
  <Words>621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</vt:lpstr>
      <vt:lpstr>Garamond</vt:lpstr>
      <vt:lpstr>Wingdings</vt:lpstr>
      <vt:lpstr>Organic</vt:lpstr>
      <vt:lpstr>FAKE NEWS DETECTION USING MACHINE LEARNING</vt:lpstr>
      <vt:lpstr>Abstract </vt:lpstr>
      <vt:lpstr>Introduction</vt:lpstr>
      <vt:lpstr>Major Problem</vt:lpstr>
      <vt:lpstr>Our Solution</vt:lpstr>
      <vt:lpstr>Technology Stack Used</vt:lpstr>
      <vt:lpstr>Explanation</vt:lpstr>
      <vt:lpstr>(cont.….)</vt:lpstr>
      <vt:lpstr>(cont.….)</vt:lpstr>
      <vt:lpstr>(cont.….)</vt:lpstr>
      <vt:lpstr>(cont.….)</vt:lpstr>
      <vt:lpstr>(cont.….)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LAKSHMI GOWRI</dc:creator>
  <cp:lastModifiedBy>LAKSHMI GOWRI</cp:lastModifiedBy>
  <cp:revision>33</cp:revision>
  <dcterms:created xsi:type="dcterms:W3CDTF">2020-12-13T11:50:27Z</dcterms:created>
  <dcterms:modified xsi:type="dcterms:W3CDTF">2020-12-15T10:56:14Z</dcterms:modified>
</cp:coreProperties>
</file>