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2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embeddedFontLst>
    <p:embeddedFont>
      <p:font typeface="Baskerville Old Face" panose="02020602080505020303" pitchFamily="18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61A5A6-8454-4219-8711-1F79BF9A7D4A}">
          <p14:sldIdLst>
            <p14:sldId id="256"/>
            <p14:sldId id="257"/>
            <p14:sldId id="262"/>
            <p14:sldId id="258"/>
            <p14:sldId id="261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B577-1AB5-4436-AC13-66FB892C25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326-E6A0-4EF9-B960-6769BCE3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:SPMVV LOGO.png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824" y="191653"/>
            <a:ext cx="2009567" cy="18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36105" y="2695173"/>
            <a:ext cx="108932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NULLING OF MINOR LOBES IN ARRAY ANTENNA PATTERNS USING MATLAB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287" y="191653"/>
            <a:ext cx="8719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ENGNEERING &amp; TECNOLOGY</a:t>
            </a:r>
            <a:endParaRPr lang="en-IN" sz="27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PADMAVATHI MAHILA VISWAVIDYALAYAM</a:t>
            </a:r>
            <a:endParaRPr lang="en-IN" sz="27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(WOMEN’S UNIVESITY)</a:t>
            </a:r>
            <a:b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TIRUPATI 517503, A.P, INDIA</a:t>
            </a:r>
            <a:endParaRPr lang="en-US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6210" y="2101464"/>
            <a:ext cx="21599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Project Abstract </a:t>
            </a:r>
          </a:p>
          <a:p>
            <a:pPr algn="ctr"/>
            <a:r>
              <a:rPr lang="en-IN" sz="20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</a:t>
            </a:r>
            <a:endParaRPr lang="en-IN" sz="2000" b="1" i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0417" y="4042054"/>
            <a:ext cx="4108174" cy="264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Presented By: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P. Lakshmi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Jahnavi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		(2072057)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K.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Meghana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				(2072071)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G.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Pavithra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				(2072083)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K.G.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Poornima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			(2072086)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T.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Rekha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					(2072096)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21948" y="3772391"/>
            <a:ext cx="3323573" cy="259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Under the guidance of:</a:t>
            </a: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 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K.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Prasanthi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M.Tech</a:t>
            </a:r>
            <a:r>
              <a:rPr lang="en-IN" sz="2000">
                <a:latin typeface="Times New Roman" panose="02020603050405020304" pitchFamily="18" charset="0"/>
                <a:ea typeface="Calibri" panose="020F0502020204030204" pitchFamily="34" charset="0"/>
              </a:rPr>
              <a:t>,(PhD)</a:t>
            </a:r>
            <a:b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Assistant Professor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</a:rPr>
              <a:t>ECE Department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97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6105" y="1523963"/>
            <a:ext cx="11029422" cy="3709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5400" dirty="0">
                <a:ln w="0"/>
                <a:solidFill>
                  <a:srgbClr val="663300"/>
                </a:solidFill>
                <a:effectLst>
                  <a:reflection blurRad="6350" stA="53000" endA="300" endPos="35500" dir="5400000" sy="-90000" algn="bl" rotWithShape="0"/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ADAPTIVE NULLING OF MINOR LOBES IN ARRAY ANTENNA PATTERNS USING MATLAB</a:t>
            </a:r>
            <a:endParaRPr lang="en-IN" sz="5400" dirty="0">
              <a:ln w="0"/>
              <a:solidFill>
                <a:srgbClr val="663300"/>
              </a:solidFill>
              <a:effectLst>
                <a:reflection blurRad="6350" stA="53000" endA="300" endPos="35500" dir="5400000" sy="-90000" algn="bl" rotWithShape="0"/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56E5A-085A-77ED-7446-15DFE9F9A4F2}"/>
              </a:ext>
            </a:extLst>
          </p:cNvPr>
          <p:cNvSpPr/>
          <p:nvPr/>
        </p:nvSpPr>
        <p:spPr>
          <a:xfrm>
            <a:off x="4398016" y="84841"/>
            <a:ext cx="319998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2978F-E5EA-7038-5402-1B47EF26D390}"/>
              </a:ext>
            </a:extLst>
          </p:cNvPr>
          <p:cNvSpPr txBox="1"/>
          <p:nvPr/>
        </p:nvSpPr>
        <p:spPr>
          <a:xfrm>
            <a:off x="490194" y="2135518"/>
            <a:ext cx="115289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MATLAB-based project focusing on nullifying minor lobes in array antenna patterns.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Enhancing antenna system's directional characteristics by suppressing undesired radiation.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Explored: Traditional beamforming, adaptive beamforming, convex optimization.</a:t>
            </a: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 Successful reduction of minor lobe levels, improving antenna performance and offering practical insights for antenna design and deployment.</a:t>
            </a:r>
          </a:p>
        </p:txBody>
      </p:sp>
    </p:spTree>
    <p:extLst>
      <p:ext uri="{BB962C8B-B14F-4D97-AF65-F5344CB8AC3E}">
        <p14:creationId xmlns:p14="http://schemas.microsoft.com/office/powerpoint/2010/main" val="192571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82782" y="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/>
              </a:rPr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303" y="875252"/>
            <a:ext cx="117584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 of communication technology, array antennas play a crucial role.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antennas, while powerful, often exhibit minor lobes—undesired radiation in secondary directions. These minor lobes can compromise the antenna's intended directional characteristics and impact overall system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study is narrowly focused on implementing an innovative technique to nullify minor lobes. This technique promises to address a longstanding challenge in array antenna optimization.</a:t>
            </a:r>
            <a:endParaRPr lang="en-IN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F8DE3-1A72-6FE0-8D7A-37AD01A7DBD9}"/>
              </a:ext>
            </a:extLst>
          </p:cNvPr>
          <p:cNvSpPr/>
          <p:nvPr/>
        </p:nvSpPr>
        <p:spPr>
          <a:xfrm>
            <a:off x="3196809" y="101586"/>
            <a:ext cx="57983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7F4B8-C97B-A68E-2E67-923EB02CF9E3}"/>
              </a:ext>
            </a:extLst>
          </p:cNvPr>
          <p:cNvSpPr txBox="1"/>
          <p:nvPr/>
        </p:nvSpPr>
        <p:spPr>
          <a:xfrm>
            <a:off x="188536" y="1385740"/>
            <a:ext cx="11774077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663300"/>
                </a:solidFill>
              </a:rPr>
              <a:t>Title: Coherent radar imaging using Capon's method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663300"/>
                </a:solidFill>
              </a:rPr>
              <a:t>Author: Robert D. Palmer, Sridhar </a:t>
            </a:r>
            <a:r>
              <a:rPr lang="en-IN" sz="2800" dirty="0" err="1">
                <a:solidFill>
                  <a:srgbClr val="663300"/>
                </a:solidFill>
              </a:rPr>
              <a:t>Gopalam</a:t>
            </a:r>
            <a:r>
              <a:rPr lang="en-IN" sz="2800" dirty="0">
                <a:solidFill>
                  <a:srgbClr val="663300"/>
                </a:solidFill>
              </a:rPr>
              <a:t>, and Tian-You Yu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663300"/>
                </a:solidFill>
              </a:rPr>
              <a:t>Journal: Department of Electrical Engineering and </a:t>
            </a:r>
            <a:r>
              <a:rPr lang="en-IN" sz="2800" dirty="0" err="1">
                <a:solidFill>
                  <a:srgbClr val="663300"/>
                </a:solidFill>
              </a:rPr>
              <a:t>Center</a:t>
            </a:r>
            <a:r>
              <a:rPr lang="en-IN" sz="2800" dirty="0">
                <a:solidFill>
                  <a:srgbClr val="663300"/>
                </a:solidFill>
              </a:rPr>
              <a:t> for Electro-Optics University of Nebraska, Lincoln</a:t>
            </a:r>
          </a:p>
        </p:txBody>
      </p:sp>
    </p:spTree>
    <p:extLst>
      <p:ext uri="{BB962C8B-B14F-4D97-AF65-F5344CB8AC3E}">
        <p14:creationId xmlns:p14="http://schemas.microsoft.com/office/powerpoint/2010/main" val="104511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8692" y="237989"/>
            <a:ext cx="4348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Array Antenna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074" y="1161319"/>
            <a:ext cx="120811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antennas are a collection of individual antennas arranged in a specific pattern or configuration.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antennas work together as a single unit to enhance the overall performance of the communication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antennas are used to dynamically adjusts beam shape and direction, optimizing signal reception or transmission, overcoming interference, and improving system performance.</a:t>
            </a:r>
            <a:endParaRPr lang="en-US" sz="2800" b="0" i="0" dirty="0">
              <a:solidFill>
                <a:srgbClr val="FF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7" y="2479098"/>
            <a:ext cx="535305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732" y="2479098"/>
            <a:ext cx="5524500" cy="420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42026" y="501226"/>
            <a:ext cx="5224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Radiation Pattern</a:t>
            </a:r>
          </a:p>
        </p:txBody>
      </p:sp>
    </p:spTree>
    <p:extLst>
      <p:ext uri="{BB962C8B-B14F-4D97-AF65-F5344CB8AC3E}">
        <p14:creationId xmlns:p14="http://schemas.microsoft.com/office/powerpoint/2010/main" val="426672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BBD44-347A-D5F8-E16E-E9541E3AA1C5}"/>
              </a:ext>
            </a:extLst>
          </p:cNvPr>
          <p:cNvSpPr/>
          <p:nvPr/>
        </p:nvSpPr>
        <p:spPr>
          <a:xfrm>
            <a:off x="4226353" y="167574"/>
            <a:ext cx="3739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6D81B-B0C1-3E04-1981-6C5A8BFBEBB4}"/>
              </a:ext>
            </a:extLst>
          </p:cNvPr>
          <p:cNvSpPr txBox="1"/>
          <p:nvPr/>
        </p:nvSpPr>
        <p:spPr>
          <a:xfrm>
            <a:off x="3518555" y="1720840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Wireless Communications 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Radar and Sonar Systems 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Radio Astronomy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Electronic Warfare 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Beamforming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rgbClr val="7030A0"/>
                </a:solidFill>
              </a:rPr>
              <a:t>Smart Antenna Systems</a:t>
            </a:r>
          </a:p>
        </p:txBody>
      </p:sp>
    </p:spTree>
    <p:extLst>
      <p:ext uri="{BB962C8B-B14F-4D97-AF65-F5344CB8AC3E}">
        <p14:creationId xmlns:p14="http://schemas.microsoft.com/office/powerpoint/2010/main" val="355074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375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Times New Roman</vt:lpstr>
      <vt:lpstr>Wingdings</vt:lpstr>
      <vt:lpstr>Baskerville Old Face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YEAR PROJECT                                                     PRESENTATION ON EFFICIENT NULLING OF MINOR LOBES IN ARRAY ANTENNA PATTERNS USING MATLAB</dc:title>
  <dc:creator>Poornima Kota govindarajula</dc:creator>
  <cp:lastModifiedBy>gajula gokul</cp:lastModifiedBy>
  <cp:revision>16</cp:revision>
  <dcterms:created xsi:type="dcterms:W3CDTF">2024-02-28T12:05:52Z</dcterms:created>
  <dcterms:modified xsi:type="dcterms:W3CDTF">2024-03-01T10:01:15Z</dcterms:modified>
</cp:coreProperties>
</file>