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81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ESH KUMAR REDDY MUKKA" initials="MM" lastIdx="1" clrIdx="0">
    <p:extLst>
      <p:ext uri="{19B8F6BF-5375-455C-9EA6-DF929625EA0E}">
        <p15:presenceInfo xmlns:p15="http://schemas.microsoft.com/office/powerpoint/2012/main" userId="b3df7845b3532d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 KUMAR REDDY MUKKA" userId="b3df7845b3532d01" providerId="LiveId" clId="{108E0C6D-2D07-443B-B3F6-EC6DC8D6DB1E}"/>
    <pc:docChg chg="undo custSel addSld delSld modSld sldOrd">
      <pc:chgData name="MAHESH KUMAR REDDY MUKKA" userId="b3df7845b3532d01" providerId="LiveId" clId="{108E0C6D-2D07-443B-B3F6-EC6DC8D6DB1E}" dt="2025-06-03T10:09:00.109" v="2447" actId="20577"/>
      <pc:docMkLst>
        <pc:docMk/>
      </pc:docMkLst>
      <pc:sldChg chg="modSp mod">
        <pc:chgData name="MAHESH KUMAR REDDY MUKKA" userId="b3df7845b3532d01" providerId="LiveId" clId="{108E0C6D-2D07-443B-B3F6-EC6DC8D6DB1E}" dt="2025-06-03T10:05:49.446" v="2435" actId="207"/>
        <pc:sldMkLst>
          <pc:docMk/>
          <pc:sldMk cId="2440134641" sldId="256"/>
        </pc:sldMkLst>
        <pc:spChg chg="mod">
          <ac:chgData name="MAHESH KUMAR REDDY MUKKA" userId="b3df7845b3532d01" providerId="LiveId" clId="{108E0C6D-2D07-443B-B3F6-EC6DC8D6DB1E}" dt="2025-06-03T10:05:35.603" v="2434" actId="207"/>
          <ac:spMkLst>
            <pc:docMk/>
            <pc:sldMk cId="2440134641" sldId="256"/>
            <ac:spMk id="3" creationId="{9524053C-7FF7-8C61-2CAB-943D2348797D}"/>
          </ac:spMkLst>
        </pc:spChg>
        <pc:spChg chg="mod">
          <ac:chgData name="MAHESH KUMAR REDDY MUKKA" userId="b3df7845b3532d01" providerId="LiveId" clId="{108E0C6D-2D07-443B-B3F6-EC6DC8D6DB1E}" dt="2025-06-03T10:05:49.446" v="2435" actId="207"/>
          <ac:spMkLst>
            <pc:docMk/>
            <pc:sldMk cId="2440134641" sldId="256"/>
            <ac:spMk id="13" creationId="{50AC154D-CC0D-77C3-0203-4BD5FAD5B807}"/>
          </ac:spMkLst>
        </pc:spChg>
      </pc:sldChg>
      <pc:sldChg chg="modSp mod">
        <pc:chgData name="MAHESH KUMAR REDDY MUKKA" userId="b3df7845b3532d01" providerId="LiveId" clId="{108E0C6D-2D07-443B-B3F6-EC6DC8D6DB1E}" dt="2025-06-03T10:06:37.228" v="2446" actId="20577"/>
        <pc:sldMkLst>
          <pc:docMk/>
          <pc:sldMk cId="1042077918" sldId="258"/>
        </pc:sldMkLst>
        <pc:spChg chg="mod">
          <ac:chgData name="MAHESH KUMAR REDDY MUKKA" userId="b3df7845b3532d01" providerId="LiveId" clId="{108E0C6D-2D07-443B-B3F6-EC6DC8D6DB1E}" dt="2025-06-03T10:06:37.228" v="2446" actId="20577"/>
          <ac:spMkLst>
            <pc:docMk/>
            <pc:sldMk cId="1042077918" sldId="258"/>
            <ac:spMk id="2" creationId="{A85F11DD-1AED-8BE1-C473-FD56698181B1}"/>
          </ac:spMkLst>
        </pc:spChg>
      </pc:sldChg>
      <pc:sldChg chg="del">
        <pc:chgData name="MAHESH KUMAR REDDY MUKKA" userId="b3df7845b3532d01" providerId="LiveId" clId="{108E0C6D-2D07-443B-B3F6-EC6DC8D6DB1E}" dt="2025-06-03T08:52:23.489" v="496" actId="2696"/>
        <pc:sldMkLst>
          <pc:docMk/>
          <pc:sldMk cId="3670091090" sldId="259"/>
        </pc:sldMkLst>
      </pc:sldChg>
      <pc:sldChg chg="addSp delSp modSp mod">
        <pc:chgData name="MAHESH KUMAR REDDY MUKKA" userId="b3df7845b3532d01" providerId="LiveId" clId="{108E0C6D-2D07-443B-B3F6-EC6DC8D6DB1E}" dt="2025-06-03T08:50:38.959" v="490" actId="20577"/>
        <pc:sldMkLst>
          <pc:docMk/>
          <pc:sldMk cId="209084024" sldId="269"/>
        </pc:sldMkLst>
        <pc:spChg chg="mod">
          <ac:chgData name="MAHESH KUMAR REDDY MUKKA" userId="b3df7845b3532d01" providerId="LiveId" clId="{108E0C6D-2D07-443B-B3F6-EC6DC8D6DB1E}" dt="2025-06-03T08:50:38.959" v="490" actId="20577"/>
          <ac:spMkLst>
            <pc:docMk/>
            <pc:sldMk cId="209084024" sldId="269"/>
            <ac:spMk id="2" creationId="{613BE534-EE8A-C8FD-F8E4-D19E9D1185CD}"/>
          </ac:spMkLst>
        </pc:spChg>
        <pc:picChg chg="del">
          <ac:chgData name="MAHESH KUMAR REDDY MUKKA" userId="b3df7845b3532d01" providerId="LiveId" clId="{108E0C6D-2D07-443B-B3F6-EC6DC8D6DB1E}" dt="2025-06-03T08:42:01.015" v="172" actId="478"/>
          <ac:picMkLst>
            <pc:docMk/>
            <pc:sldMk cId="209084024" sldId="269"/>
            <ac:picMk id="4" creationId="{79B83377-2334-9383-70CB-2BE1758528E3}"/>
          </ac:picMkLst>
        </pc:picChg>
        <pc:picChg chg="add del mod">
          <ac:chgData name="MAHESH KUMAR REDDY MUKKA" userId="b3df7845b3532d01" providerId="LiveId" clId="{108E0C6D-2D07-443B-B3F6-EC6DC8D6DB1E}" dt="2025-06-03T08:45:47.455" v="221" actId="478"/>
          <ac:picMkLst>
            <pc:docMk/>
            <pc:sldMk cId="209084024" sldId="269"/>
            <ac:picMk id="5" creationId="{2441D79C-E892-76AD-B504-B163C4AD4D4E}"/>
          </ac:picMkLst>
        </pc:picChg>
        <pc:picChg chg="add mod">
          <ac:chgData name="MAHESH KUMAR REDDY MUKKA" userId="b3df7845b3532d01" providerId="LiveId" clId="{108E0C6D-2D07-443B-B3F6-EC6DC8D6DB1E}" dt="2025-06-03T08:46:00.466" v="225" actId="1076"/>
          <ac:picMkLst>
            <pc:docMk/>
            <pc:sldMk cId="209084024" sldId="269"/>
            <ac:picMk id="8" creationId="{20592BDE-DD4F-5DCE-6051-42F4677A4242}"/>
          </ac:picMkLst>
        </pc:picChg>
      </pc:sldChg>
      <pc:sldChg chg="addSp delSp modSp add mod">
        <pc:chgData name="MAHESH KUMAR REDDY MUKKA" userId="b3df7845b3532d01" providerId="LiveId" clId="{108E0C6D-2D07-443B-B3F6-EC6DC8D6DB1E}" dt="2025-06-03T08:46:56.164" v="235" actId="20577"/>
        <pc:sldMkLst>
          <pc:docMk/>
          <pc:sldMk cId="2078839136" sldId="270"/>
        </pc:sldMkLst>
        <pc:spChg chg="mod">
          <ac:chgData name="MAHESH KUMAR REDDY MUKKA" userId="b3df7845b3532d01" providerId="LiveId" clId="{108E0C6D-2D07-443B-B3F6-EC6DC8D6DB1E}" dt="2025-06-03T08:46:56.164" v="235" actId="20577"/>
          <ac:spMkLst>
            <pc:docMk/>
            <pc:sldMk cId="2078839136" sldId="270"/>
            <ac:spMk id="2" creationId="{32FE1125-A08A-1898-F2DD-BE4F326026C2}"/>
          </ac:spMkLst>
        </pc:spChg>
        <pc:picChg chg="del">
          <ac:chgData name="MAHESH KUMAR REDDY MUKKA" userId="b3df7845b3532d01" providerId="LiveId" clId="{108E0C6D-2D07-443B-B3F6-EC6DC8D6DB1E}" dt="2025-06-03T08:38:07.474" v="138" actId="478"/>
          <ac:picMkLst>
            <pc:docMk/>
            <pc:sldMk cId="2078839136" sldId="270"/>
            <ac:picMk id="4" creationId="{E9E5D540-87AD-C19E-01A2-AD224FA35C94}"/>
          </ac:picMkLst>
        </pc:picChg>
        <pc:picChg chg="add del mod">
          <ac:chgData name="MAHESH KUMAR REDDY MUKKA" userId="b3df7845b3532d01" providerId="LiveId" clId="{108E0C6D-2D07-443B-B3F6-EC6DC8D6DB1E}" dt="2025-06-03T08:43:09.139" v="182" actId="478"/>
          <ac:picMkLst>
            <pc:docMk/>
            <pc:sldMk cId="2078839136" sldId="270"/>
            <ac:picMk id="5" creationId="{79C4BD33-1D34-21CB-3BE1-37403CB841F5}"/>
          </ac:picMkLst>
        </pc:picChg>
        <pc:picChg chg="add mod">
          <ac:chgData name="MAHESH KUMAR REDDY MUKKA" userId="b3df7845b3532d01" providerId="LiveId" clId="{108E0C6D-2D07-443B-B3F6-EC6DC8D6DB1E}" dt="2025-06-03T08:43:19.751" v="186" actId="14100"/>
          <ac:picMkLst>
            <pc:docMk/>
            <pc:sldMk cId="2078839136" sldId="270"/>
            <ac:picMk id="8" creationId="{93065955-1663-9D8F-2071-DC65B370D725}"/>
          </ac:picMkLst>
        </pc:picChg>
      </pc:sldChg>
      <pc:sldChg chg="addSp delSp modSp add mod">
        <pc:chgData name="MAHESH KUMAR REDDY MUKKA" userId="b3df7845b3532d01" providerId="LiveId" clId="{108E0C6D-2D07-443B-B3F6-EC6DC8D6DB1E}" dt="2025-06-03T08:51:59.893" v="495" actId="1076"/>
        <pc:sldMkLst>
          <pc:docMk/>
          <pc:sldMk cId="8777562" sldId="271"/>
        </pc:sldMkLst>
        <pc:spChg chg="mod">
          <ac:chgData name="MAHESH KUMAR REDDY MUKKA" userId="b3df7845b3532d01" providerId="LiveId" clId="{108E0C6D-2D07-443B-B3F6-EC6DC8D6DB1E}" dt="2025-06-03T08:50:22.115" v="478" actId="20577"/>
          <ac:spMkLst>
            <pc:docMk/>
            <pc:sldMk cId="8777562" sldId="271"/>
            <ac:spMk id="2" creationId="{386EE1AF-5E3C-9B4C-E64C-979F49C30EF9}"/>
          </ac:spMkLst>
        </pc:spChg>
        <pc:picChg chg="add mod">
          <ac:chgData name="MAHESH KUMAR REDDY MUKKA" userId="b3df7845b3532d01" providerId="LiveId" clId="{108E0C6D-2D07-443B-B3F6-EC6DC8D6DB1E}" dt="2025-06-03T08:51:59.893" v="495" actId="1076"/>
          <ac:picMkLst>
            <pc:docMk/>
            <pc:sldMk cId="8777562" sldId="271"/>
            <ac:picMk id="4" creationId="{47CBB018-2285-0F2C-D97E-B0DCEA6B8A46}"/>
          </ac:picMkLst>
        </pc:picChg>
        <pc:picChg chg="del">
          <ac:chgData name="MAHESH KUMAR REDDY MUKKA" userId="b3df7845b3532d01" providerId="LiveId" clId="{108E0C6D-2D07-443B-B3F6-EC6DC8D6DB1E}" dt="2025-06-03T08:50:30.936" v="479" actId="478"/>
          <ac:picMkLst>
            <pc:docMk/>
            <pc:sldMk cId="8777562" sldId="271"/>
            <ac:picMk id="8" creationId="{4F99FDE5-FF13-3170-8BE6-E7D9D87A2F84}"/>
          </ac:picMkLst>
        </pc:picChg>
      </pc:sldChg>
      <pc:sldChg chg="addSp delSp modSp add mod">
        <pc:chgData name="MAHESH KUMAR REDDY MUKKA" userId="b3df7845b3532d01" providerId="LiveId" clId="{108E0C6D-2D07-443B-B3F6-EC6DC8D6DB1E}" dt="2025-06-03T09:10:09.866" v="675" actId="20577"/>
        <pc:sldMkLst>
          <pc:docMk/>
          <pc:sldMk cId="1298031101" sldId="272"/>
        </pc:sldMkLst>
        <pc:spChg chg="mod">
          <ac:chgData name="MAHESH KUMAR REDDY MUKKA" userId="b3df7845b3532d01" providerId="LiveId" clId="{108E0C6D-2D07-443B-B3F6-EC6DC8D6DB1E}" dt="2025-06-03T09:10:09.866" v="675" actId="20577"/>
          <ac:spMkLst>
            <pc:docMk/>
            <pc:sldMk cId="1298031101" sldId="272"/>
            <ac:spMk id="2" creationId="{F3F8A81B-C71B-B84B-76EC-56AF30C1FFA7}"/>
          </ac:spMkLst>
        </pc:spChg>
        <pc:picChg chg="del">
          <ac:chgData name="MAHESH KUMAR REDDY MUKKA" userId="b3df7845b3532d01" providerId="LiveId" clId="{108E0C6D-2D07-443B-B3F6-EC6DC8D6DB1E}" dt="2025-06-03T09:01:52.048" v="638" actId="478"/>
          <ac:picMkLst>
            <pc:docMk/>
            <pc:sldMk cId="1298031101" sldId="272"/>
            <ac:picMk id="4" creationId="{52D71AB7-8129-A7C7-109A-49A845E24631}"/>
          </ac:picMkLst>
        </pc:picChg>
        <pc:picChg chg="add mod">
          <ac:chgData name="MAHESH KUMAR REDDY MUKKA" userId="b3df7845b3532d01" providerId="LiveId" clId="{108E0C6D-2D07-443B-B3F6-EC6DC8D6DB1E}" dt="2025-06-03T09:03:52.420" v="645" actId="1076"/>
          <ac:picMkLst>
            <pc:docMk/>
            <pc:sldMk cId="1298031101" sldId="272"/>
            <ac:picMk id="5" creationId="{2D10B4F2-0C91-BAC3-AE2F-B0C7B2560AF6}"/>
          </ac:picMkLst>
        </pc:picChg>
      </pc:sldChg>
      <pc:sldChg chg="add del">
        <pc:chgData name="MAHESH KUMAR REDDY MUKKA" userId="b3df7845b3532d01" providerId="LiveId" clId="{108E0C6D-2D07-443B-B3F6-EC6DC8D6DB1E}" dt="2025-06-03T08:57:38.184" v="499" actId="2696"/>
        <pc:sldMkLst>
          <pc:docMk/>
          <pc:sldMk cId="1983246128" sldId="273"/>
        </pc:sldMkLst>
      </pc:sldChg>
      <pc:sldChg chg="addSp delSp modSp add mod">
        <pc:chgData name="MAHESH KUMAR REDDY MUKKA" userId="b3df7845b3532d01" providerId="LiveId" clId="{108E0C6D-2D07-443B-B3F6-EC6DC8D6DB1E}" dt="2025-06-03T09:19:08.776" v="853" actId="14100"/>
        <pc:sldMkLst>
          <pc:docMk/>
          <pc:sldMk cId="3234324906" sldId="273"/>
        </pc:sldMkLst>
        <pc:spChg chg="mod">
          <ac:chgData name="MAHESH KUMAR REDDY MUKKA" userId="b3df7845b3532d01" providerId="LiveId" clId="{108E0C6D-2D07-443B-B3F6-EC6DC8D6DB1E}" dt="2025-06-03T09:18:40.564" v="848" actId="1076"/>
          <ac:spMkLst>
            <pc:docMk/>
            <pc:sldMk cId="3234324906" sldId="273"/>
            <ac:spMk id="2" creationId="{2E85E272-5E0A-8154-220D-B253D5429177}"/>
          </ac:spMkLst>
        </pc:spChg>
        <pc:picChg chg="add mod">
          <ac:chgData name="MAHESH KUMAR REDDY MUKKA" userId="b3df7845b3532d01" providerId="LiveId" clId="{108E0C6D-2D07-443B-B3F6-EC6DC8D6DB1E}" dt="2025-06-03T09:19:08.776" v="853" actId="14100"/>
          <ac:picMkLst>
            <pc:docMk/>
            <pc:sldMk cId="3234324906" sldId="273"/>
            <ac:picMk id="4" creationId="{8A88FD3A-AA47-9EEC-F3D9-72CCF433A7FC}"/>
          </ac:picMkLst>
        </pc:picChg>
        <pc:picChg chg="del">
          <ac:chgData name="MAHESH KUMAR REDDY MUKKA" userId="b3df7845b3532d01" providerId="LiveId" clId="{108E0C6D-2D07-443B-B3F6-EC6DC8D6DB1E}" dt="2025-06-03T09:18:11.350" v="839" actId="478"/>
          <ac:picMkLst>
            <pc:docMk/>
            <pc:sldMk cId="3234324906" sldId="273"/>
            <ac:picMk id="5" creationId="{3ACD240F-37B1-B85D-4AF5-EA3C404DC9F0}"/>
          </ac:picMkLst>
        </pc:picChg>
      </pc:sldChg>
      <pc:sldChg chg="addSp delSp modSp add mod">
        <pc:chgData name="MAHESH KUMAR REDDY MUKKA" userId="b3df7845b3532d01" providerId="LiveId" clId="{108E0C6D-2D07-443B-B3F6-EC6DC8D6DB1E}" dt="2025-06-03T09:25:25.854" v="1010" actId="14100"/>
        <pc:sldMkLst>
          <pc:docMk/>
          <pc:sldMk cId="1166574626" sldId="274"/>
        </pc:sldMkLst>
        <pc:spChg chg="mod">
          <ac:chgData name="MAHESH KUMAR REDDY MUKKA" userId="b3df7845b3532d01" providerId="LiveId" clId="{108E0C6D-2D07-443B-B3F6-EC6DC8D6DB1E}" dt="2025-06-03T09:24:26.518" v="1005" actId="20577"/>
          <ac:spMkLst>
            <pc:docMk/>
            <pc:sldMk cId="1166574626" sldId="274"/>
            <ac:spMk id="2" creationId="{87BCEFAB-211A-884F-E8AF-7F3887FAB076}"/>
          </ac:spMkLst>
        </pc:spChg>
        <pc:picChg chg="del">
          <ac:chgData name="MAHESH KUMAR REDDY MUKKA" userId="b3df7845b3532d01" providerId="LiveId" clId="{108E0C6D-2D07-443B-B3F6-EC6DC8D6DB1E}" dt="2025-06-03T09:22:56.918" v="884" actId="478"/>
          <ac:picMkLst>
            <pc:docMk/>
            <pc:sldMk cId="1166574626" sldId="274"/>
            <ac:picMk id="4" creationId="{63C76055-C8EB-88F6-B118-E397D58FC54D}"/>
          </ac:picMkLst>
        </pc:picChg>
        <pc:picChg chg="add mod">
          <ac:chgData name="MAHESH KUMAR REDDY MUKKA" userId="b3df7845b3532d01" providerId="LiveId" clId="{108E0C6D-2D07-443B-B3F6-EC6DC8D6DB1E}" dt="2025-06-03T09:25:25.854" v="1010" actId="14100"/>
          <ac:picMkLst>
            <pc:docMk/>
            <pc:sldMk cId="1166574626" sldId="274"/>
            <ac:picMk id="5" creationId="{5C29D24D-5F45-E4B2-3B90-D14DD5476664}"/>
          </ac:picMkLst>
        </pc:picChg>
      </pc:sldChg>
      <pc:sldChg chg="modSp add mod ord">
        <pc:chgData name="MAHESH KUMAR REDDY MUKKA" userId="b3df7845b3532d01" providerId="LiveId" clId="{108E0C6D-2D07-443B-B3F6-EC6DC8D6DB1E}" dt="2025-06-03T09:29:17.455" v="1235"/>
        <pc:sldMkLst>
          <pc:docMk/>
          <pc:sldMk cId="3387817426" sldId="275"/>
        </pc:sldMkLst>
        <pc:spChg chg="mod">
          <ac:chgData name="MAHESH KUMAR REDDY MUKKA" userId="b3df7845b3532d01" providerId="LiveId" clId="{108E0C6D-2D07-443B-B3F6-EC6DC8D6DB1E}" dt="2025-06-03T09:28:42.565" v="1231" actId="20577"/>
          <ac:spMkLst>
            <pc:docMk/>
            <pc:sldMk cId="3387817426" sldId="275"/>
            <ac:spMk id="2" creationId="{1A5C76F7-4B9D-9461-44FB-A7B9F46769FE}"/>
          </ac:spMkLst>
        </pc:spChg>
      </pc:sldChg>
      <pc:sldChg chg="addSp delSp modSp add mod">
        <pc:chgData name="MAHESH KUMAR REDDY MUKKA" userId="b3df7845b3532d01" providerId="LiveId" clId="{108E0C6D-2D07-443B-B3F6-EC6DC8D6DB1E}" dt="2025-06-03T09:38:57.856" v="1419" actId="1076"/>
        <pc:sldMkLst>
          <pc:docMk/>
          <pc:sldMk cId="3734716889" sldId="276"/>
        </pc:sldMkLst>
        <pc:spChg chg="mod">
          <ac:chgData name="MAHESH KUMAR REDDY MUKKA" userId="b3df7845b3532d01" providerId="LiveId" clId="{108E0C6D-2D07-443B-B3F6-EC6DC8D6DB1E}" dt="2025-06-03T09:38:47.775" v="1418" actId="20577"/>
          <ac:spMkLst>
            <pc:docMk/>
            <pc:sldMk cId="3734716889" sldId="276"/>
            <ac:spMk id="2" creationId="{58B6D76F-85EE-5EEC-4A58-E18EF98B4F26}"/>
          </ac:spMkLst>
        </pc:spChg>
        <pc:picChg chg="add mod">
          <ac:chgData name="MAHESH KUMAR REDDY MUKKA" userId="b3df7845b3532d01" providerId="LiveId" clId="{108E0C6D-2D07-443B-B3F6-EC6DC8D6DB1E}" dt="2025-06-03T09:38:57.856" v="1419" actId="1076"/>
          <ac:picMkLst>
            <pc:docMk/>
            <pc:sldMk cId="3734716889" sldId="276"/>
            <ac:picMk id="4" creationId="{EE5DCECF-1AB3-06BE-0871-A6DC7AC60D3A}"/>
          </ac:picMkLst>
        </pc:picChg>
        <pc:picChg chg="del">
          <ac:chgData name="MAHESH KUMAR REDDY MUKKA" userId="b3df7845b3532d01" providerId="LiveId" clId="{108E0C6D-2D07-443B-B3F6-EC6DC8D6DB1E}" dt="2025-06-03T09:36:23.395" v="1394" actId="478"/>
          <ac:picMkLst>
            <pc:docMk/>
            <pc:sldMk cId="3734716889" sldId="276"/>
            <ac:picMk id="5" creationId="{12942E8C-5E88-5C3D-EDDB-7A3BEE62D094}"/>
          </ac:picMkLst>
        </pc:picChg>
      </pc:sldChg>
      <pc:sldChg chg="addSp delSp modSp add mod">
        <pc:chgData name="MAHESH KUMAR REDDY MUKKA" userId="b3df7845b3532d01" providerId="LiveId" clId="{108E0C6D-2D07-443B-B3F6-EC6DC8D6DB1E}" dt="2025-06-03T10:09:00.109" v="2447" actId="20577"/>
        <pc:sldMkLst>
          <pc:docMk/>
          <pc:sldMk cId="2921012052" sldId="277"/>
        </pc:sldMkLst>
        <pc:spChg chg="mod">
          <ac:chgData name="MAHESH KUMAR REDDY MUKKA" userId="b3df7845b3532d01" providerId="LiveId" clId="{108E0C6D-2D07-443B-B3F6-EC6DC8D6DB1E}" dt="2025-06-03T10:09:00.109" v="2447" actId="20577"/>
          <ac:spMkLst>
            <pc:docMk/>
            <pc:sldMk cId="2921012052" sldId="277"/>
            <ac:spMk id="2" creationId="{C08C37EF-C3B1-5342-00A5-B6079BDD7FE8}"/>
          </ac:spMkLst>
        </pc:spChg>
        <pc:picChg chg="del">
          <ac:chgData name="MAHESH KUMAR REDDY MUKKA" userId="b3df7845b3532d01" providerId="LiveId" clId="{108E0C6D-2D07-443B-B3F6-EC6DC8D6DB1E}" dt="2025-06-03T09:41:40.162" v="1433" actId="478"/>
          <ac:picMkLst>
            <pc:docMk/>
            <pc:sldMk cId="2921012052" sldId="277"/>
            <ac:picMk id="4" creationId="{3B7B7FA2-8EF1-BC5E-3778-8A5D4C5C8705}"/>
          </ac:picMkLst>
        </pc:picChg>
        <pc:picChg chg="add mod">
          <ac:chgData name="MAHESH KUMAR REDDY MUKKA" userId="b3df7845b3532d01" providerId="LiveId" clId="{108E0C6D-2D07-443B-B3F6-EC6DC8D6DB1E}" dt="2025-06-03T09:46:00.283" v="1714" actId="1076"/>
          <ac:picMkLst>
            <pc:docMk/>
            <pc:sldMk cId="2921012052" sldId="277"/>
            <ac:picMk id="5" creationId="{2B805007-E926-3729-67AB-DDF71278EF04}"/>
          </ac:picMkLst>
        </pc:picChg>
      </pc:sldChg>
      <pc:sldChg chg="addSp delSp modSp add mod">
        <pc:chgData name="MAHESH KUMAR REDDY MUKKA" userId="b3df7845b3532d01" providerId="LiveId" clId="{108E0C6D-2D07-443B-B3F6-EC6DC8D6DB1E}" dt="2025-06-03T09:49:40.804" v="1870" actId="14100"/>
        <pc:sldMkLst>
          <pc:docMk/>
          <pc:sldMk cId="1909533125" sldId="278"/>
        </pc:sldMkLst>
        <pc:spChg chg="mod">
          <ac:chgData name="MAHESH KUMAR REDDY MUKKA" userId="b3df7845b3532d01" providerId="LiveId" clId="{108E0C6D-2D07-443B-B3F6-EC6DC8D6DB1E}" dt="2025-06-03T09:48:53.358" v="1865" actId="20577"/>
          <ac:spMkLst>
            <pc:docMk/>
            <pc:sldMk cId="1909533125" sldId="278"/>
            <ac:spMk id="2" creationId="{4B7D71B0-C45B-3D11-361F-D8CE32399035}"/>
          </ac:spMkLst>
        </pc:spChg>
        <pc:picChg chg="add mod">
          <ac:chgData name="MAHESH KUMAR REDDY MUKKA" userId="b3df7845b3532d01" providerId="LiveId" clId="{108E0C6D-2D07-443B-B3F6-EC6DC8D6DB1E}" dt="2025-06-03T09:49:40.804" v="1870" actId="14100"/>
          <ac:picMkLst>
            <pc:docMk/>
            <pc:sldMk cId="1909533125" sldId="278"/>
            <ac:picMk id="4" creationId="{5008F61D-6D56-8C3D-60FD-D4802B41F45A}"/>
          </ac:picMkLst>
        </pc:picChg>
        <pc:picChg chg="del">
          <ac:chgData name="MAHESH KUMAR REDDY MUKKA" userId="b3df7845b3532d01" providerId="LiveId" clId="{108E0C6D-2D07-443B-B3F6-EC6DC8D6DB1E}" dt="2025-06-03T09:48:06.068" v="1751" actId="478"/>
          <ac:picMkLst>
            <pc:docMk/>
            <pc:sldMk cId="1909533125" sldId="278"/>
            <ac:picMk id="5" creationId="{EC84058F-2B2A-F4A6-5DF0-F257C4D585AD}"/>
          </ac:picMkLst>
        </pc:picChg>
      </pc:sldChg>
      <pc:sldChg chg="addSp delSp modSp add mod">
        <pc:chgData name="MAHESH KUMAR REDDY MUKKA" userId="b3df7845b3532d01" providerId="LiveId" clId="{108E0C6D-2D07-443B-B3F6-EC6DC8D6DB1E}" dt="2025-06-03T09:53:43.708" v="1943" actId="20577"/>
        <pc:sldMkLst>
          <pc:docMk/>
          <pc:sldMk cId="680988607" sldId="279"/>
        </pc:sldMkLst>
        <pc:spChg chg="mod">
          <ac:chgData name="MAHESH KUMAR REDDY MUKKA" userId="b3df7845b3532d01" providerId="LiveId" clId="{108E0C6D-2D07-443B-B3F6-EC6DC8D6DB1E}" dt="2025-06-03T09:53:43.708" v="1943" actId="20577"/>
          <ac:spMkLst>
            <pc:docMk/>
            <pc:sldMk cId="680988607" sldId="279"/>
            <ac:spMk id="2" creationId="{6BE69821-7A02-DE0E-EC43-BCB39CEC8D5A}"/>
          </ac:spMkLst>
        </pc:spChg>
        <pc:picChg chg="del">
          <ac:chgData name="MAHESH KUMAR REDDY MUKKA" userId="b3df7845b3532d01" providerId="LiveId" clId="{108E0C6D-2D07-443B-B3F6-EC6DC8D6DB1E}" dt="2025-06-03T09:51:37.984" v="1913" actId="478"/>
          <ac:picMkLst>
            <pc:docMk/>
            <pc:sldMk cId="680988607" sldId="279"/>
            <ac:picMk id="4" creationId="{ABA99AA6-1F1E-771B-7EFD-572F4E1AFA4E}"/>
          </ac:picMkLst>
        </pc:picChg>
        <pc:picChg chg="add mod">
          <ac:chgData name="MAHESH KUMAR REDDY MUKKA" userId="b3df7845b3532d01" providerId="LiveId" clId="{108E0C6D-2D07-443B-B3F6-EC6DC8D6DB1E}" dt="2025-06-03T09:52:14.038" v="1917" actId="14100"/>
          <ac:picMkLst>
            <pc:docMk/>
            <pc:sldMk cId="680988607" sldId="279"/>
            <ac:picMk id="5" creationId="{4D66EECA-EF55-6D1F-95B0-273868CA1DB7}"/>
          </ac:picMkLst>
        </pc:picChg>
      </pc:sldChg>
      <pc:sldChg chg="addSp delSp modSp add mod">
        <pc:chgData name="MAHESH KUMAR REDDY MUKKA" userId="b3df7845b3532d01" providerId="LiveId" clId="{108E0C6D-2D07-443B-B3F6-EC6DC8D6DB1E}" dt="2025-06-03T09:55:49.592" v="1991" actId="20577"/>
        <pc:sldMkLst>
          <pc:docMk/>
          <pc:sldMk cId="3113387728" sldId="280"/>
        </pc:sldMkLst>
        <pc:spChg chg="mod">
          <ac:chgData name="MAHESH KUMAR REDDY MUKKA" userId="b3df7845b3532d01" providerId="LiveId" clId="{108E0C6D-2D07-443B-B3F6-EC6DC8D6DB1E}" dt="2025-06-03T09:55:49.592" v="1991" actId="20577"/>
          <ac:spMkLst>
            <pc:docMk/>
            <pc:sldMk cId="3113387728" sldId="280"/>
            <ac:spMk id="2" creationId="{A526D36B-1F89-0AD3-15CA-793F9C7FCD9B}"/>
          </ac:spMkLst>
        </pc:spChg>
        <pc:picChg chg="add mod">
          <ac:chgData name="MAHESH KUMAR REDDY MUKKA" userId="b3df7845b3532d01" providerId="LiveId" clId="{108E0C6D-2D07-443B-B3F6-EC6DC8D6DB1E}" dt="2025-06-03T09:55:13.468" v="1986" actId="14100"/>
          <ac:picMkLst>
            <pc:docMk/>
            <pc:sldMk cId="3113387728" sldId="280"/>
            <ac:picMk id="4" creationId="{A1C95CB5-68A6-FA85-85E7-5284478F9B00}"/>
          </ac:picMkLst>
        </pc:picChg>
        <pc:picChg chg="del">
          <ac:chgData name="MAHESH KUMAR REDDY MUKKA" userId="b3df7845b3532d01" providerId="LiveId" clId="{108E0C6D-2D07-443B-B3F6-EC6DC8D6DB1E}" dt="2025-06-03T09:53:11.957" v="1931" actId="478"/>
          <ac:picMkLst>
            <pc:docMk/>
            <pc:sldMk cId="3113387728" sldId="280"/>
            <ac:picMk id="5" creationId="{B8E60B75-346C-515D-7CC3-AD626C5A6E04}"/>
          </ac:picMkLst>
        </pc:picChg>
      </pc:sldChg>
      <pc:sldChg chg="addSp delSp modSp add mod">
        <pc:chgData name="MAHESH KUMAR REDDY MUKKA" userId="b3df7845b3532d01" providerId="LiveId" clId="{108E0C6D-2D07-443B-B3F6-EC6DC8D6DB1E}" dt="2025-06-03T09:58:49.516" v="2144" actId="1076"/>
        <pc:sldMkLst>
          <pc:docMk/>
          <pc:sldMk cId="2348351194" sldId="281"/>
        </pc:sldMkLst>
        <pc:spChg chg="mod">
          <ac:chgData name="MAHESH KUMAR REDDY MUKKA" userId="b3df7845b3532d01" providerId="LiveId" clId="{108E0C6D-2D07-443B-B3F6-EC6DC8D6DB1E}" dt="2025-06-03T09:58:49.516" v="2144" actId="1076"/>
          <ac:spMkLst>
            <pc:docMk/>
            <pc:sldMk cId="2348351194" sldId="281"/>
            <ac:spMk id="2" creationId="{48BBFD96-7C68-A75C-A5D2-98A45AAF8CD4}"/>
          </ac:spMkLst>
        </pc:spChg>
        <pc:picChg chg="del">
          <ac:chgData name="MAHESH KUMAR REDDY MUKKA" userId="b3df7845b3532d01" providerId="LiveId" clId="{108E0C6D-2D07-443B-B3F6-EC6DC8D6DB1E}" dt="2025-06-03T09:57:48.711" v="2128" actId="478"/>
          <ac:picMkLst>
            <pc:docMk/>
            <pc:sldMk cId="2348351194" sldId="281"/>
            <ac:picMk id="4" creationId="{29C40487-B0D5-53E6-4A2B-185AD00BDD53}"/>
          </ac:picMkLst>
        </pc:picChg>
        <pc:picChg chg="add mod">
          <ac:chgData name="MAHESH KUMAR REDDY MUKKA" userId="b3df7845b3532d01" providerId="LiveId" clId="{108E0C6D-2D07-443B-B3F6-EC6DC8D6DB1E}" dt="2025-06-03T09:58:24.526" v="2134" actId="1076"/>
          <ac:picMkLst>
            <pc:docMk/>
            <pc:sldMk cId="2348351194" sldId="281"/>
            <ac:picMk id="5" creationId="{8354012E-32E9-A9D3-DBCB-79DC6BC2DA82}"/>
          </ac:picMkLst>
        </pc:picChg>
      </pc:sldChg>
      <pc:sldChg chg="addSp delSp modSp add mod">
        <pc:chgData name="MAHESH KUMAR REDDY MUKKA" userId="b3df7845b3532d01" providerId="LiveId" clId="{108E0C6D-2D07-443B-B3F6-EC6DC8D6DB1E}" dt="2025-06-03T10:02:12.086" v="2288" actId="14100"/>
        <pc:sldMkLst>
          <pc:docMk/>
          <pc:sldMk cId="751031718" sldId="282"/>
        </pc:sldMkLst>
        <pc:spChg chg="mod">
          <ac:chgData name="MAHESH KUMAR REDDY MUKKA" userId="b3df7845b3532d01" providerId="LiveId" clId="{108E0C6D-2D07-443B-B3F6-EC6DC8D6DB1E}" dt="2025-06-03T10:01:36.180" v="2284" actId="20577"/>
          <ac:spMkLst>
            <pc:docMk/>
            <pc:sldMk cId="751031718" sldId="282"/>
            <ac:spMk id="2" creationId="{1F3F05CD-10E9-302D-1352-F580C0BF889B}"/>
          </ac:spMkLst>
        </pc:spChg>
        <pc:picChg chg="add mod">
          <ac:chgData name="MAHESH KUMAR REDDY MUKKA" userId="b3df7845b3532d01" providerId="LiveId" clId="{108E0C6D-2D07-443B-B3F6-EC6DC8D6DB1E}" dt="2025-06-03T10:02:12.086" v="2288" actId="14100"/>
          <ac:picMkLst>
            <pc:docMk/>
            <pc:sldMk cId="751031718" sldId="282"/>
            <ac:picMk id="4" creationId="{ACFFBF01-88BF-AA05-A101-73838B57AE1A}"/>
          </ac:picMkLst>
        </pc:picChg>
        <pc:picChg chg="del">
          <ac:chgData name="MAHESH KUMAR REDDY MUKKA" userId="b3df7845b3532d01" providerId="LiveId" clId="{108E0C6D-2D07-443B-B3F6-EC6DC8D6DB1E}" dt="2025-06-03T10:01:05.498" v="2179" actId="478"/>
          <ac:picMkLst>
            <pc:docMk/>
            <pc:sldMk cId="751031718" sldId="282"/>
            <ac:picMk id="5" creationId="{DADA1EF1-4D1D-3912-FB7B-D349E006D1FF}"/>
          </ac:picMkLst>
        </pc:picChg>
      </pc:sldChg>
      <pc:sldChg chg="addSp delSp modSp add mod">
        <pc:chgData name="MAHESH KUMAR REDDY MUKKA" userId="b3df7845b3532d01" providerId="LiveId" clId="{108E0C6D-2D07-443B-B3F6-EC6DC8D6DB1E}" dt="2025-06-03T10:04:43.621" v="2433" actId="14100"/>
        <pc:sldMkLst>
          <pc:docMk/>
          <pc:sldMk cId="2754514691" sldId="283"/>
        </pc:sldMkLst>
        <pc:spChg chg="mod">
          <ac:chgData name="MAHESH KUMAR REDDY MUKKA" userId="b3df7845b3532d01" providerId="LiveId" clId="{108E0C6D-2D07-443B-B3F6-EC6DC8D6DB1E}" dt="2025-06-03T10:04:05.778" v="2428" actId="20577"/>
          <ac:spMkLst>
            <pc:docMk/>
            <pc:sldMk cId="2754514691" sldId="283"/>
            <ac:spMk id="2" creationId="{A4540C43-A1EC-416E-445C-3F5237BD4D3F}"/>
          </ac:spMkLst>
        </pc:spChg>
        <pc:picChg chg="del">
          <ac:chgData name="MAHESH KUMAR REDDY MUKKA" userId="b3df7845b3532d01" providerId="LiveId" clId="{108E0C6D-2D07-443B-B3F6-EC6DC8D6DB1E}" dt="2025-06-03T10:04:12.706" v="2429" actId="478"/>
          <ac:picMkLst>
            <pc:docMk/>
            <pc:sldMk cId="2754514691" sldId="283"/>
            <ac:picMk id="4" creationId="{36CB2329-4734-A0F3-FE6E-EC138910D97C}"/>
          </ac:picMkLst>
        </pc:picChg>
        <pc:picChg chg="add mod">
          <ac:chgData name="MAHESH KUMAR REDDY MUKKA" userId="b3df7845b3532d01" providerId="LiveId" clId="{108E0C6D-2D07-443B-B3F6-EC6DC8D6DB1E}" dt="2025-06-03T10:04:43.621" v="2433" actId="14100"/>
          <ac:picMkLst>
            <pc:docMk/>
            <pc:sldMk cId="2754514691" sldId="283"/>
            <ac:picMk id="5" creationId="{0E4E5865-C7C0-F24B-3EEC-32A80522ACF1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03T09:28:09.69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44-7DB1-4509-8B6A-BB9411CDEFD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C6C-F79F-4192-BC72-6D20BFDB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10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44-7DB1-4509-8B6A-BB9411CDEFD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C6C-F79F-4192-BC72-6D20BFDB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45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44-7DB1-4509-8B6A-BB9411CDEFD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C6C-F79F-4192-BC72-6D20BFDB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639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44-7DB1-4509-8B6A-BB9411CDEFD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C6C-F79F-4192-BC72-6D20BFDB9F9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8496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44-7DB1-4509-8B6A-BB9411CDEFD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C6C-F79F-4192-BC72-6D20BFDB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563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44-7DB1-4509-8B6A-BB9411CDEFD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C6C-F79F-4192-BC72-6D20BFDB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252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44-7DB1-4509-8B6A-BB9411CDEFD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C6C-F79F-4192-BC72-6D20BFDB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1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44-7DB1-4509-8B6A-BB9411CDEFD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C6C-F79F-4192-BC72-6D20BFDB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35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44-7DB1-4509-8B6A-BB9411CDEFD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C6C-F79F-4192-BC72-6D20BFDB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91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44-7DB1-4509-8B6A-BB9411CDEFD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C6C-F79F-4192-BC72-6D20BFDB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44-7DB1-4509-8B6A-BB9411CDEFD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C6C-F79F-4192-BC72-6D20BFDB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11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44-7DB1-4509-8B6A-BB9411CDEFD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C6C-F79F-4192-BC72-6D20BFDB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24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44-7DB1-4509-8B6A-BB9411CDEFD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C6C-F79F-4192-BC72-6D20BFDB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83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44-7DB1-4509-8B6A-BB9411CDEFD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C6C-F79F-4192-BC72-6D20BFDB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082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44-7DB1-4509-8B6A-BB9411CDEFD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C6C-F79F-4192-BC72-6D20BFDB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98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44-7DB1-4509-8B6A-BB9411CDEFD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C6C-F79F-4192-BC72-6D20BFDB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022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BA44-7DB1-4509-8B6A-BB9411CDEFD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D5C6C-F79F-4192-BC72-6D20BFDB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8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C48BA44-7DB1-4509-8B6A-BB9411CDEFDB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D5C6C-F79F-4192-BC72-6D20BFDB9F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595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82" r:id="rId1"/>
    <p:sldLayoutId id="2147484483" r:id="rId2"/>
    <p:sldLayoutId id="2147484484" r:id="rId3"/>
    <p:sldLayoutId id="2147484485" r:id="rId4"/>
    <p:sldLayoutId id="2147484486" r:id="rId5"/>
    <p:sldLayoutId id="2147484487" r:id="rId6"/>
    <p:sldLayoutId id="2147484488" r:id="rId7"/>
    <p:sldLayoutId id="2147484489" r:id="rId8"/>
    <p:sldLayoutId id="2147484490" r:id="rId9"/>
    <p:sldLayoutId id="2147484491" r:id="rId10"/>
    <p:sldLayoutId id="2147484492" r:id="rId11"/>
    <p:sldLayoutId id="2147484493" r:id="rId12"/>
    <p:sldLayoutId id="2147484494" r:id="rId13"/>
    <p:sldLayoutId id="2147484495" r:id="rId14"/>
    <p:sldLayoutId id="2147484496" r:id="rId15"/>
    <p:sldLayoutId id="2147484497" r:id="rId16"/>
    <p:sldLayoutId id="214748449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234E-7DD3-698B-7B07-837AA6329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2361" y="500064"/>
            <a:ext cx="8825658" cy="2743200"/>
          </a:xfrm>
        </p:spPr>
        <p:txBody>
          <a:bodyPr>
            <a:normAutofit/>
          </a:bodyPr>
          <a:lstStyle/>
          <a:p>
            <a:r>
              <a:rPr lang="en-US" sz="9600" b="1" dirty="0">
                <a:solidFill>
                  <a:schemeClr val="tx1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SQL- PROJECT</a:t>
            </a:r>
            <a:br>
              <a:rPr lang="en-US" sz="9600" b="1" dirty="0">
                <a:solidFill>
                  <a:schemeClr val="tx1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4053C-7FF7-8C61-2CAB-943D23487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5323" y="2196106"/>
            <a:ext cx="8825658" cy="8614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Open Sauce"/>
                <a:ea typeface="Open Sauce"/>
                <a:cs typeface="Open Sauce"/>
                <a:sym typeface="Open Sauce"/>
              </a:rPr>
              <a:t> MySQL course- Besant Technologies</a:t>
            </a:r>
          </a:p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C154D-CC0D-77C3-0203-4BD5FAD5B807}"/>
              </a:ext>
            </a:extLst>
          </p:cNvPr>
          <p:cNvSpPr txBox="1"/>
          <p:nvPr/>
        </p:nvSpPr>
        <p:spPr>
          <a:xfrm>
            <a:off x="8001000" y="4478713"/>
            <a:ext cx="4227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By-Lakshmi Kambampati</a:t>
            </a:r>
          </a:p>
          <a:p>
            <a:r>
              <a:rPr lang="en-IN" b="1" dirty="0">
                <a:solidFill>
                  <a:schemeClr val="accent3"/>
                </a:solidFill>
              </a:rPr>
              <a:t>Email-Lakshmi.nk996@gmail.com</a:t>
            </a:r>
          </a:p>
        </p:txBody>
      </p:sp>
    </p:spTree>
    <p:extLst>
      <p:ext uri="{BB962C8B-B14F-4D97-AF65-F5344CB8AC3E}">
        <p14:creationId xmlns:p14="http://schemas.microsoft.com/office/powerpoint/2010/main" val="244013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14392-57DE-24A5-9E58-72B5409A9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B0C3-A9AB-5497-A3BB-94284D40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74" y="302156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GROUPBY:</a:t>
            </a:r>
            <a:br>
              <a:rPr lang="en-US" sz="2200" b="1" dirty="0"/>
            </a:br>
            <a:br>
              <a:rPr lang="en-US" sz="2000" dirty="0"/>
            </a:br>
            <a:r>
              <a:rPr lang="en-US" sz="2000" dirty="0"/>
              <a:t>8. What are the maximum and minimum sales in each state within the Central region?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	 Select max(sales),min(sales) </a:t>
            </a:r>
            <a:br>
              <a:rPr lang="en-US" sz="2000" dirty="0"/>
            </a:br>
            <a:r>
              <a:rPr lang="en-US" sz="2000" dirty="0"/>
              <a:t>               from mart</a:t>
            </a:r>
            <a:br>
              <a:rPr lang="en-US" sz="2000" dirty="0"/>
            </a:br>
            <a:r>
              <a:rPr lang="en-US" sz="2000" dirty="0"/>
              <a:t>               where region='central’</a:t>
            </a:r>
            <a:br>
              <a:rPr lang="en-US" sz="2000" dirty="0"/>
            </a:br>
            <a:r>
              <a:rPr lang="en-US" sz="2000" dirty="0"/>
              <a:t>               group by state;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27AC1A-3AF7-CB5F-AF28-F799BC679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3159742"/>
            <a:ext cx="3128962" cy="3055321"/>
          </a:xfrm>
        </p:spPr>
      </p:pic>
    </p:spTree>
    <p:extLst>
      <p:ext uri="{BB962C8B-B14F-4D97-AF65-F5344CB8AC3E}">
        <p14:creationId xmlns:p14="http://schemas.microsoft.com/office/powerpoint/2010/main" val="219117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4921E-A2A4-91DE-AF3F-A9FD2D947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B416-14AE-A75E-3A06-1EF3664C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74" y="302156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HAVING:</a:t>
            </a:r>
            <a:br>
              <a:rPr lang="en-US" sz="2200" b="1" dirty="0"/>
            </a:br>
            <a:br>
              <a:rPr lang="en-US" sz="2000" dirty="0"/>
            </a:br>
            <a:r>
              <a:rPr lang="en-US" sz="2000" dirty="0"/>
              <a:t>9. How many records are there in each category that has at least 4 entries?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	 Select count(*)</a:t>
            </a:r>
            <a:br>
              <a:rPr lang="en-US" sz="2000" dirty="0"/>
            </a:br>
            <a:r>
              <a:rPr lang="en-US" sz="2000" dirty="0"/>
              <a:t>               from mart</a:t>
            </a:r>
            <a:br>
              <a:rPr lang="en-US" sz="2000" dirty="0"/>
            </a:br>
            <a:r>
              <a:rPr lang="en-US" sz="2000" dirty="0"/>
              <a:t>               group by category</a:t>
            </a:r>
            <a:br>
              <a:rPr lang="en-US" sz="2000" dirty="0"/>
            </a:br>
            <a:r>
              <a:rPr lang="en-US" sz="2000" dirty="0"/>
              <a:t>               having count(*)&gt;=4; 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781684-9662-F7DE-FF56-4AFEA9866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2098" y="2821416"/>
            <a:ext cx="1938401" cy="1505016"/>
          </a:xfrm>
        </p:spPr>
      </p:pic>
    </p:spTree>
    <p:extLst>
      <p:ext uri="{BB962C8B-B14F-4D97-AF65-F5344CB8AC3E}">
        <p14:creationId xmlns:p14="http://schemas.microsoft.com/office/powerpoint/2010/main" val="218283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BA1AE-B5FC-969E-692C-7078BFE83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07D5-4594-999A-353D-3B2FF99C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74" y="302156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SUBQUERY:</a:t>
            </a:r>
            <a:br>
              <a:rPr lang="en-US" sz="2200" b="1" dirty="0"/>
            </a:br>
            <a:br>
              <a:rPr lang="en-US" sz="2000" dirty="0"/>
            </a:br>
            <a:r>
              <a:rPr lang="en-US" sz="2000" dirty="0"/>
              <a:t>10. Which records belong to categories that are present in the state of California? 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 Select *</a:t>
            </a:r>
            <a:br>
              <a:rPr lang="en-US" sz="2000" dirty="0"/>
            </a:br>
            <a:r>
              <a:rPr lang="en-US" sz="2000" dirty="0"/>
              <a:t>             from mart</a:t>
            </a:r>
            <a:br>
              <a:rPr lang="en-US" sz="2000" dirty="0"/>
            </a:br>
            <a:r>
              <a:rPr lang="en-US" sz="2000" dirty="0"/>
              <a:t>             where  category in ( Select category</a:t>
            </a:r>
            <a:br>
              <a:rPr lang="en-US" sz="2000" dirty="0"/>
            </a:br>
            <a:r>
              <a:rPr lang="en-US" sz="2000" dirty="0"/>
              <a:t>                                                from mart</a:t>
            </a:r>
            <a:br>
              <a:rPr lang="en-US" sz="2000" dirty="0"/>
            </a:br>
            <a:r>
              <a:rPr lang="en-US" sz="2000" dirty="0"/>
              <a:t>                                                where state=‘ California '); 	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C9FB70-78B7-47F8-B354-A1C51236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5" y="4471988"/>
            <a:ext cx="4877778" cy="17764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451357-EAE0-1840-55CC-CBAED68B5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040" y="3118929"/>
            <a:ext cx="9107171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2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985A8-B3C5-686B-2ED3-13006EBBC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E534-EE8A-C8FD-F8E4-D19E9D118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74" y="302156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SINGLE ROW SUBQUERY:</a:t>
            </a:r>
            <a:br>
              <a:rPr lang="en-US" sz="2200" b="1" dirty="0"/>
            </a:br>
            <a:br>
              <a:rPr lang="en-US" sz="2000" dirty="0"/>
            </a:br>
            <a:r>
              <a:rPr lang="en-US" sz="2000" dirty="0"/>
              <a:t>11. Which cities are in regions where the segment is 'Consumer' according to the mart2 table?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Select city</a:t>
            </a:r>
            <a:br>
              <a:rPr lang="en-US" sz="2000" dirty="0"/>
            </a:br>
            <a:r>
              <a:rPr lang="en-US" sz="2000" dirty="0"/>
              <a:t>             from mart</a:t>
            </a:r>
            <a:br>
              <a:rPr lang="en-US" sz="2000" dirty="0"/>
            </a:br>
            <a:r>
              <a:rPr lang="en-US" sz="2000" dirty="0"/>
              <a:t>             where region in( Select region</a:t>
            </a:r>
            <a:br>
              <a:rPr lang="en-US" sz="2000" dirty="0"/>
            </a:br>
            <a:r>
              <a:rPr lang="en-US" sz="2000" dirty="0"/>
              <a:t>                                          from mart2</a:t>
            </a:r>
            <a:br>
              <a:rPr lang="en-US" sz="2000" dirty="0"/>
            </a:br>
            <a:r>
              <a:rPr lang="en-US" sz="2000" dirty="0"/>
              <a:t>                                          where Segment=‘Consumer’);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A8292-D609-7517-63AA-A768DD8E3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5" y="4471988"/>
            <a:ext cx="4877778" cy="17764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92BDE-DD4F-5DCE-6051-42F4677A4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3429000"/>
            <a:ext cx="2272691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D3C84-672E-08AC-A276-A6D5A00E9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1125-A08A-1898-F2DD-BE4F32602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74" y="302156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MULTI ROW SUBQUERY:</a:t>
            </a:r>
            <a:br>
              <a:rPr lang="en-US" sz="2200" b="1" dirty="0"/>
            </a:br>
            <a:br>
              <a:rPr lang="en-US" sz="2000" dirty="0"/>
            </a:br>
            <a:r>
              <a:rPr lang="en-US" sz="2000" dirty="0"/>
              <a:t>12. What are the quantities and discounts for cities located in the state of New York?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 Select quantity , discount</a:t>
            </a:r>
            <a:br>
              <a:rPr lang="en-US" sz="2000" dirty="0"/>
            </a:br>
            <a:r>
              <a:rPr lang="en-US" sz="2000" dirty="0"/>
              <a:t>              from mart2</a:t>
            </a:r>
            <a:br>
              <a:rPr lang="en-US" sz="2000" dirty="0"/>
            </a:br>
            <a:r>
              <a:rPr lang="en-US" sz="2000" dirty="0"/>
              <a:t>              where city not in (Select city </a:t>
            </a:r>
            <a:br>
              <a:rPr lang="en-US" sz="2000" dirty="0"/>
            </a:br>
            <a:r>
              <a:rPr lang="en-US" sz="2000" dirty="0"/>
              <a:t>                                             from mart</a:t>
            </a:r>
            <a:br>
              <a:rPr lang="en-US" sz="2000" dirty="0"/>
            </a:br>
            <a:r>
              <a:rPr lang="en-US" sz="2000" dirty="0"/>
              <a:t>                                             where state=‘ New York ’ ); 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00B90F-7DCF-9255-1FD6-C2B36348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5" y="4471988"/>
            <a:ext cx="4877778" cy="17764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065955-1663-9D8F-2071-DC65B370D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3" y="3429000"/>
            <a:ext cx="3457575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39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D64C7-0042-8582-A1A2-8E234A0A2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E1AF-5E3C-9B4C-E64C-979F49C30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74" y="302156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NESTED SUBQUERY:</a:t>
            </a:r>
            <a:br>
              <a:rPr lang="en-US" sz="2200" b="1" dirty="0"/>
            </a:br>
            <a:br>
              <a:rPr lang="en-US" sz="2000" dirty="0"/>
            </a:br>
            <a:r>
              <a:rPr lang="en-US" sz="2000" dirty="0"/>
              <a:t>13. Which country and state have the lowest sales values?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Select country , state</a:t>
            </a:r>
            <a:br>
              <a:rPr lang="en-US" sz="2000" dirty="0"/>
            </a:br>
            <a:r>
              <a:rPr lang="en-US" sz="2000" dirty="0"/>
              <a:t>             from mart</a:t>
            </a:r>
            <a:br>
              <a:rPr lang="en-US" sz="2000" dirty="0"/>
            </a:br>
            <a:r>
              <a:rPr lang="en-US" sz="2000" dirty="0"/>
              <a:t>             where sales in(Select min(sales)</a:t>
            </a:r>
            <a:br>
              <a:rPr lang="en-US" sz="2000" dirty="0"/>
            </a:br>
            <a:r>
              <a:rPr lang="en-US" sz="2000" dirty="0"/>
              <a:t>                                      from mart</a:t>
            </a:r>
            <a:br>
              <a:rPr lang="en-US" sz="2000" dirty="0"/>
            </a:br>
            <a:r>
              <a:rPr lang="en-US" sz="2000" dirty="0"/>
              <a:t>                                      where sales in(Select min(sales)</a:t>
            </a:r>
            <a:br>
              <a:rPr lang="en-US" sz="2000" dirty="0"/>
            </a:br>
            <a:r>
              <a:rPr lang="en-US" sz="2000" dirty="0"/>
              <a:t>                                                               from mart));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5664FE-D314-10E1-E119-C1BA5EFF5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5" y="4471988"/>
            <a:ext cx="4877778" cy="17764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BB018-2285-0F2C-D97E-B0DCEA6B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520" y="3429000"/>
            <a:ext cx="3119555" cy="155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7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93349-C6B8-8E04-1DDA-C626474FC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A81B-C71B-B84B-76EC-56AF30C1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68" y="0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RELATIONS:</a:t>
            </a:r>
            <a:br>
              <a:rPr lang="en-US" sz="2200" b="1" dirty="0"/>
            </a:br>
            <a:br>
              <a:rPr lang="en-US" sz="2200" b="1" dirty="0"/>
            </a:br>
            <a:r>
              <a:rPr lang="en-US" sz="2000" dirty="0"/>
              <a:t>14. Which records in mart2 belong to categories found in the East region in the mart table? 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Select *</a:t>
            </a:r>
            <a:br>
              <a:rPr lang="en-US" sz="2000" dirty="0"/>
            </a:br>
            <a:r>
              <a:rPr lang="en-US" sz="2000" dirty="0"/>
              <a:t>            from mart2</a:t>
            </a:r>
            <a:br>
              <a:rPr lang="en-US" sz="2000" dirty="0"/>
            </a:br>
            <a:r>
              <a:rPr lang="en-US" sz="2000" dirty="0"/>
              <a:t>            where category in (Select category</a:t>
            </a:r>
            <a:br>
              <a:rPr lang="en-US" sz="2000" dirty="0"/>
            </a:br>
            <a:r>
              <a:rPr lang="en-US" sz="2000" dirty="0"/>
              <a:t>                                              from mart</a:t>
            </a:r>
            <a:br>
              <a:rPr lang="en-US" sz="2000" dirty="0"/>
            </a:br>
            <a:r>
              <a:rPr lang="en-US" sz="2000" dirty="0"/>
              <a:t>                                              where region='east’);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3B5B6-6DBA-0FA9-0581-550DDC5FE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5" y="4471988"/>
            <a:ext cx="4877778" cy="17764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0B4F2-0C91-BAC3-AE2F-B0C7B2560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679" y="3052250"/>
            <a:ext cx="9259592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31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3DC2C-A223-4920-17DC-88EB9652F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E272-5E0A-8154-220D-B253D542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68" y="25611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ALL:</a:t>
            </a:r>
            <a:br>
              <a:rPr lang="en-US" sz="2200" b="1" dirty="0"/>
            </a:br>
            <a:br>
              <a:rPr lang="en-US" sz="2200" b="1" dirty="0"/>
            </a:br>
            <a:r>
              <a:rPr lang="en-US" sz="2000" dirty="0"/>
              <a:t>15. Which categories, sales, and quantities have sales greater than all sales in the state of New York?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 Select Category , Sales , Quantity</a:t>
            </a:r>
            <a:br>
              <a:rPr lang="en-US" sz="2000" dirty="0"/>
            </a:br>
            <a:r>
              <a:rPr lang="en-US" sz="2000" dirty="0"/>
              <a:t>             from mart</a:t>
            </a:r>
            <a:br>
              <a:rPr lang="en-US" sz="2000" dirty="0"/>
            </a:br>
            <a:r>
              <a:rPr lang="en-US" sz="2000" dirty="0"/>
              <a:t>             where sales&gt;All( Select sales</a:t>
            </a:r>
            <a:br>
              <a:rPr lang="en-US" sz="2000" dirty="0"/>
            </a:br>
            <a:r>
              <a:rPr lang="en-US" sz="2000" dirty="0"/>
              <a:t>                                          from mart</a:t>
            </a:r>
            <a:br>
              <a:rPr lang="en-US" sz="2000" dirty="0"/>
            </a:br>
            <a:r>
              <a:rPr lang="en-US" sz="2000" dirty="0"/>
              <a:t>                                          where state=‘ New York ’ 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234C5-6A47-FC9A-7CCD-8A8EA7B5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5" y="4471988"/>
            <a:ext cx="4877778" cy="17764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8FD3A-AA47-9EEC-F3D9-72CCF433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3429000"/>
            <a:ext cx="3586163" cy="177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24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7F129-9D64-BD63-E232-FC3DE2C93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CEFAB-211A-884F-E8AF-7F3887FA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193" y="0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LIKE:</a:t>
            </a:r>
            <a:br>
              <a:rPr lang="en-US" sz="2200" b="1" dirty="0"/>
            </a:br>
            <a:br>
              <a:rPr lang="en-US" sz="2000" dirty="0"/>
            </a:br>
            <a:r>
              <a:rPr lang="en-US" sz="2000" dirty="0"/>
              <a:t>16. Which cities are in states containing the letter '</a:t>
            </a:r>
            <a:r>
              <a:rPr lang="en-US" sz="2000" dirty="0" err="1"/>
              <a:t>i</a:t>
            </a:r>
            <a:r>
              <a:rPr lang="en-US" sz="2000" dirty="0"/>
              <a:t>' and belong to segments with profits less than 30?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 Select city </a:t>
            </a:r>
            <a:br>
              <a:rPr lang="en-US" sz="2000" dirty="0"/>
            </a:br>
            <a:r>
              <a:rPr lang="en-US" sz="2000" dirty="0"/>
              <a:t>              from mart</a:t>
            </a:r>
            <a:br>
              <a:rPr lang="en-US" sz="2000" dirty="0"/>
            </a:br>
            <a:r>
              <a:rPr lang="en-US" sz="2000" dirty="0"/>
              <a:t>              where state like ‘% i %' and </a:t>
            </a:r>
            <a:br>
              <a:rPr lang="en-US" sz="2000" dirty="0"/>
            </a:br>
            <a:r>
              <a:rPr lang="en-US" sz="2000" dirty="0"/>
              <a:t>              segment in( Select segment</a:t>
            </a:r>
            <a:br>
              <a:rPr lang="en-US" sz="2000" dirty="0"/>
            </a:br>
            <a:r>
              <a:rPr lang="en-US" sz="2000" dirty="0"/>
              <a:t>                                   from mart</a:t>
            </a:r>
            <a:br>
              <a:rPr lang="en-US" sz="2000" dirty="0"/>
            </a:br>
            <a:r>
              <a:rPr lang="en-US" sz="2000" dirty="0"/>
              <a:t>                                   where profit&lt;30); 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230C8-0AB2-0AC4-D4EB-327FD49C5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5" y="4471988"/>
            <a:ext cx="4877778" cy="17764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9D24D-5F45-E4B2-3B90-D14DD547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3229275"/>
            <a:ext cx="2657474" cy="353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74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03567-8009-9629-5BFC-44818F8F3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76F7-4B9D-9461-44FB-A7B9F467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68" y="0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NOT NULL: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17. Which countries and states have a discount and a profit greater than all profits in the Furniture category? 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Select country, state </a:t>
            </a:r>
            <a:br>
              <a:rPr lang="en-US" sz="2000" dirty="0"/>
            </a:br>
            <a:r>
              <a:rPr lang="en-US" sz="2000" dirty="0"/>
              <a:t>             from mart </a:t>
            </a:r>
            <a:br>
              <a:rPr lang="en-US" sz="2000" dirty="0"/>
            </a:br>
            <a:r>
              <a:rPr lang="en-US" sz="2000" dirty="0"/>
              <a:t>             where discount is not null and </a:t>
            </a:r>
            <a:br>
              <a:rPr lang="en-US" sz="2000" dirty="0"/>
            </a:br>
            <a:r>
              <a:rPr lang="en-US" sz="2000" dirty="0"/>
              <a:t>             profit &gt; All ( Select profit     </a:t>
            </a:r>
            <a:br>
              <a:rPr lang="en-US" sz="2000" dirty="0"/>
            </a:br>
            <a:r>
              <a:rPr lang="en-US" sz="2000" dirty="0"/>
              <a:t>                                 from mart     </a:t>
            </a:r>
            <a:br>
              <a:rPr lang="en-US" sz="2000" dirty="0"/>
            </a:br>
            <a:r>
              <a:rPr lang="en-US" sz="2000" dirty="0"/>
              <a:t>                                 where category = 'furniture'  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090E5-1E13-5881-75D0-0AE12361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5" y="4471988"/>
            <a:ext cx="4877778" cy="17764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C277B-9C64-E0DC-B51F-C4251A61F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1" y="3247522"/>
            <a:ext cx="2686050" cy="35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81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09AEE-8525-8392-36B9-A1C5A689F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E1E1-5BB8-9746-B420-0A9F42662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8206" y="1218349"/>
            <a:ext cx="8825658" cy="2743200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tx1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SQL</a:t>
            </a:r>
            <a:br>
              <a:rPr lang="en-US" sz="9600" b="1" dirty="0">
                <a:solidFill>
                  <a:schemeClr val="tx1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</a:br>
            <a:br>
              <a:rPr lang="en-US" sz="9600" b="1" dirty="0">
                <a:solidFill>
                  <a:schemeClr val="tx1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3B103-3B7E-0DB3-53B4-5F1828F98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9573" y="2381844"/>
            <a:ext cx="8825658" cy="861420"/>
          </a:xfrm>
        </p:spPr>
        <p:txBody>
          <a:bodyPr>
            <a:normAutofit/>
          </a:bodyPr>
          <a:lstStyle/>
          <a:p>
            <a:endParaRPr lang="en-IN" sz="1800" dirty="0">
              <a:solidFill>
                <a:schemeClr val="tx1"/>
              </a:solidFill>
            </a:endParaRPr>
          </a:p>
          <a:p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A1FB8A-D18A-458D-30E9-788ECC380A33}"/>
              </a:ext>
            </a:extLst>
          </p:cNvPr>
          <p:cNvSpPr txBox="1"/>
          <p:nvPr/>
        </p:nvSpPr>
        <p:spPr>
          <a:xfrm>
            <a:off x="1075953" y="1936636"/>
            <a:ext cx="10040094" cy="404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75697" lvl="1" indent="-387848" algn="l">
              <a:lnSpc>
                <a:spcPts val="4131"/>
              </a:lnSpc>
              <a:buFont typeface="Arial"/>
              <a:buChar char="•"/>
            </a:pPr>
            <a:r>
              <a:rPr lang="en-US" sz="1800" dirty="0">
                <a:latin typeface="Open Sauce"/>
                <a:ea typeface="Open Sauce"/>
                <a:cs typeface="Open Sauce"/>
                <a:sym typeface="Open Sauce"/>
              </a:rPr>
              <a:t>Structured query language(SQL) is the programming language used to maintain and manipulate relational databases.</a:t>
            </a:r>
          </a:p>
          <a:p>
            <a:pPr marL="775697" lvl="1" indent="-387848" algn="l">
              <a:lnSpc>
                <a:spcPts val="4131"/>
              </a:lnSpc>
              <a:buFont typeface="Arial"/>
              <a:buChar char="•"/>
            </a:pPr>
            <a:r>
              <a:rPr lang="en-US" sz="1800" dirty="0">
                <a:latin typeface="Open Sauce"/>
                <a:ea typeface="Open Sauce"/>
                <a:cs typeface="Open Sauce"/>
                <a:sym typeface="Open Sauce"/>
              </a:rPr>
              <a:t>Relational databases are the databases which store data in the form of tables and follow the E.F Codd rules.</a:t>
            </a:r>
          </a:p>
          <a:p>
            <a:pPr marL="775697" lvl="1" indent="-387848" algn="l">
              <a:lnSpc>
                <a:spcPts val="4131"/>
              </a:lnSpc>
              <a:buFont typeface="Arial"/>
              <a:buChar char="•"/>
            </a:pPr>
            <a:r>
              <a:rPr lang="en-US" sz="1800" dirty="0">
                <a:latin typeface="Open Sauce"/>
                <a:ea typeface="Open Sauce"/>
                <a:cs typeface="Open Sauce"/>
                <a:sym typeface="Open Sauce"/>
              </a:rPr>
              <a:t>In these we analyze the sample super store dataset with the help of SQL</a:t>
            </a:r>
          </a:p>
          <a:p>
            <a:pPr marL="775697" lvl="1" indent="-387848" algn="l">
              <a:lnSpc>
                <a:spcPts val="4131"/>
              </a:lnSpc>
              <a:buFont typeface="Arial"/>
              <a:buChar char="•"/>
            </a:pPr>
            <a:r>
              <a:rPr lang="en-US" sz="1800" dirty="0">
                <a:latin typeface="Open Sauce"/>
                <a:ea typeface="Open Sauce"/>
                <a:cs typeface="Open Sauce"/>
                <a:sym typeface="Open Sauce"/>
              </a:rPr>
              <a:t>The sample super store dataset can be downloaded from the below link for reference.</a:t>
            </a:r>
          </a:p>
          <a:p>
            <a:pPr marL="775697" lvl="1" indent="-387848" algn="l">
              <a:lnSpc>
                <a:spcPts val="4131"/>
              </a:lnSpc>
              <a:buFont typeface="Arial"/>
              <a:buChar char="•"/>
            </a:pPr>
            <a:r>
              <a:rPr lang="en-US" sz="1800" dirty="0">
                <a:latin typeface="Open Sauce"/>
                <a:ea typeface="Open Sauce"/>
                <a:cs typeface="Open Sauce"/>
                <a:sym typeface="Open Sauce"/>
              </a:rPr>
              <a:t>Link - https://www.kaggle.com/datasets/bravehart101/sample-supermarket-dataset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05227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A0321-FF59-471A-A196-E61143386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D76F-85EE-5EEC-4A58-E18EF98B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368" y="141819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ANY: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18. List the categories and their sales where the quantity sold is less than at least one of the quantities sold in the 'south' region. 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Select category , sales</a:t>
            </a:r>
            <a:br>
              <a:rPr lang="en-US" sz="2000" dirty="0"/>
            </a:br>
            <a:r>
              <a:rPr lang="en-US" sz="2000" dirty="0"/>
              <a:t>             from mart</a:t>
            </a:r>
            <a:br>
              <a:rPr lang="en-US" sz="2000" dirty="0"/>
            </a:br>
            <a:r>
              <a:rPr lang="en-US" sz="2000" dirty="0"/>
              <a:t>             where quantity&lt;Any( Select Quantity</a:t>
            </a:r>
            <a:br>
              <a:rPr lang="en-US" sz="2000" dirty="0"/>
            </a:br>
            <a:r>
              <a:rPr lang="en-US" sz="2000" dirty="0"/>
              <a:t>                                                   from mart</a:t>
            </a:r>
            <a:br>
              <a:rPr lang="en-US" sz="2000" dirty="0"/>
            </a:br>
            <a:r>
              <a:rPr lang="en-US" sz="2000" dirty="0"/>
              <a:t>                                                   where region='south’); 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F5711-A249-B6A1-3B1B-B80BF6E8F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5" y="4471988"/>
            <a:ext cx="4877778" cy="17764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5DCECF-1AB3-06BE-0871-A6DC7AC60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022" y="3171599"/>
            <a:ext cx="2938591" cy="354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16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D595E-3B04-8409-FAF4-F9309E918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37EF-C3B1-5342-00A5-B6079BDD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18" y="-229656"/>
            <a:ext cx="8761413" cy="706964"/>
          </a:xfrm>
        </p:spPr>
        <p:txBody>
          <a:bodyPr>
            <a:normAutofit fontScale="90000"/>
          </a:bodyPr>
          <a:lstStyle/>
          <a:p>
            <a:br>
              <a:rPr lang="en-US" sz="2000" dirty="0"/>
            </a:br>
            <a:r>
              <a:rPr lang="en-US" sz="2200" b="1" dirty="0"/>
              <a:t>RELATIONS:</a:t>
            </a:r>
            <a:br>
              <a:rPr lang="en-US" sz="2200" b="1" dirty="0"/>
            </a:br>
            <a:br>
              <a:rPr lang="en-US" sz="2000" dirty="0"/>
            </a:br>
            <a:r>
              <a:rPr lang="en-US" sz="2000" dirty="0"/>
              <a:t>19. Which categories and sales in mart2 are in regions where sales in mart match profits in mart with no discount?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Select category , sales</a:t>
            </a:r>
            <a:br>
              <a:rPr lang="en-US" sz="2000" dirty="0"/>
            </a:br>
            <a:r>
              <a:rPr lang="en-US" sz="2000" dirty="0"/>
              <a:t>             from mart2</a:t>
            </a:r>
            <a:br>
              <a:rPr lang="en-US" sz="2000" dirty="0"/>
            </a:br>
            <a:r>
              <a:rPr lang="en-US" sz="2000" dirty="0"/>
              <a:t>             where region in( Select region  </a:t>
            </a:r>
            <a:br>
              <a:rPr lang="en-US" sz="2000" dirty="0"/>
            </a:br>
            <a:r>
              <a:rPr lang="en-US" sz="2000" dirty="0"/>
              <a:t>                                          from mart</a:t>
            </a:r>
            <a:br>
              <a:rPr lang="en-US" sz="2000" dirty="0"/>
            </a:br>
            <a:r>
              <a:rPr lang="en-US" sz="2000" dirty="0"/>
              <a:t>                                          where sales in(select profit</a:t>
            </a:r>
            <a:br>
              <a:rPr lang="en-US" sz="2000" dirty="0"/>
            </a:br>
            <a:r>
              <a:rPr lang="en-US" sz="2000" dirty="0"/>
              <a:t>                                                                   from mart</a:t>
            </a:r>
            <a:br>
              <a:rPr lang="en-US" sz="2000" dirty="0"/>
            </a:br>
            <a:r>
              <a:rPr lang="en-US" sz="2000" dirty="0"/>
              <a:t>                                                                   where discount=0));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BCD6A-85AB-90F9-B85E-8BC2DA7F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5" y="4471988"/>
            <a:ext cx="4877778" cy="17764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05007-E926-3729-67AB-DDF71278E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2" y="3686175"/>
            <a:ext cx="2643186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12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5A168-33F8-AE79-B9B9-355573BBF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71B0-C45B-3D11-361F-D8CE32399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18" y="-229656"/>
            <a:ext cx="8761413" cy="706964"/>
          </a:xfrm>
        </p:spPr>
        <p:txBody>
          <a:bodyPr>
            <a:normAutofit fontScale="90000"/>
          </a:bodyPr>
          <a:lstStyle/>
          <a:p>
            <a:br>
              <a:rPr lang="en-US" sz="2200" b="1" dirty="0"/>
            </a:br>
            <a:r>
              <a:rPr lang="en-US" sz="2200" b="1" dirty="0"/>
              <a:t>SUBQUERY:</a:t>
            </a:r>
            <a:br>
              <a:rPr lang="en-US" sz="2200" b="1" dirty="0"/>
            </a:br>
            <a:br>
              <a:rPr lang="en-US" sz="2000" dirty="0"/>
            </a:br>
            <a:r>
              <a:rPr lang="en-US" sz="2000" dirty="0"/>
              <a:t>20. Which segments and states have sales equal to the profit of the Furniture category? 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Select segment , state</a:t>
            </a:r>
            <a:br>
              <a:rPr lang="en-US" sz="2000" dirty="0"/>
            </a:br>
            <a:r>
              <a:rPr lang="en-US" sz="2000" dirty="0"/>
              <a:t>             from mart</a:t>
            </a:r>
            <a:br>
              <a:rPr lang="en-US" sz="2000" dirty="0"/>
            </a:br>
            <a:r>
              <a:rPr lang="en-US" sz="2000" dirty="0"/>
              <a:t>             where sales in(Select profit</a:t>
            </a:r>
            <a:br>
              <a:rPr lang="en-US" sz="2000" dirty="0"/>
            </a:br>
            <a:r>
              <a:rPr lang="en-US" sz="2000" dirty="0"/>
              <a:t>                                      from mart</a:t>
            </a:r>
            <a:br>
              <a:rPr lang="en-US" sz="2000" dirty="0"/>
            </a:br>
            <a:r>
              <a:rPr lang="en-US" sz="2000" dirty="0"/>
              <a:t>                                      where category='furniture’); 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F13EC-AD27-0CA5-85A0-028B9CFEA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5" y="4471988"/>
            <a:ext cx="4877778" cy="17764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8F61D-6D56-8C3D-60FD-D4802B41F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062" y="2942746"/>
            <a:ext cx="2962399" cy="38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33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D4CCE-FD40-9102-4627-2CD56ADF9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9821-7A02-DE0E-EC43-BCB39CEC8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42" y="0"/>
            <a:ext cx="8761413" cy="706964"/>
          </a:xfrm>
        </p:spPr>
        <p:txBody>
          <a:bodyPr>
            <a:normAutofit fontScale="90000"/>
          </a:bodyPr>
          <a:lstStyle/>
          <a:p>
            <a:br>
              <a:rPr lang="en-US" sz="2200" b="1" dirty="0"/>
            </a:br>
            <a:r>
              <a:rPr lang="en-US" sz="2200" b="1" dirty="0"/>
              <a:t>CROSS JOIN:</a:t>
            </a:r>
            <a:br>
              <a:rPr lang="en-US" sz="2200" b="1" dirty="0"/>
            </a:br>
            <a:br>
              <a:rPr lang="en-US" sz="2000" dirty="0"/>
            </a:br>
            <a:r>
              <a:rPr lang="en-US" sz="2000" dirty="0"/>
              <a:t>21. What are all combinations of cities from mart and categories from mart2?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Select e1.city,e2.category</a:t>
            </a:r>
            <a:br>
              <a:rPr lang="en-US" sz="2000" dirty="0"/>
            </a:br>
            <a:r>
              <a:rPr lang="en-US" sz="2000" dirty="0"/>
              <a:t>             from mart e1,mart2 e2;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FDA94-BDDD-21E1-4649-2A8D299A6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5" y="4471988"/>
            <a:ext cx="4877778" cy="17764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6EECA-EF55-6D1F-95B0-273868CA1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78" y="2362022"/>
            <a:ext cx="2838585" cy="358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88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81147-97EC-EE2A-979D-28CD73FE5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D36B-1F89-0AD3-15CA-793F9C7F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42" y="0"/>
            <a:ext cx="8761413" cy="706964"/>
          </a:xfrm>
        </p:spPr>
        <p:txBody>
          <a:bodyPr>
            <a:normAutofit fontScale="90000"/>
          </a:bodyPr>
          <a:lstStyle/>
          <a:p>
            <a:br>
              <a:rPr lang="en-US" sz="2200" b="1" dirty="0"/>
            </a:br>
            <a:r>
              <a:rPr lang="en-US" sz="2200" b="1" dirty="0"/>
              <a:t>INNER JOIN:</a:t>
            </a:r>
            <a:br>
              <a:rPr lang="en-US" sz="2200" b="1" dirty="0"/>
            </a:br>
            <a:br>
              <a:rPr lang="en-US" sz="2000" dirty="0"/>
            </a:br>
            <a:r>
              <a:rPr lang="en-US" sz="2000" dirty="0"/>
              <a:t>22. Which states from mart and cities from mart2 have matching city and state names?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 Select e1.state,e2.city</a:t>
            </a:r>
            <a:br>
              <a:rPr lang="en-US" sz="2000" dirty="0"/>
            </a:br>
            <a:r>
              <a:rPr lang="en-US" sz="2000" dirty="0"/>
              <a:t>              from mart e1, mart2 e2</a:t>
            </a:r>
            <a:br>
              <a:rPr lang="en-US" sz="2000" dirty="0"/>
            </a:br>
            <a:r>
              <a:rPr lang="en-US" sz="2000" dirty="0"/>
              <a:t>              where e1.city=e2.state;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91358B-6390-3AF0-6225-7325C3D4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5" y="4471988"/>
            <a:ext cx="4877778" cy="17764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C95CB5-68A6-FA85-85E7-5284478F9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1" y="2909647"/>
            <a:ext cx="3429000" cy="367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87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BD073-1540-4997-7C54-787AE58C2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FD96-7C68-A75C-A5D2-98A45AAF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41" y="-206104"/>
            <a:ext cx="8761413" cy="706964"/>
          </a:xfrm>
        </p:spPr>
        <p:txBody>
          <a:bodyPr>
            <a:normAutofit fontScale="90000"/>
          </a:bodyPr>
          <a:lstStyle/>
          <a:p>
            <a:br>
              <a:rPr lang="en-US" sz="2200" b="1" dirty="0"/>
            </a:br>
            <a:r>
              <a:rPr lang="en-US" sz="2200" b="1" dirty="0"/>
              <a:t>SELF JOIN:</a:t>
            </a:r>
            <a:br>
              <a:rPr lang="en-US" sz="2200" b="1" dirty="0"/>
            </a:br>
            <a:br>
              <a:rPr lang="en-US" sz="2000" dirty="0"/>
            </a:br>
            <a:r>
              <a:rPr lang="en-US" sz="2000" dirty="0"/>
              <a:t>23. Which cities in mart2 are located in regions that also exist in mart?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Select city</a:t>
            </a:r>
            <a:br>
              <a:rPr lang="en-US" sz="2000" dirty="0"/>
            </a:br>
            <a:r>
              <a:rPr lang="en-US" sz="2000" dirty="0"/>
              <a:t>             from mart2</a:t>
            </a:r>
            <a:br>
              <a:rPr lang="en-US" sz="2000" dirty="0"/>
            </a:br>
            <a:r>
              <a:rPr lang="en-US" sz="2000" dirty="0"/>
              <a:t>             where region in( Select region</a:t>
            </a:r>
            <a:br>
              <a:rPr lang="en-US" sz="2000" dirty="0"/>
            </a:br>
            <a:r>
              <a:rPr lang="en-US" sz="2000" dirty="0"/>
              <a:t>                                          from mart</a:t>
            </a:r>
            <a:br>
              <a:rPr lang="en-US" sz="2000" dirty="0"/>
            </a:br>
            <a:r>
              <a:rPr lang="en-US" sz="2000" dirty="0"/>
              <a:t>                                          where mart . region=mart2 . region);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F614A-F822-9BBB-3D36-1004FE38F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5" y="4471988"/>
            <a:ext cx="4877778" cy="17764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4012E-32E9-A9D3-DBCB-79DC6BC2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083" y="2976301"/>
            <a:ext cx="3076665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351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5FE19-2426-7024-AB4A-EC270F5A1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05CD-10E9-302D-1352-F580C0BF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41" y="-206104"/>
            <a:ext cx="8761413" cy="706964"/>
          </a:xfrm>
        </p:spPr>
        <p:txBody>
          <a:bodyPr>
            <a:normAutofit fontScale="90000"/>
          </a:bodyPr>
          <a:lstStyle/>
          <a:p>
            <a:br>
              <a:rPr lang="en-US" sz="2200" b="1" dirty="0"/>
            </a:br>
            <a:r>
              <a:rPr lang="en-US" sz="2200" b="1" dirty="0"/>
              <a:t>EXISTS:</a:t>
            </a:r>
            <a:br>
              <a:rPr lang="en-US" sz="2200" b="1" dirty="0"/>
            </a:br>
            <a:br>
              <a:rPr lang="en-US" sz="2200" b="1" dirty="0"/>
            </a:br>
            <a:r>
              <a:rPr lang="en-US" sz="2000" dirty="0"/>
              <a:t>24. Which segments in mart2 correspond to categories that are found in the mart table? 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Select segment</a:t>
            </a:r>
            <a:br>
              <a:rPr lang="en-US" sz="2000" dirty="0"/>
            </a:br>
            <a:r>
              <a:rPr lang="en-US" sz="2000" dirty="0"/>
              <a:t>             from mart2</a:t>
            </a:r>
            <a:br>
              <a:rPr lang="en-US" sz="2000" dirty="0"/>
            </a:br>
            <a:r>
              <a:rPr lang="en-US" sz="2000" dirty="0"/>
              <a:t>             where exists( Select Category</a:t>
            </a:r>
            <a:br>
              <a:rPr lang="en-US" sz="2000" dirty="0"/>
            </a:br>
            <a:r>
              <a:rPr lang="en-US" sz="2000" dirty="0"/>
              <a:t>                                    from mart</a:t>
            </a:r>
            <a:br>
              <a:rPr lang="en-US" sz="2000" dirty="0"/>
            </a:br>
            <a:r>
              <a:rPr lang="en-US" sz="2000" dirty="0"/>
              <a:t>                                    where mart2 . category=mart . category); 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76D08-1BD7-D4C8-D8A5-EB3676957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5" y="4471988"/>
            <a:ext cx="4877778" cy="17764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FBF01-88BF-AA05-A101-73838B57A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788" y="3228731"/>
            <a:ext cx="2057399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31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1AD45-194F-4640-2EA3-188F6B29D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40C43-A1EC-416E-445C-3F5237BD4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41" y="-206104"/>
            <a:ext cx="8761413" cy="706964"/>
          </a:xfrm>
        </p:spPr>
        <p:txBody>
          <a:bodyPr>
            <a:normAutofit fontScale="90000"/>
          </a:bodyPr>
          <a:lstStyle/>
          <a:p>
            <a:br>
              <a:rPr lang="en-US" sz="2200" b="1" dirty="0"/>
            </a:br>
            <a:r>
              <a:rPr lang="en-US" sz="2200" b="1" dirty="0"/>
              <a:t>NOT EXISTS:</a:t>
            </a:r>
            <a:br>
              <a:rPr lang="en-US" sz="2200" b="1" dirty="0"/>
            </a:br>
            <a:br>
              <a:rPr lang="en-US" sz="2200" b="1" dirty="0"/>
            </a:br>
            <a:r>
              <a:rPr lang="en-US" sz="2000" dirty="0"/>
              <a:t>25. Which categories in mart do not have any matching cities in mart2?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 Select category</a:t>
            </a:r>
            <a:br>
              <a:rPr lang="en-US" sz="2000" dirty="0"/>
            </a:br>
            <a:r>
              <a:rPr lang="en-US" sz="2000" dirty="0"/>
              <a:t>             from mart</a:t>
            </a:r>
            <a:br>
              <a:rPr lang="en-US" sz="2000" dirty="0"/>
            </a:br>
            <a:r>
              <a:rPr lang="en-US" sz="2000" dirty="0"/>
              <a:t>             where not exists( Select city</a:t>
            </a:r>
            <a:br>
              <a:rPr lang="en-US" sz="2000" dirty="0"/>
            </a:br>
            <a:r>
              <a:rPr lang="en-US" sz="2000" dirty="0"/>
              <a:t>                                           from mart2 </a:t>
            </a:r>
            <a:br>
              <a:rPr lang="en-US" sz="2000" dirty="0"/>
            </a:br>
            <a:r>
              <a:rPr lang="en-US" sz="2000" dirty="0"/>
              <a:t>                                           where mart . city=mart2 . city);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6DEFB9-67E5-CBCF-957F-32E75FFF6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5" y="4471988"/>
            <a:ext cx="4877778" cy="17764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E5865-C7C0-F24B-3EEC-32A80522A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932" y="3085658"/>
            <a:ext cx="2124156" cy="355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14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BA0B-2295-1BE4-CB2B-BEE051CD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62" y="302156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SELECT </a:t>
            </a:r>
            <a:br>
              <a:rPr lang="en-US" sz="2200" b="1" dirty="0"/>
            </a:br>
            <a:br>
              <a:rPr lang="en-US" sz="2000" dirty="0"/>
            </a:br>
            <a:r>
              <a:rPr lang="en-US" sz="2000" dirty="0"/>
              <a:t>1.Write a SQL query to retrieve the city and state for all records where the region is 'South’.</a:t>
            </a:r>
            <a:br>
              <a:rPr lang="en-US" sz="2000" dirty="0"/>
            </a:br>
            <a:br>
              <a:rPr lang="en-US" sz="2000" dirty="0"/>
            </a:br>
            <a:r>
              <a:rPr lang="en-US" sz="2200" b="1" dirty="0"/>
              <a:t>Query:</a:t>
            </a:r>
            <a:r>
              <a:rPr lang="en-US" sz="2000" dirty="0"/>
              <a:t>	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>
                <a:solidFill>
                  <a:schemeClr val="tx1"/>
                </a:solidFill>
              </a:rPr>
              <a:t>Select city , state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	from mart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	where region='south’;</a:t>
            </a:r>
            <a:br>
              <a:rPr lang="en-US" sz="20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200" b="1" dirty="0">
                <a:solidFill>
                  <a:schemeClr val="tx1"/>
                </a:solidFill>
              </a:rPr>
              <a:t>Output</a:t>
            </a:r>
            <a:r>
              <a:rPr lang="en-US" sz="2400" b="1" dirty="0">
                <a:solidFill>
                  <a:schemeClr val="tx1"/>
                </a:solidFill>
              </a:rPr>
              <a:t> :</a:t>
            </a:r>
            <a:br>
              <a:rPr lang="en-US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AE89D2-E66F-F6D9-4D08-BC5BC27BC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726" y="3088240"/>
            <a:ext cx="4900612" cy="3610479"/>
          </a:xfrm>
        </p:spPr>
      </p:pic>
    </p:spTree>
    <p:extLst>
      <p:ext uri="{BB962C8B-B14F-4D97-AF65-F5344CB8AC3E}">
        <p14:creationId xmlns:p14="http://schemas.microsoft.com/office/powerpoint/2010/main" val="383785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8DC47-C92E-8E36-B735-B15B1B8AB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F11DD-1AED-8BE1-C473-FD5669818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62" y="302156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CONDITION:</a:t>
            </a:r>
            <a:br>
              <a:rPr lang="en-US" sz="2200" b="1" dirty="0"/>
            </a:br>
            <a:br>
              <a:rPr lang="en-US" sz="2000" dirty="0"/>
            </a:br>
            <a:r>
              <a:rPr lang="en-US" sz="2000" dirty="0"/>
              <a:t>2.Write a SQL query which product categories and regions have recorded sales greater than 3000?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	</a:t>
            </a:r>
            <a:br>
              <a:rPr lang="en-US" sz="2000" dirty="0"/>
            </a:br>
            <a:r>
              <a:rPr lang="en-US" sz="2000" dirty="0"/>
              <a:t>	       Select category , region</a:t>
            </a:r>
            <a:br>
              <a:rPr lang="en-US" sz="2000" dirty="0"/>
            </a:br>
            <a:r>
              <a:rPr lang="en-US" sz="2000" dirty="0"/>
              <a:t>              from mart</a:t>
            </a:r>
            <a:br>
              <a:rPr lang="en-US" sz="2000" dirty="0"/>
            </a:br>
            <a:r>
              <a:rPr lang="en-US" sz="2000" dirty="0"/>
              <a:t>              where sales&gt;3000;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</a:t>
            </a:r>
            <a:endParaRPr lang="en-IN" sz="22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AB7654-FB01-404E-9C94-603EE4D8D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250" y="3135910"/>
            <a:ext cx="3657600" cy="2800741"/>
          </a:xfrm>
        </p:spPr>
      </p:pic>
    </p:spTree>
    <p:extLst>
      <p:ext uri="{BB962C8B-B14F-4D97-AF65-F5344CB8AC3E}">
        <p14:creationId xmlns:p14="http://schemas.microsoft.com/office/powerpoint/2010/main" val="104207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37C0C-5EC4-46E6-FF40-8EB543102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80D1-A69C-8372-D164-C614927A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062" y="302156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AND:</a:t>
            </a:r>
            <a:br>
              <a:rPr lang="en-US" sz="2200" b="1" dirty="0"/>
            </a:br>
            <a:br>
              <a:rPr lang="en-US" sz="2000" dirty="0"/>
            </a:br>
            <a:r>
              <a:rPr lang="en-US" sz="2000" dirty="0"/>
              <a:t>3.Write a SQL query which records in the belong to the Corporate segment and the Furniture category?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	Select *</a:t>
            </a:r>
            <a:br>
              <a:rPr lang="en-US" sz="2000" dirty="0"/>
            </a:br>
            <a:r>
              <a:rPr lang="en-US" sz="2000" dirty="0"/>
              <a:t>              from mart</a:t>
            </a:r>
            <a:br>
              <a:rPr lang="en-US" sz="2000" dirty="0"/>
            </a:br>
            <a:r>
              <a:rPr lang="en-US" sz="2000" dirty="0"/>
              <a:t>              where Segment='corporate' and category='furniture';</a:t>
            </a:r>
            <a:br>
              <a:rPr lang="en-US" sz="2000" dirty="0"/>
            </a:br>
            <a:r>
              <a:rPr lang="en-US" sz="2000" b="1" dirty="0"/>
              <a:t>Output:</a:t>
            </a:r>
            <a:endParaRPr lang="en-IN" sz="22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900C25-FBA9-FA59-3EFA-5BDDAC99D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3113" y="2744838"/>
            <a:ext cx="9801225" cy="3956000"/>
          </a:xfrm>
        </p:spPr>
      </p:pic>
    </p:spTree>
    <p:extLst>
      <p:ext uri="{BB962C8B-B14F-4D97-AF65-F5344CB8AC3E}">
        <p14:creationId xmlns:p14="http://schemas.microsoft.com/office/powerpoint/2010/main" val="22708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019EE-300F-BD5C-8402-921BDAEE1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A902-D8FF-F436-8854-CA55B35A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74" y="302156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OR:</a:t>
            </a:r>
            <a:br>
              <a:rPr lang="en-US" sz="2200" b="1" dirty="0"/>
            </a:br>
            <a:br>
              <a:rPr lang="en-US" sz="2000" dirty="0"/>
            </a:br>
            <a:r>
              <a:rPr lang="en-US" sz="2000" dirty="0"/>
              <a:t>4.Write a SQL query to select category, sales from mart where region='east' or region='west';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	 Select category , sales</a:t>
            </a:r>
            <a:br>
              <a:rPr lang="en-US" sz="2000" dirty="0"/>
            </a:br>
            <a:r>
              <a:rPr lang="en-US" sz="2000" dirty="0"/>
              <a:t>               from mart</a:t>
            </a:r>
            <a:br>
              <a:rPr lang="en-US" sz="2000" dirty="0"/>
            </a:br>
            <a:r>
              <a:rPr lang="en-US" sz="2000" dirty="0"/>
              <a:t>               where region='east' or region='west’;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B0D6D1-5425-E5F5-A8CC-878AE9FD3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3125" y="2921560"/>
            <a:ext cx="3024187" cy="3343742"/>
          </a:xfrm>
        </p:spPr>
      </p:pic>
    </p:spTree>
    <p:extLst>
      <p:ext uri="{BB962C8B-B14F-4D97-AF65-F5344CB8AC3E}">
        <p14:creationId xmlns:p14="http://schemas.microsoft.com/office/powerpoint/2010/main" val="367598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FE299-063C-D5B7-5C69-72FF97427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3A000-358D-7E2B-E47F-65471F33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74" y="302156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IN:</a:t>
            </a:r>
            <a:br>
              <a:rPr lang="en-US" sz="2200" b="1" dirty="0"/>
            </a:br>
            <a:br>
              <a:rPr lang="en-US" sz="2000" dirty="0"/>
            </a:br>
            <a:r>
              <a:rPr lang="en-US" sz="2000" dirty="0"/>
              <a:t>5. Which segments and cities are associated with the Furniture and Technology categories?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	 Select segment , city</a:t>
            </a:r>
            <a:br>
              <a:rPr lang="en-US" sz="2000" dirty="0"/>
            </a:br>
            <a:r>
              <a:rPr lang="en-US" sz="2000" dirty="0"/>
              <a:t>               from mart</a:t>
            </a:r>
            <a:br>
              <a:rPr lang="en-US" sz="2000" dirty="0"/>
            </a:br>
            <a:r>
              <a:rPr lang="en-US" sz="2000" dirty="0"/>
              <a:t>               where category in ('furniture’ , 'technology’); 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D3609F-012C-D6BF-9117-2F0A2D024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551" y="2859665"/>
            <a:ext cx="3571874" cy="3096057"/>
          </a:xfrm>
        </p:spPr>
      </p:pic>
    </p:spTree>
    <p:extLst>
      <p:ext uri="{BB962C8B-B14F-4D97-AF65-F5344CB8AC3E}">
        <p14:creationId xmlns:p14="http://schemas.microsoft.com/office/powerpoint/2010/main" val="3897750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FDD48-2991-5A17-99B5-2DEECA841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5184-229A-67A8-79F4-0D2B1D4C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74" y="302156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BETWEEN:</a:t>
            </a:r>
            <a:br>
              <a:rPr lang="en-US" sz="2200" b="1" dirty="0"/>
            </a:br>
            <a:br>
              <a:rPr lang="en-US" sz="2000" dirty="0"/>
            </a:br>
            <a:r>
              <a:rPr lang="en-US" sz="2000" dirty="0"/>
              <a:t>6. Which states and regions have sales between 301 and 2999?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	 Select state , region </a:t>
            </a:r>
            <a:br>
              <a:rPr lang="en-US" sz="2000" dirty="0"/>
            </a:br>
            <a:r>
              <a:rPr lang="en-US" sz="2000" dirty="0"/>
              <a:t>               from mart </a:t>
            </a:r>
            <a:br>
              <a:rPr lang="en-US" sz="2000" dirty="0"/>
            </a:br>
            <a:r>
              <a:rPr lang="en-US" sz="2000" dirty="0"/>
              <a:t>               where sales between 301 and 2999;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318BA4-B898-A522-1215-1C131732D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13" y="2802499"/>
            <a:ext cx="3700462" cy="3324689"/>
          </a:xfrm>
        </p:spPr>
      </p:pic>
    </p:spTree>
    <p:extLst>
      <p:ext uri="{BB962C8B-B14F-4D97-AF65-F5344CB8AC3E}">
        <p14:creationId xmlns:p14="http://schemas.microsoft.com/office/powerpoint/2010/main" val="129080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BD619-F29F-9CE1-B753-5C4961DF8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F99D-AC99-D295-E238-9FA5B35D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74" y="302156"/>
            <a:ext cx="8761413" cy="706964"/>
          </a:xfrm>
        </p:spPr>
        <p:txBody>
          <a:bodyPr>
            <a:normAutofit fontScale="90000"/>
          </a:bodyPr>
          <a:lstStyle/>
          <a:p>
            <a:r>
              <a:rPr lang="en-US" sz="2200" b="1" dirty="0"/>
              <a:t>COUNT:</a:t>
            </a:r>
            <a:br>
              <a:rPr lang="en-US" sz="2200" b="1" dirty="0"/>
            </a:br>
            <a:br>
              <a:rPr lang="en-US" sz="2000" dirty="0"/>
            </a:br>
            <a:r>
              <a:rPr lang="en-US" sz="2000" dirty="0"/>
              <a:t>7. Write a query how many records have sales less than 2000?</a:t>
            </a:r>
            <a:br>
              <a:rPr lang="en-US" sz="2000" dirty="0"/>
            </a:b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b="1" dirty="0"/>
              <a:t>Query</a:t>
            </a:r>
            <a:r>
              <a:rPr lang="en-US" sz="2000" dirty="0"/>
              <a:t>:	 Select count(*)</a:t>
            </a:r>
            <a:br>
              <a:rPr lang="en-US" sz="2000" dirty="0"/>
            </a:br>
            <a:r>
              <a:rPr lang="en-US" sz="2000" dirty="0"/>
              <a:t>               from mart</a:t>
            </a:r>
            <a:br>
              <a:rPr lang="en-US" sz="2000" dirty="0"/>
            </a:br>
            <a:r>
              <a:rPr lang="en-US" sz="2000" dirty="0"/>
              <a:t>               where sales&lt;2000;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Output:  </a:t>
            </a:r>
            <a:endParaRPr lang="en-IN" sz="2200" b="1" dirty="0">
              <a:solidFill>
                <a:schemeClr val="tx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6DF48C-5E1A-A64C-45A5-B06D599C4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789" y="2612184"/>
            <a:ext cx="1714573" cy="1031129"/>
          </a:xfrm>
        </p:spPr>
      </p:pic>
    </p:spTree>
    <p:extLst>
      <p:ext uri="{BB962C8B-B14F-4D97-AF65-F5344CB8AC3E}">
        <p14:creationId xmlns:p14="http://schemas.microsoft.com/office/powerpoint/2010/main" val="1123525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577</TotalTime>
  <Words>1550</Words>
  <Application>Microsoft Office PowerPoint</Application>
  <PresentationFormat>Widescreen</PresentationFormat>
  <Paragraphs>51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Century Gothic</vt:lpstr>
      <vt:lpstr>Open Sauce</vt:lpstr>
      <vt:lpstr>Open Sauce Heavy</vt:lpstr>
      <vt:lpstr>Wingdings 3</vt:lpstr>
      <vt:lpstr>Ion</vt:lpstr>
      <vt:lpstr>SQL- PROJECT </vt:lpstr>
      <vt:lpstr>SQL  </vt:lpstr>
      <vt:lpstr>SELECT   1.Write a SQL query to retrieve the city and state for all records where the region is 'South’.  Query:    Select city , state   from mart   where region='south’;  Output : </vt:lpstr>
      <vt:lpstr>CONDITION:  2.Write a SQL query which product categories and regions have recorded sales greater than 3000?  Query:          Select category , region               from mart               where sales&gt;3000;  Output:</vt:lpstr>
      <vt:lpstr>AND:  3.Write a SQL query which records in the belong to the Corporate segment and the Furniture category?  Query: Select *               from mart               where Segment='corporate' and category='furniture'; Output:</vt:lpstr>
      <vt:lpstr>OR:  4.Write a SQL query to select category, sales from mart where region='east' or region='west';  Query:  Select category , sales                from mart                where region='east' or region='west’;   Output:  </vt:lpstr>
      <vt:lpstr>IN:  5. Which segments and cities are associated with the Furniture and Technology categories?  Query:  Select segment , city                from mart                where category in ('furniture’ , 'technology’);   Output:  </vt:lpstr>
      <vt:lpstr>BETWEEN:  6. Which states and regions have sales between 301 and 2999?  Query:  Select state , region                 from mart                 where sales between 301 and 2999;  Output:  </vt:lpstr>
      <vt:lpstr>COUNT:  7. Write a query how many records have sales less than 2000?   Query:  Select count(*)                from mart                where sales&lt;2000;  Output:  </vt:lpstr>
      <vt:lpstr>GROUPBY:  8. What are the maximum and minimum sales in each state within the Central region?  Query:  Select max(sales),min(sales)                 from mart                where region='central’                group by state;  Output:  </vt:lpstr>
      <vt:lpstr>HAVING:  9. How many records are there in each category that has at least 4 entries?  Query:  Select count(*)                from mart                group by category                having count(*)&gt;=4;   Output:  </vt:lpstr>
      <vt:lpstr>SUBQUERY:  10. Which records belong to categories that are present in the state of California?   Query:  Select *              from mart              where  category in ( Select category                                                 from mart                                                 where state=‘ California ');    Output:  </vt:lpstr>
      <vt:lpstr>SINGLE ROW SUBQUERY:  11. Which cities are in regions where the segment is 'Consumer' according to the mart2 table?  Query: Select city              from mart              where region in( Select region                                           from mart2                                           where Segment=‘Consumer’);   Output:  </vt:lpstr>
      <vt:lpstr>MULTI ROW SUBQUERY:  12. What are the quantities and discounts for cities located in the state of New York?  Query:  Select quantity , discount               from mart2               where city not in (Select city                                               from mart                                              where state=‘ New York ’ );   Output:  </vt:lpstr>
      <vt:lpstr>NESTED SUBQUERY:  13. Which country and state have the lowest sales values?  Query: Select country , state              from mart              where sales in(Select min(sales)                                       from mart                                       where sales in(Select min(sales)                                                                from mart));  Output:  </vt:lpstr>
      <vt:lpstr>RELATIONS:  14. Which records in mart2 belong to categories found in the East region in the mart table?   Query: Select *             from mart2             where category in (Select category                                               from mart                                               where region='east’);  Output:  </vt:lpstr>
      <vt:lpstr>ALL:  15. Which categories, sales, and quantities have sales greater than all sales in the state of New York?  Query:  Select Category , Sales , Quantity              from mart              where sales&gt;All( Select sales                                           from mart                                           where state=‘ New York ’ );  Output:  </vt:lpstr>
      <vt:lpstr>LIKE:  16. Which cities are in states containing the letter 'i' and belong to segments with profits less than 30?  Query:  Select city                from mart               where state like ‘% i %' and                segment in( Select segment                                    from mart                                    where profit&lt;30);   Output:  </vt:lpstr>
      <vt:lpstr>NOT NULL:  17. Which countries and states have a discount and a profit greater than all profits in the Furniture category?   Query: Select country, state               from mart               where discount is not null and               profit &gt; All ( Select profit                                       from mart                                       where category = 'furniture'  );  Output:  </vt:lpstr>
      <vt:lpstr>ANY:  18. List the categories and their sales where the quantity sold is less than at least one of the quantities sold in the 'south' region.   Query: Select category , sales              from mart              where quantity&lt;Any( Select Quantity                                                    from mart                                                    where region='south’);   Output:  </vt:lpstr>
      <vt:lpstr> RELATIONS:  19. Which categories and sales in mart2 are in regions where sales in mart match profits in mart with no discount?  Query: Select category , sales              from mart2              where region in( Select region                                             from mart                                           where sales in(select profit                                                                    from mart                                                                    where discount=0));  Output:  </vt:lpstr>
      <vt:lpstr> SUBQUERY:  20. Which segments and states have sales equal to the profit of the Furniture category?   Query: Select segment , state              from mart              where sales in(Select profit                                       from mart                                       where category='furniture’);   Output:  </vt:lpstr>
      <vt:lpstr> CROSS JOIN:  21. What are all combinations of cities from mart and categories from mart2?  Query: Select e1.city,e2.category              from mart e1,mart2 e2;  Output:  </vt:lpstr>
      <vt:lpstr> INNER JOIN:  22. Which states from mart and cities from mart2 have matching city and state names?  Query:  Select e1.state,e2.city               from mart e1, mart2 e2               where e1.city=e2.state;  Output:  </vt:lpstr>
      <vt:lpstr> SELF JOIN:  23. Which cities in mart2 are located in regions that also exist in mart?  Query: Select city              from mart2              where region in( Select region                                           from mart                                           where mart . region=mart2 . region);  Output:  </vt:lpstr>
      <vt:lpstr> EXISTS:  24. Which segments in mart2 correspond to categories that are found in the mart table?   Query: Select segment              from mart2              where exists( Select Category                                     from mart                                     where mart2 . category=mart . category);   Output:  </vt:lpstr>
      <vt:lpstr> NOT EXISTS:  25. Which categories in mart do not have any matching cities in mart2?  Query: Select category              from mart              where not exists( Select city                                            from mart2                                             where mart . city=mart2 . city);  Output: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KUMAR REDDY MUKKA</dc:creator>
  <cp:lastModifiedBy>MAHESH KUMAR REDDY MUKKA</cp:lastModifiedBy>
  <cp:revision>5</cp:revision>
  <dcterms:created xsi:type="dcterms:W3CDTF">2025-06-02T08:06:17Z</dcterms:created>
  <dcterms:modified xsi:type="dcterms:W3CDTF">2025-06-04T16:13:56Z</dcterms:modified>
</cp:coreProperties>
</file>