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10"/>
      <p:bold r:id="rId11"/>
    </p:embeddedFon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1da5224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b1da5224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b209d87f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b209d87f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b209d87f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b209d87f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b209d87f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b209d87f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209d87f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b209d87f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b209d87f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b209d87f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face-with-stuck-out-tongue-and-winking-ey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999975" y="51747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05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0000"/>
                </a:highlight>
              </a:rPr>
              <a:t>P</a:t>
            </a:r>
            <a:r>
              <a:rPr lang="en"/>
              <a:t>al</a:t>
            </a:r>
            <a:r>
              <a:rPr lang="en">
                <a:highlight>
                  <a:srgbClr val="F1C232"/>
                </a:highlight>
              </a:rPr>
              <a:t>M</a:t>
            </a:r>
            <a:r>
              <a:rPr lang="en"/>
              <a:t>TouchStone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727250" y="2848425"/>
            <a:ext cx="3827400" cy="19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Mallikarjuna bodepudi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Sai Sri Lakshmi Vancha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Gopi Krishna Amara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629525" y="184250"/>
            <a:ext cx="77337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Black"/>
                <a:ea typeface="Arial Black"/>
                <a:cs typeface="Arial Black"/>
                <a:sym typeface="Arial Black"/>
              </a:rPr>
              <a:t>Lessons Learned on this Project :</a:t>
            </a:r>
            <a:endParaRPr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598200" y="858630"/>
            <a:ext cx="8545800" cy="30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381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f</a:t>
            </a:r>
            <a:r>
              <a:rPr lang="en" sz="195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ully customize the quiz. </a:t>
            </a:r>
            <a:r>
              <a:rPr lang="en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Questionnaire editor adding as many question as possible and choose a best layout to present.</a:t>
            </a: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381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5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381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s</a:t>
            </a:r>
            <a:r>
              <a:rPr lang="en" sz="195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the correct answer after each question. </a:t>
            </a:r>
            <a:r>
              <a:rPr lang="en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Saying right or wrong is easy instead of showing the correct answer.</a:t>
            </a: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381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5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R="381000" lvl="0" indent="0">
              <a:lnSpc>
                <a:spcPct val="100000"/>
              </a:lnSpc>
              <a:buNone/>
            </a:pPr>
            <a:r>
              <a:rPr lang="en" sz="195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Combine different types of questions. - 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</a:t>
            </a:r>
            <a:r>
              <a:rPr lang="en-US" dirty="0"/>
              <a:t>en answer, closed-answer buttons, sortable options, multi-answers, dropdown, auto-complete lists and rating options. </a:t>
            </a:r>
            <a:endParaRPr sz="195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381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5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R="381000" lvl="0" indent="0">
              <a:lnSpc>
                <a:spcPct val="100000"/>
              </a:lnSpc>
              <a:buNone/>
            </a:pPr>
            <a:r>
              <a:rPr lang="en" sz="195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Show customized final messages. - </a:t>
            </a:r>
            <a:r>
              <a:rPr lang="en-US" dirty="0"/>
              <a:t>Complement the messages with photos and videos.</a:t>
            </a:r>
            <a:endParaRPr sz="195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381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5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381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Show summary page. </a:t>
            </a:r>
            <a:r>
              <a:rPr lang="en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Showing the right/wrong is easy instead of restarting the quiz.</a:t>
            </a: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381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50" dirty="0">
              <a:solidFill>
                <a:srgbClr val="515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7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42FDE-1F4F-4E3F-B1F1-5760781F6442}"/>
              </a:ext>
            </a:extLst>
          </p:cNvPr>
          <p:cNvSpPr txBox="1"/>
          <p:nvPr/>
        </p:nvSpPr>
        <p:spPr>
          <a:xfrm>
            <a:off x="7357730" y="4632010"/>
            <a:ext cx="156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Gopi Amara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Difficult Component of this project :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43900" y="1580550"/>
            <a:ext cx="6498000" cy="31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 dirty="0">
                <a:latin typeface="Arial"/>
                <a:ea typeface="Arial"/>
                <a:cs typeface="Arial"/>
                <a:sym typeface="Arial"/>
              </a:rPr>
              <a:t>Estimating Cost while preparing project budget plan.</a:t>
            </a:r>
            <a:endParaRPr sz="195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95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50" dirty="0">
                <a:latin typeface="Arial"/>
                <a:ea typeface="Arial"/>
                <a:cs typeface="Arial"/>
                <a:sym typeface="Arial"/>
              </a:rPr>
              <a:t>Breaking the work breakdown structure.</a:t>
            </a:r>
            <a:endParaRPr sz="195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95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50" dirty="0">
                <a:latin typeface="Arial"/>
                <a:ea typeface="Arial"/>
                <a:cs typeface="Arial"/>
                <a:sym typeface="Arial"/>
              </a:rPr>
              <a:t>Documenting the Requirements.</a:t>
            </a:r>
            <a:endParaRPr sz="195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B50A9-07EE-4CDE-8885-6AFE8F425B6E}"/>
              </a:ext>
            </a:extLst>
          </p:cNvPr>
          <p:cNvSpPr txBox="1"/>
          <p:nvPr/>
        </p:nvSpPr>
        <p:spPr>
          <a:xfrm>
            <a:off x="7357730" y="4632010"/>
            <a:ext cx="156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Mallikarjun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Techniques did your team use to jell your team :</a:t>
            </a:r>
            <a:endParaRPr sz="195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130300"/>
            <a:ext cx="7038900" cy="3348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 sz="1950" dirty="0">
                <a:latin typeface="Arial"/>
                <a:ea typeface="Arial"/>
                <a:cs typeface="Arial"/>
                <a:sym typeface="Arial"/>
              </a:rPr>
              <a:t>Considering each individual ideas.</a:t>
            </a:r>
          </a:p>
          <a:p>
            <a:pPr marL="342900" indent="-342900"/>
            <a:r>
              <a:rPr lang="en-US" sz="1950" dirty="0">
                <a:latin typeface="Arial"/>
                <a:ea typeface="Arial"/>
                <a:cs typeface="Arial"/>
              </a:rPr>
              <a:t>Acting as a harmonizing influence.</a:t>
            </a:r>
          </a:p>
          <a:p>
            <a:pPr marL="342900" indent="-342900"/>
            <a:r>
              <a:rPr lang="en-US" sz="1950" dirty="0">
                <a:latin typeface="Arial"/>
                <a:ea typeface="Arial"/>
                <a:cs typeface="Arial"/>
              </a:rPr>
              <a:t>Encouraging team members to share information.</a:t>
            </a:r>
          </a:p>
          <a:p>
            <a:pPr marL="342900" indent="-342900"/>
            <a:r>
              <a:rPr lang="en-US" sz="1950" dirty="0">
                <a:latin typeface="Arial"/>
                <a:ea typeface="Arial"/>
                <a:cs typeface="Arial"/>
              </a:rPr>
              <a:t>Encourage listening and brainstorming.</a:t>
            </a:r>
            <a:endParaRPr lang="en" sz="1950" dirty="0">
              <a:latin typeface="Arial"/>
              <a:ea typeface="Arial"/>
              <a:cs typeface="Arial"/>
              <a:sym typeface="Arial"/>
            </a:endParaRPr>
          </a:p>
          <a:p>
            <a:pPr marL="342900" indent="-342900"/>
            <a:r>
              <a:rPr lang="en" sz="1950" dirty="0">
                <a:latin typeface="Arial"/>
                <a:ea typeface="Arial"/>
                <a:cs typeface="Arial"/>
                <a:sym typeface="Arial"/>
              </a:rPr>
              <a:t>Fun Filled starbucks Kick off meeting made us get along  with each other throughout the period.</a:t>
            </a:r>
          </a:p>
          <a:p>
            <a:pPr marL="342900" indent="-342900"/>
            <a:r>
              <a:rPr lang="en" sz="1950" dirty="0">
                <a:latin typeface="Arial"/>
                <a:ea typeface="Arial"/>
                <a:cs typeface="Arial"/>
                <a:sym typeface="Arial"/>
              </a:rPr>
              <a:t>Rewarded each other for the work we shared among.</a:t>
            </a:r>
          </a:p>
          <a:p>
            <a:pPr marL="342900" indent="-342900"/>
            <a:r>
              <a:rPr lang="en" sz="1950" dirty="0">
                <a:latin typeface="Arial"/>
                <a:ea typeface="Arial"/>
                <a:cs typeface="Arial"/>
                <a:sym typeface="Arial"/>
              </a:rPr>
              <a:t>Shared the roles when one got behind the schedule.</a:t>
            </a:r>
            <a:endParaRPr sz="195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DAED4-7C85-4BF7-BCCF-74963894EDA5}"/>
              </a:ext>
            </a:extLst>
          </p:cNvPr>
          <p:cNvSpPr txBox="1"/>
          <p:nvPr/>
        </p:nvSpPr>
        <p:spPr>
          <a:xfrm>
            <a:off x="7357730" y="4632010"/>
            <a:ext cx="156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Mallikarjun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 dirty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Most interesting component of this project :</a:t>
            </a:r>
            <a:endParaRPr sz="1950" dirty="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5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Creating Epics/Stories in Jira/Kanban used to be favourite and interesting because it made our scheduling the tasks easy and fun.</a:t>
            </a:r>
            <a:endParaRPr sz="195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B8310-97AB-4B47-B1FB-B7410E05502B}"/>
              </a:ext>
            </a:extLst>
          </p:cNvPr>
          <p:cNvSpPr txBox="1"/>
          <p:nvPr/>
        </p:nvSpPr>
        <p:spPr>
          <a:xfrm>
            <a:off x="7357730" y="4632010"/>
            <a:ext cx="156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Mallikarjun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latin typeface="Arial Black"/>
                <a:ea typeface="Arial Black"/>
                <a:cs typeface="Arial Black"/>
                <a:sym typeface="Arial Black"/>
              </a:rPr>
              <a:t>What did we Like and Dislike about this project :</a:t>
            </a:r>
            <a:endParaRPr sz="195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 dirty="0">
                <a:latin typeface="Arial"/>
                <a:ea typeface="Arial"/>
                <a:cs typeface="Arial"/>
                <a:sym typeface="Arial"/>
              </a:rPr>
              <a:t>Like:</a:t>
            </a:r>
            <a:endParaRPr sz="195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50" dirty="0">
                <a:latin typeface="Arial"/>
                <a:ea typeface="Arial"/>
                <a:cs typeface="Arial"/>
                <a:sym typeface="Arial"/>
              </a:rPr>
              <a:t>Though we have an idea of how the project management activities happens in the organizing. The time we spent learning the project management doing this project left a clear perspective of how managers in projects operate the team and show stoppers.</a:t>
            </a:r>
            <a:endParaRPr sz="195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28E9B-BB9D-45D9-96E1-398D0B76C1F0}"/>
              </a:ext>
            </a:extLst>
          </p:cNvPr>
          <p:cNvSpPr txBox="1"/>
          <p:nvPr/>
        </p:nvSpPr>
        <p:spPr>
          <a:xfrm>
            <a:off x="7357730" y="4632010"/>
            <a:ext cx="156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Mallikarjun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 dirty="0">
                <a:latin typeface="Arial"/>
                <a:ea typeface="Arial"/>
                <a:cs typeface="Arial"/>
                <a:sym typeface="Arial"/>
              </a:rPr>
              <a:t>Dislike :</a:t>
            </a:r>
            <a:endParaRPr sz="195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50" dirty="0">
                <a:latin typeface="Arial"/>
                <a:ea typeface="Arial"/>
                <a:cs typeface="Arial"/>
                <a:sym typeface="Arial"/>
              </a:rPr>
              <a:t>Stubborn team members refused to compromise their roles and tasks. </a:t>
            </a:r>
            <a:endParaRPr sz="1950" dirty="0">
              <a:latin typeface="Arial"/>
              <a:ea typeface="Arial"/>
              <a:cs typeface="Arial"/>
              <a:sym typeface="Arial"/>
            </a:endParaRPr>
          </a:p>
          <a:p>
            <a:pPr marL="0" indent="0" algn="ctr">
              <a:spcBef>
                <a:spcPts val="1600"/>
              </a:spcBef>
              <a:buNone/>
            </a:pPr>
            <a:endParaRPr lang="en-US" b="1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95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37F29-D38A-414D-8C75-7616FEEE3C3A}"/>
              </a:ext>
            </a:extLst>
          </p:cNvPr>
          <p:cNvSpPr txBox="1"/>
          <p:nvPr/>
        </p:nvSpPr>
        <p:spPr>
          <a:xfrm>
            <a:off x="7357730" y="4632010"/>
            <a:ext cx="156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Mallikarjun</a:t>
            </a:r>
          </a:p>
        </p:txBody>
      </p:sp>
      <p:pic>
        <p:nvPicPr>
          <p:cNvPr id="1028" name="Picture 4" descr="Winking Face With Tongue">
            <a:hlinkClick r:id="rId3"/>
            <a:extLst>
              <a:ext uri="{FF2B5EF4-FFF2-40B4-BE49-F238E27FC236}">
                <a16:creationId xmlns:a16="http://schemas.microsoft.com/office/drawing/2014/main" id="{9209A1DA-A002-4766-9912-C7423A863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244850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296</Words>
  <Application>Microsoft Office PowerPoint</Application>
  <PresentationFormat>On-screen Show (16:9)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Arial Black</vt:lpstr>
      <vt:lpstr>Montserrat</vt:lpstr>
      <vt:lpstr>Lato</vt:lpstr>
      <vt:lpstr>Focus</vt:lpstr>
      <vt:lpstr>TEAM 05 PalMTouchStone</vt:lpstr>
      <vt:lpstr>Lessons Learned on this Project :</vt:lpstr>
      <vt:lpstr>Difficult Component of this project :</vt:lpstr>
      <vt:lpstr>Techniques did your team use to jell your team :</vt:lpstr>
      <vt:lpstr>Most interesting component of this project :</vt:lpstr>
      <vt:lpstr>What did we Like and Dislike about this project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05 PalMTouchStone</dc:title>
  <cp:lastModifiedBy>Amara,Gopi Krishna</cp:lastModifiedBy>
  <cp:revision>5</cp:revision>
  <dcterms:modified xsi:type="dcterms:W3CDTF">2019-06-06T16:59:25Z</dcterms:modified>
</cp:coreProperties>
</file>