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da5224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da5224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209d87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209d87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209d87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209d87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209d87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209d87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209d87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209d87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209d87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209d87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9975" y="5174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P</a:t>
            </a:r>
            <a:r>
              <a:rPr lang="en"/>
              <a:t>al</a:t>
            </a:r>
            <a:r>
              <a:rPr lang="en">
                <a:highlight>
                  <a:srgbClr val="F1C232"/>
                </a:highlight>
              </a:rPr>
              <a:t>M</a:t>
            </a:r>
            <a:r>
              <a:rPr lang="en"/>
              <a:t>TouchStone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7250" y="2848425"/>
            <a:ext cx="38274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Mallikarjuna bodepudi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Sai Sri Lakshmi Vancha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Gopi Krishna Amara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29525" y="184250"/>
            <a:ext cx="773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Lessons Learned on this Project and Why?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4875" y="1379625"/>
            <a:ext cx="85458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Fully customize the quiz.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the correct answer after each question.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different types of questions.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customized final messages.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summary page.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51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Difficult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 Component of this project 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43900" y="1580550"/>
            <a:ext cx="64980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timating Cost while preparing project budget plan.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Breaking the work breakdown structure.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Documenting the Requirements.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r>
              <a:rPr lang="en" sz="19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echniques did your team use to jell your team :</a:t>
            </a:r>
            <a:endParaRPr sz="195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Fun Filled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starbucks 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Kick off meeting made us get along  with each other throughout the period.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Rewarded each other for the work we shared among.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Shared the roles when one got behind the schedule.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most interesting component of this project :</a:t>
            </a:r>
            <a:endParaRPr sz="195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n" sz="1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Epics/Stories in Jira/Kanban used to be favourite and interesting because it made our scheduling the tasks easy and fun.</a:t>
            </a:r>
            <a:endParaRPr sz="1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 Black"/>
                <a:ea typeface="Arial Black"/>
                <a:cs typeface="Arial Black"/>
                <a:sym typeface="Arial Black"/>
              </a:rPr>
              <a:t>What did we Like and Dislike about this project :</a:t>
            </a:r>
            <a:endParaRPr sz="19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Like: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Though we have an idea of how the project management activities happens in the organizing. The time we spent learning the project management doing this project left a clear perspective of how managers in projects 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operate</a:t>
            </a:r>
            <a:r>
              <a:rPr lang="en" sz="1950">
                <a:latin typeface="Arial"/>
                <a:ea typeface="Arial"/>
                <a:cs typeface="Arial"/>
                <a:sym typeface="Arial"/>
              </a:rPr>
              <a:t> the team and show stoppers.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Dislike :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Stubborn team members refused to compromise their roles and tasks. 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:)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