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2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596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268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81711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722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932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140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24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6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8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7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9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7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42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haoticsoulzzz.wordpress.com/2012/09/16/3-things-i-am-planning-to-do-next-year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ojofeelings.wordpress.com/2011/07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1BFBE8-2C50-475C-8F77-78D48BC6D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51" r="16959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81F10-B776-4B5E-8ECE-ABF86F24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1"/>
                </a:solidFill>
              </a:rPr>
              <a:t>Capstone project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D9B50-516B-446B-AC87-FA01EBC11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/>
                </a:solidFill>
              </a:rPr>
              <a:t>- By Lakshmi Sathiraju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735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FE83-8CB8-4142-9BF6-490744B4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r>
              <a:rPr lang="en-IN" dirty="0"/>
              <a:t>Capstone Project – Rent a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15B5-C5A5-4E53-9470-7B170F0BA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2" y="1518082"/>
            <a:ext cx="9215352" cy="473031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Business Problem:</a:t>
            </a:r>
            <a:endParaRPr lang="en-IN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Mr. John trying to rent a House in </a:t>
            </a:r>
            <a:r>
              <a:rPr lang="en-IN" b="1" dirty="0">
                <a:sym typeface="Wingdings" panose="05000000000000000000" pitchFamily="2" charset="2"/>
              </a:rPr>
              <a:t>Bengaluru, India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Has some preferred locations in his mind.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He has some requirements to be met in his preferred locations, to rent a house.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Not sure where to rent a house !!!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A33EE-302B-46E0-880F-7E786B2E1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4917" y="3950563"/>
            <a:ext cx="2201662" cy="171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7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C7A0-9D1B-41B1-8BC9-F95CCF50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7810"/>
          </a:xfrm>
        </p:spPr>
        <p:txBody>
          <a:bodyPr/>
          <a:lstStyle/>
          <a:p>
            <a:r>
              <a:rPr lang="en-IN" dirty="0"/>
              <a:t>Capstone Project – Rent a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7E3B-C9B3-404C-A6CC-0510439F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36" y="1553592"/>
            <a:ext cx="9490228" cy="469480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Can we use Data Science Methodologies to help Mr. John find his dream location ?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EB51C-EDFC-4C30-B72C-BE3708639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28" y="2489862"/>
            <a:ext cx="43338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9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3044-557D-42CA-B76D-4316E844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1076"/>
          </a:xfrm>
        </p:spPr>
        <p:txBody>
          <a:bodyPr/>
          <a:lstStyle/>
          <a:p>
            <a:r>
              <a:rPr lang="en-IN" dirty="0"/>
              <a:t>Capstone Project – Rent a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8ABD-456B-4C6D-AC14-8E8E0576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0" y="1393794"/>
            <a:ext cx="9250863" cy="516680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Science has the capability to: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Collect and Process the Locations, Neighbourhoods and Venues data.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Find the right neighbourhoods in user’s preferred locations.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Make sure that all the user requirements are satisfied.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Demonstrate the RESULTS to the user with Graphical images and Maps.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Suggest the </a:t>
            </a:r>
            <a:r>
              <a:rPr lang="en-IN" b="1" u="sng" dirty="0">
                <a:sym typeface="Wingdings" panose="05000000000000000000" pitchFamily="2" charset="2"/>
              </a:rPr>
              <a:t>best choice</a:t>
            </a:r>
            <a:r>
              <a:rPr lang="en-IN" dirty="0">
                <a:sym typeface="Wingdings" panose="05000000000000000000" pitchFamily="2" charset="2"/>
              </a:rPr>
              <a:t> to rent a house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79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902A-A3F2-45D5-9B5E-D29C0DDB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3321"/>
          </a:xfrm>
        </p:spPr>
        <p:txBody>
          <a:bodyPr/>
          <a:lstStyle/>
          <a:p>
            <a:r>
              <a:rPr lang="en-IN" dirty="0"/>
              <a:t>Capstone Project – Rent a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E6AC5-3264-41E4-A896-6299A479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80" y="1447060"/>
            <a:ext cx="9206474" cy="48013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u="sng" dirty="0"/>
              <a:t>Tools and Capabilities of Python and Data Science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Foursquare API – Location Based Service.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Folium – Leaflet Maps.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Pandas – Data Manipulation and 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err="1"/>
              <a:t>Numpy</a:t>
            </a:r>
            <a:r>
              <a:rPr lang="en-IN" sz="2400" dirty="0"/>
              <a:t> – Scientific Computing and Mathematics.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Matplotlib – Plotting Library.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Algorithms – To arrive at the right conclusion.</a:t>
            </a:r>
          </a:p>
        </p:txBody>
      </p:sp>
    </p:spTree>
    <p:extLst>
      <p:ext uri="{BB962C8B-B14F-4D97-AF65-F5344CB8AC3E}">
        <p14:creationId xmlns:p14="http://schemas.microsoft.com/office/powerpoint/2010/main" val="159219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91A2-94E1-4987-AB00-2BE74451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2199"/>
          </a:xfrm>
        </p:spPr>
        <p:txBody>
          <a:bodyPr/>
          <a:lstStyle/>
          <a:p>
            <a:r>
              <a:rPr lang="en-IN" dirty="0"/>
              <a:t>Capstone Project – Rent a House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FBAB09-77B7-42E6-837E-3AEC68AB00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166152"/>
            <a:ext cx="5548543" cy="3878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1B0605-93D6-4001-B7A3-89A30F14A16E}"/>
              </a:ext>
            </a:extLst>
          </p:cNvPr>
          <p:cNvSpPr txBox="1"/>
          <p:nvPr/>
        </p:nvSpPr>
        <p:spPr>
          <a:xfrm>
            <a:off x="878889" y="1384917"/>
            <a:ext cx="50513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How to Suggest the best location to rent out ?</a:t>
            </a:r>
          </a:p>
          <a:p>
            <a:pPr marL="342900" indent="-342900">
              <a:buAutoNum type="arabicParenR"/>
            </a:pPr>
            <a:r>
              <a:rPr lang="en-IN" dirty="0"/>
              <a:t>Get the Latitudes and Longitudes of preferred locations, which are:</a:t>
            </a:r>
          </a:p>
          <a:p>
            <a:pPr marL="800100" lvl="1" indent="-342900">
              <a:buAutoNum type="arabicParenR"/>
            </a:pPr>
            <a:r>
              <a:rPr lang="en-IN" dirty="0"/>
              <a:t>Yelahanka</a:t>
            </a:r>
          </a:p>
          <a:p>
            <a:pPr marL="800100" lvl="1" indent="-342900">
              <a:buAutoNum type="arabicParenR"/>
            </a:pPr>
            <a:r>
              <a:rPr lang="en-IN" dirty="0"/>
              <a:t>Hebbal</a:t>
            </a:r>
          </a:p>
          <a:p>
            <a:pPr marL="800100" lvl="1" indent="-342900">
              <a:buAutoNum type="arabicParenR"/>
            </a:pPr>
            <a:r>
              <a:rPr lang="en-IN" dirty="0"/>
              <a:t>Banashankari</a:t>
            </a:r>
          </a:p>
          <a:p>
            <a:pPr marL="800100" lvl="1" indent="-342900">
              <a:buAutoNum type="arabicParenR"/>
            </a:pPr>
            <a:r>
              <a:rPr lang="en-IN" dirty="0"/>
              <a:t>Whitefield</a:t>
            </a:r>
          </a:p>
          <a:p>
            <a:pPr marL="342900" indent="-342900">
              <a:buAutoNum type="arabicParenR"/>
            </a:pPr>
            <a:r>
              <a:rPr lang="en-IN" dirty="0"/>
              <a:t>Get the neighbourhoods of these locations.</a:t>
            </a:r>
          </a:p>
          <a:p>
            <a:pPr marL="342900" indent="-342900">
              <a:buAutoNum type="arabicParenR"/>
            </a:pPr>
            <a:r>
              <a:rPr lang="en-IN" dirty="0"/>
              <a:t>Get the nearby Venues and their Categories.</a:t>
            </a:r>
          </a:p>
          <a:p>
            <a:pPr marL="342900" indent="-342900">
              <a:buAutoNum type="arabicParenR"/>
            </a:pPr>
            <a:r>
              <a:rPr lang="en-IN" dirty="0"/>
              <a:t>Filter out any unwanted Venue, which user is not looking for.</a:t>
            </a:r>
          </a:p>
          <a:p>
            <a:pPr marL="342900" indent="-342900">
              <a:buFontTx/>
              <a:buAutoNum type="arabicParenR"/>
            </a:pPr>
            <a:r>
              <a:rPr lang="en-IN" dirty="0"/>
              <a:t>Plot them on a Map for Visualization.</a:t>
            </a:r>
          </a:p>
          <a:p>
            <a:pPr marL="342900" indent="-342900">
              <a:buAutoNum type="arabicParenR"/>
            </a:pPr>
            <a:r>
              <a:rPr lang="en-IN" dirty="0"/>
              <a:t>Make sure that all the preferences of the user has satisfied.</a:t>
            </a:r>
          </a:p>
          <a:p>
            <a:pPr marL="342900" indent="-342900">
              <a:buAutoNum type="arabicParenR"/>
            </a:pPr>
            <a:r>
              <a:rPr lang="en-IN" dirty="0"/>
              <a:t>Suggest the </a:t>
            </a:r>
            <a:r>
              <a:rPr lang="en-IN" b="1" dirty="0"/>
              <a:t>best</a:t>
            </a:r>
            <a:r>
              <a:rPr lang="en-IN" dirty="0"/>
              <a:t> Location to Rent !!</a:t>
            </a:r>
          </a:p>
          <a:p>
            <a:endParaRPr lang="en-IN" dirty="0"/>
          </a:p>
          <a:p>
            <a:pPr marL="342900" indent="-34290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50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02F5-F1EC-43AC-93CB-5A7D35E8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7810"/>
          </a:xfrm>
        </p:spPr>
        <p:txBody>
          <a:bodyPr/>
          <a:lstStyle/>
          <a:p>
            <a:r>
              <a:rPr lang="en-IN" dirty="0"/>
              <a:t>Capstone Project – Rent a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678DE-563F-45EF-9669-5CB162154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6" y="1340528"/>
            <a:ext cx="9197597" cy="4907871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Conclusion:</a:t>
            </a:r>
          </a:p>
          <a:p>
            <a:pPr marL="0" indent="0">
              <a:buNone/>
            </a:pPr>
            <a:r>
              <a:rPr lang="en-IN" dirty="0"/>
              <a:t>Rent a House in “Hebbal” as it has all the preferences, which user is looking for !!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/>
              <a:t>Result: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sz="2800" dirty="0"/>
              <a:t>Happy users !!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EC400-007E-4DC3-838D-8D281F34A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34034" y="4565548"/>
            <a:ext cx="2565646" cy="1682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4BA042-EBD1-4A02-93C3-9CE57D21D54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79829" y="2399293"/>
            <a:ext cx="5674057" cy="16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0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319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Capstone project</vt:lpstr>
      <vt:lpstr>Capstone Project – Rent a House</vt:lpstr>
      <vt:lpstr>Capstone Project – Rent a House</vt:lpstr>
      <vt:lpstr>Capstone Project – Rent a House</vt:lpstr>
      <vt:lpstr>Capstone Project – Rent a House</vt:lpstr>
      <vt:lpstr>Capstone Project – Rent a House</vt:lpstr>
      <vt:lpstr>Capstone Project – Rent a 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Venkat Vakkalanka</dc:creator>
  <cp:lastModifiedBy>Venkat Vakkalanka</cp:lastModifiedBy>
  <cp:revision>20</cp:revision>
  <dcterms:created xsi:type="dcterms:W3CDTF">2019-07-04T08:51:25Z</dcterms:created>
  <dcterms:modified xsi:type="dcterms:W3CDTF">2019-07-04T09:24:29Z</dcterms:modified>
</cp:coreProperties>
</file>