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24A9-47F3-4142-990E-72DEC4B37D4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702E-22F7-4209-A00D-8D892DE5E5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4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A702E-22F7-4209-A00D-8D892DE5E51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1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Battery Reading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Latency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Latency vs Packet Loss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Mesh-Node Battery Health Distribution 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46B1-ACFE-48C8-8EAA-F3F0B2AF1E24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17-5E68-408E-9391-2822F4BC3C71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FD1B-B0A7-4220-8E0F-0CF7DEFC6652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F184-9CE2-4BE0-A29F-5D8C0587C0CB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9833-0612-48E5-BEC3-8D909E6E0769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06D-EC87-4160-9BCD-A1308ECB2FC2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F044-9C6E-4855-B9A6-7A02C0E59DCC}" type="datetime1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B8CD-9C8A-43A2-94CF-8ACF7052A6B1}" type="datetime1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9321-F830-4D22-A179-764620F38046}" type="datetime1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3C6-5F96-45D3-99F6-E4EFE7B86085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5B1D-2190-4DF0-81E8-3E95BE9AF101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P-Koncepts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8F7C-271F-4B6D-8CA4-9AEB067EDCBE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 P-Koncepts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731e074-fc41-4e52-8951-85281867cab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731e074-fc41-4e52-8951-85281867cab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731e074-fc41-4e52-8951-85281867cab2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731e074-fc41-4e52-8951-85281867cab2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MarineMesh Performance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Report (Mar 10-12, 2024)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17B65E-9B07-5D94-5129-06C4E48DA7B6}"/>
              </a:ext>
            </a:extLst>
          </p:cNvPr>
          <p:cNvSpPr txBox="1"/>
          <p:nvPr/>
        </p:nvSpPr>
        <p:spPr>
          <a:xfrm>
            <a:off x="923544" y="5097294"/>
            <a:ext cx="3216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Prepared for: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P-Koncepts Management 2 &amp; 3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MarineMesh Stakeholders</a:t>
            </a:r>
          </a:p>
          <a:p>
            <a:endParaRPr lang="en-IN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F3CF9-79CF-35F5-D9B3-761E9FE9D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8456" y="244910"/>
            <a:ext cx="840632" cy="5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actionButton ,gauge ,Average Battery Reading ,slicer ,slicer ,textbox ,Average Latenc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atency vs Packet Loss 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Geo-Nodes Map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 Healing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pivotTable ,Mesh-Node Battery Health Distribution (%)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B744-7440-082B-9899-C3A33173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4C0A-5ECA-6E2C-C36E-CE88FF2D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MarineMind Mesh – 10-12 Mar 2024</a:t>
            </a:r>
            <a:endParaRPr lang="en-US" sz="2000" dirty="0"/>
          </a:p>
          <a:p>
            <a:r>
              <a:rPr lang="en-US" sz="2000" dirty="0"/>
              <a:t>The network held </a:t>
            </a:r>
            <a:r>
              <a:rPr lang="en-US" sz="2000" b="1" dirty="0"/>
              <a:t>98 % uptime</a:t>
            </a:r>
            <a:r>
              <a:rPr lang="en-US" sz="2000" dirty="0"/>
              <a:t> with average latency </a:t>
            </a:r>
            <a:r>
              <a:rPr lang="en-US" sz="2000" b="1" dirty="0"/>
              <a:t>112 </a:t>
            </a:r>
            <a:r>
              <a:rPr lang="en-US" sz="2000" b="1" dirty="0" err="1"/>
              <a:t>ms</a:t>
            </a:r>
            <a:r>
              <a:rPr lang="en-US" sz="2000" dirty="0" err="1"/>
              <a:t>.</a:t>
            </a:r>
            <a:endParaRPr lang="en-US" sz="2000" dirty="0"/>
          </a:p>
          <a:p>
            <a:r>
              <a:rPr lang="en-US" sz="2000" dirty="0"/>
              <a:t>Only </a:t>
            </a:r>
            <a:r>
              <a:rPr lang="en-US" sz="2000" b="1" dirty="0"/>
              <a:t>9 %</a:t>
            </a:r>
            <a:r>
              <a:rPr lang="en-US" sz="2000" dirty="0"/>
              <a:t> of traffic periods breached the 5 % packet-loss limit.</a:t>
            </a:r>
          </a:p>
          <a:p>
            <a:r>
              <a:rPr lang="en-US" sz="2000" b="1" dirty="0"/>
              <a:t>Node MM-04</a:t>
            </a:r>
            <a:r>
              <a:rPr lang="en-US" sz="2000" dirty="0"/>
              <a:t> saw the one notable event: latency spike to </a:t>
            </a:r>
            <a:r>
              <a:rPr lang="en-US" sz="2000" b="1" dirty="0"/>
              <a:t>340 </a:t>
            </a:r>
            <a:r>
              <a:rPr lang="en-US" sz="2000" b="1" dirty="0" err="1"/>
              <a:t>ms</a:t>
            </a:r>
            <a:r>
              <a:rPr lang="en-US" sz="2000" dirty="0"/>
              <a:t> and signal dip to </a:t>
            </a:r>
            <a:r>
              <a:rPr lang="en-US" sz="2000" b="1" dirty="0"/>
              <a:t>66 dBm</a:t>
            </a:r>
            <a:r>
              <a:rPr lang="en-US" sz="2000" dirty="0"/>
              <a:t>; the mesh’s self-heal recovered the packets in under 3 h.</a:t>
            </a:r>
          </a:p>
          <a:p>
            <a:r>
              <a:rPr lang="en-US" sz="2000" dirty="0"/>
              <a:t>Power status: </a:t>
            </a:r>
            <a:r>
              <a:rPr lang="en-US" sz="2000" b="1" dirty="0"/>
              <a:t>82 %</a:t>
            </a:r>
            <a:r>
              <a:rPr lang="en-US" sz="2000" dirty="0"/>
              <a:t> of devices remain above 40 % battery; MM-04 and MM-07 flagged for recharge.</a:t>
            </a:r>
          </a:p>
          <a:p>
            <a:pPr marL="0" indent="0">
              <a:buNone/>
            </a:pPr>
            <a:r>
              <a:rPr lang="en-US" sz="2000" b="1" dirty="0"/>
              <a:t>Next actions</a:t>
            </a:r>
            <a:endParaRPr lang="en-US" sz="2000" dirty="0"/>
          </a:p>
          <a:p>
            <a:r>
              <a:rPr lang="en-US" sz="2000" dirty="0"/>
              <a:t>Replace solar pack on MM-04 within 5 days.</a:t>
            </a:r>
          </a:p>
          <a:p>
            <a:r>
              <a:rPr lang="en-US" sz="2000" dirty="0"/>
              <a:t>Review nightly satellite congestion (23:00-02:00 UTC).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9385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211</Words>
  <Application>Microsoft Office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Custom Design</vt:lpstr>
      <vt:lpstr>MarineMesh Performance Report (Mar 10-12, 2024)</vt:lpstr>
      <vt:lpstr>Network Overview</vt:lpstr>
      <vt:lpstr>Geo-Nodes Map</vt:lpstr>
      <vt:lpstr>Self Healing Analytics</vt:lpstr>
      <vt:lpstr>Alerts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Deva N</cp:lastModifiedBy>
  <cp:revision>11</cp:revision>
  <dcterms:created xsi:type="dcterms:W3CDTF">2016-09-04T11:54:55Z</dcterms:created>
  <dcterms:modified xsi:type="dcterms:W3CDTF">2025-07-10T05:51:09Z</dcterms:modified>
</cp:coreProperties>
</file>