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2E391-4AB6-82BE-B2CC-9BC380C698D7}" v="10" dt="2024-08-20T11:34:16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6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43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4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8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5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7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E64D5A-0281-4C68-B39F-9541989E5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47" y="799528"/>
            <a:ext cx="8413670" cy="2736390"/>
          </a:xfrm>
        </p:spPr>
        <p:txBody>
          <a:bodyPr anchor="ctr">
            <a:normAutofit fontScale="90000"/>
          </a:bodyPr>
          <a:lstStyle/>
          <a:p>
            <a:r>
              <a:rPr lang="en-US" sz="8000" dirty="0"/>
              <a:t>Lending Case Study</a:t>
            </a:r>
            <a:br>
              <a:rPr lang="en-US" sz="8000" dirty="0"/>
            </a:br>
            <a:endParaRPr lang="en-US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0288" y="4252867"/>
            <a:ext cx="4853017" cy="1949813"/>
          </a:xfrm>
        </p:spPr>
        <p:txBody>
          <a:bodyPr anchor="t">
            <a:normAutofit/>
          </a:bodyPr>
          <a:lstStyle/>
          <a:p>
            <a:pPr algn="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9A8E91-0028-41F1-AD09-55C3F5999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0999E2-DBA5-45C2-9FA5-8925EF80D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BB2C7-C4A2-4DDF-8B0F-AAA41053F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LevelVTI</vt:lpstr>
      <vt:lpstr>Lending Case Study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</cp:revision>
  <dcterms:created xsi:type="dcterms:W3CDTF">2024-08-20T11:18:05Z</dcterms:created>
  <dcterms:modified xsi:type="dcterms:W3CDTF">2024-08-20T12:31:04Z</dcterms:modified>
</cp:coreProperties>
</file>