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4"/>
  </p:sldMasterIdLst>
  <p:notesMasterIdLst>
    <p:notesMasterId r:id="rId17"/>
  </p:notesMasterIdLst>
  <p:sldIdLst>
    <p:sldId id="256" r:id="rId5"/>
    <p:sldId id="257" r:id="rId6"/>
    <p:sldId id="269" r:id="rId7"/>
    <p:sldId id="258" r:id="rId8"/>
    <p:sldId id="268" r:id="rId9"/>
    <p:sldId id="260" r:id="rId10"/>
    <p:sldId id="261" r:id="rId11"/>
    <p:sldId id="262" r:id="rId12"/>
    <p:sldId id="264" r:id="rId13"/>
    <p:sldId id="265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107BD-2C81-43C2-A76A-F4FDE033556E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4264598-E0DF-4D4F-B1F1-0BA9E8971F75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Signatures and dates are legally required in many medical forms.</a:t>
          </a:r>
        </a:p>
      </dgm:t>
    </dgm:pt>
    <dgm:pt modelId="{44F4A93C-38CC-4C71-80BB-C7988395C2F8}" type="parTrans" cxnId="{8FA073EE-F62A-4CAA-ADE1-C3D363F655D3}">
      <dgm:prSet/>
      <dgm:spPr/>
      <dgm:t>
        <a:bodyPr/>
        <a:lstStyle/>
        <a:p>
          <a:endParaRPr lang="en-US"/>
        </a:p>
      </dgm:t>
    </dgm:pt>
    <dgm:pt modelId="{AB387700-7505-4136-BFA2-ED3FF5BE6356}" type="sibTrans" cxnId="{8FA073EE-F62A-4CAA-ADE1-C3D363F655D3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68AEAB6-6F53-4731-8D49-DD6A74334045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Digital pads mimic paper, making the experience intuitive and natural.</a:t>
          </a:r>
        </a:p>
      </dgm:t>
    </dgm:pt>
    <dgm:pt modelId="{71A32860-F9D8-4A3C-B8F7-58F8BF2864AE}" type="parTrans" cxnId="{5804E6FA-0A69-4244-9F0B-3CE69E665557}">
      <dgm:prSet/>
      <dgm:spPr/>
      <dgm:t>
        <a:bodyPr/>
        <a:lstStyle/>
        <a:p>
          <a:endParaRPr lang="en-US"/>
        </a:p>
      </dgm:t>
    </dgm:pt>
    <dgm:pt modelId="{48924FEE-F6B7-411E-BC5E-A3B80CEE6680}" type="sibTrans" cxnId="{5804E6FA-0A69-4244-9F0B-3CE69E66555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585152F-DB07-479F-BAE3-50FA05ABF5C8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Patients, especially elderly, feel more comfortable writing than typing.</a:t>
          </a:r>
        </a:p>
      </dgm:t>
    </dgm:pt>
    <dgm:pt modelId="{3B115966-6104-4BC6-9AF3-7579087D2C20}" type="parTrans" cxnId="{ACC073C8-C961-4939-B1FE-AEED9638182E}">
      <dgm:prSet/>
      <dgm:spPr/>
      <dgm:t>
        <a:bodyPr/>
        <a:lstStyle/>
        <a:p>
          <a:endParaRPr lang="en-US"/>
        </a:p>
      </dgm:t>
    </dgm:pt>
    <dgm:pt modelId="{416F99F6-138B-486B-9799-E759622DFFDE}" type="sibTrans" cxnId="{ACC073C8-C961-4939-B1FE-AEED9638182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D5F3DBD-21D6-429F-9E51-B2EFC9B40D36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Hybrid systems store handwriting digitally, but don’t interpret it — your system fills that gap.</a:t>
          </a:r>
        </a:p>
      </dgm:t>
    </dgm:pt>
    <dgm:pt modelId="{1AF40737-24FA-4EE5-B9B2-66623048EE3C}" type="parTrans" cxnId="{7EF6DCFC-2C18-4BEE-8968-EFE0C28AC9A5}">
      <dgm:prSet/>
      <dgm:spPr/>
      <dgm:t>
        <a:bodyPr/>
        <a:lstStyle/>
        <a:p>
          <a:endParaRPr lang="en-US"/>
        </a:p>
      </dgm:t>
    </dgm:pt>
    <dgm:pt modelId="{2A28AD08-0C8A-43A7-B941-83445B35CCCE}" type="sibTrans" cxnId="{7EF6DCFC-2C18-4BEE-8968-EFE0C28AC9A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B98476D4-47C9-48D0-943E-F21371BF4FAB}" type="pres">
      <dgm:prSet presAssocID="{BD5107BD-2C81-43C2-A76A-F4FDE033556E}" presName="Name0" presStyleCnt="0">
        <dgm:presLayoutVars>
          <dgm:animLvl val="lvl"/>
          <dgm:resizeHandles val="exact"/>
        </dgm:presLayoutVars>
      </dgm:prSet>
      <dgm:spPr/>
    </dgm:pt>
    <dgm:pt modelId="{C798DD64-CA05-4C6B-9C1C-C5FCBB20F608}" type="pres">
      <dgm:prSet presAssocID="{44264598-E0DF-4D4F-B1F1-0BA9E8971F75}" presName="compositeNode" presStyleCnt="0">
        <dgm:presLayoutVars>
          <dgm:bulletEnabled val="1"/>
        </dgm:presLayoutVars>
      </dgm:prSet>
      <dgm:spPr/>
    </dgm:pt>
    <dgm:pt modelId="{FE155F4B-B027-42FF-869B-3CBDB30ED21B}" type="pres">
      <dgm:prSet presAssocID="{44264598-E0DF-4D4F-B1F1-0BA9E8971F75}" presName="bgRect" presStyleLbl="alignNode1" presStyleIdx="0" presStyleCnt="4"/>
      <dgm:spPr/>
    </dgm:pt>
    <dgm:pt modelId="{26A87AEF-AC68-453A-9091-E6DA0EA5ABAC}" type="pres">
      <dgm:prSet presAssocID="{AB387700-7505-4136-BFA2-ED3FF5BE635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F2F5D97-BF50-43E1-9601-9E5D2CF25E3B}" type="pres">
      <dgm:prSet presAssocID="{44264598-E0DF-4D4F-B1F1-0BA9E8971F75}" presName="nodeRect" presStyleLbl="alignNode1" presStyleIdx="0" presStyleCnt="4">
        <dgm:presLayoutVars>
          <dgm:bulletEnabled val="1"/>
        </dgm:presLayoutVars>
      </dgm:prSet>
      <dgm:spPr/>
    </dgm:pt>
    <dgm:pt modelId="{F2649D1A-9ED4-4429-8BAC-98AB159A6F8B}" type="pres">
      <dgm:prSet presAssocID="{AB387700-7505-4136-BFA2-ED3FF5BE6356}" presName="sibTrans" presStyleCnt="0"/>
      <dgm:spPr/>
    </dgm:pt>
    <dgm:pt modelId="{5B6E2808-1908-454C-B690-36CE069512AE}" type="pres">
      <dgm:prSet presAssocID="{A68AEAB6-6F53-4731-8D49-DD6A74334045}" presName="compositeNode" presStyleCnt="0">
        <dgm:presLayoutVars>
          <dgm:bulletEnabled val="1"/>
        </dgm:presLayoutVars>
      </dgm:prSet>
      <dgm:spPr/>
    </dgm:pt>
    <dgm:pt modelId="{E3C63F90-34AD-483F-AA0E-99FD3B830193}" type="pres">
      <dgm:prSet presAssocID="{A68AEAB6-6F53-4731-8D49-DD6A74334045}" presName="bgRect" presStyleLbl="alignNode1" presStyleIdx="1" presStyleCnt="4"/>
      <dgm:spPr/>
    </dgm:pt>
    <dgm:pt modelId="{35A0F515-82E2-471F-90EC-E5C89113A6E8}" type="pres">
      <dgm:prSet presAssocID="{48924FEE-F6B7-411E-BC5E-A3B80CEE668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CA5923F-E2F3-43CA-8D8B-14CC953DF642}" type="pres">
      <dgm:prSet presAssocID="{A68AEAB6-6F53-4731-8D49-DD6A74334045}" presName="nodeRect" presStyleLbl="alignNode1" presStyleIdx="1" presStyleCnt="4">
        <dgm:presLayoutVars>
          <dgm:bulletEnabled val="1"/>
        </dgm:presLayoutVars>
      </dgm:prSet>
      <dgm:spPr/>
    </dgm:pt>
    <dgm:pt modelId="{61A4231D-45F7-4C09-9292-36CE7AFF1B2E}" type="pres">
      <dgm:prSet presAssocID="{48924FEE-F6B7-411E-BC5E-A3B80CEE6680}" presName="sibTrans" presStyleCnt="0"/>
      <dgm:spPr/>
    </dgm:pt>
    <dgm:pt modelId="{0E854872-0086-476A-AE1C-42BB42C0EC99}" type="pres">
      <dgm:prSet presAssocID="{C585152F-DB07-479F-BAE3-50FA05ABF5C8}" presName="compositeNode" presStyleCnt="0">
        <dgm:presLayoutVars>
          <dgm:bulletEnabled val="1"/>
        </dgm:presLayoutVars>
      </dgm:prSet>
      <dgm:spPr/>
    </dgm:pt>
    <dgm:pt modelId="{BC642B92-D08D-45AA-A8CB-02FDB836E265}" type="pres">
      <dgm:prSet presAssocID="{C585152F-DB07-479F-BAE3-50FA05ABF5C8}" presName="bgRect" presStyleLbl="alignNode1" presStyleIdx="2" presStyleCnt="4"/>
      <dgm:spPr/>
    </dgm:pt>
    <dgm:pt modelId="{13372A67-2DB5-45C5-BE5A-9F5FEEDC977A}" type="pres">
      <dgm:prSet presAssocID="{416F99F6-138B-486B-9799-E759622DFFD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3126A775-94FD-41DE-9A1A-60FEDAF34DD7}" type="pres">
      <dgm:prSet presAssocID="{C585152F-DB07-479F-BAE3-50FA05ABF5C8}" presName="nodeRect" presStyleLbl="alignNode1" presStyleIdx="2" presStyleCnt="4">
        <dgm:presLayoutVars>
          <dgm:bulletEnabled val="1"/>
        </dgm:presLayoutVars>
      </dgm:prSet>
      <dgm:spPr/>
    </dgm:pt>
    <dgm:pt modelId="{B2178E28-59DB-40FE-8959-E60D3E611299}" type="pres">
      <dgm:prSet presAssocID="{416F99F6-138B-486B-9799-E759622DFFDE}" presName="sibTrans" presStyleCnt="0"/>
      <dgm:spPr/>
    </dgm:pt>
    <dgm:pt modelId="{03E39831-FBA1-4754-9205-00B6ED6269C6}" type="pres">
      <dgm:prSet presAssocID="{ED5F3DBD-21D6-429F-9E51-B2EFC9B40D36}" presName="compositeNode" presStyleCnt="0">
        <dgm:presLayoutVars>
          <dgm:bulletEnabled val="1"/>
        </dgm:presLayoutVars>
      </dgm:prSet>
      <dgm:spPr/>
    </dgm:pt>
    <dgm:pt modelId="{831E2BDB-5B99-4C61-9212-779A0A3F1C67}" type="pres">
      <dgm:prSet presAssocID="{ED5F3DBD-21D6-429F-9E51-B2EFC9B40D36}" presName="bgRect" presStyleLbl="alignNode1" presStyleIdx="3" presStyleCnt="4" custLinFactNeighborX="-13" custLinFactNeighborY="376"/>
      <dgm:spPr/>
    </dgm:pt>
    <dgm:pt modelId="{D21C9582-1A35-4E19-99DC-D2E7D781798C}" type="pres">
      <dgm:prSet presAssocID="{2A28AD08-0C8A-43A7-B941-83445B35CCC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5CE0D50-5C32-471C-B86E-C5BC14B14EDD}" type="pres">
      <dgm:prSet presAssocID="{ED5F3DBD-21D6-429F-9E51-B2EFC9B40D36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9CF1F29-6041-455E-A1A0-5166CFD9B515}" type="presOf" srcId="{BD5107BD-2C81-43C2-A76A-F4FDE033556E}" destId="{B98476D4-47C9-48D0-943E-F21371BF4FAB}" srcOrd="0" destOrd="0" presId="urn:microsoft.com/office/officeart/2016/7/layout/LinearBlockProcessNumbered"/>
    <dgm:cxn modelId="{BA008756-C627-4908-A3EF-5027113B7794}" type="presOf" srcId="{48924FEE-F6B7-411E-BC5E-A3B80CEE6680}" destId="{35A0F515-82E2-471F-90EC-E5C89113A6E8}" srcOrd="0" destOrd="0" presId="urn:microsoft.com/office/officeart/2016/7/layout/LinearBlockProcessNumbered"/>
    <dgm:cxn modelId="{D2C61778-743B-45C6-BA7B-AC1A57F5F048}" type="presOf" srcId="{C585152F-DB07-479F-BAE3-50FA05ABF5C8}" destId="{3126A775-94FD-41DE-9A1A-60FEDAF34DD7}" srcOrd="1" destOrd="0" presId="urn:microsoft.com/office/officeart/2016/7/layout/LinearBlockProcessNumbered"/>
    <dgm:cxn modelId="{EE7EF758-363E-4337-A848-9A1F67122D4F}" type="presOf" srcId="{ED5F3DBD-21D6-429F-9E51-B2EFC9B40D36}" destId="{831E2BDB-5B99-4C61-9212-779A0A3F1C67}" srcOrd="0" destOrd="0" presId="urn:microsoft.com/office/officeart/2016/7/layout/LinearBlockProcessNumbered"/>
    <dgm:cxn modelId="{B1D06996-95E1-4F2D-9ED7-2B2FB47EBA59}" type="presOf" srcId="{44264598-E0DF-4D4F-B1F1-0BA9E8971F75}" destId="{0F2F5D97-BF50-43E1-9601-9E5D2CF25E3B}" srcOrd="1" destOrd="0" presId="urn:microsoft.com/office/officeart/2016/7/layout/LinearBlockProcessNumbered"/>
    <dgm:cxn modelId="{B6A70A9A-79A6-45C1-9104-1891F13FB7C3}" type="presOf" srcId="{A68AEAB6-6F53-4731-8D49-DD6A74334045}" destId="{2CA5923F-E2F3-43CA-8D8B-14CC953DF642}" srcOrd="1" destOrd="0" presId="urn:microsoft.com/office/officeart/2016/7/layout/LinearBlockProcessNumbered"/>
    <dgm:cxn modelId="{281EAEAF-D871-4C10-B971-4B2F662AC207}" type="presOf" srcId="{416F99F6-138B-486B-9799-E759622DFFDE}" destId="{13372A67-2DB5-45C5-BE5A-9F5FEEDC977A}" srcOrd="0" destOrd="0" presId="urn:microsoft.com/office/officeart/2016/7/layout/LinearBlockProcessNumbered"/>
    <dgm:cxn modelId="{A4FE19C3-C163-46A7-B23D-74F95DD5F421}" type="presOf" srcId="{44264598-E0DF-4D4F-B1F1-0BA9E8971F75}" destId="{FE155F4B-B027-42FF-869B-3CBDB30ED21B}" srcOrd="0" destOrd="0" presId="urn:microsoft.com/office/officeart/2016/7/layout/LinearBlockProcessNumbered"/>
    <dgm:cxn modelId="{ACC073C8-C961-4939-B1FE-AEED9638182E}" srcId="{BD5107BD-2C81-43C2-A76A-F4FDE033556E}" destId="{C585152F-DB07-479F-BAE3-50FA05ABF5C8}" srcOrd="2" destOrd="0" parTransId="{3B115966-6104-4BC6-9AF3-7579087D2C20}" sibTransId="{416F99F6-138B-486B-9799-E759622DFFDE}"/>
    <dgm:cxn modelId="{9175B7D2-4394-4BA3-B8C2-D0287E9702F8}" type="presOf" srcId="{C585152F-DB07-479F-BAE3-50FA05ABF5C8}" destId="{BC642B92-D08D-45AA-A8CB-02FDB836E265}" srcOrd="0" destOrd="0" presId="urn:microsoft.com/office/officeart/2016/7/layout/LinearBlockProcessNumbered"/>
    <dgm:cxn modelId="{1CE421D8-EA4D-46F4-8F7D-B3355233AD4F}" type="presOf" srcId="{AB387700-7505-4136-BFA2-ED3FF5BE6356}" destId="{26A87AEF-AC68-453A-9091-E6DA0EA5ABAC}" srcOrd="0" destOrd="0" presId="urn:microsoft.com/office/officeart/2016/7/layout/LinearBlockProcessNumbered"/>
    <dgm:cxn modelId="{BBDFB8E1-02A7-4A3C-8F67-A8C998E033A2}" type="presOf" srcId="{A68AEAB6-6F53-4731-8D49-DD6A74334045}" destId="{E3C63F90-34AD-483F-AA0E-99FD3B830193}" srcOrd="0" destOrd="0" presId="urn:microsoft.com/office/officeart/2016/7/layout/LinearBlockProcessNumbered"/>
    <dgm:cxn modelId="{8FA073EE-F62A-4CAA-ADE1-C3D363F655D3}" srcId="{BD5107BD-2C81-43C2-A76A-F4FDE033556E}" destId="{44264598-E0DF-4D4F-B1F1-0BA9E8971F75}" srcOrd="0" destOrd="0" parTransId="{44F4A93C-38CC-4C71-80BB-C7988395C2F8}" sibTransId="{AB387700-7505-4136-BFA2-ED3FF5BE6356}"/>
    <dgm:cxn modelId="{1D8D81F4-A3D9-4B25-A3BA-F9F862481092}" type="presOf" srcId="{ED5F3DBD-21D6-429F-9E51-B2EFC9B40D36}" destId="{25CE0D50-5C32-471C-B86E-C5BC14B14EDD}" srcOrd="1" destOrd="0" presId="urn:microsoft.com/office/officeart/2016/7/layout/LinearBlockProcessNumbered"/>
    <dgm:cxn modelId="{FB89E9F5-39B8-49A1-9209-E91B2F26A758}" type="presOf" srcId="{2A28AD08-0C8A-43A7-B941-83445B35CCCE}" destId="{D21C9582-1A35-4E19-99DC-D2E7D781798C}" srcOrd="0" destOrd="0" presId="urn:microsoft.com/office/officeart/2016/7/layout/LinearBlockProcessNumbered"/>
    <dgm:cxn modelId="{5804E6FA-0A69-4244-9F0B-3CE69E665557}" srcId="{BD5107BD-2C81-43C2-A76A-F4FDE033556E}" destId="{A68AEAB6-6F53-4731-8D49-DD6A74334045}" srcOrd="1" destOrd="0" parTransId="{71A32860-F9D8-4A3C-B8F7-58F8BF2864AE}" sibTransId="{48924FEE-F6B7-411E-BC5E-A3B80CEE6680}"/>
    <dgm:cxn modelId="{7EF6DCFC-2C18-4BEE-8968-EFE0C28AC9A5}" srcId="{BD5107BD-2C81-43C2-A76A-F4FDE033556E}" destId="{ED5F3DBD-21D6-429F-9E51-B2EFC9B40D36}" srcOrd="3" destOrd="0" parTransId="{1AF40737-24FA-4EE5-B9B2-66623048EE3C}" sibTransId="{2A28AD08-0C8A-43A7-B941-83445B35CCCE}"/>
    <dgm:cxn modelId="{9315E7E9-EF62-4093-8502-64F7CC98CE63}" type="presParOf" srcId="{B98476D4-47C9-48D0-943E-F21371BF4FAB}" destId="{C798DD64-CA05-4C6B-9C1C-C5FCBB20F608}" srcOrd="0" destOrd="0" presId="urn:microsoft.com/office/officeart/2016/7/layout/LinearBlockProcessNumbered"/>
    <dgm:cxn modelId="{0253C554-B129-4B95-8A90-6EC6EE5F66E3}" type="presParOf" srcId="{C798DD64-CA05-4C6B-9C1C-C5FCBB20F608}" destId="{FE155F4B-B027-42FF-869B-3CBDB30ED21B}" srcOrd="0" destOrd="0" presId="urn:microsoft.com/office/officeart/2016/7/layout/LinearBlockProcessNumbered"/>
    <dgm:cxn modelId="{7122E3AC-2DAB-4778-9EE1-270002F404EB}" type="presParOf" srcId="{C798DD64-CA05-4C6B-9C1C-C5FCBB20F608}" destId="{26A87AEF-AC68-453A-9091-E6DA0EA5ABAC}" srcOrd="1" destOrd="0" presId="urn:microsoft.com/office/officeart/2016/7/layout/LinearBlockProcessNumbered"/>
    <dgm:cxn modelId="{63AE79F7-96C7-4A6D-8CD4-FB23337C5F15}" type="presParOf" srcId="{C798DD64-CA05-4C6B-9C1C-C5FCBB20F608}" destId="{0F2F5D97-BF50-43E1-9601-9E5D2CF25E3B}" srcOrd="2" destOrd="0" presId="urn:microsoft.com/office/officeart/2016/7/layout/LinearBlockProcessNumbered"/>
    <dgm:cxn modelId="{AAE41067-BB2B-4689-8373-B72DA055ABCD}" type="presParOf" srcId="{B98476D4-47C9-48D0-943E-F21371BF4FAB}" destId="{F2649D1A-9ED4-4429-8BAC-98AB159A6F8B}" srcOrd="1" destOrd="0" presId="urn:microsoft.com/office/officeart/2016/7/layout/LinearBlockProcessNumbered"/>
    <dgm:cxn modelId="{599F9AC4-56A8-4B09-AD8F-5AC177144A87}" type="presParOf" srcId="{B98476D4-47C9-48D0-943E-F21371BF4FAB}" destId="{5B6E2808-1908-454C-B690-36CE069512AE}" srcOrd="2" destOrd="0" presId="urn:microsoft.com/office/officeart/2016/7/layout/LinearBlockProcessNumbered"/>
    <dgm:cxn modelId="{CECCE147-0D0D-4E26-83B1-35836FDAECBB}" type="presParOf" srcId="{5B6E2808-1908-454C-B690-36CE069512AE}" destId="{E3C63F90-34AD-483F-AA0E-99FD3B830193}" srcOrd="0" destOrd="0" presId="urn:microsoft.com/office/officeart/2016/7/layout/LinearBlockProcessNumbered"/>
    <dgm:cxn modelId="{C8898E4D-D366-42FC-B291-B820E651C460}" type="presParOf" srcId="{5B6E2808-1908-454C-B690-36CE069512AE}" destId="{35A0F515-82E2-471F-90EC-E5C89113A6E8}" srcOrd="1" destOrd="0" presId="urn:microsoft.com/office/officeart/2016/7/layout/LinearBlockProcessNumbered"/>
    <dgm:cxn modelId="{151CA61D-62FB-4193-B86B-5D23B07F34D9}" type="presParOf" srcId="{5B6E2808-1908-454C-B690-36CE069512AE}" destId="{2CA5923F-E2F3-43CA-8D8B-14CC953DF642}" srcOrd="2" destOrd="0" presId="urn:microsoft.com/office/officeart/2016/7/layout/LinearBlockProcessNumbered"/>
    <dgm:cxn modelId="{2D808564-D6AD-4C0B-AC13-B285168EF216}" type="presParOf" srcId="{B98476D4-47C9-48D0-943E-F21371BF4FAB}" destId="{61A4231D-45F7-4C09-9292-36CE7AFF1B2E}" srcOrd="3" destOrd="0" presId="urn:microsoft.com/office/officeart/2016/7/layout/LinearBlockProcessNumbered"/>
    <dgm:cxn modelId="{0630AD90-6139-4FAE-9C83-3FF1D2AF5D05}" type="presParOf" srcId="{B98476D4-47C9-48D0-943E-F21371BF4FAB}" destId="{0E854872-0086-476A-AE1C-42BB42C0EC99}" srcOrd="4" destOrd="0" presId="urn:microsoft.com/office/officeart/2016/7/layout/LinearBlockProcessNumbered"/>
    <dgm:cxn modelId="{662CD0A5-D436-4620-9733-FF8BA0A704A9}" type="presParOf" srcId="{0E854872-0086-476A-AE1C-42BB42C0EC99}" destId="{BC642B92-D08D-45AA-A8CB-02FDB836E265}" srcOrd="0" destOrd="0" presId="urn:microsoft.com/office/officeart/2016/7/layout/LinearBlockProcessNumbered"/>
    <dgm:cxn modelId="{FE635A54-DFD4-462E-8CB1-3C736D118EE8}" type="presParOf" srcId="{0E854872-0086-476A-AE1C-42BB42C0EC99}" destId="{13372A67-2DB5-45C5-BE5A-9F5FEEDC977A}" srcOrd="1" destOrd="0" presId="urn:microsoft.com/office/officeart/2016/7/layout/LinearBlockProcessNumbered"/>
    <dgm:cxn modelId="{2178EAF9-3C5B-4813-AF59-93CE9A6CA89D}" type="presParOf" srcId="{0E854872-0086-476A-AE1C-42BB42C0EC99}" destId="{3126A775-94FD-41DE-9A1A-60FEDAF34DD7}" srcOrd="2" destOrd="0" presId="urn:microsoft.com/office/officeart/2016/7/layout/LinearBlockProcessNumbered"/>
    <dgm:cxn modelId="{9C02C16A-02EA-4E08-911C-666436D53E46}" type="presParOf" srcId="{B98476D4-47C9-48D0-943E-F21371BF4FAB}" destId="{B2178E28-59DB-40FE-8959-E60D3E611299}" srcOrd="5" destOrd="0" presId="urn:microsoft.com/office/officeart/2016/7/layout/LinearBlockProcessNumbered"/>
    <dgm:cxn modelId="{CABFCCE3-A86A-496D-9089-740AF58B4AE8}" type="presParOf" srcId="{B98476D4-47C9-48D0-943E-F21371BF4FAB}" destId="{03E39831-FBA1-4754-9205-00B6ED6269C6}" srcOrd="6" destOrd="0" presId="urn:microsoft.com/office/officeart/2016/7/layout/LinearBlockProcessNumbered"/>
    <dgm:cxn modelId="{BECD190E-C4D8-45C0-81D0-ACD0F761A369}" type="presParOf" srcId="{03E39831-FBA1-4754-9205-00B6ED6269C6}" destId="{831E2BDB-5B99-4C61-9212-779A0A3F1C67}" srcOrd="0" destOrd="0" presId="urn:microsoft.com/office/officeart/2016/7/layout/LinearBlockProcessNumbered"/>
    <dgm:cxn modelId="{44A98503-D136-41E2-80F2-4F88753F7F97}" type="presParOf" srcId="{03E39831-FBA1-4754-9205-00B6ED6269C6}" destId="{D21C9582-1A35-4E19-99DC-D2E7D781798C}" srcOrd="1" destOrd="0" presId="urn:microsoft.com/office/officeart/2016/7/layout/LinearBlockProcessNumbered"/>
    <dgm:cxn modelId="{8670DF2E-D431-4097-A94D-A2D8A1AFF692}" type="presParOf" srcId="{03E39831-FBA1-4754-9205-00B6ED6269C6}" destId="{25CE0D50-5C32-471C-B86E-C5BC14B14E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841B7E-F396-4720-8CF7-92C0962D15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AE37B2-37AC-48AB-9F86-CC85A8F146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Segmenting entire handwritten date into individual digits</a:t>
          </a:r>
        </a:p>
      </dgm:t>
    </dgm:pt>
    <dgm:pt modelId="{44E95F26-BF62-412B-9D27-6D51C8391AA3}" type="parTrans" cxnId="{20667C84-E914-413A-B181-05670BF17AB2}">
      <dgm:prSet/>
      <dgm:spPr/>
      <dgm:t>
        <a:bodyPr/>
        <a:lstStyle/>
        <a:p>
          <a:endParaRPr lang="en-US"/>
        </a:p>
      </dgm:t>
    </dgm:pt>
    <dgm:pt modelId="{200692D5-39F0-4708-8AEA-2671DF93E79B}" type="sibTrans" cxnId="{20667C84-E914-413A-B181-05670BF17AB2}">
      <dgm:prSet/>
      <dgm:spPr/>
      <dgm:t>
        <a:bodyPr/>
        <a:lstStyle/>
        <a:p>
          <a:endParaRPr lang="en-US"/>
        </a:p>
      </dgm:t>
    </dgm:pt>
    <dgm:pt modelId="{8E991D9D-41B2-46C6-A95A-8B9047546A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Recognizing characters like slashes, hyphen (/,-)</a:t>
          </a:r>
        </a:p>
      </dgm:t>
    </dgm:pt>
    <dgm:pt modelId="{C9C73110-2BBB-4CC9-934B-F56D9CFCED85}" type="parTrans" cxnId="{D3C142C5-0AB3-4781-B5A2-281D7660C5B0}">
      <dgm:prSet/>
      <dgm:spPr/>
      <dgm:t>
        <a:bodyPr/>
        <a:lstStyle/>
        <a:p>
          <a:endParaRPr lang="en-US"/>
        </a:p>
      </dgm:t>
    </dgm:pt>
    <dgm:pt modelId="{B3003C7E-E517-4750-AA39-002CBA65EEFA}" type="sibTrans" cxnId="{D3C142C5-0AB3-4781-B5A2-281D7660C5B0}">
      <dgm:prSet/>
      <dgm:spPr/>
      <dgm:t>
        <a:bodyPr/>
        <a:lstStyle/>
        <a:p>
          <a:endParaRPr lang="en-US"/>
        </a:p>
      </dgm:t>
    </dgm:pt>
    <dgm:pt modelId="{3DA956EB-8C34-4CC8-A7EF-00FE128357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Date format can be different i.e., 03/29/2025, 3/29/25, 3-29-2025</a:t>
          </a:r>
        </a:p>
      </dgm:t>
    </dgm:pt>
    <dgm:pt modelId="{3C95A416-10C1-46C5-B3AA-869BEE03922A}" type="parTrans" cxnId="{544552AE-0727-4151-B259-90AF22E56B2F}">
      <dgm:prSet/>
      <dgm:spPr/>
      <dgm:t>
        <a:bodyPr/>
        <a:lstStyle/>
        <a:p>
          <a:endParaRPr lang="en-US"/>
        </a:p>
      </dgm:t>
    </dgm:pt>
    <dgm:pt modelId="{BE4A246D-4AA8-45F9-8F9C-959E58CCCF8D}" type="sibTrans" cxnId="{544552AE-0727-4151-B259-90AF22E56B2F}">
      <dgm:prSet/>
      <dgm:spPr/>
      <dgm:t>
        <a:bodyPr/>
        <a:lstStyle/>
        <a:p>
          <a:endParaRPr lang="en-US"/>
        </a:p>
      </dgm:t>
    </dgm:pt>
    <dgm:pt modelId="{FA9C2804-9B3D-438B-9407-C2043900283F}" type="pres">
      <dgm:prSet presAssocID="{50841B7E-F396-4720-8CF7-92C0962D15FA}" presName="root" presStyleCnt="0">
        <dgm:presLayoutVars>
          <dgm:dir/>
          <dgm:resizeHandles val="exact"/>
        </dgm:presLayoutVars>
      </dgm:prSet>
      <dgm:spPr/>
    </dgm:pt>
    <dgm:pt modelId="{FE36F70F-2D7B-459C-AF76-6431BC394EDF}" type="pres">
      <dgm:prSet presAssocID="{91AE37B2-37AC-48AB-9F86-CC85A8F14612}" presName="compNode" presStyleCnt="0"/>
      <dgm:spPr/>
    </dgm:pt>
    <dgm:pt modelId="{58734759-8C19-4B32-BB65-6011BF17B1D7}" type="pres">
      <dgm:prSet presAssocID="{91AE37B2-37AC-48AB-9F86-CC85A8F146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F6B7AC-86F6-46BD-9C4C-14555AF0BA0C}" type="pres">
      <dgm:prSet presAssocID="{91AE37B2-37AC-48AB-9F86-CC85A8F14612}" presName="spaceRect" presStyleCnt="0"/>
      <dgm:spPr/>
    </dgm:pt>
    <dgm:pt modelId="{62A23FDB-AFA8-4426-95F9-80B2129B344E}" type="pres">
      <dgm:prSet presAssocID="{91AE37B2-37AC-48AB-9F86-CC85A8F14612}" presName="textRect" presStyleLbl="revTx" presStyleIdx="0" presStyleCnt="3">
        <dgm:presLayoutVars>
          <dgm:chMax val="1"/>
          <dgm:chPref val="1"/>
        </dgm:presLayoutVars>
      </dgm:prSet>
      <dgm:spPr/>
    </dgm:pt>
    <dgm:pt modelId="{7CF7CBCD-153D-43C1-A5CC-E335B3C99F50}" type="pres">
      <dgm:prSet presAssocID="{200692D5-39F0-4708-8AEA-2671DF93E79B}" presName="sibTrans" presStyleCnt="0"/>
      <dgm:spPr/>
    </dgm:pt>
    <dgm:pt modelId="{32025EBB-321E-4E6D-9D6B-C2ACBE9E394E}" type="pres">
      <dgm:prSet presAssocID="{8E991D9D-41B2-46C6-A95A-8B9047546A7D}" presName="compNode" presStyleCnt="0"/>
      <dgm:spPr/>
    </dgm:pt>
    <dgm:pt modelId="{A902AC5B-6418-44E7-B5B4-0CCE7C1E0746}" type="pres">
      <dgm:prSet presAssocID="{8E991D9D-41B2-46C6-A95A-8B9047546A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282A82DB-084F-47A2-91EE-1FCFAC154C5B}" type="pres">
      <dgm:prSet presAssocID="{8E991D9D-41B2-46C6-A95A-8B9047546A7D}" presName="spaceRect" presStyleCnt="0"/>
      <dgm:spPr/>
    </dgm:pt>
    <dgm:pt modelId="{FEAB5A27-C088-41E4-A5AF-3C2D49A0678F}" type="pres">
      <dgm:prSet presAssocID="{8E991D9D-41B2-46C6-A95A-8B9047546A7D}" presName="textRect" presStyleLbl="revTx" presStyleIdx="1" presStyleCnt="3">
        <dgm:presLayoutVars>
          <dgm:chMax val="1"/>
          <dgm:chPref val="1"/>
        </dgm:presLayoutVars>
      </dgm:prSet>
      <dgm:spPr/>
    </dgm:pt>
    <dgm:pt modelId="{642613A8-E6C6-40F5-91BA-05D584F34F22}" type="pres">
      <dgm:prSet presAssocID="{B3003C7E-E517-4750-AA39-002CBA65EEFA}" presName="sibTrans" presStyleCnt="0"/>
      <dgm:spPr/>
    </dgm:pt>
    <dgm:pt modelId="{38B0E131-A2E2-4BC4-8893-748DF6742DD4}" type="pres">
      <dgm:prSet presAssocID="{3DA956EB-8C34-4CC8-A7EF-00FE128357B4}" presName="compNode" presStyleCnt="0"/>
      <dgm:spPr/>
    </dgm:pt>
    <dgm:pt modelId="{98729F21-2F37-4742-8CDD-5163943B2EAA}" type="pres">
      <dgm:prSet presAssocID="{3DA956EB-8C34-4CC8-A7EF-00FE128357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D526B8B-302A-497F-AC7F-70C8495AF98C}" type="pres">
      <dgm:prSet presAssocID="{3DA956EB-8C34-4CC8-A7EF-00FE128357B4}" presName="spaceRect" presStyleCnt="0"/>
      <dgm:spPr/>
    </dgm:pt>
    <dgm:pt modelId="{13F04E44-C7D9-4836-9EFF-8A4C79452BE9}" type="pres">
      <dgm:prSet presAssocID="{3DA956EB-8C34-4CC8-A7EF-00FE128357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C11540-FEB8-4169-80BB-F3FC04A0412D}" type="presOf" srcId="{3DA956EB-8C34-4CC8-A7EF-00FE128357B4}" destId="{13F04E44-C7D9-4836-9EFF-8A4C79452BE9}" srcOrd="0" destOrd="0" presId="urn:microsoft.com/office/officeart/2018/2/layout/IconLabelList"/>
    <dgm:cxn modelId="{AE247A61-E951-4238-99F9-08B4A540BE33}" type="presOf" srcId="{91AE37B2-37AC-48AB-9F86-CC85A8F14612}" destId="{62A23FDB-AFA8-4426-95F9-80B2129B344E}" srcOrd="0" destOrd="0" presId="urn:microsoft.com/office/officeart/2018/2/layout/IconLabelList"/>
    <dgm:cxn modelId="{08C59971-A3F9-45CA-8661-78871DA651AA}" type="presOf" srcId="{8E991D9D-41B2-46C6-A95A-8B9047546A7D}" destId="{FEAB5A27-C088-41E4-A5AF-3C2D49A0678F}" srcOrd="0" destOrd="0" presId="urn:microsoft.com/office/officeart/2018/2/layout/IconLabelList"/>
    <dgm:cxn modelId="{20667C84-E914-413A-B181-05670BF17AB2}" srcId="{50841B7E-F396-4720-8CF7-92C0962D15FA}" destId="{91AE37B2-37AC-48AB-9F86-CC85A8F14612}" srcOrd="0" destOrd="0" parTransId="{44E95F26-BF62-412B-9D27-6D51C8391AA3}" sibTransId="{200692D5-39F0-4708-8AEA-2671DF93E79B}"/>
    <dgm:cxn modelId="{4F4DC7A9-1B85-4900-B6CA-B11371780BCA}" type="presOf" srcId="{50841B7E-F396-4720-8CF7-92C0962D15FA}" destId="{FA9C2804-9B3D-438B-9407-C2043900283F}" srcOrd="0" destOrd="0" presId="urn:microsoft.com/office/officeart/2018/2/layout/IconLabelList"/>
    <dgm:cxn modelId="{544552AE-0727-4151-B259-90AF22E56B2F}" srcId="{50841B7E-F396-4720-8CF7-92C0962D15FA}" destId="{3DA956EB-8C34-4CC8-A7EF-00FE128357B4}" srcOrd="2" destOrd="0" parTransId="{3C95A416-10C1-46C5-B3AA-869BEE03922A}" sibTransId="{BE4A246D-4AA8-45F9-8F9C-959E58CCCF8D}"/>
    <dgm:cxn modelId="{D3C142C5-0AB3-4781-B5A2-281D7660C5B0}" srcId="{50841B7E-F396-4720-8CF7-92C0962D15FA}" destId="{8E991D9D-41B2-46C6-A95A-8B9047546A7D}" srcOrd="1" destOrd="0" parTransId="{C9C73110-2BBB-4CC9-934B-F56D9CFCED85}" sibTransId="{B3003C7E-E517-4750-AA39-002CBA65EEFA}"/>
    <dgm:cxn modelId="{B2AF5179-D5E1-4A73-95F1-218A8E6F3C0E}" type="presParOf" srcId="{FA9C2804-9B3D-438B-9407-C2043900283F}" destId="{FE36F70F-2D7B-459C-AF76-6431BC394EDF}" srcOrd="0" destOrd="0" presId="urn:microsoft.com/office/officeart/2018/2/layout/IconLabelList"/>
    <dgm:cxn modelId="{7D8C945D-A56A-4D2B-8F68-C8B0CDCC752B}" type="presParOf" srcId="{FE36F70F-2D7B-459C-AF76-6431BC394EDF}" destId="{58734759-8C19-4B32-BB65-6011BF17B1D7}" srcOrd="0" destOrd="0" presId="urn:microsoft.com/office/officeart/2018/2/layout/IconLabelList"/>
    <dgm:cxn modelId="{80292D38-38F4-4448-92B6-F58DE0DD12B0}" type="presParOf" srcId="{FE36F70F-2D7B-459C-AF76-6431BC394EDF}" destId="{89F6B7AC-86F6-46BD-9C4C-14555AF0BA0C}" srcOrd="1" destOrd="0" presId="urn:microsoft.com/office/officeart/2018/2/layout/IconLabelList"/>
    <dgm:cxn modelId="{495279AB-A4AD-404B-8E62-61E3010FE635}" type="presParOf" srcId="{FE36F70F-2D7B-459C-AF76-6431BC394EDF}" destId="{62A23FDB-AFA8-4426-95F9-80B2129B344E}" srcOrd="2" destOrd="0" presId="urn:microsoft.com/office/officeart/2018/2/layout/IconLabelList"/>
    <dgm:cxn modelId="{3B892B4F-DA1D-4320-B0C9-9DD76413DFE6}" type="presParOf" srcId="{FA9C2804-9B3D-438B-9407-C2043900283F}" destId="{7CF7CBCD-153D-43C1-A5CC-E335B3C99F50}" srcOrd="1" destOrd="0" presId="urn:microsoft.com/office/officeart/2018/2/layout/IconLabelList"/>
    <dgm:cxn modelId="{777BD667-17C4-4394-8FA8-A31FB8FA8BBE}" type="presParOf" srcId="{FA9C2804-9B3D-438B-9407-C2043900283F}" destId="{32025EBB-321E-4E6D-9D6B-C2ACBE9E394E}" srcOrd="2" destOrd="0" presId="urn:microsoft.com/office/officeart/2018/2/layout/IconLabelList"/>
    <dgm:cxn modelId="{45012E89-9354-411D-9E6A-F414AC53CB48}" type="presParOf" srcId="{32025EBB-321E-4E6D-9D6B-C2ACBE9E394E}" destId="{A902AC5B-6418-44E7-B5B4-0CCE7C1E0746}" srcOrd="0" destOrd="0" presId="urn:microsoft.com/office/officeart/2018/2/layout/IconLabelList"/>
    <dgm:cxn modelId="{55AA64F2-4D46-4A8B-9FED-6FF614B0DE4F}" type="presParOf" srcId="{32025EBB-321E-4E6D-9D6B-C2ACBE9E394E}" destId="{282A82DB-084F-47A2-91EE-1FCFAC154C5B}" srcOrd="1" destOrd="0" presId="urn:microsoft.com/office/officeart/2018/2/layout/IconLabelList"/>
    <dgm:cxn modelId="{36D1D9F2-1463-4A19-A367-B3A71B595DF7}" type="presParOf" srcId="{32025EBB-321E-4E6D-9D6B-C2ACBE9E394E}" destId="{FEAB5A27-C088-41E4-A5AF-3C2D49A0678F}" srcOrd="2" destOrd="0" presId="urn:microsoft.com/office/officeart/2018/2/layout/IconLabelList"/>
    <dgm:cxn modelId="{B1BC60C1-E896-4A4A-996B-D5F554E0109A}" type="presParOf" srcId="{FA9C2804-9B3D-438B-9407-C2043900283F}" destId="{642613A8-E6C6-40F5-91BA-05D584F34F22}" srcOrd="3" destOrd="0" presId="urn:microsoft.com/office/officeart/2018/2/layout/IconLabelList"/>
    <dgm:cxn modelId="{B6A904FD-2AF8-45C1-9066-D575F14CDB2D}" type="presParOf" srcId="{FA9C2804-9B3D-438B-9407-C2043900283F}" destId="{38B0E131-A2E2-4BC4-8893-748DF6742DD4}" srcOrd="4" destOrd="0" presId="urn:microsoft.com/office/officeart/2018/2/layout/IconLabelList"/>
    <dgm:cxn modelId="{5B103F64-90C8-444F-BC94-80DCEE34E50E}" type="presParOf" srcId="{38B0E131-A2E2-4BC4-8893-748DF6742DD4}" destId="{98729F21-2F37-4742-8CDD-5163943B2EAA}" srcOrd="0" destOrd="0" presId="urn:microsoft.com/office/officeart/2018/2/layout/IconLabelList"/>
    <dgm:cxn modelId="{C7D44339-A8C3-4293-BF67-810A6EC2971E}" type="presParOf" srcId="{38B0E131-A2E2-4BC4-8893-748DF6742DD4}" destId="{AD526B8B-302A-497F-AC7F-70C8495AF98C}" srcOrd="1" destOrd="0" presId="urn:microsoft.com/office/officeart/2018/2/layout/IconLabelList"/>
    <dgm:cxn modelId="{16E846EB-7FB4-4373-9316-DF6A89D25F5D}" type="presParOf" srcId="{38B0E131-A2E2-4BC4-8893-748DF6742DD4}" destId="{13F04E44-C7D9-4836-9EFF-8A4C79452B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A68AD6-6ADD-4DC5-A185-AF01EE392694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0503E1-C129-42AA-B0D6-CC9A857C7F30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Build a real-time web or tablet interface</a:t>
          </a:r>
        </a:p>
      </dgm:t>
    </dgm:pt>
    <dgm:pt modelId="{67D640D2-7A7C-4E7D-8D75-DF8845844DD7}" type="parTrans" cxnId="{9B7DF81E-8BA1-42F9-8305-FFC7685E4FEF}">
      <dgm:prSet/>
      <dgm:spPr/>
      <dgm:t>
        <a:bodyPr/>
        <a:lstStyle/>
        <a:p>
          <a:endParaRPr lang="en-US"/>
        </a:p>
      </dgm:t>
    </dgm:pt>
    <dgm:pt modelId="{20AAF560-3CB5-4CAE-BEC5-70A4348B4A2B}" type="sibTrans" cxnId="{9B7DF81E-8BA1-42F9-8305-FFC7685E4FE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DC2CC6A-4026-424E-B064-8B47B8A0ED6E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 digit segmentation from date input - CV</a:t>
          </a:r>
        </a:p>
      </dgm:t>
    </dgm:pt>
    <dgm:pt modelId="{8A880D4A-A102-4E03-8186-24A19B037BC5}" type="parTrans" cxnId="{833CFE77-0AA1-402D-ACA7-935373DCF7F9}">
      <dgm:prSet/>
      <dgm:spPr/>
      <dgm:t>
        <a:bodyPr/>
        <a:lstStyle/>
        <a:p>
          <a:endParaRPr lang="en-US"/>
        </a:p>
      </dgm:t>
    </dgm:pt>
    <dgm:pt modelId="{7E30885D-3773-4DCF-B5D1-CECD409C4466}" type="sibTrans" cxnId="{833CFE77-0AA1-402D-ACA7-935373DCF7F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BD3CE46-E02E-4397-925B-814A67718987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Expand to recognize different characters  slashes, Hyphen and period</a:t>
          </a:r>
        </a:p>
      </dgm:t>
    </dgm:pt>
    <dgm:pt modelId="{907C837D-F885-4D86-AB81-82ED688BDF29}" type="parTrans" cxnId="{38713664-B3C5-4BB6-B966-258840C22E97}">
      <dgm:prSet/>
      <dgm:spPr/>
      <dgm:t>
        <a:bodyPr/>
        <a:lstStyle/>
        <a:p>
          <a:endParaRPr lang="en-US"/>
        </a:p>
      </dgm:t>
    </dgm:pt>
    <dgm:pt modelId="{43247CD9-65BE-427F-91FB-6AEE0274FAC6}" type="sibTrans" cxnId="{38713664-B3C5-4BB6-B966-258840C22E9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7E91F1B-423C-4857-A6F6-FA35A515AFC2}" type="pres">
      <dgm:prSet presAssocID="{B4A68AD6-6ADD-4DC5-A185-AF01EE392694}" presName="Name0" presStyleCnt="0">
        <dgm:presLayoutVars>
          <dgm:animLvl val="lvl"/>
          <dgm:resizeHandles val="exact"/>
        </dgm:presLayoutVars>
      </dgm:prSet>
      <dgm:spPr/>
    </dgm:pt>
    <dgm:pt modelId="{83B399CD-3F21-4733-8E08-503523579C71}" type="pres">
      <dgm:prSet presAssocID="{AD0503E1-C129-42AA-B0D6-CC9A857C7F30}" presName="compositeNode" presStyleCnt="0">
        <dgm:presLayoutVars>
          <dgm:bulletEnabled val="1"/>
        </dgm:presLayoutVars>
      </dgm:prSet>
      <dgm:spPr/>
    </dgm:pt>
    <dgm:pt modelId="{BC282DF8-806B-40EF-9EF0-3EA3C98FBCD0}" type="pres">
      <dgm:prSet presAssocID="{AD0503E1-C129-42AA-B0D6-CC9A857C7F30}" presName="bgRect" presStyleLbl="bgAccFollowNode1" presStyleIdx="0" presStyleCnt="3"/>
      <dgm:spPr/>
    </dgm:pt>
    <dgm:pt modelId="{095950F9-F673-4823-9B99-470793804E49}" type="pres">
      <dgm:prSet presAssocID="{20AAF560-3CB5-4CAE-BEC5-70A4348B4A2B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F8D4553-8689-408B-B75D-2D8873605A15}" type="pres">
      <dgm:prSet presAssocID="{AD0503E1-C129-42AA-B0D6-CC9A857C7F30}" presName="bottomLine" presStyleLbl="alignNode1" presStyleIdx="1" presStyleCnt="6">
        <dgm:presLayoutVars/>
      </dgm:prSet>
      <dgm:spPr/>
    </dgm:pt>
    <dgm:pt modelId="{142F6A51-54D6-40EE-A3AB-7846C866CF74}" type="pres">
      <dgm:prSet presAssocID="{AD0503E1-C129-42AA-B0D6-CC9A857C7F30}" presName="nodeText" presStyleLbl="bgAccFollowNode1" presStyleIdx="0" presStyleCnt="3">
        <dgm:presLayoutVars>
          <dgm:bulletEnabled val="1"/>
        </dgm:presLayoutVars>
      </dgm:prSet>
      <dgm:spPr/>
    </dgm:pt>
    <dgm:pt modelId="{86E27BFA-F3F7-429E-9AA8-93AAEEFA8222}" type="pres">
      <dgm:prSet presAssocID="{20AAF560-3CB5-4CAE-BEC5-70A4348B4A2B}" presName="sibTrans" presStyleCnt="0"/>
      <dgm:spPr/>
    </dgm:pt>
    <dgm:pt modelId="{96A4E177-BAB0-4942-802B-74590CCB025E}" type="pres">
      <dgm:prSet presAssocID="{8DC2CC6A-4026-424E-B064-8B47B8A0ED6E}" presName="compositeNode" presStyleCnt="0">
        <dgm:presLayoutVars>
          <dgm:bulletEnabled val="1"/>
        </dgm:presLayoutVars>
      </dgm:prSet>
      <dgm:spPr/>
    </dgm:pt>
    <dgm:pt modelId="{27F057C5-3609-4247-AC84-A8EF8D041670}" type="pres">
      <dgm:prSet presAssocID="{8DC2CC6A-4026-424E-B064-8B47B8A0ED6E}" presName="bgRect" presStyleLbl="bgAccFollowNode1" presStyleIdx="1" presStyleCnt="3"/>
      <dgm:spPr/>
    </dgm:pt>
    <dgm:pt modelId="{B35EB93A-8548-40CC-8D5C-5DF2FE8B10A6}" type="pres">
      <dgm:prSet presAssocID="{7E30885D-3773-4DCF-B5D1-CECD409C446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137A394-C2C9-4575-B19C-CAB2CAE87ECD}" type="pres">
      <dgm:prSet presAssocID="{8DC2CC6A-4026-424E-B064-8B47B8A0ED6E}" presName="bottomLine" presStyleLbl="alignNode1" presStyleIdx="3" presStyleCnt="6">
        <dgm:presLayoutVars/>
      </dgm:prSet>
      <dgm:spPr/>
    </dgm:pt>
    <dgm:pt modelId="{36FBBCDE-4790-4815-A769-C9502020BF0B}" type="pres">
      <dgm:prSet presAssocID="{8DC2CC6A-4026-424E-B064-8B47B8A0ED6E}" presName="nodeText" presStyleLbl="bgAccFollowNode1" presStyleIdx="1" presStyleCnt="3">
        <dgm:presLayoutVars>
          <dgm:bulletEnabled val="1"/>
        </dgm:presLayoutVars>
      </dgm:prSet>
      <dgm:spPr/>
    </dgm:pt>
    <dgm:pt modelId="{00103010-B0BC-4FDD-8C6A-B0CEA1E69A0B}" type="pres">
      <dgm:prSet presAssocID="{7E30885D-3773-4DCF-B5D1-CECD409C4466}" presName="sibTrans" presStyleCnt="0"/>
      <dgm:spPr/>
    </dgm:pt>
    <dgm:pt modelId="{F1F18E8D-CCFC-4176-BF61-C7B6886D8EA4}" type="pres">
      <dgm:prSet presAssocID="{4BD3CE46-E02E-4397-925B-814A67718987}" presName="compositeNode" presStyleCnt="0">
        <dgm:presLayoutVars>
          <dgm:bulletEnabled val="1"/>
        </dgm:presLayoutVars>
      </dgm:prSet>
      <dgm:spPr/>
    </dgm:pt>
    <dgm:pt modelId="{4CE10496-8712-442F-BA87-7CEC76691AE8}" type="pres">
      <dgm:prSet presAssocID="{4BD3CE46-E02E-4397-925B-814A67718987}" presName="bgRect" presStyleLbl="bgAccFollowNode1" presStyleIdx="2" presStyleCnt="3"/>
      <dgm:spPr/>
    </dgm:pt>
    <dgm:pt modelId="{A56B5942-53EA-4AD9-8338-220F3F578FF3}" type="pres">
      <dgm:prSet presAssocID="{43247CD9-65BE-427F-91FB-6AEE0274FAC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0C968BE-397F-4318-94B8-7DE9DA1A4546}" type="pres">
      <dgm:prSet presAssocID="{4BD3CE46-E02E-4397-925B-814A67718987}" presName="bottomLine" presStyleLbl="alignNode1" presStyleIdx="5" presStyleCnt="6">
        <dgm:presLayoutVars/>
      </dgm:prSet>
      <dgm:spPr/>
    </dgm:pt>
    <dgm:pt modelId="{4A62C6DA-48F1-440C-9591-1D19309029C7}" type="pres">
      <dgm:prSet presAssocID="{4BD3CE46-E02E-4397-925B-814A6771898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7842207-F7E1-45D9-81B5-388352786D5C}" type="presOf" srcId="{AD0503E1-C129-42AA-B0D6-CC9A857C7F30}" destId="{BC282DF8-806B-40EF-9EF0-3EA3C98FBCD0}" srcOrd="0" destOrd="0" presId="urn:microsoft.com/office/officeart/2016/7/layout/BasicLinearProcessNumbered"/>
    <dgm:cxn modelId="{9B7DF81E-8BA1-42F9-8305-FFC7685E4FEF}" srcId="{B4A68AD6-6ADD-4DC5-A185-AF01EE392694}" destId="{AD0503E1-C129-42AA-B0D6-CC9A857C7F30}" srcOrd="0" destOrd="0" parTransId="{67D640D2-7A7C-4E7D-8D75-DF8845844DD7}" sibTransId="{20AAF560-3CB5-4CAE-BEC5-70A4348B4A2B}"/>
    <dgm:cxn modelId="{38713664-B3C5-4BB6-B966-258840C22E97}" srcId="{B4A68AD6-6ADD-4DC5-A185-AF01EE392694}" destId="{4BD3CE46-E02E-4397-925B-814A67718987}" srcOrd="2" destOrd="0" parTransId="{907C837D-F885-4D86-AB81-82ED688BDF29}" sibTransId="{43247CD9-65BE-427F-91FB-6AEE0274FAC6}"/>
    <dgm:cxn modelId="{6E49E457-49A3-4B56-A1F3-7F1A3B9EF32A}" type="presOf" srcId="{AD0503E1-C129-42AA-B0D6-CC9A857C7F30}" destId="{142F6A51-54D6-40EE-A3AB-7846C866CF74}" srcOrd="1" destOrd="0" presId="urn:microsoft.com/office/officeart/2016/7/layout/BasicLinearProcessNumbered"/>
    <dgm:cxn modelId="{833CFE77-0AA1-402D-ACA7-935373DCF7F9}" srcId="{B4A68AD6-6ADD-4DC5-A185-AF01EE392694}" destId="{8DC2CC6A-4026-424E-B064-8B47B8A0ED6E}" srcOrd="1" destOrd="0" parTransId="{8A880D4A-A102-4E03-8186-24A19B037BC5}" sibTransId="{7E30885D-3773-4DCF-B5D1-CECD409C4466}"/>
    <dgm:cxn modelId="{0061CE59-D447-43E0-BB6A-7374B63B79F5}" type="presOf" srcId="{4BD3CE46-E02E-4397-925B-814A67718987}" destId="{4CE10496-8712-442F-BA87-7CEC76691AE8}" srcOrd="0" destOrd="0" presId="urn:microsoft.com/office/officeart/2016/7/layout/BasicLinearProcessNumbered"/>
    <dgm:cxn modelId="{F09CE87A-600E-4A5D-B11F-BB7C95C2DB99}" type="presOf" srcId="{4BD3CE46-E02E-4397-925B-814A67718987}" destId="{4A62C6DA-48F1-440C-9591-1D19309029C7}" srcOrd="1" destOrd="0" presId="urn:microsoft.com/office/officeart/2016/7/layout/BasicLinearProcessNumbered"/>
    <dgm:cxn modelId="{4A43E98D-54A5-4656-818B-200B9DBD44C3}" type="presOf" srcId="{7E30885D-3773-4DCF-B5D1-CECD409C4466}" destId="{B35EB93A-8548-40CC-8D5C-5DF2FE8B10A6}" srcOrd="0" destOrd="0" presId="urn:microsoft.com/office/officeart/2016/7/layout/BasicLinearProcessNumbered"/>
    <dgm:cxn modelId="{844C0E9D-2D31-4B6C-A88D-FC21FE709AC5}" type="presOf" srcId="{8DC2CC6A-4026-424E-B064-8B47B8A0ED6E}" destId="{36FBBCDE-4790-4815-A769-C9502020BF0B}" srcOrd="1" destOrd="0" presId="urn:microsoft.com/office/officeart/2016/7/layout/BasicLinearProcessNumbered"/>
    <dgm:cxn modelId="{7DC721A9-A60F-47E2-B1C3-86405879A9A7}" type="presOf" srcId="{8DC2CC6A-4026-424E-B064-8B47B8A0ED6E}" destId="{27F057C5-3609-4247-AC84-A8EF8D041670}" srcOrd="0" destOrd="0" presId="urn:microsoft.com/office/officeart/2016/7/layout/BasicLinearProcessNumbered"/>
    <dgm:cxn modelId="{98F901B6-1190-4EEB-ABB7-CB8FD2488D62}" type="presOf" srcId="{20AAF560-3CB5-4CAE-BEC5-70A4348B4A2B}" destId="{095950F9-F673-4823-9B99-470793804E49}" srcOrd="0" destOrd="0" presId="urn:microsoft.com/office/officeart/2016/7/layout/BasicLinearProcessNumbered"/>
    <dgm:cxn modelId="{CCE7F2BB-0EE9-4599-91F3-165525EE2EA9}" type="presOf" srcId="{B4A68AD6-6ADD-4DC5-A185-AF01EE392694}" destId="{07E91F1B-423C-4857-A6F6-FA35A515AFC2}" srcOrd="0" destOrd="0" presId="urn:microsoft.com/office/officeart/2016/7/layout/BasicLinearProcessNumbered"/>
    <dgm:cxn modelId="{8655FADA-854F-46C2-9108-6DA0226B0F97}" type="presOf" srcId="{43247CD9-65BE-427F-91FB-6AEE0274FAC6}" destId="{A56B5942-53EA-4AD9-8338-220F3F578FF3}" srcOrd="0" destOrd="0" presId="urn:microsoft.com/office/officeart/2016/7/layout/BasicLinearProcessNumbered"/>
    <dgm:cxn modelId="{24110D47-C98C-4CF9-90B4-A09096F872FD}" type="presParOf" srcId="{07E91F1B-423C-4857-A6F6-FA35A515AFC2}" destId="{83B399CD-3F21-4733-8E08-503523579C71}" srcOrd="0" destOrd="0" presId="urn:microsoft.com/office/officeart/2016/7/layout/BasicLinearProcessNumbered"/>
    <dgm:cxn modelId="{E9750F8B-429E-4F7F-8313-B1D096CDEDCA}" type="presParOf" srcId="{83B399CD-3F21-4733-8E08-503523579C71}" destId="{BC282DF8-806B-40EF-9EF0-3EA3C98FBCD0}" srcOrd="0" destOrd="0" presId="urn:microsoft.com/office/officeart/2016/7/layout/BasicLinearProcessNumbered"/>
    <dgm:cxn modelId="{46D4EE73-C003-4B93-8D32-9B07F0E6482F}" type="presParOf" srcId="{83B399CD-3F21-4733-8E08-503523579C71}" destId="{095950F9-F673-4823-9B99-470793804E49}" srcOrd="1" destOrd="0" presId="urn:microsoft.com/office/officeart/2016/7/layout/BasicLinearProcessNumbered"/>
    <dgm:cxn modelId="{EB716AB1-7D39-41E8-B080-70873F413ADA}" type="presParOf" srcId="{83B399CD-3F21-4733-8E08-503523579C71}" destId="{1F8D4553-8689-408B-B75D-2D8873605A15}" srcOrd="2" destOrd="0" presId="urn:microsoft.com/office/officeart/2016/7/layout/BasicLinearProcessNumbered"/>
    <dgm:cxn modelId="{BE150888-6E2B-4BB4-B9C9-F71239E9EB69}" type="presParOf" srcId="{83B399CD-3F21-4733-8E08-503523579C71}" destId="{142F6A51-54D6-40EE-A3AB-7846C866CF74}" srcOrd="3" destOrd="0" presId="urn:microsoft.com/office/officeart/2016/7/layout/BasicLinearProcessNumbered"/>
    <dgm:cxn modelId="{2BA8D1CB-AA7E-4764-A816-96B29EAEC3E7}" type="presParOf" srcId="{07E91F1B-423C-4857-A6F6-FA35A515AFC2}" destId="{86E27BFA-F3F7-429E-9AA8-93AAEEFA8222}" srcOrd="1" destOrd="0" presId="urn:microsoft.com/office/officeart/2016/7/layout/BasicLinearProcessNumbered"/>
    <dgm:cxn modelId="{4A235E3A-DA06-45F7-A76B-3D5A467DA03D}" type="presParOf" srcId="{07E91F1B-423C-4857-A6F6-FA35A515AFC2}" destId="{96A4E177-BAB0-4942-802B-74590CCB025E}" srcOrd="2" destOrd="0" presId="urn:microsoft.com/office/officeart/2016/7/layout/BasicLinearProcessNumbered"/>
    <dgm:cxn modelId="{2D5E82AB-2367-4F98-8ACC-D704E0C22E18}" type="presParOf" srcId="{96A4E177-BAB0-4942-802B-74590CCB025E}" destId="{27F057C5-3609-4247-AC84-A8EF8D041670}" srcOrd="0" destOrd="0" presId="urn:microsoft.com/office/officeart/2016/7/layout/BasicLinearProcessNumbered"/>
    <dgm:cxn modelId="{A8FF4DE2-62EC-420E-A2A2-8B39C4CCE3F5}" type="presParOf" srcId="{96A4E177-BAB0-4942-802B-74590CCB025E}" destId="{B35EB93A-8548-40CC-8D5C-5DF2FE8B10A6}" srcOrd="1" destOrd="0" presId="urn:microsoft.com/office/officeart/2016/7/layout/BasicLinearProcessNumbered"/>
    <dgm:cxn modelId="{B589F183-B87D-45B6-81FD-C4C9F0062C6E}" type="presParOf" srcId="{96A4E177-BAB0-4942-802B-74590CCB025E}" destId="{D137A394-C2C9-4575-B19C-CAB2CAE87ECD}" srcOrd="2" destOrd="0" presId="urn:microsoft.com/office/officeart/2016/7/layout/BasicLinearProcessNumbered"/>
    <dgm:cxn modelId="{F46331F5-8022-41CF-8201-6DC98F6BFDA0}" type="presParOf" srcId="{96A4E177-BAB0-4942-802B-74590CCB025E}" destId="{36FBBCDE-4790-4815-A769-C9502020BF0B}" srcOrd="3" destOrd="0" presId="urn:microsoft.com/office/officeart/2016/7/layout/BasicLinearProcessNumbered"/>
    <dgm:cxn modelId="{AC35F21A-B49B-483B-8E02-182912E94B9A}" type="presParOf" srcId="{07E91F1B-423C-4857-A6F6-FA35A515AFC2}" destId="{00103010-B0BC-4FDD-8C6A-B0CEA1E69A0B}" srcOrd="3" destOrd="0" presId="urn:microsoft.com/office/officeart/2016/7/layout/BasicLinearProcessNumbered"/>
    <dgm:cxn modelId="{D7C485C8-1798-4EDC-80E2-61679B317C3E}" type="presParOf" srcId="{07E91F1B-423C-4857-A6F6-FA35A515AFC2}" destId="{F1F18E8D-CCFC-4176-BF61-C7B6886D8EA4}" srcOrd="4" destOrd="0" presId="urn:microsoft.com/office/officeart/2016/7/layout/BasicLinearProcessNumbered"/>
    <dgm:cxn modelId="{ED49E046-E0D9-4052-A79E-B90CFE1FCD15}" type="presParOf" srcId="{F1F18E8D-CCFC-4176-BF61-C7B6886D8EA4}" destId="{4CE10496-8712-442F-BA87-7CEC76691AE8}" srcOrd="0" destOrd="0" presId="urn:microsoft.com/office/officeart/2016/7/layout/BasicLinearProcessNumbered"/>
    <dgm:cxn modelId="{46F4CD88-2480-45D1-96C5-A92C1CB8AD06}" type="presParOf" srcId="{F1F18E8D-CCFC-4176-BF61-C7B6886D8EA4}" destId="{A56B5942-53EA-4AD9-8338-220F3F578FF3}" srcOrd="1" destOrd="0" presId="urn:microsoft.com/office/officeart/2016/7/layout/BasicLinearProcessNumbered"/>
    <dgm:cxn modelId="{32D72182-77B7-44A0-A1E4-01FEB52A11E8}" type="presParOf" srcId="{F1F18E8D-CCFC-4176-BF61-C7B6886D8EA4}" destId="{50C968BE-397F-4318-94B8-7DE9DA1A4546}" srcOrd="2" destOrd="0" presId="urn:microsoft.com/office/officeart/2016/7/layout/BasicLinearProcessNumbered"/>
    <dgm:cxn modelId="{964DB904-DE84-4B8B-97D6-C12970862027}" type="presParOf" srcId="{F1F18E8D-CCFC-4176-BF61-C7B6886D8EA4}" destId="{4A62C6DA-48F1-440C-9591-1D19309029C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422A3-8289-4751-86DB-57C8C0FB0C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401F983-3F78-4316-8BF9-EA6A8A02B5E7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We introduced a real-world system to digitize handwritten dates, capable of recognizing various handwriting styles by training the model with 60,000 records</a:t>
          </a:r>
          <a:r>
            <a:rPr lang="en-US" sz="2300" dirty="0">
              <a:latin typeface="Times New Roman" panose="02020603050405020304" pitchFamily="18" charset="0"/>
              <a:cs typeface="Times New Roman" panose="02020603050405020304" pitchFamily="18" charset="0"/>
            </a:rPr>
            <a:t>.  </a:t>
          </a:r>
        </a:p>
      </dgm:t>
    </dgm:pt>
    <dgm:pt modelId="{6827CA86-1143-4F25-8E90-6093E928863C}" type="parTrans" cxnId="{BE796C18-242B-4580-9256-61223DD735A0}">
      <dgm:prSet/>
      <dgm:spPr/>
      <dgm:t>
        <a:bodyPr/>
        <a:lstStyle/>
        <a:p>
          <a:endParaRPr lang="en-US"/>
        </a:p>
      </dgm:t>
    </dgm:pt>
    <dgm:pt modelId="{340F0A7C-5C7E-4149-A56A-51EB8F4450A1}" type="sibTrans" cxnId="{BE796C18-242B-4580-9256-61223DD735A0}">
      <dgm:prSet/>
      <dgm:spPr/>
      <dgm:t>
        <a:bodyPr/>
        <a:lstStyle/>
        <a:p>
          <a:endParaRPr lang="en-US"/>
        </a:p>
      </dgm:t>
    </dgm:pt>
    <dgm:pt modelId="{091394FF-1BFB-4E1B-84D0-0CD0351DB35F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Using Non-Naive Bayes, we achieve a 95.4% accuracy in digit prediction.  </a:t>
          </a:r>
        </a:p>
      </dgm:t>
    </dgm:pt>
    <dgm:pt modelId="{596CCD69-EDA6-44DD-8C99-70F71D1CB9F4}" type="parTrans" cxnId="{6AC05672-8F31-463E-9C4C-D74A5C9E0E99}">
      <dgm:prSet/>
      <dgm:spPr/>
      <dgm:t>
        <a:bodyPr/>
        <a:lstStyle/>
        <a:p>
          <a:endParaRPr lang="en-US"/>
        </a:p>
      </dgm:t>
    </dgm:pt>
    <dgm:pt modelId="{18CC774D-4FE3-4EC8-9166-4CE3034BDEC2}" type="sibTrans" cxnId="{6AC05672-8F31-463E-9C4C-D74A5C9E0E99}">
      <dgm:prSet/>
      <dgm:spPr/>
      <dgm:t>
        <a:bodyPr/>
        <a:lstStyle/>
        <a:p>
          <a:endParaRPr lang="en-US"/>
        </a:p>
      </dgm:t>
    </dgm:pt>
    <dgm:pt modelId="{6ECD96B1-9FE5-471C-9082-852B67A9CFD3}">
      <dgm:prSet custT="1"/>
      <dgm:spPr/>
      <dgm:t>
        <a:bodyPr/>
        <a:lstStyle/>
        <a:p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The predicted digits form a date in the MM/DD/YYYY format and are stored in the patient's medical record.</a:t>
          </a:r>
        </a:p>
      </dgm:t>
    </dgm:pt>
    <dgm:pt modelId="{8BAE812B-D9BB-49B2-B9AD-734EBCE25AC8}" type="parTrans" cxnId="{5FF609B5-166F-407D-A5DD-68CCA506E349}">
      <dgm:prSet/>
      <dgm:spPr/>
      <dgm:t>
        <a:bodyPr/>
        <a:lstStyle/>
        <a:p>
          <a:endParaRPr lang="en-US"/>
        </a:p>
      </dgm:t>
    </dgm:pt>
    <dgm:pt modelId="{29C8FC1A-F09F-490F-B69F-981ED21E1FD8}" type="sibTrans" cxnId="{5FF609B5-166F-407D-A5DD-68CCA506E349}">
      <dgm:prSet/>
      <dgm:spPr/>
      <dgm:t>
        <a:bodyPr/>
        <a:lstStyle/>
        <a:p>
          <a:endParaRPr lang="en-US"/>
        </a:p>
      </dgm:t>
    </dgm:pt>
    <dgm:pt modelId="{B1DE9CFF-A6B4-44F2-87E2-05C4A96A8DEE}" type="pres">
      <dgm:prSet presAssocID="{8A2422A3-8289-4751-86DB-57C8C0FB0C32}" presName="root" presStyleCnt="0">
        <dgm:presLayoutVars>
          <dgm:dir/>
          <dgm:resizeHandles val="exact"/>
        </dgm:presLayoutVars>
      </dgm:prSet>
      <dgm:spPr/>
    </dgm:pt>
    <dgm:pt modelId="{881612B1-E99B-48BB-871C-3764AD7B151B}" type="pres">
      <dgm:prSet presAssocID="{9401F983-3F78-4316-8BF9-EA6A8A02B5E7}" presName="compNode" presStyleCnt="0"/>
      <dgm:spPr/>
    </dgm:pt>
    <dgm:pt modelId="{F7620A2B-FDC3-471A-BAA8-34D7DD3E1891}" type="pres">
      <dgm:prSet presAssocID="{9401F983-3F78-4316-8BF9-EA6A8A02B5E7}" presName="bgRect" presStyleLbl="bgShp" presStyleIdx="0" presStyleCnt="3"/>
      <dgm:spPr/>
    </dgm:pt>
    <dgm:pt modelId="{FBAC716F-5D59-4F5A-8512-05F57215B088}" type="pres">
      <dgm:prSet presAssocID="{9401F983-3F78-4316-8BF9-EA6A8A02B5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34E59E1-31A7-4CAA-BD41-6C3D051AA402}" type="pres">
      <dgm:prSet presAssocID="{9401F983-3F78-4316-8BF9-EA6A8A02B5E7}" presName="spaceRect" presStyleCnt="0"/>
      <dgm:spPr/>
    </dgm:pt>
    <dgm:pt modelId="{2AA33561-8164-4AE2-B707-C8476270CA2E}" type="pres">
      <dgm:prSet presAssocID="{9401F983-3F78-4316-8BF9-EA6A8A02B5E7}" presName="parTx" presStyleLbl="revTx" presStyleIdx="0" presStyleCnt="3">
        <dgm:presLayoutVars>
          <dgm:chMax val="0"/>
          <dgm:chPref val="0"/>
        </dgm:presLayoutVars>
      </dgm:prSet>
      <dgm:spPr/>
    </dgm:pt>
    <dgm:pt modelId="{8E0C28C7-C268-4503-B98A-8127D659D67D}" type="pres">
      <dgm:prSet presAssocID="{340F0A7C-5C7E-4149-A56A-51EB8F4450A1}" presName="sibTrans" presStyleCnt="0"/>
      <dgm:spPr/>
    </dgm:pt>
    <dgm:pt modelId="{AA6E773A-0445-4F5A-B717-663C2FA95A63}" type="pres">
      <dgm:prSet presAssocID="{091394FF-1BFB-4E1B-84D0-0CD0351DB35F}" presName="compNode" presStyleCnt="0"/>
      <dgm:spPr/>
    </dgm:pt>
    <dgm:pt modelId="{34C5D496-CC06-428E-9365-0E5C70F2A966}" type="pres">
      <dgm:prSet presAssocID="{091394FF-1BFB-4E1B-84D0-0CD0351DB35F}" presName="bgRect" presStyleLbl="bgShp" presStyleIdx="1" presStyleCnt="3"/>
      <dgm:spPr/>
    </dgm:pt>
    <dgm:pt modelId="{F43004C9-F1E4-417A-8C42-4921DFE30F4D}" type="pres">
      <dgm:prSet presAssocID="{091394FF-1BFB-4E1B-84D0-0CD0351DB3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4D8684DB-2B9E-4541-BFAF-585979721330}" type="pres">
      <dgm:prSet presAssocID="{091394FF-1BFB-4E1B-84D0-0CD0351DB35F}" presName="spaceRect" presStyleCnt="0"/>
      <dgm:spPr/>
    </dgm:pt>
    <dgm:pt modelId="{2AEE77D1-C6A4-4ED2-A99B-BF62B15BE594}" type="pres">
      <dgm:prSet presAssocID="{091394FF-1BFB-4E1B-84D0-0CD0351DB35F}" presName="parTx" presStyleLbl="revTx" presStyleIdx="1" presStyleCnt="3">
        <dgm:presLayoutVars>
          <dgm:chMax val="0"/>
          <dgm:chPref val="0"/>
        </dgm:presLayoutVars>
      </dgm:prSet>
      <dgm:spPr/>
    </dgm:pt>
    <dgm:pt modelId="{A2BDBDC2-7612-4E09-A9AA-B9B5870762C8}" type="pres">
      <dgm:prSet presAssocID="{18CC774D-4FE3-4EC8-9166-4CE3034BDEC2}" presName="sibTrans" presStyleCnt="0"/>
      <dgm:spPr/>
    </dgm:pt>
    <dgm:pt modelId="{467236CF-71E6-4AB9-991A-9927FF72792C}" type="pres">
      <dgm:prSet presAssocID="{6ECD96B1-9FE5-471C-9082-852B67A9CFD3}" presName="compNode" presStyleCnt="0"/>
      <dgm:spPr/>
    </dgm:pt>
    <dgm:pt modelId="{DE292B94-CA63-4F8D-8450-9324CA883E74}" type="pres">
      <dgm:prSet presAssocID="{6ECD96B1-9FE5-471C-9082-852B67A9CFD3}" presName="bgRect" presStyleLbl="bgShp" presStyleIdx="2" presStyleCnt="3"/>
      <dgm:spPr/>
    </dgm:pt>
    <dgm:pt modelId="{A126E226-B374-4738-952F-0462C3840934}" type="pres">
      <dgm:prSet presAssocID="{6ECD96B1-9FE5-471C-9082-852B67A9CF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A5DA7B20-9B87-4550-9183-2C9AEEF5B11E}" type="pres">
      <dgm:prSet presAssocID="{6ECD96B1-9FE5-471C-9082-852B67A9CFD3}" presName="spaceRect" presStyleCnt="0"/>
      <dgm:spPr/>
    </dgm:pt>
    <dgm:pt modelId="{5C3CCFB0-7690-444B-B5C7-9E04DBE33C9B}" type="pres">
      <dgm:prSet presAssocID="{6ECD96B1-9FE5-471C-9082-852B67A9CFD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922F14-7091-49D4-9A26-B334D9F5320A}" type="presOf" srcId="{9401F983-3F78-4316-8BF9-EA6A8A02B5E7}" destId="{2AA33561-8164-4AE2-B707-C8476270CA2E}" srcOrd="0" destOrd="0" presId="urn:microsoft.com/office/officeart/2018/2/layout/IconVerticalSolidList"/>
    <dgm:cxn modelId="{BE796C18-242B-4580-9256-61223DD735A0}" srcId="{8A2422A3-8289-4751-86DB-57C8C0FB0C32}" destId="{9401F983-3F78-4316-8BF9-EA6A8A02B5E7}" srcOrd="0" destOrd="0" parTransId="{6827CA86-1143-4F25-8E90-6093E928863C}" sibTransId="{340F0A7C-5C7E-4149-A56A-51EB8F4450A1}"/>
    <dgm:cxn modelId="{1D3EFF1C-93CB-4DE5-A3DC-98178FB9A5AE}" type="presOf" srcId="{6ECD96B1-9FE5-471C-9082-852B67A9CFD3}" destId="{5C3CCFB0-7690-444B-B5C7-9E04DBE33C9B}" srcOrd="0" destOrd="0" presId="urn:microsoft.com/office/officeart/2018/2/layout/IconVerticalSolidList"/>
    <dgm:cxn modelId="{6AC05672-8F31-463E-9C4C-D74A5C9E0E99}" srcId="{8A2422A3-8289-4751-86DB-57C8C0FB0C32}" destId="{091394FF-1BFB-4E1B-84D0-0CD0351DB35F}" srcOrd="1" destOrd="0" parTransId="{596CCD69-EDA6-44DD-8C99-70F71D1CB9F4}" sibTransId="{18CC774D-4FE3-4EC8-9166-4CE3034BDEC2}"/>
    <dgm:cxn modelId="{32D91D7C-5252-493C-AF0E-0C88CDD2CF6D}" type="presOf" srcId="{091394FF-1BFB-4E1B-84D0-0CD0351DB35F}" destId="{2AEE77D1-C6A4-4ED2-A99B-BF62B15BE594}" srcOrd="0" destOrd="0" presId="urn:microsoft.com/office/officeart/2018/2/layout/IconVerticalSolidList"/>
    <dgm:cxn modelId="{5FF609B5-166F-407D-A5DD-68CCA506E349}" srcId="{8A2422A3-8289-4751-86DB-57C8C0FB0C32}" destId="{6ECD96B1-9FE5-471C-9082-852B67A9CFD3}" srcOrd="2" destOrd="0" parTransId="{8BAE812B-D9BB-49B2-B9AD-734EBCE25AC8}" sibTransId="{29C8FC1A-F09F-490F-B69F-981ED21E1FD8}"/>
    <dgm:cxn modelId="{F2B4F0BA-5067-4BF3-B6E3-EA46A88A5A58}" type="presOf" srcId="{8A2422A3-8289-4751-86DB-57C8C0FB0C32}" destId="{B1DE9CFF-A6B4-44F2-87E2-05C4A96A8DEE}" srcOrd="0" destOrd="0" presId="urn:microsoft.com/office/officeart/2018/2/layout/IconVerticalSolidList"/>
    <dgm:cxn modelId="{46B415A8-BB74-4D9B-8A21-29775E71DA46}" type="presParOf" srcId="{B1DE9CFF-A6B4-44F2-87E2-05C4A96A8DEE}" destId="{881612B1-E99B-48BB-871C-3764AD7B151B}" srcOrd="0" destOrd="0" presId="urn:microsoft.com/office/officeart/2018/2/layout/IconVerticalSolidList"/>
    <dgm:cxn modelId="{E0B213D8-4A97-4672-8AA4-44027B6DA6B5}" type="presParOf" srcId="{881612B1-E99B-48BB-871C-3764AD7B151B}" destId="{F7620A2B-FDC3-471A-BAA8-34D7DD3E1891}" srcOrd="0" destOrd="0" presId="urn:microsoft.com/office/officeart/2018/2/layout/IconVerticalSolidList"/>
    <dgm:cxn modelId="{D26BAC4B-8800-4D74-862C-D84AF513AB09}" type="presParOf" srcId="{881612B1-E99B-48BB-871C-3764AD7B151B}" destId="{FBAC716F-5D59-4F5A-8512-05F57215B088}" srcOrd="1" destOrd="0" presId="urn:microsoft.com/office/officeart/2018/2/layout/IconVerticalSolidList"/>
    <dgm:cxn modelId="{A3CB9500-37BA-44B4-9776-1348E48467C1}" type="presParOf" srcId="{881612B1-E99B-48BB-871C-3764AD7B151B}" destId="{934E59E1-31A7-4CAA-BD41-6C3D051AA402}" srcOrd="2" destOrd="0" presId="urn:microsoft.com/office/officeart/2018/2/layout/IconVerticalSolidList"/>
    <dgm:cxn modelId="{30C6640A-8509-4FCB-B0A1-65911F250E4C}" type="presParOf" srcId="{881612B1-E99B-48BB-871C-3764AD7B151B}" destId="{2AA33561-8164-4AE2-B707-C8476270CA2E}" srcOrd="3" destOrd="0" presId="urn:microsoft.com/office/officeart/2018/2/layout/IconVerticalSolidList"/>
    <dgm:cxn modelId="{ED0FCA96-86B6-4141-9D9A-9989528E203A}" type="presParOf" srcId="{B1DE9CFF-A6B4-44F2-87E2-05C4A96A8DEE}" destId="{8E0C28C7-C268-4503-B98A-8127D659D67D}" srcOrd="1" destOrd="0" presId="urn:microsoft.com/office/officeart/2018/2/layout/IconVerticalSolidList"/>
    <dgm:cxn modelId="{C46FC4C6-7CDD-4B65-B017-1FEFAAD63565}" type="presParOf" srcId="{B1DE9CFF-A6B4-44F2-87E2-05C4A96A8DEE}" destId="{AA6E773A-0445-4F5A-B717-663C2FA95A63}" srcOrd="2" destOrd="0" presId="urn:microsoft.com/office/officeart/2018/2/layout/IconVerticalSolidList"/>
    <dgm:cxn modelId="{09BDB951-5E41-4E58-9F1E-46FA4C5125D3}" type="presParOf" srcId="{AA6E773A-0445-4F5A-B717-663C2FA95A63}" destId="{34C5D496-CC06-428E-9365-0E5C70F2A966}" srcOrd="0" destOrd="0" presId="urn:microsoft.com/office/officeart/2018/2/layout/IconVerticalSolidList"/>
    <dgm:cxn modelId="{91037C94-8A61-4497-B9DD-A5A6F48938B1}" type="presParOf" srcId="{AA6E773A-0445-4F5A-B717-663C2FA95A63}" destId="{F43004C9-F1E4-417A-8C42-4921DFE30F4D}" srcOrd="1" destOrd="0" presId="urn:microsoft.com/office/officeart/2018/2/layout/IconVerticalSolidList"/>
    <dgm:cxn modelId="{083109A6-ACC0-4B21-8E2A-6A2F8CFF7075}" type="presParOf" srcId="{AA6E773A-0445-4F5A-B717-663C2FA95A63}" destId="{4D8684DB-2B9E-4541-BFAF-585979721330}" srcOrd="2" destOrd="0" presId="urn:microsoft.com/office/officeart/2018/2/layout/IconVerticalSolidList"/>
    <dgm:cxn modelId="{251BD94A-F7B4-42CF-AB1F-38D2E02E127A}" type="presParOf" srcId="{AA6E773A-0445-4F5A-B717-663C2FA95A63}" destId="{2AEE77D1-C6A4-4ED2-A99B-BF62B15BE594}" srcOrd="3" destOrd="0" presId="urn:microsoft.com/office/officeart/2018/2/layout/IconVerticalSolidList"/>
    <dgm:cxn modelId="{B7C4D17D-B903-493E-B1C0-D692A147F0D9}" type="presParOf" srcId="{B1DE9CFF-A6B4-44F2-87E2-05C4A96A8DEE}" destId="{A2BDBDC2-7612-4E09-A9AA-B9B5870762C8}" srcOrd="3" destOrd="0" presId="urn:microsoft.com/office/officeart/2018/2/layout/IconVerticalSolidList"/>
    <dgm:cxn modelId="{C4347CC8-EF6E-4691-8E8C-B2C051711E37}" type="presParOf" srcId="{B1DE9CFF-A6B4-44F2-87E2-05C4A96A8DEE}" destId="{467236CF-71E6-4AB9-991A-9927FF72792C}" srcOrd="4" destOrd="0" presId="urn:microsoft.com/office/officeart/2018/2/layout/IconVerticalSolidList"/>
    <dgm:cxn modelId="{FA523EE9-C1CC-4A1D-BC85-A2B2E896051B}" type="presParOf" srcId="{467236CF-71E6-4AB9-991A-9927FF72792C}" destId="{DE292B94-CA63-4F8D-8450-9324CA883E74}" srcOrd="0" destOrd="0" presId="urn:microsoft.com/office/officeart/2018/2/layout/IconVerticalSolidList"/>
    <dgm:cxn modelId="{CBEE00E5-2D01-42B1-B421-DFAE9570A6F2}" type="presParOf" srcId="{467236CF-71E6-4AB9-991A-9927FF72792C}" destId="{A126E226-B374-4738-952F-0462C3840934}" srcOrd="1" destOrd="0" presId="urn:microsoft.com/office/officeart/2018/2/layout/IconVerticalSolidList"/>
    <dgm:cxn modelId="{8E02FAE5-9057-48D9-895C-7739B346B63B}" type="presParOf" srcId="{467236CF-71E6-4AB9-991A-9927FF72792C}" destId="{A5DA7B20-9B87-4550-9183-2C9AEEF5B11E}" srcOrd="2" destOrd="0" presId="urn:microsoft.com/office/officeart/2018/2/layout/IconVerticalSolidList"/>
    <dgm:cxn modelId="{C4433399-F105-4810-91D4-C68A6A09E37D}" type="presParOf" srcId="{467236CF-71E6-4AB9-991A-9927FF72792C}" destId="{5C3CCFB0-7690-444B-B5C7-9E04DBE33C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55F4B-B027-42FF-869B-3CBDB30ED21B}">
      <dsp:nvSpPr>
        <dsp:cNvPr id="0" name=""/>
        <dsp:cNvSpPr/>
      </dsp:nvSpPr>
      <dsp:spPr>
        <a:xfrm>
          <a:off x="202" y="564533"/>
          <a:ext cx="2441809" cy="29301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Signatures and dates are legally required in many medical forms.</a:t>
          </a:r>
        </a:p>
      </dsp:txBody>
      <dsp:txXfrm>
        <a:off x="202" y="1736601"/>
        <a:ext cx="2441809" cy="1758102"/>
      </dsp:txXfrm>
    </dsp:sp>
    <dsp:sp modelId="{26A87AEF-AC68-453A-9091-E6DA0EA5ABAC}">
      <dsp:nvSpPr>
        <dsp:cNvPr id="0" name=""/>
        <dsp:cNvSpPr/>
      </dsp:nvSpPr>
      <dsp:spPr>
        <a:xfrm>
          <a:off x="202" y="564533"/>
          <a:ext cx="2441809" cy="1172068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  <a:endParaRPr lang="en-US" sz="6300" kern="1200" dirty="0"/>
        </a:p>
      </dsp:txBody>
      <dsp:txXfrm>
        <a:off x="202" y="564533"/>
        <a:ext cx="2441809" cy="1172068"/>
      </dsp:txXfrm>
    </dsp:sp>
    <dsp:sp modelId="{E3C63F90-34AD-483F-AA0E-99FD3B830193}">
      <dsp:nvSpPr>
        <dsp:cNvPr id="0" name=""/>
        <dsp:cNvSpPr/>
      </dsp:nvSpPr>
      <dsp:spPr>
        <a:xfrm>
          <a:off x="2637356" y="564533"/>
          <a:ext cx="2441809" cy="293017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Digital pads mimic paper, making the experience intuitive and natural.</a:t>
          </a:r>
        </a:p>
      </dsp:txBody>
      <dsp:txXfrm>
        <a:off x="2637356" y="1736601"/>
        <a:ext cx="2441809" cy="1758102"/>
      </dsp:txXfrm>
    </dsp:sp>
    <dsp:sp modelId="{35A0F515-82E2-471F-90EC-E5C89113A6E8}">
      <dsp:nvSpPr>
        <dsp:cNvPr id="0" name=""/>
        <dsp:cNvSpPr/>
      </dsp:nvSpPr>
      <dsp:spPr>
        <a:xfrm>
          <a:off x="2637356" y="564533"/>
          <a:ext cx="2441809" cy="1172068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637356" y="564533"/>
        <a:ext cx="2441809" cy="1172068"/>
      </dsp:txXfrm>
    </dsp:sp>
    <dsp:sp modelId="{BC642B92-D08D-45AA-A8CB-02FDB836E265}">
      <dsp:nvSpPr>
        <dsp:cNvPr id="0" name=""/>
        <dsp:cNvSpPr/>
      </dsp:nvSpPr>
      <dsp:spPr>
        <a:xfrm>
          <a:off x="5274509" y="564533"/>
          <a:ext cx="2441809" cy="29301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Patients, especially elderly, feel more comfortable writing than typing.</a:t>
          </a:r>
        </a:p>
      </dsp:txBody>
      <dsp:txXfrm>
        <a:off x="5274509" y="1736601"/>
        <a:ext cx="2441809" cy="1758102"/>
      </dsp:txXfrm>
    </dsp:sp>
    <dsp:sp modelId="{13372A67-2DB5-45C5-BE5A-9F5FEEDC977A}">
      <dsp:nvSpPr>
        <dsp:cNvPr id="0" name=""/>
        <dsp:cNvSpPr/>
      </dsp:nvSpPr>
      <dsp:spPr>
        <a:xfrm>
          <a:off x="5274509" y="564533"/>
          <a:ext cx="2441809" cy="1172068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274509" y="564533"/>
        <a:ext cx="2441809" cy="1172068"/>
      </dsp:txXfrm>
    </dsp:sp>
    <dsp:sp modelId="{831E2BDB-5B99-4C61-9212-779A0A3F1C67}">
      <dsp:nvSpPr>
        <dsp:cNvPr id="0" name=""/>
        <dsp:cNvSpPr/>
      </dsp:nvSpPr>
      <dsp:spPr>
        <a:xfrm>
          <a:off x="7911346" y="575550"/>
          <a:ext cx="2441809" cy="29301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0" rIns="2411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Hybrid systems store handwriting digitally, but don’t interpret it — your system fills that gap.</a:t>
          </a:r>
        </a:p>
      </dsp:txBody>
      <dsp:txXfrm>
        <a:off x="7911346" y="1747618"/>
        <a:ext cx="2441809" cy="1758102"/>
      </dsp:txXfrm>
    </dsp:sp>
    <dsp:sp modelId="{D21C9582-1A35-4E19-99DC-D2E7D781798C}">
      <dsp:nvSpPr>
        <dsp:cNvPr id="0" name=""/>
        <dsp:cNvSpPr/>
      </dsp:nvSpPr>
      <dsp:spPr>
        <a:xfrm>
          <a:off x="7911663" y="564533"/>
          <a:ext cx="2441809" cy="1172068"/>
        </a:xfrm>
        <a:prstGeom prst="rect">
          <a:avLst/>
        </a:prstGeom>
        <a:noFill/>
        <a:ln w="9525" cap="rnd" cmpd="sng" algn="ctr">
          <a:noFill/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196" tIns="165100" rIns="2411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911663" y="564533"/>
        <a:ext cx="2441809" cy="1172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34759-8C19-4B32-BB65-6011BF17B1D7}">
      <dsp:nvSpPr>
        <dsp:cNvPr id="0" name=""/>
        <dsp:cNvSpPr/>
      </dsp:nvSpPr>
      <dsp:spPr>
        <a:xfrm>
          <a:off x="1159944" y="727405"/>
          <a:ext cx="1291144" cy="129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23FDB-AFA8-4426-95F9-80B2129B344E}">
      <dsp:nvSpPr>
        <dsp:cNvPr id="0" name=""/>
        <dsp:cNvSpPr/>
      </dsp:nvSpPr>
      <dsp:spPr>
        <a:xfrm>
          <a:off x="370911" y="2409331"/>
          <a:ext cx="286920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Segmenting entire handwritten date into individual digits</a:t>
          </a:r>
        </a:p>
      </dsp:txBody>
      <dsp:txXfrm>
        <a:off x="370911" y="2409331"/>
        <a:ext cx="2869209" cy="922500"/>
      </dsp:txXfrm>
    </dsp:sp>
    <dsp:sp modelId="{A902AC5B-6418-44E7-B5B4-0CCE7C1E0746}">
      <dsp:nvSpPr>
        <dsp:cNvPr id="0" name=""/>
        <dsp:cNvSpPr/>
      </dsp:nvSpPr>
      <dsp:spPr>
        <a:xfrm>
          <a:off x="4531265" y="727405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B5A27-C088-41E4-A5AF-3C2D49A0678F}">
      <dsp:nvSpPr>
        <dsp:cNvPr id="0" name=""/>
        <dsp:cNvSpPr/>
      </dsp:nvSpPr>
      <dsp:spPr>
        <a:xfrm>
          <a:off x="3742232" y="2409331"/>
          <a:ext cx="286920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Recognizing characters like slashes, hyphen (/,-)</a:t>
          </a:r>
        </a:p>
      </dsp:txBody>
      <dsp:txXfrm>
        <a:off x="3742232" y="2409331"/>
        <a:ext cx="2869209" cy="922500"/>
      </dsp:txXfrm>
    </dsp:sp>
    <dsp:sp modelId="{98729F21-2F37-4742-8CDD-5163943B2EAA}">
      <dsp:nvSpPr>
        <dsp:cNvPr id="0" name=""/>
        <dsp:cNvSpPr/>
      </dsp:nvSpPr>
      <dsp:spPr>
        <a:xfrm>
          <a:off x="7902586" y="727405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04E44-C7D9-4836-9EFF-8A4C79452BE9}">
      <dsp:nvSpPr>
        <dsp:cNvPr id="0" name=""/>
        <dsp:cNvSpPr/>
      </dsp:nvSpPr>
      <dsp:spPr>
        <a:xfrm>
          <a:off x="7113553" y="2409331"/>
          <a:ext cx="2869209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Date format can be different i.e., 03/29/2025, 3/29/25, 3-29-2025</a:t>
          </a:r>
        </a:p>
      </dsp:txBody>
      <dsp:txXfrm>
        <a:off x="7113553" y="2409331"/>
        <a:ext cx="2869209" cy="922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82DF8-806B-40EF-9EF0-3EA3C98FBCD0}">
      <dsp:nvSpPr>
        <dsp:cNvPr id="0" name=""/>
        <dsp:cNvSpPr/>
      </dsp:nvSpPr>
      <dsp:spPr>
        <a:xfrm>
          <a:off x="0" y="0"/>
          <a:ext cx="3235523" cy="389836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a real-time web or tablet interface</a:t>
          </a:r>
        </a:p>
      </dsp:txBody>
      <dsp:txXfrm>
        <a:off x="0" y="1481380"/>
        <a:ext cx="3235523" cy="2339021"/>
      </dsp:txXfrm>
    </dsp:sp>
    <dsp:sp modelId="{095950F9-F673-4823-9B99-470793804E49}">
      <dsp:nvSpPr>
        <dsp:cNvPr id="0" name=""/>
        <dsp:cNvSpPr/>
      </dsp:nvSpPr>
      <dsp:spPr>
        <a:xfrm>
          <a:off x="1033006" y="389836"/>
          <a:ext cx="1169510" cy="116951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0" tIns="12700" rIns="911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4277" y="561107"/>
        <a:ext cx="826968" cy="826968"/>
      </dsp:txXfrm>
    </dsp:sp>
    <dsp:sp modelId="{1F8D4553-8689-408B-B75D-2D8873605A15}">
      <dsp:nvSpPr>
        <dsp:cNvPr id="0" name=""/>
        <dsp:cNvSpPr/>
      </dsp:nvSpPr>
      <dsp:spPr>
        <a:xfrm>
          <a:off x="0" y="3898297"/>
          <a:ext cx="3235523" cy="72"/>
        </a:xfrm>
        <a:prstGeom prst="rect">
          <a:avLst/>
        </a:prstGeom>
        <a:gradFill rotWithShape="0">
          <a:gsLst>
            <a:gs pos="0">
              <a:schemeClr val="accent2">
                <a:hueOff val="-142012"/>
                <a:satOff val="-1174"/>
                <a:lumOff val="-2510"/>
                <a:alphaOff val="0"/>
                <a:tint val="96000"/>
                <a:lumMod val="104000"/>
              </a:schemeClr>
            </a:gs>
            <a:gs pos="100000">
              <a:schemeClr val="accent2">
                <a:hueOff val="-142012"/>
                <a:satOff val="-1174"/>
                <a:lumOff val="-251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2012"/>
              <a:satOff val="-1174"/>
              <a:lumOff val="-251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7F057C5-3609-4247-AC84-A8EF8D041670}">
      <dsp:nvSpPr>
        <dsp:cNvPr id="0" name=""/>
        <dsp:cNvSpPr/>
      </dsp:nvSpPr>
      <dsp:spPr>
        <a:xfrm>
          <a:off x="3559075" y="0"/>
          <a:ext cx="3235523" cy="3898369"/>
        </a:xfrm>
        <a:prstGeom prst="rect">
          <a:avLst/>
        </a:prstGeom>
        <a:solidFill>
          <a:schemeClr val="accent2">
            <a:tint val="40000"/>
            <a:alpha val="90000"/>
            <a:hueOff val="-478733"/>
            <a:satOff val="-5827"/>
            <a:lumOff val="-125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78733"/>
              <a:satOff val="-5827"/>
              <a:lumOff val="-12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 digit segmentation from date input - CV</a:t>
          </a:r>
        </a:p>
      </dsp:txBody>
      <dsp:txXfrm>
        <a:off x="3559075" y="1481380"/>
        <a:ext cx="3235523" cy="2339021"/>
      </dsp:txXfrm>
    </dsp:sp>
    <dsp:sp modelId="{B35EB93A-8548-40CC-8D5C-5DF2FE8B10A6}">
      <dsp:nvSpPr>
        <dsp:cNvPr id="0" name=""/>
        <dsp:cNvSpPr/>
      </dsp:nvSpPr>
      <dsp:spPr>
        <a:xfrm>
          <a:off x="4592082" y="389836"/>
          <a:ext cx="1169510" cy="1169510"/>
        </a:xfrm>
        <a:prstGeom prst="ellipse">
          <a:avLst/>
        </a:prstGeom>
        <a:gradFill rotWithShape="0">
          <a:gsLst>
            <a:gs pos="0">
              <a:schemeClr val="accent2">
                <a:hueOff val="-284024"/>
                <a:satOff val="-2347"/>
                <a:lumOff val="-5020"/>
                <a:alphaOff val="0"/>
                <a:tint val="96000"/>
                <a:lumMod val="104000"/>
              </a:schemeClr>
            </a:gs>
            <a:gs pos="100000">
              <a:schemeClr val="accent2">
                <a:hueOff val="-284024"/>
                <a:satOff val="-2347"/>
                <a:lumOff val="-502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84024"/>
              <a:satOff val="-2347"/>
              <a:lumOff val="-502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0" tIns="12700" rIns="911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63353" y="561107"/>
        <a:ext cx="826968" cy="826968"/>
      </dsp:txXfrm>
    </dsp:sp>
    <dsp:sp modelId="{D137A394-C2C9-4575-B19C-CAB2CAE87ECD}">
      <dsp:nvSpPr>
        <dsp:cNvPr id="0" name=""/>
        <dsp:cNvSpPr/>
      </dsp:nvSpPr>
      <dsp:spPr>
        <a:xfrm>
          <a:off x="3559075" y="3898297"/>
          <a:ext cx="3235523" cy="72"/>
        </a:xfrm>
        <a:prstGeom prst="rect">
          <a:avLst/>
        </a:prstGeom>
        <a:gradFill rotWithShape="0">
          <a:gsLst>
            <a:gs pos="0">
              <a:schemeClr val="accent2">
                <a:hueOff val="-426035"/>
                <a:satOff val="-3521"/>
                <a:lumOff val="-7529"/>
                <a:alphaOff val="0"/>
                <a:tint val="96000"/>
                <a:lumMod val="104000"/>
              </a:schemeClr>
            </a:gs>
            <a:gs pos="100000">
              <a:schemeClr val="accent2">
                <a:hueOff val="-426035"/>
                <a:satOff val="-3521"/>
                <a:lumOff val="-752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26035"/>
              <a:satOff val="-3521"/>
              <a:lumOff val="-752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E10496-8712-442F-BA87-7CEC76691AE8}">
      <dsp:nvSpPr>
        <dsp:cNvPr id="0" name=""/>
        <dsp:cNvSpPr/>
      </dsp:nvSpPr>
      <dsp:spPr>
        <a:xfrm>
          <a:off x="7118151" y="0"/>
          <a:ext cx="3235523" cy="3898369"/>
        </a:xfrm>
        <a:prstGeom prst="rect">
          <a:avLst/>
        </a:prstGeom>
        <a:solidFill>
          <a:schemeClr val="accent2">
            <a:tint val="40000"/>
            <a:alpha val="90000"/>
            <a:hueOff val="-957465"/>
            <a:satOff val="-11655"/>
            <a:lumOff val="-251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957465"/>
              <a:satOff val="-11655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254" tIns="330200" rIns="25225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Expand to recognize different characters  slashes, Hyphen and period</a:t>
          </a:r>
        </a:p>
      </dsp:txBody>
      <dsp:txXfrm>
        <a:off x="7118151" y="1481380"/>
        <a:ext cx="3235523" cy="2339021"/>
      </dsp:txXfrm>
    </dsp:sp>
    <dsp:sp modelId="{A56B5942-53EA-4AD9-8338-220F3F578FF3}">
      <dsp:nvSpPr>
        <dsp:cNvPr id="0" name=""/>
        <dsp:cNvSpPr/>
      </dsp:nvSpPr>
      <dsp:spPr>
        <a:xfrm>
          <a:off x="8151157" y="389836"/>
          <a:ext cx="1169510" cy="1169510"/>
        </a:xfrm>
        <a:prstGeom prst="ellipse">
          <a:avLst/>
        </a:prstGeom>
        <a:gradFill rotWithShape="0">
          <a:gsLst>
            <a:gs pos="0">
              <a:schemeClr val="accent2">
                <a:hueOff val="-568047"/>
                <a:satOff val="-4694"/>
                <a:lumOff val="-10039"/>
                <a:alphaOff val="0"/>
                <a:tint val="96000"/>
                <a:lumMod val="104000"/>
              </a:schemeClr>
            </a:gs>
            <a:gs pos="100000">
              <a:schemeClr val="accent2">
                <a:hueOff val="-568047"/>
                <a:satOff val="-4694"/>
                <a:lumOff val="-1003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68047"/>
              <a:satOff val="-4694"/>
              <a:lumOff val="-1003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180" tIns="12700" rIns="9118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322428" y="561107"/>
        <a:ext cx="826968" cy="826968"/>
      </dsp:txXfrm>
    </dsp:sp>
    <dsp:sp modelId="{50C968BE-397F-4318-94B8-7DE9DA1A4546}">
      <dsp:nvSpPr>
        <dsp:cNvPr id="0" name=""/>
        <dsp:cNvSpPr/>
      </dsp:nvSpPr>
      <dsp:spPr>
        <a:xfrm>
          <a:off x="7118151" y="3898297"/>
          <a:ext cx="3235523" cy="72"/>
        </a:xfrm>
        <a:prstGeom prst="rect">
          <a:avLst/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10059"/>
              <a:satOff val="-5868"/>
              <a:lumOff val="-12549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20A2B-FDC3-471A-BAA8-34D7DD3E1891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C716F-5D59-4F5A-8512-05F57215B088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33561-8164-4AE2-B707-C8476270CA2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introduced a real-world system to digitize handwritten dates, capable of recognizing various handwriting styles by training the model with 60,000 records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 </a:t>
          </a:r>
        </a:p>
      </dsp:txBody>
      <dsp:txXfrm>
        <a:off x="1339221" y="495"/>
        <a:ext cx="9014453" cy="1159498"/>
      </dsp:txXfrm>
    </dsp:sp>
    <dsp:sp modelId="{34C5D496-CC06-428E-9365-0E5C70F2A966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004C9-F1E4-417A-8C42-4921DFE30F4D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E77D1-C6A4-4ED2-A99B-BF62B15BE594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Non-Naive Bayes, we achieve a 95.4% accuracy in digit prediction.  </a:t>
          </a:r>
        </a:p>
      </dsp:txBody>
      <dsp:txXfrm>
        <a:off x="1339221" y="1449869"/>
        <a:ext cx="9014453" cy="1159498"/>
      </dsp:txXfrm>
    </dsp:sp>
    <dsp:sp modelId="{DE292B94-CA63-4F8D-8450-9324CA883E74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6E226-B374-4738-952F-0462C3840934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CCFB0-7690-444B-B5C7-9E04DBE33C9B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predicted digits form a date in the MM/DD/YYYY format and are stored in the patient's medical record.</a:t>
          </a:r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3484F-C172-44CE-91B3-61E4FC9237B3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B7C6A-4FBE-444D-8241-523AD8151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B7C6A-4FBE-444D-8241-523AD81512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A8F4-9342-4513-99D2-48DD48B487FB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1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1321-A4C4-4A9E-9405-F987E335139A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8352-96AE-4156-B193-FA7A973E95E1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EEF6-B299-47AF-AEB0-08C5B5367495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825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DF2A-88F4-4919-B6C8-6C7F43D57DF8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57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B941-142B-4026-BA36-D3BACE4A0F53}" type="datetime1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07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247D-B739-4997-8AEC-50B9BE169110}" type="datetime1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9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BBD84-7B80-48D0-A6BB-E222A957A901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44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890C-8F17-4C3A-A8C5-ABD74478AF7C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0ADC-4FA8-4BC7-8EB8-C384A4F33139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892D4-87FF-41BA-B69C-60AD30D1840A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9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AE32-59DC-4CB2-B7C4-DCAE8C3B8181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9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CDB24-E04A-4911-BDAB-6BC0094239C2}" type="datetime1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B082C-ABD9-4A56-A4BB-3AD7C5E24E56}" type="datetime1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8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947-2E71-4E81-A179-6848982C0C9E}" type="datetime1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6D5A-8912-460C-9F4A-FF69C95AE591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2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25A85-1CCA-40E1-9CE0-FAA3DD5104C1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96D7780-9237-4D17-BF8E-208D4FD01FE5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28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ed marker on a calendar">
            <a:extLst>
              <a:ext uri="{FF2B5EF4-FFF2-40B4-BE49-F238E27FC236}">
                <a16:creationId xmlns:a16="http://schemas.microsoft.com/office/drawing/2014/main" id="{A4AD1CCC-FA34-E13A-C338-DC6BD6B9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5730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137EB-9E16-EF98-CCB1-D0CA3A94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7805" y="1892808"/>
            <a:ext cx="5920252" cy="228730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Detecting and Digitizing Handwritten Dates in Real Time</a:t>
            </a:r>
            <a:br>
              <a:rPr 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8C353-6C52-2FC1-4367-AB67380774A6}"/>
              </a:ext>
            </a:extLst>
          </p:cNvPr>
          <p:cNvSpPr txBox="1"/>
          <p:nvPr/>
        </p:nvSpPr>
        <p:spPr>
          <a:xfrm flipH="1">
            <a:off x="4106697" y="4098515"/>
            <a:ext cx="429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Lakshmi Sravani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92F93-D335-B5B8-A5F1-3005874A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5783" y="614589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06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Future Work</a:t>
            </a:r>
            <a:endParaRPr lang="en-US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8E001BD5-FD3B-3C16-F9C0-A6D622F9B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151511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58D8D4-0445-BCCA-463A-40AFAB4F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0" y="609600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2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DB184-58DB-62AC-2EE2-1FE80962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1097" y="576943"/>
            <a:ext cx="75354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fld id="{148CC95F-0247-41B6-91CF-DC97C76A7088}" type="slidenum">
              <a:rPr lang="en-US" sz="2800" smtClean="0"/>
              <a:pPr defTabSz="914400">
                <a:spcAft>
                  <a:spcPts val="600"/>
                </a:spcAft>
              </a:pPr>
              <a:t>11</a:t>
            </a:fld>
            <a:endParaRPr lang="en-US" sz="2800" dirty="0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9DBA2913-3A95-D174-96EB-2F1AA34B1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24704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453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DEE33-8067-C01F-0EDB-1B6790372118}"/>
              </a:ext>
            </a:extLst>
          </p:cNvPr>
          <p:cNvSpPr txBox="1"/>
          <p:nvPr/>
        </p:nvSpPr>
        <p:spPr>
          <a:xfrm>
            <a:off x="1370693" y="4477814"/>
            <a:ext cx="9440034" cy="10170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Thank You</a:t>
            </a: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BD74F646-2FE8-4C2E-E95B-AA6EE0B19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35B30-1E18-9E68-EB4B-9113D58F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727" y="505732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00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5DE-CD96-7CEB-54B1-2AB8BC3E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43177"/>
            <a:ext cx="10353762" cy="9704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BB8D69-15F0-430F-5D8D-EBFE3B99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358" y="1213627"/>
            <a:ext cx="9274635" cy="738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Still Exists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of prediction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D9AE2-3F22-954F-B6C9-D9CCE79B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45839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4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ardlogic.ie/wp-content/uploads/2017/11/epad-in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6" r="12748" b="2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2054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4293" y="855339"/>
            <a:ext cx="4538124" cy="970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case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BB8D69-15F0-430F-5D8D-EBFE3B99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293" y="2069907"/>
            <a:ext cx="4403596" cy="40587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1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many Hospitals, patients write the date(Signature and date) on a digital pad (e.g., with a stylus).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endParaRPr lang="en-US" sz="2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q"/>
            </a:pPr>
            <a:r>
              <a:rPr lang="en-US" sz="21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instantly recognize those handwritten digits and digitize the </a:t>
            </a:r>
            <a:r>
              <a:rPr lang="en-US" sz="21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1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and fast medical record-keeping.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BB290C-9C06-3196-DAEF-7BC0C22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08872" y="546779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1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B6CD-B107-4B0F-8764-ADE27EDF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Handwriting Still Exists in Hospitals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36DF89B4-5A27-18D0-BD4C-5976C4E43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98960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E2347-99D9-7741-62D8-0EEC3E7B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6411" y="457687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54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6367" y="167950"/>
            <a:ext cx="2043404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7230" y="3935170"/>
            <a:ext cx="1872343" cy="1226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1699" y="5731702"/>
            <a:ext cx="2043404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Digital date</a:t>
            </a:r>
          </a:p>
        </p:txBody>
      </p:sp>
      <p:cxnSp>
        <p:nvCxnSpPr>
          <p:cNvPr id="11" name="Straight Arrow Connector 10"/>
          <p:cNvCxnSpPr>
            <a:stCxn id="4" idx="2"/>
          </p:cNvCxnSpPr>
          <p:nvPr/>
        </p:nvCxnSpPr>
        <p:spPr>
          <a:xfrm>
            <a:off x="2048069" y="849085"/>
            <a:ext cx="0" cy="61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2043401" y="3348758"/>
            <a:ext cx="0" cy="58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43401" y="5162146"/>
            <a:ext cx="1" cy="56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09657" y="2679695"/>
            <a:ext cx="56823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digit of size 28*28 pixel 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digit image has 784 pixels.)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509656" y="4283649"/>
            <a:ext cx="4155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and Non Naive  bayes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20681" y="3448870"/>
            <a:ext cx="16888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array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09656" y="5887603"/>
            <a:ext cx="50696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Digital character and  form a date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509657" y="295207"/>
            <a:ext cx="22051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of date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20681" y="5262258"/>
            <a:ext cx="23606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character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25" y="143579"/>
            <a:ext cx="2444824" cy="70550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21699" y="1487451"/>
            <a:ext cx="2043404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21699" y="2667623"/>
            <a:ext cx="2043404" cy="68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2043401" y="2168586"/>
            <a:ext cx="0" cy="499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09657" y="1487451"/>
            <a:ext cx="5682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 the date into individual Digits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t="2216" r="81800" b="-84"/>
          <a:stretch/>
        </p:blipFill>
        <p:spPr>
          <a:xfrm>
            <a:off x="3508715" y="1419598"/>
            <a:ext cx="335902" cy="69046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t="-550" r="69468" b="1358"/>
          <a:stretch/>
        </p:blipFill>
        <p:spPr>
          <a:xfrm>
            <a:off x="4027516" y="1419598"/>
            <a:ext cx="307911" cy="69979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6" t="-1579" r="47638" b="-1"/>
          <a:stretch/>
        </p:blipFill>
        <p:spPr>
          <a:xfrm>
            <a:off x="4512811" y="1422777"/>
            <a:ext cx="373224" cy="71664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3" t="-1531" r="37911"/>
          <a:stretch/>
        </p:blipFill>
        <p:spPr>
          <a:xfrm>
            <a:off x="5042798" y="1411344"/>
            <a:ext cx="261257" cy="71630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4" t="1936" r="16157"/>
          <a:stretch/>
        </p:blipFill>
        <p:spPr>
          <a:xfrm>
            <a:off x="5492624" y="1434466"/>
            <a:ext cx="335903" cy="69184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53" t="-3182" r="3753"/>
          <a:stretch/>
        </p:blipFill>
        <p:spPr>
          <a:xfrm>
            <a:off x="6011426" y="1411464"/>
            <a:ext cx="307911" cy="7279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09524" y="5810659"/>
            <a:ext cx="2305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03/29/25</a:t>
            </a:r>
          </a:p>
        </p:txBody>
      </p:sp>
      <p:pic>
        <p:nvPicPr>
          <p:cNvPr id="1026" name="Picture 2" descr="Machine Learning 06 Vector SVG Icon - SVG Rep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377" y="4147140"/>
            <a:ext cx="803036" cy="8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871"/>
          <a:stretch/>
        </p:blipFill>
        <p:spPr>
          <a:xfrm>
            <a:off x="3507393" y="2645799"/>
            <a:ext cx="420795" cy="69046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1" t="-551" r="68848"/>
          <a:stretch/>
        </p:blipFill>
        <p:spPr>
          <a:xfrm>
            <a:off x="4019934" y="2641993"/>
            <a:ext cx="335903" cy="6942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0" t="-179" r="36998"/>
          <a:stretch/>
        </p:blipFill>
        <p:spPr>
          <a:xfrm>
            <a:off x="5028801" y="2627137"/>
            <a:ext cx="289250" cy="69170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26" t="-1901" r="2498"/>
          <a:stretch/>
        </p:blipFill>
        <p:spPr>
          <a:xfrm>
            <a:off x="6011426" y="2632674"/>
            <a:ext cx="354564" cy="703589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34" t="-3332" r="49003" b="632"/>
          <a:stretch/>
        </p:blipFill>
        <p:spPr>
          <a:xfrm>
            <a:off x="4554008" y="2627137"/>
            <a:ext cx="298581" cy="70912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33" t="1911" r="16501"/>
          <a:stretch/>
        </p:blipFill>
        <p:spPr>
          <a:xfrm>
            <a:off x="5517017" y="2627137"/>
            <a:ext cx="307911" cy="6772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05C9D-AF6C-3EC0-5FDB-483EE501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4890" y="490259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07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BB8D69-15F0-430F-5D8D-EBFE3B99E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28" y="1663286"/>
            <a:ext cx="1092125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MNIST dataset is one of the most widely used benchmarks in machine learning for handwritten digit recognition.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contains 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70,000 labeled images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handwritten digits from 0 to 9 — all written by real people.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60,000 training images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 testing images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image in the dataset is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28×28 pixels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a total of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784 features per image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each pixel holds a value between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(black)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 (white)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74841" y="382555"/>
            <a:ext cx="399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A6DEA-B819-DA59-2056-96B77C88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6940" y="523157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9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E19742C-97FD-CFCB-1123-FFE5CE69E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07" y="1566194"/>
            <a:ext cx="11193137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 pixel values by dividing by 255.0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X_train_nor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X_train / 255.0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ensures all pixel values are in the range [0, 1], improving model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both train and test dataset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setup allows models to focus purely on digit shape, unaffected by intensity variations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9025" y="294668"/>
            <a:ext cx="3993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57BA8-F911-5B28-629A-775032C5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555" y="582523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21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AE86A-C56F-2BA0-5581-1A98293948B6}"/>
              </a:ext>
            </a:extLst>
          </p:cNvPr>
          <p:cNvSpPr txBox="1"/>
          <p:nvPr/>
        </p:nvSpPr>
        <p:spPr>
          <a:xfrm>
            <a:off x="913795" y="1732449"/>
            <a:ext cx="6216348" cy="4439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50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5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Naive Bayes assumes pixel independence and computes probabilities using mean and variance. It gave us a decent accuracy of 77.91%.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endParaRPr lang="en-US" sz="5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50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 Naive Bayes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5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Non-Naive Bayes does not assume feature independence, meaning it considers feature correlations by computing the full covariance matrix instead of using only variances. Accuracy of 95.44%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endParaRPr lang="en-US" sz="5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50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5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is a algorithm that classifies data points based on the majority class of their </a:t>
            </a:r>
            <a:r>
              <a:rPr lang="en-US" sz="5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5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closest neighbors. Takes long time to run.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endParaRPr lang="en-US" sz="15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49EB3643-C93A-F661-05A4-3B35BF1EC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7B9D8-32B5-354F-D691-0587370D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4660" y="609600"/>
            <a:ext cx="753545" cy="365125"/>
          </a:xfrm>
        </p:spPr>
        <p:txBody>
          <a:bodyPr/>
          <a:lstStyle/>
          <a:p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93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E3689-386D-F117-40C2-0FF49BCE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4269" y="609600"/>
            <a:ext cx="75354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spcAft>
                <a:spcPts val="600"/>
              </a:spcAft>
            </a:pPr>
            <a:fld id="{148CC95F-0247-41B6-91CF-DC97C76A7088}" type="slidenum"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>
                <a:spcAft>
                  <a:spcPts val="600"/>
                </a:spcAft>
              </a:pPr>
              <a:t>9</a:t>
            </a:fld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D1564C13-89B4-08D6-43BB-63DBD15F6D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7488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01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10C0601D1FBB4C9B259D6FF057811C" ma:contentTypeVersion="4" ma:contentTypeDescription="Create a new document." ma:contentTypeScope="" ma:versionID="592a8aaf56de9add2037d09cc8973457">
  <xsd:schema xmlns:xsd="http://www.w3.org/2001/XMLSchema" xmlns:xs="http://www.w3.org/2001/XMLSchema" xmlns:p="http://schemas.microsoft.com/office/2006/metadata/properties" xmlns:ns3="c098679b-c0c6-4dc6-ad69-d454db763082" targetNamespace="http://schemas.microsoft.com/office/2006/metadata/properties" ma:root="true" ma:fieldsID="e93ff43d1319adf44a7dd722e93124cf" ns3:_="">
    <xsd:import namespace="c098679b-c0c6-4dc6-ad69-d454db76308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8679b-c0c6-4dc6-ad69-d454db76308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5535DE-F3B9-44FE-B195-3CCE24F9BB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0BB38B-B609-4E40-826A-DB8FB7A9360A}">
  <ds:schemaRefs>
    <ds:schemaRef ds:uri="http://purl.org/dc/dcmitype/"/>
    <ds:schemaRef ds:uri="http://purl.org/dc/terms/"/>
    <ds:schemaRef ds:uri="c098679b-c0c6-4dc6-ad69-d454db763082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F4B70A8-D484-46DC-8FA0-2C313B0BAA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98679b-c0c6-4dc6-ad69-d454db763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2133</TotalTime>
  <Words>557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Calisto MT</vt:lpstr>
      <vt:lpstr>Times New Roman</vt:lpstr>
      <vt:lpstr>Wingdings</vt:lpstr>
      <vt:lpstr>Wingdings 2</vt:lpstr>
      <vt:lpstr>Slate</vt:lpstr>
      <vt:lpstr>Detecting and Digitizing Handwritten Dates in Real Time </vt:lpstr>
      <vt:lpstr>Index</vt:lpstr>
      <vt:lpstr>PowerPoint Presentation</vt:lpstr>
      <vt:lpstr>Why Handwriting Still Exists in Hospitals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and Digitizing Handwritten Dates in Real Time</dc:title>
  <dc:creator>Boini, Anil Kumar</dc:creator>
  <cp:lastModifiedBy>Boini, Anil Kumar</cp:lastModifiedBy>
  <cp:revision>62</cp:revision>
  <dcterms:created xsi:type="dcterms:W3CDTF">2025-03-28T13:18:01Z</dcterms:created>
  <dcterms:modified xsi:type="dcterms:W3CDTF">2025-03-31T16:06:00Z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0x010100FE10C0601D1FBB4C9B259D6FF057811C</vt:lpwstr>
  </property>
</Properties>
</file>