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F61200-6D9E-4388-80A9-17E353D34DEE}" v="23" dt="2025-06-28T10:18:53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12EDA-A6A1-4304-F118-7FBEBE7D0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05034-4C8F-7CCE-8F07-38351D528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FBCBD-DEEE-A615-3BCA-00660B201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0314-6160-465D-9782-AFF557336573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ECC5A-645F-80A3-4F66-AD48F28AA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182FC-AD4B-7E56-9090-AE63D9589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9413-DAEB-4719-9029-B2285FC24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27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1CE0F-E18B-9B60-E6A7-C1B819C0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200236-8464-ACC8-835A-16B81E825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E2F85-096B-C8C6-7F64-21513E544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0314-6160-465D-9782-AFF557336573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F2483-80F1-536F-1111-A3DAE3B8D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8CB3A-AB3C-D964-109A-295F93C9B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9413-DAEB-4719-9029-B2285FC24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2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29DF56-3D06-07E2-00D1-6EB46E8B38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E67C7-7823-E6B1-D539-CB8A23F51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6F0EB-5824-467D-8035-BE588F083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0314-6160-465D-9782-AFF557336573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9B60F-DC4A-27B4-E631-BCFF3594B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72679-FED5-DE00-EBBC-339C9F117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9413-DAEB-4719-9029-B2285FC24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474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F6553-5CA1-C3BF-3252-6F4005D9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BDCAB-D42B-8EC9-10B4-F0E668583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674DC-9C8D-3842-2812-4B3D01D91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0314-6160-465D-9782-AFF557336573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632B4-3B50-1C29-4D66-325D69CE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7E16B-28E4-C674-93F4-619EDC5D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9413-DAEB-4719-9029-B2285FC24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91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064D-1397-1E81-C923-E46A770DD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95DC9-CDE1-4DF2-386C-8B84EE3A5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921C8-F94A-1AE2-7D58-5D4E00B5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0314-6160-465D-9782-AFF557336573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4A6E4-4C6D-B555-B1C4-D064819BA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5F0D9-BFA0-E873-BA4E-7724C131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9413-DAEB-4719-9029-B2285FC24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21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53C6C-AE66-BAE6-BB11-4D77C9CC5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81B6-F196-DAA3-41CD-8710376C8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A2EC3-D126-48A2-7E9E-3A7716618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064B3-2778-DE46-F725-9E3C06F2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0314-6160-465D-9782-AFF557336573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66EAA-D188-9D21-A022-BD13416C0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EB661-3E84-B23D-B7FA-4CA5DDC0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9413-DAEB-4719-9029-B2285FC24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75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0BE7-D978-EB5C-E15E-E044C886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6BB70-6C3B-C0D2-E3F9-33D07150A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4FD53-B430-A61E-F2C5-0B8A24C62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D1382E-D6AE-2899-BB64-CFD37CE4D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D809D0-FC01-FF6E-3548-2B3939824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F0A344-F0A3-BCA3-AC7F-751A9FCB6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0314-6160-465D-9782-AFF557336573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96E795-EB2F-21A5-45C2-18BF4AE9A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064F02-E8BA-B90D-361D-638D34B9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9413-DAEB-4719-9029-B2285FC24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833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C517A-6A4F-ED73-10F0-6439186E7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CD1FC-CEC9-1533-6C18-E20BFF7B8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0314-6160-465D-9782-AFF557336573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72427-26E1-F3C3-63D5-82699156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1118E-9580-AF31-1272-158E1468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9413-DAEB-4719-9029-B2285FC24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15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FCE415-E846-CC8B-5C87-17E097A90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0314-6160-465D-9782-AFF557336573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A6AF7A-44A1-C628-5157-F18208A5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FEB16-498A-D025-83F0-5AD1B8B13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9413-DAEB-4719-9029-B2285FC24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918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BDA94-7662-BA6E-E55C-63FFE6BBC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8CEB2-D27C-24D8-C019-129425966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B8EC9-FB98-651F-6B3D-36F21ABB8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F12C3-3806-E573-DC28-69663ABD6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0314-6160-465D-9782-AFF557336573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ABCB6-5709-C111-6FF2-900E56F63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756F2-BAFE-0105-05CD-919775FAA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9413-DAEB-4719-9029-B2285FC24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626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28606-ED2C-F133-E16F-1C8EFA7CA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17BC5-8F17-EB9F-B6D2-D7127AEA5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915C3-1044-19CA-A27A-0C2CAC19B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234F5-0ED8-49BA-C92F-F64407417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0314-6160-465D-9782-AFF557336573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DD599-4CFE-0E2F-BBC2-19CDF012F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0A01E-2020-11C4-C6B3-F9DC0FB44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9413-DAEB-4719-9029-B2285FC24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459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A9C08-0622-0E02-A39E-E14FB788A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9412D-4227-BA95-EBA6-D5AF88819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4A5CF-C390-9251-296A-F1C8F0D8B8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30314-6160-465D-9782-AFF557336573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7BA30-0365-D923-4D09-2D9D49C69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A8A85-0F35-365D-6C47-AAC24A4CB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09413-DAEB-4719-9029-B2285FC245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33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blue and black geometric background">
            <a:extLst>
              <a:ext uri="{FF2B5EF4-FFF2-40B4-BE49-F238E27FC236}">
                <a16:creationId xmlns:a16="http://schemas.microsoft.com/office/drawing/2014/main" id="{38D04E1E-01C0-68D3-E76B-243EF1439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597A86-1EBA-9C5B-0AC5-2DFAD7A1356C}"/>
              </a:ext>
            </a:extLst>
          </p:cNvPr>
          <p:cNvSpPr txBox="1"/>
          <p:nvPr/>
        </p:nvSpPr>
        <p:spPr>
          <a:xfrm>
            <a:off x="3746090" y="1229031"/>
            <a:ext cx="42370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 Light SemiCondensed" panose="020B0502040204020203" pitchFamily="34" charset="0"/>
              </a:rPr>
              <a:t>STUDENT</a:t>
            </a:r>
          </a:p>
          <a:p>
            <a:r>
              <a:rPr lang="en-IN" sz="66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 Light SemiCondensed" panose="020B0502040204020203" pitchFamily="34" charset="0"/>
              </a:rPr>
              <a:t>       REPORT CARD</a:t>
            </a:r>
          </a:p>
          <a:p>
            <a:r>
              <a:rPr lang="en-IN" sz="66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 Light SemiCondensed" panose="020B0502040204020203" pitchFamily="34" charset="0"/>
              </a:rPr>
              <a:t>    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2A7943-7A3B-4011-8E62-BB4D96C5F030}"/>
              </a:ext>
            </a:extLst>
          </p:cNvPr>
          <p:cNvSpPr txBox="1"/>
          <p:nvPr/>
        </p:nvSpPr>
        <p:spPr>
          <a:xfrm>
            <a:off x="9989574" y="5702710"/>
            <a:ext cx="1327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R. Lakshmi</a:t>
            </a:r>
          </a:p>
          <a:p>
            <a:r>
              <a:rPr lang="en-IN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AIML B, 221</a:t>
            </a:r>
          </a:p>
        </p:txBody>
      </p:sp>
    </p:spTree>
    <p:extLst>
      <p:ext uri="{BB962C8B-B14F-4D97-AF65-F5344CB8AC3E}">
        <p14:creationId xmlns:p14="http://schemas.microsoft.com/office/powerpoint/2010/main" val="363420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75000"/>
                <a:lumOff val="2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3E79A2-F8E1-9A76-B042-C1AF0583AEF5}"/>
              </a:ext>
            </a:extLst>
          </p:cNvPr>
          <p:cNvSpPr txBox="1"/>
          <p:nvPr/>
        </p:nvSpPr>
        <p:spPr>
          <a:xfrm>
            <a:off x="835741" y="589936"/>
            <a:ext cx="28873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solidFill>
                  <a:schemeClr val="bg1">
                    <a:lumMod val="95000"/>
                  </a:schemeClr>
                </a:solidFill>
                <a:latin typeface="Bahnschrift Light" panose="020B0502040204020203" pitchFamily="34" charset="0"/>
              </a:rPr>
              <a:t>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BF0CBC-CD88-4C7C-97DB-90287FD63EB6}"/>
              </a:ext>
            </a:extLst>
          </p:cNvPr>
          <p:cNvSpPr txBox="1"/>
          <p:nvPr/>
        </p:nvSpPr>
        <p:spPr>
          <a:xfrm>
            <a:off x="951958" y="117471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tx2">
                    <a:lumMod val="20000"/>
                    <a:lumOff val="80000"/>
                  </a:schemeClr>
                </a:solidFill>
              </a:rPr>
              <a:t>------------------------------------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283918-C93C-35B7-81F9-BCD4B0C8C303}"/>
              </a:ext>
            </a:extLst>
          </p:cNvPr>
          <p:cNvSpPr txBox="1"/>
          <p:nvPr/>
        </p:nvSpPr>
        <p:spPr>
          <a:xfrm>
            <a:off x="467315" y="1944152"/>
            <a:ext cx="1172468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  <a:t>     The purpose of this program is to maintain and manage student records in a structured way.  </a:t>
            </a:r>
          </a:p>
          <a:p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  <a:t>Each student has multiple subjects, and for each subject, the program calculates a grade </a:t>
            </a:r>
          </a:p>
          <a:p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  <a:t>and grade point based on the marks. The system supports: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  <a:t>Entering student data.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  <a:t>Calculating SGPA based on credit-weighted grade points.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  <a:t>Saving/loading records to/from a file.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  <a:t>Searching for a student by roll number.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98276052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75000"/>
                <a:lumOff val="2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9ACAE6-3E16-D4C1-DCF3-17E3937D1355}"/>
              </a:ext>
            </a:extLst>
          </p:cNvPr>
          <p:cNvSpPr txBox="1"/>
          <p:nvPr/>
        </p:nvSpPr>
        <p:spPr>
          <a:xfrm>
            <a:off x="934064" y="707923"/>
            <a:ext cx="3438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solidFill>
                  <a:schemeClr val="bg1">
                    <a:lumMod val="95000"/>
                  </a:schemeClr>
                </a:solidFill>
                <a:latin typeface="Comic Sans MS" panose="030F0702030302020204" pitchFamily="66" charset="0"/>
              </a:rPr>
              <a:t>ADVANTAGES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60CEED-12A4-103B-58BA-8159E5D44CD3}"/>
              </a:ext>
            </a:extLst>
          </p:cNvPr>
          <p:cNvSpPr txBox="1"/>
          <p:nvPr/>
        </p:nvSpPr>
        <p:spPr>
          <a:xfrm>
            <a:off x="1101213" y="1858297"/>
            <a:ext cx="1069395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Automates Manual Work – Eliminates the need for pen and paper work to calculate grade and</a:t>
            </a:r>
          </a:p>
          <a:p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     SGPA.  Reduces human error in grade calculation.</a:t>
            </a:r>
          </a:p>
          <a:p>
            <a:pPr marL="342900" indent="-342900">
              <a:buAutoNum type="arabicPeriod" startAt="2"/>
            </a:pPr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Fast and Efficient – Instantly calculates grades and SGPA based on input. Can handle multiple</a:t>
            </a:r>
          </a:p>
          <a:p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     Students and subjects quickly.</a:t>
            </a:r>
          </a:p>
          <a:p>
            <a:pPr marL="342900" indent="-342900">
              <a:buAutoNum type="arabicPeriod" startAt="3"/>
            </a:pPr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Data Storage and Retrieval – Saves student data to a file for long-term storage. Can reload</a:t>
            </a:r>
          </a:p>
          <a:p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     and continue working with saved data anytime.</a:t>
            </a:r>
          </a:p>
          <a:p>
            <a:pPr marL="342900" indent="-342900">
              <a:buAutoNum type="arabicPeriod" startAt="4"/>
            </a:pPr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Easy Student Search – Quickly find any student’s complete academic record using roll number. </a:t>
            </a:r>
          </a:p>
          <a:p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      Useful in real-life scenarios like universities or schools.</a:t>
            </a:r>
          </a:p>
          <a:p>
            <a:pPr marL="342900" indent="-342900">
              <a:buAutoNum type="arabicPeriod" startAt="5"/>
            </a:pPr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Grade Standardization – Uses a predefined grade system to ensure consistency.  Automatically</a:t>
            </a:r>
          </a:p>
          <a:p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      assigns grades based on marks, reducing bias.</a:t>
            </a:r>
          </a:p>
          <a:p>
            <a:endParaRPr lang="en-IN" sz="2000" dirty="0">
              <a:solidFill>
                <a:schemeClr val="bg1">
                  <a:lumMod val="95000"/>
                </a:schemeClr>
              </a:solidFill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40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EFD382-C483-8BAD-E436-3BF517AEBD88}"/>
              </a:ext>
            </a:extLst>
          </p:cNvPr>
          <p:cNvSpPr txBox="1"/>
          <p:nvPr/>
        </p:nvSpPr>
        <p:spPr>
          <a:xfrm>
            <a:off x="1022555" y="678426"/>
            <a:ext cx="58881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POSSIBLE IMPROVEMENT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7F4CA5-10A5-DFC5-988B-C5722988E6E9}"/>
              </a:ext>
            </a:extLst>
          </p:cNvPr>
          <p:cNvSpPr txBox="1"/>
          <p:nvPr/>
        </p:nvSpPr>
        <p:spPr>
          <a:xfrm>
            <a:off x="1179871" y="1995948"/>
            <a:ext cx="83395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9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Use dynamic memory allocation instead of fixed array sizes.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9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Add input validations(Ex: prevent invalid marks or credits).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9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Add support for updating or deleting records.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>
                    <a:lumMod val="9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Add GPA-based ranking or summary statistics.</a:t>
            </a:r>
          </a:p>
        </p:txBody>
      </p:sp>
    </p:spTree>
    <p:extLst>
      <p:ext uri="{BB962C8B-B14F-4D97-AF65-F5344CB8AC3E}">
        <p14:creationId xmlns:p14="http://schemas.microsoft.com/office/powerpoint/2010/main" val="294234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D6AB7E-A80C-2FB0-F836-CE829ACAE37B}"/>
              </a:ext>
            </a:extLst>
          </p:cNvPr>
          <p:cNvSpPr txBox="1"/>
          <p:nvPr/>
        </p:nvSpPr>
        <p:spPr>
          <a:xfrm>
            <a:off x="973394" y="688259"/>
            <a:ext cx="4233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Avenir Next LT Pro Light" panose="020B0304020202020204" pitchFamily="34" charset="0"/>
              </a:rPr>
              <a:t>TECH STACK USED</a:t>
            </a:r>
            <a:endParaRPr lang="en-IN" sz="3600" dirty="0">
              <a:solidFill>
                <a:schemeClr val="bg2">
                  <a:lumMod val="90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C779C7-DC8B-98FA-8959-288E9166B8B2}"/>
              </a:ext>
            </a:extLst>
          </p:cNvPr>
          <p:cNvSpPr txBox="1"/>
          <p:nvPr/>
        </p:nvSpPr>
        <p:spPr>
          <a:xfrm>
            <a:off x="1199535" y="1966452"/>
            <a:ext cx="101390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90000"/>
                  </a:schemeClr>
                </a:solidFill>
              </a:rPr>
              <a:t>  </a:t>
            </a:r>
            <a:r>
              <a:rPr lang="en-US" sz="2000" b="1" dirty="0">
                <a:solidFill>
                  <a:schemeClr val="bg2">
                    <a:lumMod val="90000"/>
                  </a:schemeClr>
                </a:solidFill>
              </a:rPr>
              <a:t>Programming Language: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</a:rPr>
              <a:t> C Language Used for building the entire application logic, including structures, functions, and file handling.</a:t>
            </a:r>
          </a:p>
          <a:p>
            <a:r>
              <a:rPr lang="en-US" sz="2000" b="1" dirty="0">
                <a:solidFill>
                  <a:schemeClr val="bg2">
                    <a:lumMod val="90000"/>
                  </a:schemeClr>
                </a:solidFill>
              </a:rPr>
              <a:t>Development Environment: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</a:rPr>
              <a:t>  Turbo C Used to compile and run the C code. </a:t>
            </a:r>
          </a:p>
          <a:p>
            <a:r>
              <a:rPr lang="en-US" sz="2000" b="1" dirty="0">
                <a:solidFill>
                  <a:schemeClr val="bg2">
                    <a:lumMod val="90000"/>
                  </a:schemeClr>
                </a:solidFill>
              </a:rPr>
              <a:t>File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bg2">
                    <a:lumMod val="90000"/>
                  </a:schemeClr>
                </a:solidFill>
              </a:rPr>
              <a:t>Storage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</a:rPr>
              <a:t>: Text File (.txt)Used for storing student records permanently (persistent storage).Allows the system to save and reload data between sessions.</a:t>
            </a:r>
          </a:p>
          <a:p>
            <a:r>
              <a:rPr lang="en-US" sz="20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bg2">
                    <a:lumMod val="90000"/>
                  </a:schemeClr>
                </a:solidFill>
              </a:rPr>
              <a:t>Operating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bg2">
                    <a:lumMod val="90000"/>
                  </a:schemeClr>
                </a:solidFill>
              </a:rPr>
              <a:t>System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</a:rPr>
              <a:t>: Windows / Linux Compatible with all major platforms that support standard C compilers.</a:t>
            </a:r>
          </a:p>
          <a:p>
            <a:r>
              <a:rPr lang="en-US" sz="20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bg2">
                    <a:lumMod val="90000"/>
                  </a:schemeClr>
                </a:solidFill>
              </a:rPr>
              <a:t>User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bg2">
                    <a:lumMod val="90000"/>
                  </a:schemeClr>
                </a:solidFill>
              </a:rPr>
              <a:t>Interface</a:t>
            </a:r>
            <a:r>
              <a:rPr lang="en-US" sz="2000" dirty="0">
                <a:solidFill>
                  <a:schemeClr val="bg2">
                    <a:lumMod val="90000"/>
                  </a:schemeClr>
                </a:solidFill>
              </a:rPr>
              <a:t>: Console-Based (CLI)Simple, menu-driven interface operated via keyboard input. Easy to navigate and use by any user. </a:t>
            </a:r>
          </a:p>
          <a:p>
            <a:r>
              <a:rPr lang="en-US" sz="2000" dirty="0">
                <a:solidFill>
                  <a:schemeClr val="bg2">
                    <a:lumMod val="90000"/>
                  </a:schemeClr>
                </a:solidFill>
              </a:rPr>
              <a:t>        This lightweight tech stack ensures the application is easy to build, run, and maintain on almost any system without requiring external libraries or advanced configurations.</a:t>
            </a:r>
            <a:endParaRPr lang="en-IN" sz="20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612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75000"/>
                <a:lumOff val="2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AA701A-6E5C-C799-0294-B9352A6AF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8"/>
            <a:ext cx="5909187" cy="32331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941B68-0E54-CFAB-D005-44E32E911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096000" cy="32331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547049-5549-6A7D-D355-D71AF4BF3D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6096000" cy="34273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6BDAB5-A2A4-D2E9-CB98-60188BC461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388" y="3429000"/>
            <a:ext cx="5750612" cy="342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22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395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Avenir Next LT Pro Light</vt:lpstr>
      <vt:lpstr>Bahnschrift Light</vt:lpstr>
      <vt:lpstr>Bahnschrift Light SemiCondensed</vt:lpstr>
      <vt:lpstr>Berlin Sans FB</vt:lpstr>
      <vt:lpstr>Calibri</vt:lpstr>
      <vt:lpstr>Calibri Light</vt:lpstr>
      <vt:lpstr>Cambria Math</vt:lpstr>
      <vt:lpstr>Comic Sans MS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Ramu Ganesh</dc:creator>
  <cp:lastModifiedBy>Ramu Ganesh</cp:lastModifiedBy>
  <cp:revision>4</cp:revision>
  <dcterms:created xsi:type="dcterms:W3CDTF">2025-06-28T09:15:32Z</dcterms:created>
  <dcterms:modified xsi:type="dcterms:W3CDTF">2025-06-30T07:22:26Z</dcterms:modified>
</cp:coreProperties>
</file>