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1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17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70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69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9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80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8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85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8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14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1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7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4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C6E263-688F-40F3-8C26-A4256AC281EA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FCB8-FC0D-4E84-872C-F046FA704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52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05AC-69EB-99A6-2F59-3B2E8302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Comparison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A33-EF75-A325-6E2A-49850ED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51835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Agent: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#Identifies the client application (e.g., browser) making the request.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#HTTP headers facilitate communication between clients(such as web browsers or mobile apps) and servers during requests and responses.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9155D-2CD4-E9B8-CD62-D6F7364D86E8}"/>
              </a:ext>
            </a:extLst>
          </p:cNvPr>
          <p:cNvSpPr txBox="1"/>
          <p:nvPr/>
        </p:nvSpPr>
        <p:spPr>
          <a:xfrm>
            <a:off x="497306" y="693018"/>
            <a:ext cx="107065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requests.get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ebay_ipad_url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headers=HEADERS)#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library to 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#fetch the HTML content from a page.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#BeautifulSoup is a Python library used for parsing HTML and XML documents</a:t>
            </a:r>
          </a:p>
          <a:p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response.content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")#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parser is known for its speed and leniency.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specifies the parser to be used by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#using "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as the parser in your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instance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allows you to efficiently navigate and extract data from HTML content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e_ipad_title_tag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("span", class_="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ux-textspans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textspans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--BOLD")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#method is used to locate the first occurrence of a specific HTML element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that matches certain criteria.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#searching for the first &lt;span&gt; element</a:t>
            </a:r>
          </a:p>
          <a:p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with the specified classes in the parsed HTML content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e_ipad_title_text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e_ipad_title_tag.getText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e_ipad_title_text.strip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e_ipad_price_tag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soup.find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("div", class_="x-price-primary").text</a:t>
            </a:r>
          </a:p>
          <a:p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CA" sz="20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e_ipad_price_tag.lstrip</a:t>
            </a:r>
            <a:r>
              <a:rPr lang="en-CA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("C $")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5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02DF-FAAE-1FD9-D172-2ADB81D8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34" y="2098309"/>
            <a:ext cx="8991074" cy="189617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Parsing in Python is to transform code into a machine-readable format, allowing for further processing and analysis. Think of it as translating human-readable instructions (like Python code) into a format that a computer can understand and manipulate.</a:t>
            </a:r>
            <a:endParaRPr lang="en-CA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BFC7-AC53-349E-413C-4CDF3231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433138"/>
            <a:ext cx="9837018" cy="581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Get the user's email from the input field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email_text.get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()# retrieving the user’s email from an input field.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Set up your email credentials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'lakshmi.cheenu1@outlook.com'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#(sender’s email address and password).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sender_password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‘********’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Compose the email message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subject = 'Hello You Got a Good Deal!'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#body = 'This is the email content. You can customize it.'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body=(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website_name.cget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("text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"))# content from the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website_name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widget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f'Subject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{subject}\n\n{body}'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172-DA58-8A3D-90FC-1BA56E42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259882"/>
            <a:ext cx="10039149" cy="6112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try: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# Connect to the SMTP </a:t>
            </a:r>
            <a:r>
              <a:rPr lang="en-CA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server#connecting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an SMTP (Simple Mail Transfer Protocol)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server hosted by Outlook (smtp-mail.outlook.com) on port 587.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server =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smtplib.SMTP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('smtp-mail.outlook.com', 587)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using TLS (Transport Layer Security) encryption for secure communication.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server.starttls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#logging in with your sender email and password.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server.login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sender_password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Send the email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server.sendmail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user_email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message)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server.quit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# Show a success message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messagebox.showinfo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('Success', 'Email sent successfully!')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except Exception as e:</a:t>
            </a:r>
            <a:r>
              <a:rPr lang="en-CA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# Show an error message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messagebox.showerror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('Error',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f'Error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sending email: {str(e)}')</a:t>
            </a:r>
          </a:p>
        </p:txBody>
      </p:sp>
    </p:spTree>
    <p:extLst>
      <p:ext uri="{BB962C8B-B14F-4D97-AF65-F5344CB8AC3E}">
        <p14:creationId xmlns:p14="http://schemas.microsoft.com/office/powerpoint/2010/main" val="36577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E470-744C-BB67-AE33-2F2495D1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2" y="519765"/>
            <a:ext cx="9462712" cy="53323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matplotlib.backends.backend_tkagg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FigureCanvasTkAgg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matplotlib.figure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Figure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matplotlib: This library provides tools for creating visualizations, such as plots, charts, and graphs.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FigureCanvasTkAgg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specific class is used for embedding Matplotlib figures (plots) into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(a Python GUI framework). It allows you to display Matplotlib plots within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window.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summary, this line of code sets up the necessary components to integrate Matplotlib plots into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graphical user interface (GUI). If you’re building a Python application with a graphical interface and want to display Matplotlib plots, this import is essential!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734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Price Comparison Tool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Prasanna Gopal</dc:creator>
  <cp:lastModifiedBy>Lakshmi Prasanna Gopal</cp:lastModifiedBy>
  <cp:revision>3</cp:revision>
  <dcterms:created xsi:type="dcterms:W3CDTF">2024-02-23T14:22:52Z</dcterms:created>
  <dcterms:modified xsi:type="dcterms:W3CDTF">2024-02-23T16:33:48Z</dcterms:modified>
</cp:coreProperties>
</file>