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t>STUDENT NAME              </a:t>
            </a:r>
            <a:r>
              <a:rPr lang="en-US" sz="2400" dirty="0"/>
              <a:t>: LAKSHMI.N</a:t>
            </a:r>
          </a:p>
          <a:p>
            <a:r>
              <a:rPr lang="en-US" sz="2400" b="1" dirty="0"/>
              <a:t>REGISTER NO                    </a:t>
            </a:r>
            <a:r>
              <a:rPr lang="en-US" sz="2400" dirty="0"/>
              <a:t>: 312209166</a:t>
            </a:r>
          </a:p>
          <a:p>
            <a:r>
              <a:rPr lang="en-US" sz="2400" b="1" dirty="0"/>
              <a:t>NAAN MUDHALVAN ID   </a:t>
            </a:r>
            <a:r>
              <a:rPr lang="en-US" sz="2400" dirty="0"/>
              <a:t>: asunm1353312209166</a:t>
            </a:r>
          </a:p>
          <a:p>
            <a:r>
              <a:rPr lang="en-US" sz="2400" b="1" dirty="0"/>
              <a:t>DEPARTMENT                   </a:t>
            </a:r>
            <a:r>
              <a:rPr lang="en-US" sz="2400" dirty="0"/>
              <a:t>: B.COM(ACCOUNTING AND FINANCE)</a:t>
            </a:r>
          </a:p>
          <a:p>
            <a:r>
              <a:rPr lang="en-US" sz="2400" b="1"/>
              <a:t>COLLEGE                            </a:t>
            </a:r>
            <a:r>
              <a:rPr lang="en-US" sz="2400"/>
              <a:t>: </a:t>
            </a:r>
            <a:r>
              <a:rPr lang="en-US" sz="2400" dirty="0"/>
              <a:t>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630</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Satish Chenduran</cp:lastModifiedBy>
  <cp:revision>18</cp:revision>
  <dcterms:created xsi:type="dcterms:W3CDTF">2024-03-29T15:07:22Z</dcterms:created>
  <dcterms:modified xsi:type="dcterms:W3CDTF">2024-08-30T03:32:18Z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