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:DIVYA LAKSHMI .S</a:t>
            </a:r>
          </a:p>
          <a:p>
            <a:r>
              <a:rPr lang="en-US" sz="2400" dirty="0"/>
              <a:t>REGISTER NO		:312218010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:3BC3B8151FE67DDBBA34F1AD945E74BF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521A4D4-B244-4F15-4749-41DE75DC0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1925168"/>
            <a:ext cx="7620000" cy="43232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378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Afrin banu</cp:lastModifiedBy>
  <cp:revision>52</cp:revision>
  <dcterms:created xsi:type="dcterms:W3CDTF">2024-03-29T15:07:22Z</dcterms:created>
  <dcterms:modified xsi:type="dcterms:W3CDTF">2024-08-30T06:23:36Z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