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6"/>
  </p:notesMasterIdLst>
  <p:sldIdLst>
    <p:sldId id="483" r:id="rId2"/>
    <p:sldId id="484" r:id="rId3"/>
    <p:sldId id="470" r:id="rId4"/>
    <p:sldId id="486" r:id="rId5"/>
    <p:sldId id="487" r:id="rId6"/>
    <p:sldId id="478" r:id="rId7"/>
    <p:sldId id="488" r:id="rId8"/>
    <p:sldId id="481" r:id="rId9"/>
    <p:sldId id="480" r:id="rId10"/>
    <p:sldId id="482" r:id="rId11"/>
    <p:sldId id="476" r:id="rId12"/>
    <p:sldId id="485" r:id="rId13"/>
    <p:sldId id="473" r:id="rId14"/>
    <p:sldId id="468" r:id="rId15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8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kshmi20-l/Internship-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Abdul Khadar A </a:t>
            </a:r>
            <a:endParaRPr lang="en-US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Web Application Development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20374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Lakshmi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20221LCS0033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8CSE15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Web Technologies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web technologies is to develop scalable, interactive, and secure web applications that enhance user experience and provide seamless access to digital services. These technologies power websites, e-commerce platforms, cloud-based applications, and AI-driven web services.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Web Technologies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Development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and Online Shopping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and SaaS (Software as a Service)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Web Services (Chatbots, Recommendation Systems)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APIs and Integration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Applications (PWAs)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Education and Learning Platforms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69244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https://github.com/Lakshmi20-l/Internship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brands to reach their full potential through innovative strategies, creative excellence, and unwavering dedication to client success.</a:t>
            </a:r>
          </a:p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 the catalyst for transformative growth, shaping brands that inspire and resonate with audiences worldwide.</a:t>
            </a:r>
          </a:p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strive for excellence in all that we do, setting high standards and consistently delivering exceptional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85F08-0F1C-8D4D-140F-F50296A8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7768-77FB-BCA9-7E56-7BA1EBA0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Clients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FA422E-3C23-0AF1-0987-9440FE57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15812" r="8241" b="16539"/>
          <a:stretch/>
        </p:blipFill>
        <p:spPr>
          <a:xfrm>
            <a:off x="1818540" y="1183341"/>
            <a:ext cx="8930375" cy="40610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08EFF-3527-4078-4EAE-81531FB0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20532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B88D6-83EA-A9EB-0F13-2F8CBEB8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FF5B-8B94-B78D-B474-0E4A24EE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049E-A4A9-3F59-2FDF-B11F52E5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Cultivating enduring brand affinity through strategic consumer engagement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Orchestrating market dominance, influencing trade dynamics with precision.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Rural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Delving into rural landscapes, crafting resonant campaigns for heartland markets.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digital realm with strategic process, maximizing brand visibility and engagement.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Services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Architecting brand narratives with meticulous creativity and finesse.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Merchandising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Elevating brand presence through meticulously curated merchandising solutions.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75"/>
              </a:spcAft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9C66D-8ADE-4CF2-6B74-C63A144C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600576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Are Web Technologies?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 refer to the tools, frameworks, and programming languages used to develop and maintain websites and web applications. These technologies enable web pages to be interactive, responsive, and dynamic.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Features of Web Technologies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Websites and apps work across devices (PCs, mobiles, tablets).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a smooth experience across different screen sizes.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JavaScript enables animations, form validations, and real-time updates.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authentication, encryption, and protection from cyber threats.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(Search Engine Optimization)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websites rank higher in search engines.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263D-F04A-BFE3-79B8-6458B0760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FB8A-3279-63B0-30FD-1404539B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73F8-91EC-4545-DCED-EDF7F6BC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Importance of Web Technologies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Connectivity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Businesses and individuals can reach a worldwide audience.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&amp; Digital Transactions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platforms for online shopping.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&amp; Web Apps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Web-based services like Google Docs, Netflix, etc.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&amp; AI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Chatbots, recommendation systems, and analytics.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Websites and apps can handle increasing traffic and data efficiently.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7F96-AD80-A32F-8C16-C92290F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786890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your team, working project and reporting to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challenges faced in searching Internship, cracking the interview, getting adjusted with the team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7862</TotalTime>
  <Words>648</Words>
  <Application>Microsoft Office PowerPoint</Application>
  <PresentationFormat>Widescreen</PresentationFormat>
  <Paragraphs>98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</vt:lpstr>
      <vt:lpstr>About Company Clients</vt:lpstr>
      <vt:lpstr>About Company Services</vt:lpstr>
      <vt:lpstr>Working domain or the technology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LENOVO</cp:lastModifiedBy>
  <cp:revision>915</cp:revision>
  <cp:lastPrinted>2018-07-24T06:37:20Z</cp:lastPrinted>
  <dcterms:created xsi:type="dcterms:W3CDTF">2018-06-07T04:06:17Z</dcterms:created>
  <dcterms:modified xsi:type="dcterms:W3CDTF">2025-02-06T07:23:24Z</dcterms:modified>
</cp:coreProperties>
</file>