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wmf" ContentType="image/wmf"/>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showSpecialPlsOnTitleSld="0">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12192000" cy="6858000"/>
  <p:notesSz cx="6857895" cy="9143861"/>
  <p:kinsoku lang="zh-CN" invalStChars="!%),.:;?]}¨·ˇˉ་―‖’”…‰∶、。〃々〉》」』】〕〗！＂＇％），．：；？］｀｜｝～￠" invalEndChars="([{·‘“〈《「『【〔〖（．［｛￡￥"/>
  <p:defaultTextStyle>
    <a:defPPr>
      <a:defRPr lang="zh-CN"/>
    </a:defPPr>
    <a:lvl1pPr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1pPr>
    <a:lvl2pPr marL="457200" indent="0"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2pPr>
    <a:lvl3pPr marL="914400" indent="0"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3pPr>
    <a:lvl4pPr marL="1371600" indent="0"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4pPr>
    <a:lvl5pPr marL="1828800" indent="0" algn="l" defTabSz="914400" eaLnBrk="0" fontAlgn="base" hangingPunct="0">
      <a:spcBef>
        <a:spcPts val="0"/>
      </a:spcBef>
      <a:spcAft>
        <a:spcPts val="0"/>
      </a:spcAft>
      <a:buNone/>
      <a:defRPr sz="1800" kern="1200">
        <a:solidFill>
          <a:schemeClr val="tx1"/>
        </a:solidFill>
        <a:latin typeface="Calibri" pitchFamily="34" charset="0"/>
        <a:ea typeface="宋体" pitchFamily="0" charset="0"/>
        <a:cs typeface="Arial" pitchFamily="34" charset="0"/>
      </a:defRPr>
    </a:lvl5pPr>
    <a:lvl6pPr marL="2286000" indent="0" algn="l" defTabSz="914400" eaLnBrk="1" fontAlgn="auto" latinLnBrk="0" hangingPunct="1">
      <a:buNone/>
      <a:defRPr sz="1800" kern="1200">
        <a:solidFill>
          <a:schemeClr val="tx1"/>
        </a:solidFill>
        <a:latin typeface="Calibri" pitchFamily="34" charset="0"/>
        <a:ea typeface="宋体" pitchFamily="0" charset="0"/>
        <a:cs typeface="Arial" pitchFamily="34" charset="0"/>
      </a:defRPr>
    </a:lvl6pPr>
    <a:lvl7pPr marL="2743200" indent="0" algn="l" defTabSz="914400" eaLnBrk="1" fontAlgn="auto" latinLnBrk="0" hangingPunct="1">
      <a:buNone/>
      <a:defRPr sz="1800" kern="1200">
        <a:solidFill>
          <a:schemeClr val="tx1"/>
        </a:solidFill>
        <a:latin typeface="Calibri" pitchFamily="34" charset="0"/>
        <a:ea typeface="宋体" pitchFamily="0" charset="0"/>
        <a:cs typeface="Arial" pitchFamily="34" charset="0"/>
      </a:defRPr>
    </a:lvl7pPr>
    <a:lvl8pPr marL="3200400" indent="0" algn="l" defTabSz="914400" eaLnBrk="1" fontAlgn="auto" latinLnBrk="0" hangingPunct="1">
      <a:buNone/>
      <a:defRPr sz="1800" kern="1200">
        <a:solidFill>
          <a:schemeClr val="tx1"/>
        </a:solidFill>
        <a:latin typeface="Calibri" pitchFamily="34" charset="0"/>
        <a:ea typeface="宋体" pitchFamily="0" charset="0"/>
        <a:cs typeface="Arial" pitchFamily="34" charset="0"/>
      </a:defRPr>
    </a:lvl8pPr>
    <a:lvl9pPr marL="3200400" indent="0" algn="l" defTabSz="914400" eaLnBrk="1" fontAlgn="auto" latinLnBrk="0" hangingPunct="1">
      <a:buNone/>
      <a:defRPr sz="1800" kern="1200">
        <a:solidFill>
          <a:schemeClr val="tx1"/>
        </a:solidFill>
        <a:latin typeface="Calibri" pitchFamily="34" charset="0"/>
        <a:ea typeface="宋体" pitchFamily="0" charset="0"/>
        <a:cs typeface="Arial" pitchFamily="34"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000" autoAdjust="0"/>
    <p:restoredTop sz="99500" autoAdjust="0"/>
  </p:normalViewPr>
  <p:slideViewPr>
    <p:cSldViewPr snapToGrid="0">
      <p:cViewPr varScale="1">
        <p:scale>
          <a:sx n="84" d="100"/>
          <a:sy n="84"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hdr"/>
          </p:nvPr>
        </p:nvSpPr>
        <p:spPr>
          <a:xfrm rot="0">
            <a:off x="0" y="0"/>
            <a:ext cx="3013074" cy="466725"/>
          </a:xfrm>
          <a:prstGeom prst="rect"/>
          <a:noFill/>
          <a:ln w="12700" cmpd="sng" cap="flat">
            <a:noFill/>
            <a:prstDash val="solid"/>
            <a:miter/>
          </a:ln>
        </p:spPr>
        <p:txBody>
          <a:bodyPr vert="horz" wrap="square" lIns="92930" tIns="46465" rIns="92930" bIns="46465" anchor="t" anchorCtr="0">
            <a:prstTxWarp prst="textNoShape"/>
          </a:bodyPr>
          <a:lstStyle/>
          <a:p>
            <a:pPr algn="l" eaLnBrk="1" fontAlgn="auto" hangingPunct="1">
              <a:spcBef>
                <a:spcPts val="0"/>
              </a:spcBef>
              <a:spcAft>
                <a:spcPts val="0"/>
              </a:spcAft>
            </a:pPr>
            <a:endParaRPr lang="zh-CN" altLang="en-US" sz="1200">
              <a:latin typeface="Calibri" pitchFamily="34" charset="0"/>
              <a:ea typeface="等线" pitchFamily="0" charset="0"/>
              <a:cs typeface="Calibri" pitchFamily="34" charset="0"/>
            </a:endParaRPr>
          </a:p>
        </p:txBody>
      </p:sp>
      <p:sp>
        <p:nvSpPr>
          <p:cNvPr id="9" name="文本框"/>
          <p:cNvSpPr>
            <a:spLocks noGrp="1"/>
          </p:cNvSpPr>
          <p:nvPr>
            <p:ph type="dt" idx="1"/>
          </p:nvPr>
        </p:nvSpPr>
        <p:spPr>
          <a:xfrm rot="0">
            <a:off x="3940174" y="0"/>
            <a:ext cx="3013075" cy="466725"/>
          </a:xfrm>
          <a:prstGeom prst="rect"/>
          <a:noFill/>
          <a:ln w="12700" cmpd="sng" cap="flat">
            <a:noFill/>
            <a:prstDash val="solid"/>
            <a:miter/>
          </a:ln>
        </p:spPr>
        <p:txBody>
          <a:bodyPr vert="horz" wrap="square" lIns="92930" tIns="46465" rIns="92930" bIns="46465" anchor="t" anchorCtr="0">
            <a:prstTxWarp prst="textNoShape"/>
          </a:bodyPr>
          <a:lstStyle/>
          <a:p>
            <a:pPr algn="r" eaLnBrk="1" fontAlgn="auto" hangingPunct="1">
              <a:spcBef>
                <a:spcPts val="0"/>
              </a:spcBef>
              <a:spcAft>
                <a:spcPts val="0"/>
              </a:spcAft>
            </a:pPr>
            <a:fld id="{CAD2D6BD-DE1B-4B5F-8B41-2702339687B9}" type="datetime1">
              <a:rPr lang="en-US" altLang="zh-CN" sz="1200">
                <a:latin typeface="Calibri" pitchFamily="34" charset="0"/>
                <a:ea typeface="等线" pitchFamily="0" charset="0"/>
                <a:cs typeface="Calibri" pitchFamily="34" charset="0"/>
              </a:rPr>
              <a:t>5/19/2025</a:t>
            </a:fld>
            <a:endParaRPr lang="zh-CN" altLang="en-US" sz="1200">
              <a:latin typeface="Calibri" pitchFamily="34" charset="0"/>
              <a:ea typeface="等线" pitchFamily="0" charset="0"/>
              <a:cs typeface="Calibri" pitchFamily="34" charset="0"/>
            </a:endParaRPr>
          </a:p>
        </p:txBody>
      </p:sp>
      <p:sp>
        <p:nvSpPr>
          <p:cNvPr id="10" name="对象"/>
          <p:cNvSpPr>
            <a:spLocks noGrp="1" noChangeAspect="1"/>
          </p:cNvSpPr>
          <p:nvPr>
            <p:ph type="sldImg" idx="2"/>
          </p:nvPr>
        </p:nvSpPr>
        <p:spPr>
          <a:xfrm rot="0">
            <a:off x="685800" y="1163638"/>
            <a:ext cx="5583238" cy="3141662"/>
          </a:xfrm>
          <a:prstGeom prst="rect"/>
          <a:noFill/>
          <a:ln w="12700" cmpd="sng" cap="flat">
            <a:solidFill>
              <a:srgbClr val="000000"/>
            </a:solidFill>
            <a:prstDash val="solid"/>
            <a:round/>
          </a:ln>
        </p:spPr>
      </p:sp>
      <p:sp>
        <p:nvSpPr>
          <p:cNvPr id="11" name="文本框"/>
          <p:cNvSpPr>
            <a:spLocks noGrp="1"/>
          </p:cNvSpPr>
          <p:nvPr>
            <p:ph type="body" idx="3"/>
          </p:nvPr>
        </p:nvSpPr>
        <p:spPr>
          <a:xfrm rot="0">
            <a:off x="695325" y="4479925"/>
            <a:ext cx="5564188" cy="3665538"/>
          </a:xfrm>
          <a:prstGeom prst="rect"/>
          <a:noFill/>
          <a:ln w="12700" cmpd="sng" cap="flat">
            <a:noFill/>
            <a:prstDash val="solid"/>
            <a:miter/>
          </a:ln>
        </p:spPr>
        <p:txBody>
          <a:bodyPr vert="horz" wrap="square" lIns="92930" tIns="46465" rIns="92930" bIns="46465" anchor="t" anchorCtr="0">
            <a:prstTxWarp prst="textNoShape"/>
          </a:bodyPr>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8842375"/>
            <a:ext cx="3013074" cy="466724"/>
          </a:xfrm>
          <a:prstGeom prst="rect"/>
          <a:noFill/>
          <a:ln w="12700" cmpd="sng" cap="flat">
            <a:noFill/>
            <a:prstDash val="solid"/>
            <a:miter/>
          </a:ln>
        </p:spPr>
        <p:txBody>
          <a:bodyPr vert="horz" wrap="square" lIns="92930" tIns="46465" rIns="92930" bIns="46465" anchor="b" anchorCtr="0">
            <a:prstTxWarp prst="textNoShape"/>
          </a:bodyPr>
          <a:lstStyle/>
          <a:p>
            <a:pPr algn="l" eaLnBrk="1" fontAlgn="auto" hangingPunct="1">
              <a:spcBef>
                <a:spcPts val="0"/>
              </a:spcBef>
              <a:spcAft>
                <a:spcPts val="0"/>
              </a:spcAft>
            </a:pPr>
            <a:endParaRPr lang="zh-CN" altLang="en-US" sz="1200">
              <a:latin typeface="Calibri" pitchFamily="34" charset="0"/>
              <a:ea typeface="等线" pitchFamily="0" charset="0"/>
              <a:cs typeface="Calibri" pitchFamily="34" charset="0"/>
            </a:endParaRPr>
          </a:p>
        </p:txBody>
      </p:sp>
      <p:sp>
        <p:nvSpPr>
          <p:cNvPr id="13" name="文本框"/>
          <p:cNvSpPr>
            <a:spLocks noGrp="1"/>
          </p:cNvSpPr>
          <p:nvPr>
            <p:ph type="sldNum" idx="5"/>
          </p:nvPr>
        </p:nvSpPr>
        <p:spPr>
          <a:xfrm rot="0">
            <a:off x="3940174" y="8842375"/>
            <a:ext cx="3013075" cy="466724"/>
          </a:xfrm>
          <a:prstGeom prst="rect"/>
          <a:noFill/>
          <a:ln w="12700" cmpd="sng" cap="flat">
            <a:noFill/>
            <a:prstDash val="solid"/>
            <a:miter/>
          </a:ln>
        </p:spPr>
        <p:txBody>
          <a:bodyPr vert="horz" wrap="square" lIns="92930" tIns="46465" rIns="92930" bIns="46465" anchor="b" anchorCtr="0">
            <a:prstTxWarp prst="textNoShape"/>
          </a:bodyPr>
          <a:lstStyle/>
          <a:p>
            <a:pPr algn="r" eaLnBrk="1" hangingPunct="1"/>
            <a:fld id="{CAD2D6BD-DE1B-4B5F-8B41-2702339687B9}" type="slidenum">
              <a:rPr lang="en-US" altLang="zh-CN" sz="1200" b="0" i="0" u="none" strike="noStrike" kern="1200" cap="none" spc="0" baseline="0">
                <a:solidFill>
                  <a:schemeClr val="tx1"/>
                </a:solidFill>
                <a:latin typeface="Calibri" pitchFamily="34" charset="0"/>
                <a:ea typeface="等线" pitchFamily="0" charset="0"/>
                <a:cs typeface="Arial" pitchFamily="34" charset="0"/>
              </a:rPr>
              <a:t>&lt;#&gt;</a:t>
            </a:fld>
            <a:endParaRPr lang="zh-CN" altLang="en-US" sz="1200">
              <a:latin typeface="Calibri" pitchFamily="34" charset="0"/>
              <a:ea typeface="等线" pitchFamily="0" charset="0"/>
              <a:cs typeface="Arial" pitchFamily="34" charset="0"/>
            </a:endParaRPr>
          </a:p>
        </p:txBody>
      </p:sp>
    </p:spTree>
    <p:extLst>
      <p:ext uri="{BB962C8B-B14F-4D97-AF65-F5344CB8AC3E}">
        <p14:creationId xmlns:p14="http://schemas.microsoft.com/office/powerpoint/2010/main" val="1433573804"/>
      </p:ext>
    </p:extLst>
  </p:cSld>
  <p:clrMap bg1="lt1" tx1="dk1" bg2="lt2" tx2="dk2" accent1="accent1" accent2="accent2" accent3="accent3" accent4="accent4" accent5="accent5" accent6="accent6" hlink="hlink" folHlink="folHlink"/>
  <p:hf sldNum="0" hdr="0" ftr="0" dt="0"/>
  <p:notesStyle>
    <a:lvl1pPr marL="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1pPr>
    <a:lvl2pPr marL="45720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2pPr>
    <a:lvl3pPr marL="91440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3pPr>
    <a:lvl4pPr marL="137160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4pPr>
    <a:lvl5pPr marL="1828800" indent="0" algn="l" defTabSz="914400" eaLnBrk="0" fontAlgn="base" hangingPunct="0">
      <a:lnSpc>
        <a:spcPct val="100000"/>
      </a:lnSpc>
      <a:spcBef>
        <a:spcPct val="3000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34" charset="0"/>
        <a:ea typeface="等线" pitchFamily="0" charset="0"/>
        <a:cs typeface="Calibri" pitchFamily="34"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文本框"/>
          <p:cNvSpPr>
            <a:spLocks noGrp="1"/>
          </p:cNvSpPr>
          <p:nvPr>
            <p:ph type="body" idx="1"/>
          </p:nvPr>
        </p:nvSpPr>
        <p:spPr>
          <a:xfrm rot="0">
            <a:off x="685800" y="4343400"/>
            <a:ext cx="5486400" cy="4114800"/>
          </a:xfrm>
          <a:prstGeom prst="rect"/>
          <a:noFill/>
          <a:ln w="12700" cmpd="sng" cap="flat">
            <a:noFill/>
            <a:prstDash val="solid"/>
            <a:miter/>
          </a:ln>
        </p:spPr>
        <p:txBody>
          <a:bodyPr vert="horz" wrap="square" lIns="91425" tIns="91425" rIns="91425" bIns="91425" anchor="t" anchorCtr="0">
            <a:prstTxWarp prst="textNoShape"/>
          </a:bodyPr>
          <a:lstStyle/>
          <a:p>
            <a:endParaRPr lang="zh-CN" altLang="en-US"/>
          </a:p>
        </p:txBody>
      </p:sp>
      <p:sp>
        <p:nvSpPr>
          <p:cNvPr id="25" name="对象"/>
          <p:cNvSpPr>
            <a:spLocks noGrp="1" noChangeAspect="1"/>
          </p:cNvSpPr>
          <p:nvPr>
            <p:ph type="sldImg" idx="2"/>
          </p:nvPr>
        </p:nvSpPr>
        <p:spPr>
          <a:xfrm rot="0">
            <a:off x="381000" y="685800"/>
            <a:ext cx="6096000" cy="3429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close/>
              </a:path>
            </a:pathLst>
          </a:custGeom>
          <a:noFill/>
          <a:ln cmpd="sng" cap="flat">
            <a:noFill/>
            <a:prstDash val="solid"/>
            <a:miter/>
          </a:ln>
        </p:spPr>
      </p:sp>
    </p:spTree>
    <p:extLst>
      <p:ext uri="{BB962C8B-B14F-4D97-AF65-F5344CB8AC3E}">
        <p14:creationId xmlns:p14="http://schemas.microsoft.com/office/powerpoint/2010/main" val="50483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19"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5153025"/>
            <a:ext cx="12192000" cy="1704975"/>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14" name="文本框"/>
          <p:cNvSpPr>
            <a:spLocks xmlns:a="http://schemas.openxmlformats.org/drawingml/2006/main" noGrp="1"/>
          </p:cNvSpPr>
          <p:nvPr>
            <p:ph type="ctrTitle"/>
          </p:nvPr>
        </p:nvSpPr>
        <p:spPr>
          <a:xfrm xmlns:a="http://schemas.openxmlformats.org/drawingml/2006/main" rot="0">
            <a:off x="1524000" y="1122363"/>
            <a:ext cx="9144000" cy="2387600"/>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Calibri Light" pitchFamily="0" charset="0"/>
                <a:ea typeface="宋体" pitchFamily="0" charset="0"/>
                <a:cs typeface="Lucida Sans" pitchFamily="0" charset="0"/>
              </a:rPr>
              <a:t>Click to edit Master title style</a:t>
            </a:r>
            <a:endParaRPr lang="zh-CN" altLang="en-US" sz="6000" b="0" i="0" u="none" strike="noStrike" kern="1200" cap="none" spc="0" baseline="0">
              <a:solidFill>
                <a:schemeClr val="tx1"/>
              </a:solidFill>
              <a:latin typeface="Calibri Light" pitchFamily="0" charset="0"/>
              <a:ea typeface="宋体" pitchFamily="0" charset="0"/>
              <a:cs typeface="Lucida Sans" pitchFamily="0" charset="0"/>
            </a:endParaRPr>
          </a:p>
        </p:txBody>
      </p:sp>
      <p:sp>
        <p:nvSpPr>
          <p:cNvPr id="15" name="文本框"/>
          <p:cNvSpPr>
            <a:spLocks xmlns:a="http://schemas.openxmlformats.org/drawingml/2006/main" noGrp="1"/>
          </p:cNvSpPr>
          <p:nvPr>
            <p:ph type="subTitle" idx="1"/>
          </p:nvPr>
        </p:nvSpPr>
        <p:spPr>
          <a:xfrm xmlns:a="http://schemas.openxmlformats.org/drawingml/2006/main" rot="0">
            <a:off x="1524000" y="3602038"/>
            <a:ext cx="9144000" cy="165576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Calibri" pitchFamily="34" charset="0"/>
                <a:ea typeface="宋体" pitchFamily="0" charset="0"/>
                <a:cs typeface="Lucida Sans" pitchFamily="0" charset="0"/>
              </a:rPr>
              <a:t>Click to edit Master subtitle style</a:t>
            </a:r>
            <a:endParaRPr lang="zh-CN" altLang="en-US" sz="24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16"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fld id="{CAD2D6BD-DE1B-4B5F-8B41-2702339687B9}" type="datetime1">
              <a:rPr lang="en-US" altLang="zh-CN" sz="1200" b="0" i="0" u="none" strike="noStrike" kern="1200" cap="none" spc="0" baseline="0">
                <a:solidFill>
                  <a:srgbClr val="898989"/>
                </a:solidFill>
                <a:latin typeface="Calibri" pitchFamily="34" charset="0"/>
                <a:ea typeface="宋体" pitchFamily="0" charset="0"/>
                <a:cs typeface="Arial" pitchFamily="34" charset="0"/>
              </a:rPr>
              <a:t>5/19/2025</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
        <p:nvSpPr>
          <p:cNvPr id="17"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ctr">
              <a:lnSpc>
                <a:spcPct val="100000"/>
              </a:lnSpc>
              <a:spcBef>
                <a:spcPts val="0"/>
              </a:spcBef>
              <a:spcAft>
                <a:spcPts val="0"/>
              </a:spcAft>
              <a:buNone/>
            </a:pPr>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
        <p:nvSpPr>
          <p:cNvPr id="18"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&lt;#&gt;</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10547655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584161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946359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1"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5153025"/>
            <a:ext cx="12192000" cy="1704975"/>
          </a:xfrm>
          <a:prstGeom xmlns:a="http://schemas.openxmlformats.org/drawingml/2006/main" prst="rect"/>
          <a:noFill xmlns:a="http://schemas.openxmlformats.org/drawingml/2006/main"/>
          <a:ln xmlns:a="http://schemas.openxmlformats.org/drawingml/2006/main" w="12700" cmpd="sng" cap="flat">
            <a:noFill/>
            <a:prstDash val="solid"/>
            <a:round/>
          </a:ln>
        </p:spPr>
      </p:pic>
      <p:sp>
        <p:nvSpPr>
          <p:cNvPr id="26" name="文本框"/>
          <p:cNvSpPr>
            <a:spLocks xmlns:a="http://schemas.openxmlformats.org/drawingml/2006/main" noGrp="1"/>
          </p:cNvSpPr>
          <p:nvPr>
            <p:ph type="title"/>
          </p:nvPr>
        </p:nvSpPr>
        <p:spPr>
          <a:xfrm xmlns:a="http://schemas.openxmlformats.org/drawingml/2006/main" rot="0">
            <a:off x="838200" y="365124"/>
            <a:ext cx="10515600" cy="1325562"/>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27" name="文本框"/>
          <p:cNvSpPr>
            <a:spLocks xmlns:a="http://schemas.openxmlformats.org/drawingml/2006/main" noGrp="1"/>
          </p:cNvSpPr>
          <p:nvPr>
            <p:ph type="body" idx="1"/>
          </p:nvPr>
        </p:nvSpPr>
        <p:spPr>
          <a:xfrm xmlns:a="http://schemas.openxmlformats.org/drawingml/2006/main" rot="0">
            <a:off x="838200" y="1825625"/>
            <a:ext cx="10515600" cy="4351338"/>
          </a:xfrm>
          <a:prstGeom xmlns:a="http://schemas.openxmlformats.org/drawingml/2006/main" prst="rect"/>
          <a:noFill xmlns:a="http://schemas.openxmlformats.org/drawingml/2006/main"/>
          <a:ln xmlns:a="http://schemas.openxmlformats.org/drawingml/2006/main" w="12700" cmpd="sng" cap="flat">
            <a:noFill/>
            <a:prstDash val="solid"/>
            <a:round/>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r>
              <a:rPr lang="en-US" altLang="zh-CN"/>
              <a:t>Click to edit Master text styles</a:t>
            </a:r>
            <a:endParaRPr lang="en-US" altLang="zh-CN"/>
          </a:p>
          <a:p xmlns:a="http://schemas.openxmlformats.org/drawingml/2006/main">
            <a:pPr lvl="1"/>
            <a:r>
              <a:rPr lang="en-US" altLang="zh-CN"/>
              <a:t>Second level</a:t>
            </a:r>
            <a:endParaRPr lang="en-US" altLang="zh-CN"/>
          </a:p>
          <a:p xmlns:a="http://schemas.openxmlformats.org/drawingml/2006/main">
            <a:pPr lvl="2"/>
            <a:r>
              <a:rPr lang="en-US" altLang="zh-CN"/>
              <a:t>Third level</a:t>
            </a:r>
            <a:endParaRPr lang="en-US" altLang="zh-CN"/>
          </a:p>
          <a:p xmlns:a="http://schemas.openxmlformats.org/drawingml/2006/main">
            <a:pPr lvl="3"/>
            <a:r>
              <a:rPr lang="en-US" altLang="zh-CN"/>
              <a:t>Fourth level</a:t>
            </a:r>
            <a:endParaRPr lang="en-US" altLang="zh-CN"/>
          </a:p>
          <a:p xmlns:a="http://schemas.openxmlformats.org/drawingml/2006/main">
            <a:pPr lvl="4"/>
            <a:r>
              <a:rPr lang="en-US" altLang="zh-CN"/>
              <a:t>Fifth level</a:t>
            </a:r>
            <a:endParaRPr lang="zh-CN" altLang="en-US"/>
          </a:p>
        </p:txBody>
      </p:sp>
      <p:sp>
        <p:nvSpPr>
          <p:cNvPr id="28" name="文本框"/>
          <p:cNvSpPr>
            <a:spLocks xmlns:a="http://schemas.openxmlformats.org/drawingml/2006/main" noGrp="1"/>
          </p:cNvSpPr>
          <p:nvPr>
            <p:ph type="dt" idx="10"/>
          </p:nvPr>
        </p:nvSpPr>
        <p:spPr>
          <a:xfrm xmlns:a="http://schemas.openxmlformats.org/drawingml/2006/main" rot="0">
            <a:off x="8382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fld id="{CAD2D6BD-DE1B-4B5F-8B41-2702339687B9}" type="datetime1">
              <a:rPr lang="en-US" altLang="zh-CN" sz="1200">
                <a:solidFill>
                  <a:srgbClr val="898989"/>
                </a:solidFill>
                <a:latin typeface="Calibri" pitchFamily="34" charset="0"/>
                <a:ea typeface="宋体" pitchFamily="0" charset="0"/>
                <a:cs typeface="Arial" pitchFamily="34" charset="0"/>
              </a:rPr>
              <a:t>5/19/2025</a:t>
            </a:fld>
            <a:endParaRPr lang="zh-CN" altLang="en-US" sz="1200">
              <a:solidFill>
                <a:srgbClr val="898989"/>
              </a:solidFill>
              <a:latin typeface="Calibri" pitchFamily="34" charset="0"/>
              <a:ea typeface="宋体" pitchFamily="0" charset="0"/>
              <a:cs typeface="Arial" pitchFamily="34" charset="0"/>
            </a:endParaRPr>
          </a:p>
        </p:txBody>
      </p:sp>
      <p:sp>
        <p:nvSpPr>
          <p:cNvPr id="29" name="文本框"/>
          <p:cNvSpPr>
            <a:spLocks xmlns:a="http://schemas.openxmlformats.org/drawingml/2006/main" noGrp="1"/>
          </p:cNvSpPr>
          <p:nvPr>
            <p:ph type="ftr"/>
          </p:nvPr>
        </p:nvSpPr>
        <p:spPr>
          <a:xfrm xmlns:a="http://schemas.openxmlformats.org/drawingml/2006/main" rot="0">
            <a:off x="4038600" y="6356349"/>
            <a:ext cx="41148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34" charset="0"/>
              <a:ea typeface="宋体" pitchFamily="0" charset="0"/>
              <a:cs typeface="Arial" pitchFamily="34" charset="0"/>
            </a:endParaRPr>
          </a:p>
        </p:txBody>
      </p:sp>
      <p:sp>
        <p:nvSpPr>
          <p:cNvPr id="30" name="文本框"/>
          <p:cNvSpPr>
            <a:spLocks xmlns:a="http://schemas.openxmlformats.org/drawingml/2006/main" noGrp="1"/>
          </p:cNvSpPr>
          <p:nvPr>
            <p:ph type="sldNum"/>
          </p:nvPr>
        </p:nvSpPr>
        <p:spPr>
          <a:xfrm xmlns:a="http://schemas.openxmlformats.org/drawingml/2006/main" rot="0">
            <a:off x="8610600" y="6356349"/>
            <a:ext cx="2743200" cy="365125"/>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&lt;#&gt;</a:t>
            </a:fld>
            <a:endParaRPr lang="zh-CN" altLang="en-US" sz="120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06287098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68743355"/>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069636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9984615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15220216"/>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287681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5356143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7572031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901448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838200" y="365124"/>
            <a:ext cx="10515600" cy="1325562"/>
          </a:xfrm>
          <a:prstGeom prst="rect"/>
          <a:noFill/>
          <a:ln w="12700"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838200" y="1825625"/>
            <a:ext cx="10515600" cy="4351338"/>
          </a:xfrm>
          <a:prstGeom prst="rect"/>
          <a:noFill/>
          <a:ln w="12700"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8382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34" charset="0"/>
                <a:ea typeface="宋体" pitchFamily="0" charset="0"/>
                <a:cs typeface="Arial" pitchFamily="34" charset="0"/>
              </a:rPr>
              <a:t>5/19/2025</a:t>
            </a:fld>
            <a:endParaRPr lang="zh-CN" altLang="en-US" sz="1200">
              <a:solidFill>
                <a:srgbClr val="898989"/>
              </a:solidFill>
              <a:latin typeface="Calibri" pitchFamily="34" charset="0"/>
              <a:ea typeface="宋体" pitchFamily="0" charset="0"/>
              <a:cs typeface="Arial" pitchFamily="34" charset="0"/>
            </a:endParaRPr>
          </a:p>
        </p:txBody>
      </p:sp>
      <p:sp>
        <p:nvSpPr>
          <p:cNvPr id="5" name="文本框"/>
          <p:cNvSpPr>
            <a:spLocks noGrp="1"/>
          </p:cNvSpPr>
          <p:nvPr>
            <p:ph type="ftr" idx="3"/>
          </p:nvPr>
        </p:nvSpPr>
        <p:spPr>
          <a:xfrm rot="0">
            <a:off x="4038600" y="6356349"/>
            <a:ext cx="41148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34" charset="0"/>
              <a:ea typeface="宋体" pitchFamily="0" charset="0"/>
              <a:cs typeface="Arial" pitchFamily="34" charset="0"/>
            </a:endParaRPr>
          </a:p>
        </p:txBody>
      </p:sp>
      <p:sp>
        <p:nvSpPr>
          <p:cNvPr id="6" name="文本框"/>
          <p:cNvSpPr>
            <a:spLocks noGrp="1"/>
          </p:cNvSpPr>
          <p:nvPr>
            <p:ph type="sldNum" idx="4"/>
          </p:nvPr>
        </p:nvSpPr>
        <p:spPr>
          <a:xfrm rot="0">
            <a:off x="8610600" y="6356349"/>
            <a:ext cx="27432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&lt;#&gt;</a:t>
            </a:fld>
            <a:endParaRPr lang="zh-CN" altLang="en-US" sz="1200">
              <a:solidFill>
                <a:srgbClr val="898989"/>
              </a:solidFill>
              <a:latin typeface="Calibri" pitchFamily="34" charset="0"/>
              <a:ea typeface="宋体" pitchFamily="0" charset="0"/>
              <a:cs typeface="Arial" pitchFamily="34" charset="0"/>
            </a:endParaRPr>
          </a:p>
        </p:txBody>
      </p:sp>
      <p:pic>
        <p:nvPicPr>
          <p:cNvPr id="7" name="图片"/>
          <p:cNvPicPr>
            <a:picLocks noChangeAspect="1"/>
          </p:cNvPicPr>
          <p:nvPr/>
        </p:nvPicPr>
        <p:blipFill>
          <a:blip r:embed="rId1" cstate="print"/>
          <a:stretch>
            <a:fillRect/>
          </a:stretch>
        </p:blipFill>
        <p:spPr>
          <a:xfrm rot="0">
            <a:off x="0" y="5153025"/>
            <a:ext cx="12192000" cy="1704975"/>
          </a:xfrm>
          <a:prstGeom prst="rect"/>
          <a:noFill/>
          <a:ln w="12700" cmpd="sng" cap="flat">
            <a:noFill/>
            <a:prstDash val="solid"/>
            <a:round/>
          </a:ln>
        </p:spPr>
      </p:pic>
    </p:spTree>
    <p:extLst>
      <p:ext uri="{BB962C8B-B14F-4D97-AF65-F5344CB8AC3E}">
        <p14:creationId xmlns:p14="http://schemas.microsoft.com/office/powerpoint/2010/main" val="290360997"/>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transition spd="slow">
    <p:blinds dir="vert"/>
  </p:transition>
  <p:hf sldNum="0" hdr="0" ftr="0" dt="0"/>
  <p:txStyles>
    <p:titleStyle>
      <a:lvl1pPr algn="l" defTabSz="914400" eaLnBrk="0" fontAlgn="base" hangingPunct="0">
        <a:lnSpc>
          <a:spcPct val="90000"/>
        </a:lnSpc>
        <a:spcBef>
          <a:spcPts val="0"/>
        </a:spcBef>
        <a:spcAft>
          <a:spcPts val="0"/>
        </a:spcAft>
        <a:buNone/>
        <a:defRPr sz="4400" kern="1200">
          <a:solidFill>
            <a:schemeClr val="tx1"/>
          </a:solidFill>
          <a:latin typeface="Calibri Light" pitchFamily="0" charset="0"/>
          <a:ea typeface="宋体" pitchFamily="0" charset="0"/>
          <a:cs typeface="Calibri Light" pitchFamily="0" charset="0"/>
        </a:defRPr>
      </a:lvl1pPr>
    </p:titleStyle>
    <p:bodyStyle>
      <a:lvl1pPr marL="228600" indent="-228600" algn="l" defTabSz="914400" eaLnBrk="0" fontAlgn="base" hangingPunct="0">
        <a:lnSpc>
          <a:spcPct val="90000"/>
        </a:lnSpc>
        <a:spcBef>
          <a:spcPts val="1000"/>
        </a:spcBef>
        <a:spcAft>
          <a:spcPts val="0"/>
        </a:spcAft>
        <a:buFont typeface="Arial" pitchFamily="34" charset="0"/>
        <a:buChar char="•"/>
        <a:defRPr sz="2800" kern="1200">
          <a:solidFill>
            <a:schemeClr val="tx1"/>
          </a:solidFill>
          <a:latin typeface="Calibri" pitchFamily="34" charset="0"/>
          <a:ea typeface="宋体" pitchFamily="0" charset="0"/>
          <a:cs typeface="Calibri" pitchFamily="34" charset="0"/>
        </a:defRPr>
      </a:lvl1pPr>
      <a:lvl2pPr marL="685800" indent="-228600" algn="l" defTabSz="914400" eaLnBrk="0" fontAlgn="base" hangingPunct="0">
        <a:lnSpc>
          <a:spcPct val="90000"/>
        </a:lnSpc>
        <a:spcBef>
          <a:spcPts val="500"/>
        </a:spcBef>
        <a:spcAft>
          <a:spcPts val="0"/>
        </a:spcAft>
        <a:buFont typeface="Arial" pitchFamily="34" charset="0"/>
        <a:buChar char="•"/>
        <a:defRPr sz="2400" kern="1200">
          <a:solidFill>
            <a:schemeClr val="tx1"/>
          </a:solidFill>
          <a:latin typeface="Calibri" pitchFamily="34" charset="0"/>
          <a:ea typeface="宋体" pitchFamily="0" charset="0"/>
          <a:cs typeface="Calibri" pitchFamily="34" charset="0"/>
        </a:defRPr>
      </a:lvl2pPr>
      <a:lvl3pPr marL="1143000" indent="-228600" algn="l" defTabSz="914400" eaLnBrk="0" fontAlgn="base" hangingPunct="0">
        <a:lnSpc>
          <a:spcPct val="90000"/>
        </a:lnSpc>
        <a:spcBef>
          <a:spcPts val="500"/>
        </a:spcBef>
        <a:spcAft>
          <a:spcPts val="0"/>
        </a:spcAft>
        <a:buFont typeface="Arial" pitchFamily="34" charset="0"/>
        <a:buChar char="•"/>
        <a:defRPr sz="2000" kern="1200">
          <a:solidFill>
            <a:schemeClr val="tx1"/>
          </a:solidFill>
          <a:latin typeface="Calibri" pitchFamily="34" charset="0"/>
          <a:ea typeface="宋体" pitchFamily="0" charset="0"/>
          <a:cs typeface="Calibri" pitchFamily="34" charset="0"/>
        </a:defRPr>
      </a:lvl3pPr>
      <a:lvl4pPr marL="1600200" indent="-228600" algn="l" defTabSz="914400" eaLnBrk="0" fontAlgn="base" hangingPunct="0">
        <a:lnSpc>
          <a:spcPct val="90000"/>
        </a:lnSpc>
        <a:spcBef>
          <a:spcPts val="500"/>
        </a:spcBef>
        <a:spcAft>
          <a:spcPts val="0"/>
        </a:spcAft>
        <a:buFont typeface="Arial" pitchFamily="34" charset="0"/>
        <a:buChar char="•"/>
        <a:defRPr sz="1800" kern="1200">
          <a:solidFill>
            <a:schemeClr val="tx1"/>
          </a:solidFill>
          <a:latin typeface="Calibri" pitchFamily="34" charset="0"/>
          <a:ea typeface="宋体" pitchFamily="0" charset="0"/>
          <a:cs typeface="Calibri" pitchFamily="34" charset="0"/>
        </a:defRPr>
      </a:lvl4pPr>
      <a:lvl5pPr marL="2057400" indent="-228600" algn="l" defTabSz="914400" eaLnBrk="0" fontAlgn="base" hangingPunct="0">
        <a:lnSpc>
          <a:spcPct val="90000"/>
        </a:lnSpc>
        <a:spcBef>
          <a:spcPts val="500"/>
        </a:spcBef>
        <a:spcAft>
          <a:spcPts val="0"/>
        </a:spcAft>
        <a:buFont typeface="Arial" pitchFamily="34" charset="0"/>
        <a:buChar char="•"/>
        <a:defRPr sz="1800" kern="1200">
          <a:solidFill>
            <a:schemeClr val="tx1"/>
          </a:solidFill>
          <a:latin typeface="Calibri" pitchFamily="34" charset="0"/>
          <a:ea typeface="宋体" pitchFamily="0" charset="0"/>
          <a:cs typeface="Calibri" pitchFamily="34"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34" charset="0"/>
          <a:ea typeface="宋体" pitchFamily="0" charset="0"/>
          <a:cs typeface="Calibri" pitchFamily="34"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34" charset="0"/>
          <a:ea typeface="宋体" pitchFamily="0" charset="0"/>
          <a:cs typeface="Calibri" pitchFamily="34"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34" charset="0"/>
          <a:ea typeface="宋体" pitchFamily="0" charset="0"/>
          <a:cs typeface="Calibri" pitchFamily="34"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alibri" pitchFamily="34" charset="0"/>
          <a:ea typeface="宋体" pitchFamily="0" charset="0"/>
          <a:cs typeface="Calibri" pitchFamily="34"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image" Target="../media/3.wmf"/><Relationship Id="rId2" Type="http://schemas.openxmlformats.org/officeDocument/2006/relationships/image" Target="../media/4.png"/><Relationship Id="rId3"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hyperlink" Target="mailto:farheen@thebrandstreet.in" TargetMode="External"/><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矩形"/>
          <p:cNvSpPr>
            <a:spLocks/>
          </p:cNvSpPr>
          <p:nvPr/>
        </p:nvSpPr>
        <p:spPr>
          <a:xfrm rot="0">
            <a:off x="6525368" y="2109718"/>
            <a:ext cx="5514299" cy="2020560"/>
          </a:xfrm>
          <a:prstGeom prst="rect"/>
          <a:noFill/>
          <a:ln w="12700" cmpd="sng" cap="flat">
            <a:noFill/>
            <a:prstDash val="solid"/>
            <a:round/>
          </a:ln>
        </p:spPr>
        <p:txBody>
          <a:bodyPr vert="horz" wrap="square" lIns="91425" tIns="45700" rIns="91425" bIns="45700" anchor="t" anchorCtr="0">
            <a:prstTxWarp prst="textNoShape"/>
          </a:bodyPr>
          <a:lstStyle/>
          <a:p>
            <a:pPr marL="0" indent="0" algn="ctr">
              <a:lnSpc>
                <a:spcPct val="100000"/>
              </a:lnSpc>
              <a:spcBef>
                <a:spcPts val="0"/>
              </a:spcBef>
              <a:spcAft>
                <a:spcPts val="0"/>
              </a:spcAft>
              <a:buNone/>
            </a:pPr>
            <a:r>
              <a:rPr lang="en-US" altLang="zh-CN" sz="2000" b="1" i="0" u="none" strike="noStrike" kern="1200" cap="none" spc="0" baseline="0">
                <a:solidFill>
                  <a:srgbClr val="17365D"/>
                </a:solidFill>
                <a:latin typeface="Cambria" pitchFamily="18" charset="0"/>
                <a:ea typeface="Cambria" pitchFamily="18" charset="0"/>
                <a:cs typeface="Verdana" pitchFamily="0" charset="0"/>
                <a:sym typeface="Verdana" pitchFamily="0" charset="0"/>
              </a:rPr>
              <a:t>Under the Supervision of,</a:t>
            </a:r>
            <a:endParaRPr lang="en-US" altLang="zh-CN" sz="1800" b="0" i="0" u="none" strike="noStrike" kern="1200" cap="none" spc="0" baseline="0">
              <a:solidFill>
                <a:schemeClr val="tx1"/>
              </a:solidFill>
              <a:latin typeface="Cambria" pitchFamily="18" charset="0"/>
              <a:ea typeface="Cambria" pitchFamily="18" charset="0"/>
              <a:cs typeface="Arial" pitchFamily="34" charset="0"/>
            </a:endParaRPr>
          </a:p>
          <a:p>
            <a:pPr marL="0" indent="0" algn="ctr">
              <a:lnSpc>
                <a:spcPct val="100000"/>
              </a:lnSpc>
              <a:spcBef>
                <a:spcPts val="400"/>
              </a:spcBef>
              <a:spcAft>
                <a:spcPts val="0"/>
              </a:spcAft>
              <a:buNone/>
            </a:pPr>
            <a:endParaRPr lang="en-US" altLang="zh-CN" sz="2000" b="1" i="0" u="none" strike="noStrike" kern="1200" cap="none" spc="0" baseline="0">
              <a:solidFill>
                <a:srgbClr val="17365D"/>
              </a:solidFill>
              <a:latin typeface="Cambria" pitchFamily="18" charset="0"/>
              <a:ea typeface="Cambria" pitchFamily="18" charset="0"/>
              <a:cs typeface="Verdana" pitchFamily="0" charset="0"/>
              <a:sym typeface="Verdana" pitchFamily="0" charset="0"/>
            </a:endParaRPr>
          </a:p>
          <a:p>
            <a:pPr marL="0" indent="0" algn="l">
              <a:lnSpc>
                <a:spcPct val="100000"/>
              </a:lnSpc>
              <a:spcBef>
                <a:spcPts val="340"/>
              </a:spcBef>
              <a:spcAft>
                <a:spcPts val="0"/>
              </a:spcAft>
              <a:buNone/>
            </a:pPr>
            <a:r>
              <a:rPr lang="en-US" altLang="zh-CN" sz="1700" b="1" i="0" u="none" strike="noStrike" kern="1200" cap="none" spc="0" baseline="0">
                <a:solidFill>
                  <a:srgbClr val="17365D"/>
                </a:solidFill>
                <a:latin typeface="Cambria" pitchFamily="18" charset="0"/>
                <a:ea typeface="Cambria" pitchFamily="18" charset="0"/>
                <a:cs typeface="Arial" pitchFamily="34" charset="0"/>
                <a:sym typeface="Verdana" pitchFamily="0" charset="0"/>
              </a:rPr>
              <a:t>Saurabh Sarkar</a:t>
            </a:r>
            <a:endParaRPr lang="en-US" altLang="zh-CN" sz="1700" b="1" i="0" u="none" strike="noStrike" kern="1200" cap="none" spc="0" baseline="0">
              <a:solidFill>
                <a:srgbClr val="17365D"/>
              </a:solidFill>
              <a:latin typeface="Cambria" pitchFamily="18" charset="0"/>
              <a:ea typeface="Cambria" pitchFamily="18" charset="0"/>
              <a:cs typeface="Arial" pitchFamily="34" charset="0"/>
              <a:sym typeface="Verdana" pitchFamily="0" charset="0"/>
            </a:endParaRPr>
          </a:p>
          <a:p>
            <a:pPr marL="0" indent="0" algn="l">
              <a:lnSpc>
                <a:spcPct val="100000"/>
              </a:lnSpc>
              <a:spcBef>
                <a:spcPts val="340"/>
              </a:spcBef>
              <a:spcAft>
                <a:spcPts val="0"/>
              </a:spcAft>
              <a:buNone/>
            </a:pPr>
            <a:endParaRPr lang="en-US" altLang="zh-CN" sz="1700" b="1" i="0" u="none" strike="noStrike" kern="1200" cap="none" spc="0" baseline="0">
              <a:solidFill>
                <a:srgbClr val="17365D"/>
              </a:solidFill>
              <a:latin typeface="Cambria" pitchFamily="18" charset="0"/>
              <a:ea typeface="Cambria" pitchFamily="18" charset="0"/>
              <a:cs typeface="Verdana" pitchFamily="0" charset="0"/>
              <a:sym typeface="Verdana" pitchFamily="0" charset="0"/>
            </a:endParaRPr>
          </a:p>
          <a:p>
            <a:pPr marL="0" indent="0" algn="l">
              <a:lnSpc>
                <a:spcPct val="100000"/>
              </a:lnSpc>
              <a:spcBef>
                <a:spcPts val="340"/>
              </a:spcBef>
              <a:spcAft>
                <a:spcPts val="0"/>
              </a:spcAft>
              <a:buNone/>
            </a:pPr>
            <a:r>
              <a:rPr lang="en-US" altLang="zh-CN" sz="1700" b="1" i="0" u="none" strike="noStrike" kern="1200" cap="none" spc="0" baseline="0">
                <a:solidFill>
                  <a:srgbClr val="17365D"/>
                </a:solidFill>
                <a:latin typeface="Cambria" pitchFamily="18" charset="0"/>
                <a:ea typeface="Cambria" pitchFamily="18" charset="0"/>
                <a:cs typeface="Verdana" pitchFamily="0" charset="0"/>
                <a:sym typeface="Verdana" pitchFamily="0" charset="0"/>
              </a:rPr>
              <a:t>School of Computer Science and Engineering</a:t>
            </a:r>
            <a:endParaRPr lang="en-US" altLang="zh-CN" sz="1200" b="0" i="0" u="none" strike="noStrike" kern="1200" cap="none" spc="0" baseline="0">
              <a:solidFill>
                <a:schemeClr val="tx1"/>
              </a:solidFill>
              <a:latin typeface="Cambria" pitchFamily="18" charset="0"/>
              <a:ea typeface="Cambria" pitchFamily="18" charset="0"/>
              <a:cs typeface="Arial" pitchFamily="34" charset="0"/>
            </a:endParaRPr>
          </a:p>
          <a:p>
            <a:pPr marL="0" indent="0" algn="l">
              <a:lnSpc>
                <a:spcPct val="100000"/>
              </a:lnSpc>
              <a:spcBef>
                <a:spcPts val="340"/>
              </a:spcBef>
              <a:spcAft>
                <a:spcPts val="0"/>
              </a:spcAft>
              <a:buNone/>
            </a:pPr>
            <a:r>
              <a:rPr lang="en-US" altLang="zh-CN" sz="1700" b="1" i="0" u="none" strike="noStrike" kern="1200" cap="none" spc="0" baseline="0">
                <a:solidFill>
                  <a:srgbClr val="17365D"/>
                </a:solidFill>
                <a:latin typeface="Cambria" pitchFamily="18" charset="0"/>
                <a:ea typeface="Cambria" pitchFamily="18" charset="0"/>
                <a:cs typeface="Verdana" pitchFamily="0" charset="0"/>
                <a:sym typeface="Verdana" pitchFamily="0" charset="0"/>
              </a:rPr>
              <a:t>Presidency University</a:t>
            </a:r>
            <a:endParaRPr lang="en-US" altLang="zh-CN" sz="1200" b="0" i="0" u="none" strike="noStrike" kern="1200" cap="none" spc="0" baseline="0">
              <a:solidFill>
                <a:schemeClr val="tx1"/>
              </a:solidFill>
              <a:latin typeface="Cambria" pitchFamily="18" charset="0"/>
              <a:ea typeface="Cambria" pitchFamily="18" charset="0"/>
              <a:cs typeface="Arial" pitchFamily="34" charset="0"/>
            </a:endParaRPr>
          </a:p>
          <a:p>
            <a:pPr marL="0" indent="0" algn="l">
              <a:lnSpc>
                <a:spcPct val="100000"/>
              </a:lnSpc>
              <a:spcBef>
                <a:spcPts val="400"/>
              </a:spcBef>
              <a:spcAft>
                <a:spcPts val="0"/>
              </a:spcAft>
              <a:buNone/>
            </a:pPr>
            <a:endParaRPr lang="zh-CN" altLang="en-US" sz="2000" b="1" i="0" u="none" strike="noStrike" kern="1200" cap="none" spc="0" baseline="0">
              <a:solidFill>
                <a:srgbClr val="17365D"/>
              </a:solidFill>
              <a:latin typeface="Cambria" pitchFamily="18" charset="0"/>
              <a:ea typeface="Cambria" pitchFamily="18" charset="0"/>
              <a:cs typeface="Verdana" pitchFamily="0" charset="0"/>
              <a:sym typeface="Verdana" pitchFamily="0" charset="0"/>
            </a:endParaRPr>
          </a:p>
        </p:txBody>
      </p:sp>
      <p:sp>
        <p:nvSpPr>
          <p:cNvPr id="21" name="矩形"/>
          <p:cNvSpPr>
            <a:spLocks/>
          </p:cNvSpPr>
          <p:nvPr/>
        </p:nvSpPr>
        <p:spPr>
          <a:xfrm rot="0">
            <a:off x="156411" y="4130277"/>
            <a:ext cx="12249916" cy="1562099"/>
          </a:xfrm>
          <a:prstGeom prst="rect"/>
          <a:noFill/>
          <a:ln w="12700" cmpd="sng" cap="flat">
            <a:noFill/>
            <a:prstDash val="solid"/>
            <a:round/>
          </a:ln>
        </p:spPr>
        <p:txBody>
          <a:bodyPr vert="horz" wrap="square" lIns="91425" tIns="45700" rIns="91425" bIns="45700" anchor="t" anchorCtr="0">
            <a:prstTxWarp prst="textNoShape"/>
          </a:bodyPr>
          <a:lstStyle/>
          <a:p>
            <a:pPr marL="0" indent="0" algn="l">
              <a:lnSpc>
                <a:spcPct val="100000"/>
              </a:lnSpc>
              <a:spcBef>
                <a:spcPts val="0"/>
              </a:spcBef>
              <a:spcAft>
                <a:spcPts val="0"/>
              </a:spcAft>
              <a:buNone/>
            </a:pPr>
            <a:r>
              <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rPr>
              <a:t>Name of the Program: CSE</a:t>
            </a:r>
            <a:endPar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rPr>
              <a:t>Name of the HoD: </a:t>
            </a:r>
            <a:r>
              <a:rPr lang="en-US" altLang="zh-CN" sz="2000" b="1" i="0" u="none" strike="noStrike" kern="1200" cap="none" spc="0" baseline="0">
                <a:solidFill>
                  <a:schemeClr val="tx1"/>
                </a:solidFill>
                <a:latin typeface="Cambria" pitchFamily="18" charset="0"/>
                <a:ea typeface="Cambria" pitchFamily="18" charset="0"/>
                <a:cs typeface="Verdana" pitchFamily="0" charset="0"/>
                <a:sym typeface="Verdana" pitchFamily="0" charset="0"/>
              </a:rPr>
              <a:t>Dr. Asif Mohammed H.B</a:t>
            </a:r>
            <a:endPar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rPr>
              <a:t>Name of the Program Project Coordinator: </a:t>
            </a:r>
            <a:endPar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accent1"/>
                </a:solidFill>
                <a:latin typeface="Cambria" pitchFamily="18" charset="0"/>
                <a:ea typeface="Cambria" pitchFamily="18" charset="0"/>
                <a:cs typeface="Verdana" pitchFamily="0" charset="0"/>
                <a:sym typeface="Verdana" pitchFamily="0" charset="0"/>
              </a:rPr>
              <a:t>Name of the School Internship Coordinators: </a:t>
            </a:r>
            <a:r>
              <a:rPr lang="en-US" altLang="zh-CN" sz="2000" b="1" i="0" u="none" strike="noStrike" kern="1200" cap="none" spc="0" baseline="0">
                <a:solidFill>
                  <a:schemeClr val="tx1"/>
                </a:solidFill>
                <a:latin typeface="Cambria" pitchFamily="18" charset="0"/>
                <a:ea typeface="Cambria" pitchFamily="18" charset="0"/>
                <a:cs typeface="Verdana" pitchFamily="0" charset="0"/>
                <a:sym typeface="Verdana" pitchFamily="0" charset="0"/>
              </a:rPr>
              <a:t>Mr. Md Zia </a:t>
            </a:r>
            <a:r>
              <a:rPr lang="en-US" altLang="zh-CN" sz="2000" b="1" i="0" u="none" strike="noStrike" kern="1200" cap="none" spc="0" baseline="0">
                <a:solidFill>
                  <a:schemeClr val="tx1"/>
                </a:solidFill>
                <a:latin typeface="Cambria" pitchFamily="18" charset="0"/>
                <a:ea typeface="Cambria" pitchFamily="18" charset="0"/>
                <a:cs typeface="Verdana" pitchFamily="0" charset="0"/>
                <a:sym typeface="Verdana" pitchFamily="0" charset="0"/>
              </a:rPr>
              <a:t>ur</a:t>
            </a:r>
            <a:r>
              <a:rPr lang="en-US" altLang="zh-CN" sz="2000" b="1" i="0" u="none" strike="noStrike" kern="1200" cap="none" spc="0" baseline="0">
                <a:solidFill>
                  <a:schemeClr val="tx1"/>
                </a:solidFill>
                <a:latin typeface="Cambria" pitchFamily="18" charset="0"/>
                <a:ea typeface="Cambria" pitchFamily="18" charset="0"/>
                <a:cs typeface="Verdana" pitchFamily="0" charset="0"/>
                <a:sym typeface="Verdana" pitchFamily="0" charset="0"/>
              </a:rPr>
              <a:t> Rahman</a:t>
            </a:r>
            <a:endParaRPr lang="zh-CN" altLang="en-US" sz="2000" b="1" i="0" u="none" strike="noStrike" kern="1200" cap="none" spc="0" baseline="0">
              <a:solidFill>
                <a:schemeClr val="tx1"/>
              </a:solidFill>
              <a:latin typeface="Cambria" pitchFamily="18" charset="0"/>
              <a:ea typeface="Cambria" pitchFamily="18" charset="0"/>
              <a:cs typeface="Verdana" pitchFamily="0" charset="0"/>
              <a:sym typeface="Verdana" pitchFamily="0" charset="0"/>
            </a:endParaRPr>
          </a:p>
        </p:txBody>
      </p:sp>
      <p:sp>
        <p:nvSpPr>
          <p:cNvPr id="22" name="矩形"/>
          <p:cNvSpPr>
            <a:spLocks/>
          </p:cNvSpPr>
          <p:nvPr/>
        </p:nvSpPr>
        <p:spPr>
          <a:xfrm rot="0">
            <a:off x="838200" y="130629"/>
            <a:ext cx="10515600" cy="1560060"/>
          </a:xfrm>
          <a:prstGeom prst="rect"/>
          <a:noFill/>
          <a:ln w="12700" cmpd="sng" cap="flat">
            <a:noFill/>
            <a:prstDash val="solid"/>
            <a:round/>
          </a:ln>
        </p:spPr>
        <p:txBody>
          <a:bodyPr vert="horz" wrap="square" lIns="91425" tIns="45700" rIns="91425" bIns="45700" anchor="ctr" anchorCtr="0">
            <a:prstTxWarp prst="textNoShape"/>
          </a:bodyPr>
          <a:lstStyle/>
          <a:p>
            <a:pPr marL="0" indent="0" algn="ctr">
              <a:lnSpc>
                <a:spcPct val="100000"/>
              </a:lnSpc>
              <a:spcBef>
                <a:spcPts val="0"/>
              </a:spcBef>
              <a:spcAft>
                <a:spcPts val="0"/>
              </a:spcAft>
              <a:buNone/>
            </a:pPr>
            <a:r>
              <a:rPr lang="en-US" altLang="zh-CN" sz="2800" b="1" i="0" u="none" strike="noStrike" kern="1200" cap="none" spc="0" baseline="0">
                <a:solidFill>
                  <a:srgbClr val="2E75B6"/>
                </a:solidFill>
                <a:latin typeface="Times New Roman" pitchFamily="18" charset="0"/>
                <a:ea typeface="Verdana" pitchFamily="0" charset="0"/>
                <a:cs typeface="Times New Roman" pitchFamily="18" charset="0"/>
                <a:sym typeface="Verdana" pitchFamily="0" charset="0"/>
              </a:rPr>
              <a:t>PIP4004 - INTERNSHIP</a:t>
            </a:r>
            <a:br>
              <a:rPr lang="zh-CN" altLang="en-US" sz="2800" b="1" i="0" u="none" strike="noStrike" kern="1200" cap="none" spc="0" baseline="0">
                <a:solidFill>
                  <a:srgbClr val="FF0000"/>
                </a:solidFill>
                <a:latin typeface="Times New Roman" pitchFamily="18" charset="0"/>
                <a:ea typeface="Verdana" pitchFamily="0" charset="0"/>
                <a:cs typeface="Times New Roman" pitchFamily="18" charset="0"/>
                <a:sym typeface="Verdana" pitchFamily="0" charset="0"/>
              </a:rPr>
            </a:br>
            <a:r>
              <a:rPr lang="en-US" altLang="zh-CN" sz="2400" b="1" i="0" u="none" strike="noStrike" kern="1200" cap="none" spc="0" baseline="0">
                <a:solidFill>
                  <a:srgbClr val="0070C0"/>
                </a:solidFill>
                <a:latin typeface="Times New Roman" pitchFamily="18" charset="0"/>
                <a:ea typeface="Tahoma" pitchFamily="34" charset="0"/>
                <a:cs typeface="Times New Roman" pitchFamily="18" charset="0"/>
                <a:sym typeface="Verdana" pitchFamily="0" charset="0"/>
              </a:rPr>
              <a:t>Review-1 Presentation </a:t>
            </a:r>
            <a:br>
              <a:rPr lang="zh-CN" altLang="en-US" sz="2400" b="1" i="0" u="none" strike="noStrike" kern="1200" cap="none" spc="0" baseline="0">
                <a:solidFill>
                  <a:srgbClr val="0070C0"/>
                </a:solidFill>
                <a:latin typeface="Times New Roman" pitchFamily="18" charset="0"/>
                <a:ea typeface="Tahoma" pitchFamily="34" charset="0"/>
                <a:cs typeface="Times New Roman" pitchFamily="18" charset="0"/>
                <a:sym typeface="Verdana" pitchFamily="0" charset="0"/>
              </a:rPr>
            </a:br>
            <a:r>
              <a:rPr lang="en-US" altLang="zh-CN" sz="2400" b="1" i="0" u="none" strike="noStrike" kern="1200" cap="none" spc="0" baseline="0">
                <a:solidFill>
                  <a:srgbClr val="0070C0"/>
                </a:solidFill>
                <a:latin typeface="Times New Roman" pitchFamily="18" charset="0"/>
                <a:ea typeface="Tahoma" pitchFamily="34" charset="0"/>
                <a:cs typeface="Times New Roman" pitchFamily="18" charset="0"/>
                <a:sym typeface="Verdana" pitchFamily="0" charset="0"/>
              </a:rPr>
              <a:t>Attendance Management System</a:t>
            </a:r>
            <a:br>
              <a:rPr lang="zh-CN" altLang="en-US" sz="2400" b="1" i="0" u="none" strike="noStrike" kern="1200" cap="none" spc="0" baseline="0">
                <a:solidFill>
                  <a:srgbClr val="0070C0"/>
                </a:solidFill>
                <a:latin typeface="Times New Roman" pitchFamily="18" charset="0"/>
                <a:ea typeface="Tahoma" pitchFamily="34" charset="0"/>
                <a:cs typeface="Times New Roman" pitchFamily="18" charset="0"/>
                <a:sym typeface="Verdana" pitchFamily="0" charset="0"/>
              </a:rPr>
            </a:br>
            <a:endParaRPr lang="zh-CN" altLang="en-US" sz="2400" b="1" i="0" u="none" strike="noStrike" kern="1200" cap="none" spc="0" baseline="0">
              <a:solidFill>
                <a:srgbClr val="17365D"/>
              </a:solidFill>
              <a:latin typeface="Times New Roman" pitchFamily="18" charset="0"/>
              <a:ea typeface="Verdana" pitchFamily="0" charset="0"/>
              <a:cs typeface="Times New Roman" pitchFamily="18" charset="0"/>
              <a:sym typeface="Verdana" pitchFamily="0" charset="0"/>
            </a:endParaRPr>
          </a:p>
        </p:txBody>
      </p:sp>
      <p:graphicFrame>
        <p:nvGraphicFramePr>
          <p:cNvPr id="23" name="Table"/>
          <p:cNvGraphicFramePr>
            <a:graphicFrameLocks noGrp="1"/>
          </p:cNvGraphicFramePr>
          <p:nvPr>
            <p:extLst>
              <p:ext uri="{D42A27DB-BD31-4B8C-83A1-F6EECF244321}"/>
            </p:extLst>
          </p:nvPr>
        </p:nvGraphicFramePr>
        <p:xfrm>
          <a:off x="601909" y="1911875"/>
          <a:ext cx="5369161" cy="1938246"/>
        </p:xfrm>
        <a:graphic>
          <a:graphicData uri="http://schemas.openxmlformats.org/drawingml/2006/table">
            <a:tbl>
              <a:tblPr bandRow="1">
                <a:noFill/>
              </a:tblPr>
              <a:tblGrid>
                <a:gridCol w="1371264"/>
                <a:gridCol w="3950272"/>
              </a:tblGrid>
              <a:tr h="374949">
                <a:tc gridSpan="2">
                  <a:txBody>
                    <a:bodyPr/>
                    <a:lstStyle/>
                    <a:p>
                      <a:pPr marL="0" indent="0" algn="ctr" eaLnBrk="1" latinLnBrk="0" hangingPunct="1">
                        <a:lnSpc>
                          <a:spcPct val="100000"/>
                        </a:lnSpc>
                        <a:spcBef>
                          <a:spcPts val="0"/>
                        </a:spcBef>
                        <a:spcAft>
                          <a:spcPts val="0"/>
                        </a:spcAft>
                        <a:buNone/>
                      </a:pPr>
                      <a:r>
                        <a:rPr lang="en-US" altLang="zh-CN" sz="1800" b="1" i="0" u="none" strike="noStrike" kern="1200" cap="none" spc="0" baseline="0">
                          <a:solidFill>
                            <a:srgbClr val="FFFFFF"/>
                          </a:solidFill>
                          <a:latin typeface="Cambria" pitchFamily="18" charset="0"/>
                          <a:ea typeface="Cambria" pitchFamily="18" charset="0"/>
                          <a:cs typeface="Times New Roman" pitchFamily="18" charset="0"/>
                        </a:rPr>
                        <a:t>Student Details</a:t>
                      </a:r>
                      <a:endParaRPr lang="zh-CN" altLang="en-US" sz="1800" b="1" i="0" u="none" strike="noStrike" kern="1200" cap="none" spc="0" baseline="0">
                        <a:solidFill>
                          <a:srgbClr val="FFFFFF"/>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5B9BD5"/>
                    </a:solidFill>
                  </a:tcPr>
                </a:tc>
                <a:tc hMerge="1">
                  <a:txBody>
                    <a:bodyPr/>
                    <a:lstStyle/>
                    <a:p>
                      <a:endParaRPr lang="zh-CN" altLang="en-US"/>
                    </a:p>
                  </a:txBody>
                  <a:tcPr marL="68580" marT="0" marR="6858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5B9BD5"/>
                    </a:solidFill>
                  </a:tcPr>
                </a:tc>
              </a:tr>
              <a:tr h="400349">
                <a:tc>
                  <a:txBody>
                    <a:bodyPr/>
                    <a:lstStyle/>
                    <a:p>
                      <a:pPr marL="0" indent="0" algn="l" eaLnBrk="1" latinLnBrk="0" hangingPunct="1">
                        <a:lnSpc>
                          <a:spcPct val="100000"/>
                        </a:lnSpc>
                        <a:spcBef>
                          <a:spcPts val="0"/>
                        </a:spcBef>
                        <a:spcAft>
                          <a:spcPts val="0"/>
                        </a:spcAft>
                        <a:buNone/>
                      </a:pPr>
                      <a:r>
                        <a:rPr lang="en-US" altLang="zh-CN" sz="1800" b="1" i="0" u="none" strike="noStrike" kern="1200" cap="none" spc="0" baseline="0">
                          <a:solidFill>
                            <a:srgbClr val="000000"/>
                          </a:solidFill>
                          <a:latin typeface="Cambria" pitchFamily="18" charset="0"/>
                          <a:ea typeface="Cambria" pitchFamily="18" charset="0"/>
                          <a:cs typeface="Times New Roman" pitchFamily="18" charset="0"/>
                        </a:rPr>
                        <a:t>Name</a:t>
                      </a:r>
                      <a:endParaRPr lang="zh-CN" altLang="en-US" sz="1800" b="1"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just"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ambria" pitchFamily="18" charset="0"/>
                          <a:ea typeface="Cambria" pitchFamily="18" charset="0"/>
                          <a:cs typeface="Times New Roman" pitchFamily="18" charset="0"/>
                        </a:rPr>
                        <a:t>                      Lakshmi M </a:t>
                      </a:r>
                      <a:endParaRPr lang="zh-CN" altLang="en-US" sz="1800" b="0"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r>
              <a:tr h="374949">
                <a:tc>
                  <a:txBody>
                    <a:bodyPr/>
                    <a:lstStyle/>
                    <a:p>
                      <a:pPr marL="0" indent="0" algn="l" eaLnBrk="1" latinLnBrk="0" hangingPunct="1">
                        <a:lnSpc>
                          <a:spcPct val="100000"/>
                        </a:lnSpc>
                        <a:spcBef>
                          <a:spcPts val="0"/>
                        </a:spcBef>
                        <a:spcAft>
                          <a:spcPts val="0"/>
                        </a:spcAft>
                        <a:buNone/>
                      </a:pPr>
                      <a:r>
                        <a:rPr lang="en-US" altLang="zh-CN" sz="1800" b="1" i="0" u="none" strike="noStrike" kern="1200" cap="none" spc="0" baseline="0">
                          <a:solidFill>
                            <a:srgbClr val="000000"/>
                          </a:solidFill>
                          <a:latin typeface="Cambria" pitchFamily="18" charset="0"/>
                          <a:ea typeface="Cambria" pitchFamily="18" charset="0"/>
                          <a:cs typeface="Times New Roman" pitchFamily="18" charset="0"/>
                        </a:rPr>
                        <a:t>Roll No</a:t>
                      </a:r>
                      <a:endParaRPr lang="zh-CN" altLang="en-US" sz="1800" b="1"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ambria" pitchFamily="18" charset="0"/>
                          <a:ea typeface="Cambria" pitchFamily="18" charset="0"/>
                          <a:cs typeface="Times New Roman" pitchFamily="18" charset="0"/>
                        </a:rPr>
                        <a:t>20221LCS003</a:t>
                      </a:r>
                      <a:r>
                        <a:rPr lang="en-US" altLang="zh-CN" sz="1800" b="0" i="0" u="none" strike="noStrike" kern="1200" cap="none" spc="0" baseline="0">
                          <a:solidFill>
                            <a:srgbClr val="000000"/>
                          </a:solidFill>
                          <a:latin typeface="Cambria" pitchFamily="18" charset="0"/>
                          <a:ea typeface="Cambria" pitchFamily="18" charset="0"/>
                          <a:cs typeface="Times New Roman" pitchFamily="18" charset="0"/>
                        </a:rPr>
                        <a:t>3</a:t>
                      </a:r>
                      <a:endParaRPr lang="zh-CN" altLang="en-US" sz="1800" b="0"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r>
              <a:tr h="374949">
                <a:tc>
                  <a:txBody>
                    <a:bodyPr/>
                    <a:lstStyle/>
                    <a:p>
                      <a:pPr marL="0" indent="0" algn="l" eaLnBrk="1" latinLnBrk="0" hangingPunct="1">
                        <a:lnSpc>
                          <a:spcPct val="100000"/>
                        </a:lnSpc>
                        <a:spcBef>
                          <a:spcPts val="0"/>
                        </a:spcBef>
                        <a:spcAft>
                          <a:spcPts val="0"/>
                        </a:spcAft>
                        <a:buNone/>
                      </a:pPr>
                      <a:r>
                        <a:rPr lang="en-US" altLang="zh-CN" sz="1800" b="1" i="0" u="none" strike="noStrike" kern="1200" cap="none" spc="0" baseline="0">
                          <a:solidFill>
                            <a:srgbClr val="000000"/>
                          </a:solidFill>
                          <a:latin typeface="Cambria" pitchFamily="18" charset="0"/>
                          <a:ea typeface="Cambria" pitchFamily="18" charset="0"/>
                          <a:cs typeface="Times New Roman" pitchFamily="18" charset="0"/>
                        </a:rPr>
                        <a:t>Section</a:t>
                      </a:r>
                      <a:endParaRPr lang="zh-CN" altLang="en-US" sz="1800" b="1"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ambria" pitchFamily="18" charset="0"/>
                          <a:ea typeface="Cambria" pitchFamily="18" charset="0"/>
                          <a:cs typeface="Times New Roman" pitchFamily="18" charset="0"/>
                        </a:rPr>
                        <a:t>8CSE1</a:t>
                      </a:r>
                      <a:r>
                        <a:rPr lang="en-US" altLang="zh-CN" sz="1800" b="0" i="0" u="none" strike="noStrike" kern="1200" cap="none" spc="0" baseline="0">
                          <a:solidFill>
                            <a:srgbClr val="000000"/>
                          </a:solidFill>
                          <a:latin typeface="Cambria" pitchFamily="18" charset="0"/>
                          <a:ea typeface="Cambria" pitchFamily="18" charset="0"/>
                          <a:cs typeface="Times New Roman" pitchFamily="18" charset="0"/>
                        </a:rPr>
                        <a:t>5</a:t>
                      </a:r>
                      <a:endParaRPr lang="zh-CN" altLang="en-US" sz="1800" b="0"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D1DEEF"/>
                    </a:solidFill>
                  </a:tcPr>
                </a:tc>
              </a:tr>
              <a:tr h="387649">
                <a:tc>
                  <a:txBody>
                    <a:bodyPr/>
                    <a:lstStyle/>
                    <a:p>
                      <a:pPr marL="0" indent="0" algn="l" eaLnBrk="1" latinLnBrk="0" hangingPunct="1">
                        <a:lnSpc>
                          <a:spcPct val="100000"/>
                        </a:lnSpc>
                        <a:spcBef>
                          <a:spcPts val="0"/>
                        </a:spcBef>
                        <a:spcAft>
                          <a:spcPts val="0"/>
                        </a:spcAft>
                        <a:buNone/>
                      </a:pPr>
                      <a:r>
                        <a:rPr lang="en-US" altLang="zh-CN" sz="1800" b="1" i="0" u="none" strike="noStrike" kern="1200" cap="none" spc="0" baseline="0">
                          <a:solidFill>
                            <a:srgbClr val="000000"/>
                          </a:solidFill>
                          <a:latin typeface="Cambria" pitchFamily="18" charset="0"/>
                          <a:ea typeface="Cambria" pitchFamily="18" charset="0"/>
                          <a:cs typeface="Times New Roman" pitchFamily="18" charset="0"/>
                        </a:rPr>
                        <a:t>Batch No.</a:t>
                      </a:r>
                      <a:endParaRPr lang="zh-CN" altLang="en-US" sz="1800" b="1"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c>
                  <a:txBody>
                    <a:bodyPr/>
                    <a:lstStyle/>
                    <a:p>
                      <a:pPr marL="0" indent="0" algn="ctr" eaLnBrk="1" latinLnBrk="0" hangingPunct="1">
                        <a:lnSpc>
                          <a:spcPct val="100000"/>
                        </a:lnSpc>
                        <a:spcBef>
                          <a:spcPts val="0"/>
                        </a:spcBef>
                        <a:spcAft>
                          <a:spcPts val="0"/>
                        </a:spcAft>
                        <a:buNone/>
                      </a:pPr>
                      <a:r>
                        <a:rPr lang="en-US" altLang="zh-CN" sz="1800" b="0" i="0" u="none" strike="noStrike" kern="1200" cap="none" spc="0" baseline="0">
                          <a:solidFill>
                            <a:srgbClr val="000000"/>
                          </a:solidFill>
                          <a:latin typeface="Cambria" pitchFamily="18" charset="0"/>
                          <a:ea typeface="Cambria" pitchFamily="18" charset="0"/>
                          <a:cs typeface="Times New Roman" pitchFamily="18" charset="0"/>
                        </a:rPr>
                        <a:t>118</a:t>
                      </a:r>
                      <a:endParaRPr lang="zh-CN" altLang="en-US" sz="1800" b="0" i="0" u="none" strike="noStrike" kern="1200" cap="none" spc="0" baseline="0">
                        <a:solidFill>
                          <a:srgbClr val="000000"/>
                        </a:solidFill>
                        <a:latin typeface="Cambria" pitchFamily="18" charset="0"/>
                        <a:ea typeface="Cambria" pitchFamily="18" charset="0"/>
                        <a:cs typeface="Times New Roman" pitchFamily="18" charset="0"/>
                      </a:endParaRPr>
                    </a:p>
                  </a:txBody>
                  <a:tcPr marL="0" marT="0" marR="0" marB="0" vert="horz">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12700">
                      <a:solidFill>
                        <a:srgbClr val="FFFFFF"/>
                      </a:solidFill>
                      <a:prstDash val="solid"/>
                      <a:headEnd type="none" w="med" len="med"/>
                      <a:tailEnd type="none" w="med" len="med"/>
                    </a:lnB>
                    <a:solidFill>
                      <a:srgbClr val="E9EFF7"/>
                    </a:solidFill>
                  </a:tcPr>
                </a:tc>
              </a:tr>
            </a:tbl>
          </a:graphicData>
        </a:graphic>
      </p:graphicFrame>
    </p:spTree>
    <p:extLst>
      <p:ext uri="{BB962C8B-B14F-4D97-AF65-F5344CB8AC3E}">
        <p14:creationId xmlns:p14="http://schemas.microsoft.com/office/powerpoint/2010/main" val="1574722913"/>
      </p:ext>
    </p:extLst>
  </p:cSld>
  <p:clrMapOvr>
    <a:masterClrMapping/>
  </p:clrMapOvr>
  <p:transition spd="slow">
    <p:blinds dir="vert"/>
  </p:transition>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6" name="文本框"/>
          <p:cNvSpPr>
            <a:spLocks noGrp="1"/>
          </p:cNvSpPr>
          <p:nvPr>
            <p:ph type="title"/>
          </p:nvPr>
        </p:nvSpPr>
        <p:spPr>
          <a:xfrm rot="0">
            <a:off x="838200" y="136525"/>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Process Flow</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57" name="文本框"/>
          <p:cNvSpPr>
            <a:spLocks noGrp="1"/>
          </p:cNvSpPr>
          <p:nvPr>
            <p:ph type="body" idx="1"/>
          </p:nvPr>
        </p:nvSpPr>
        <p:spPr>
          <a:xfrm rot="0">
            <a:off x="838200" y="1462088"/>
            <a:ext cx="10515600" cy="4351338"/>
          </a:xfrm>
          <a:prstGeom prst="rect"/>
          <a:noFill/>
          <a:ln w="12700" cmpd="sng" cap="flat">
            <a:noFill/>
            <a:prstDash val="solid"/>
            <a:round/>
          </a:ln>
        </p:spPr>
        <p:txBody>
          <a:bodyPr vert="horz" wrap="square" lIns="91440" tIns="45720" rIns="91440" bIns="45720" anchor="t" anchorCtr="0">
            <a:prstTxWarp prst="textNoShape"/>
          </a:bodyPr>
          <a:lstStyle/>
          <a:p>
            <a:pPr marL="0" indent="-228600" algn="l">
              <a:lnSpc>
                <a:spcPct val="100000"/>
              </a:lnSpc>
              <a:spcBef>
                <a:spcPts val="1000"/>
              </a:spcBef>
              <a:spcAft>
                <a:spcPts val="1000"/>
              </a:spcAft>
              <a:buNone/>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Step 1: Login Process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Users must enter their Username and Password.</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The system verifies credentials before granting access.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If incorrect, an error is displayed.</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0" indent="-228600" algn="l">
              <a:lnSpc>
                <a:spcPct val="100000"/>
              </a:lnSpc>
              <a:spcBef>
                <a:spcPts val="1000"/>
              </a:spcBef>
              <a:spcAft>
                <a:spcPts val="1000"/>
              </a:spcAft>
              <a:buNone/>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Step 2: Viewing Attendance Records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Once logged in, admins or teachers can access the Attendance Records Page.</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This page contains student registration numbers, attendance status, and timestamps.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The data can be exported as CSV or printed.</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228600" indent="-228600" algn="l">
              <a:lnSpc>
                <a:spcPct val="100000"/>
              </a:lnSpc>
              <a:spcBef>
                <a:spcPts val="1000"/>
              </a:spcBef>
              <a:spcAft>
                <a:spcPts val="0"/>
              </a:spcAft>
              <a:buFont typeface="Arial" pitchFamily="34" charset="0"/>
              <a:buChar char="•"/>
            </a:pPr>
            <a:endParaRPr lang="zh-CN" altLang="en-US" sz="24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58"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10</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273136654"/>
      </p:ext>
    </p:extLst>
  </p:cSld>
  <p:clrMapOvr>
    <a:masterClrMapping/>
  </p:clrMapOvr>
  <p:transition spd="slow">
    <p:blinds dir="vert"/>
  </p:transition>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9" name="文本框"/>
          <p:cNvSpPr>
            <a:spLocks noGrp="1"/>
          </p:cNvSpPr>
          <p:nvPr>
            <p:ph type="body" idx="1"/>
          </p:nvPr>
        </p:nvSpPr>
        <p:spPr>
          <a:xfrm rot="0">
            <a:off x="690282" y="292660"/>
            <a:ext cx="10515600" cy="4351338"/>
          </a:xfrm>
          <a:prstGeom prst="rect"/>
          <a:noFill/>
          <a:ln w="12700" cmpd="sng" cap="flat">
            <a:noFill/>
            <a:prstDash val="solid"/>
            <a:round/>
          </a:ln>
        </p:spPr>
        <p:txBody>
          <a:bodyPr vert="horz" wrap="square" lIns="91440" tIns="45720" rIns="91440" bIns="45720" anchor="t" anchorCtr="0">
            <a:prstTxWarp prst="textNoShape"/>
          </a:bodyPr>
          <a:lstStyle/>
          <a:p>
            <a:pPr marL="0" indent="-228600" algn="l">
              <a:lnSpc>
                <a:spcPct val="115000"/>
              </a:lnSpc>
              <a:spcBef>
                <a:spcPts val="1000"/>
              </a:spcBef>
              <a:spcAft>
                <a:spcPts val="1000"/>
              </a:spcAft>
              <a:buNone/>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Step 3: Managing Courses/Units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The system allows users to view, add, and manage courses.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Attendance is linked to specific courses.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Admins can assign students to courses.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0" indent="-228600" algn="l">
              <a:lnSpc>
                <a:spcPct val="115000"/>
              </a:lnSpc>
              <a:spcBef>
                <a:spcPts val="1000"/>
              </a:spcBef>
              <a:spcAft>
                <a:spcPts val="1000"/>
              </a:spcAft>
              <a:buNone/>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Step 4: Managing Student Information</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Student details such as Name, Registration Number, Course, and Attendance Record can be updated.</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Upon successful update, a confirmation message is displayed.</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0" indent="-228600" algn="l">
              <a:lnSpc>
                <a:spcPct val="115000"/>
              </a:lnSpc>
              <a:spcBef>
                <a:spcPts val="1000"/>
              </a:spcBef>
              <a:spcAft>
                <a:spcPts val="1000"/>
              </a:spcAft>
              <a:buNone/>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Step 5: Exporting Reports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Attendance reports can be saved as CSV files.</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600" b="1" i="0" u="none" strike="noStrike" kern="1200" cap="none" spc="0" baseline="0">
                <a:solidFill>
                  <a:schemeClr val="tx1"/>
                </a:solidFill>
                <a:latin typeface="Times New Roman" pitchFamily="18" charset="0"/>
                <a:ea typeface="Times New Roman" pitchFamily="18" charset="0"/>
                <a:cs typeface="Times New Roman" pitchFamily="18" charset="0"/>
              </a:rPr>
              <a:t>Print Preview allows direct hard copy printing.</a:t>
            </a:r>
            <a:endParaRPr lang="en-US" altLang="zh-CN" sz="1600" b="1" i="0" u="none" strike="noStrike" kern="1200" cap="none" spc="0" baseline="0">
              <a:solidFill>
                <a:schemeClr val="tx1"/>
              </a:solidFill>
              <a:latin typeface="Times New Roman" pitchFamily="18" charset="0"/>
              <a:ea typeface="SimSun" pitchFamily="2" charset="-122"/>
              <a:cs typeface="Times New Roman" pitchFamily="18" charset="0"/>
            </a:endParaRPr>
          </a:p>
          <a:p>
            <a:pPr marL="228600" indent="-228600" algn="l">
              <a:lnSpc>
                <a:spcPct val="90000"/>
              </a:lnSpc>
              <a:spcBef>
                <a:spcPts val="1000"/>
              </a:spcBef>
              <a:spcAft>
                <a:spcPts val="0"/>
              </a:spcAft>
              <a:buFont typeface="Arial" pitchFamily="34" charset="0"/>
              <a:buChar char="•"/>
            </a:pPr>
            <a:endParaRPr lang="zh-CN" altLang="en-US" sz="16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60"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11</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256915535"/>
      </p:ext>
    </p:extLst>
  </p:cSld>
  <p:clrMapOvr>
    <a:masterClrMapping/>
  </p:clrMapOvr>
  <p:transition spd="slow">
    <p:blinds dir="vert"/>
  </p:transition>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1" name="文本框"/>
          <p:cNvSpPr>
            <a:spLocks noGrp="1"/>
          </p:cNvSpPr>
          <p:nvPr>
            <p:ph type="title"/>
          </p:nvPr>
        </p:nvSpPr>
        <p:spPr>
          <a:xfrm rot="0">
            <a:off x="838200" y="365124"/>
            <a:ext cx="10515600" cy="819241"/>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115000"/>
              </a:lnSpc>
              <a:spcBef>
                <a:spcPts val="0"/>
              </a:spcBef>
              <a:spcAft>
                <a:spcPts val="100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Software &amp; Technologies Used</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62" name="文本框"/>
          <p:cNvSpPr>
            <a:spLocks noGrp="1"/>
          </p:cNvSpPr>
          <p:nvPr>
            <p:ph type="body" idx="1"/>
          </p:nvPr>
        </p:nvSpPr>
        <p:spPr>
          <a:xfrm rot="0">
            <a:off x="838200" y="1184367"/>
            <a:ext cx="10515600" cy="4058193"/>
          </a:xfrm>
          <a:prstGeom prst="rect"/>
          <a:noFill/>
          <a:ln w="12700" cmpd="sng" cap="flat">
            <a:noFill/>
            <a:prstDash val="solid"/>
            <a:round/>
          </a:ln>
        </p:spPr>
        <p:txBody>
          <a:bodyPr vert="horz" wrap="square" lIns="91440" tIns="45720" rIns="91440" bIns="45720" anchor="t" anchorCtr="0">
            <a:prstTxWarp prst="textNoShape"/>
          </a:bodyPr>
          <a:lstStyle/>
          <a:p>
            <a:pPr marL="0" indent="-228600" algn="l">
              <a:lnSpc>
                <a:spcPct val="100000"/>
              </a:lnSpc>
              <a:spcBef>
                <a:spcPts val="1000"/>
              </a:spcBef>
              <a:spcAft>
                <a:spcPts val="1000"/>
              </a:spcAft>
              <a:buNone/>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Front-End:</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HTML, CSS, JavaScript – For UI design.</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Bootstrap – To enhance UI responsiveness.</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0" indent="-228600" algn="l">
              <a:lnSpc>
                <a:spcPct val="100000"/>
              </a:lnSpc>
              <a:spcBef>
                <a:spcPts val="1000"/>
              </a:spcBef>
              <a:spcAft>
                <a:spcPts val="1000"/>
              </a:spcAft>
              <a:buNone/>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Back-End:</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PHP – For handling server-side logic and database operations.</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MySQL – Database for storing attendance records and user data.</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XAMPP – A local server solution that includes Apache, MySQL, and PHP for testing the system.</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0" indent="-228600" algn="l">
              <a:lnSpc>
                <a:spcPct val="100000"/>
              </a:lnSpc>
              <a:spcBef>
                <a:spcPts val="1000"/>
              </a:spcBef>
              <a:spcAft>
                <a:spcPts val="1000"/>
              </a:spcAft>
              <a:buNone/>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Development Tools:</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Visual Studio Code / Sublime Text – For code editing.</a:t>
            </a:r>
            <a:endParaRPr lang="en-US" altLang="zh-CN" sz="1800" b="1" i="0" u="none" strike="noStrike" kern="1200" cap="none" spc="0" baseline="0">
              <a:solidFill>
                <a:schemeClr val="tx1"/>
              </a:solidFill>
              <a:latin typeface="Times New Roman" pitchFamily="18" charset="0"/>
              <a:ea typeface="SimSun" pitchFamily="2" charset="-122"/>
              <a:cs typeface="Times New Roman" pitchFamily="18" charset="0"/>
            </a:endParaRPr>
          </a:p>
          <a:p>
            <a:pPr marL="342900" indent="-342900" algn="l">
              <a:lnSpc>
                <a:spcPct val="100000"/>
              </a:lnSpc>
              <a:spcBef>
                <a:spcPts val="1000"/>
              </a:spcBef>
              <a:spcAft>
                <a:spcPts val="1000"/>
              </a:spcAft>
              <a:buSzPts val="1000"/>
              <a:buFont typeface="Symbol" pitchFamily="18" charset="2"/>
              <a:buChar char=""/>
              <a:tabLst>
                <a:tab pos="457200" algn="l"/>
              </a:tabLst>
            </a:pPr>
            <a:r>
              <a:rPr lang="en-US" altLang="zh-CN" sz="1800" b="1" i="0" u="none" strike="noStrike" kern="1200" cap="none" spc="0" baseline="0">
                <a:solidFill>
                  <a:schemeClr val="tx1"/>
                </a:solidFill>
                <a:latin typeface="Times New Roman" pitchFamily="18" charset="0"/>
                <a:ea typeface="Times New Roman" pitchFamily="18" charset="0"/>
                <a:cs typeface="Times New Roman" pitchFamily="18" charset="0"/>
              </a:rPr>
              <a:t>phpMyAdmin – For managing MySQL database.</a:t>
            </a:r>
            <a:endParaRPr lang="zh-CN" altLang="en-US" sz="1800" b="1" i="0" u="none" strike="noStrike" kern="1200" cap="none" spc="0" baseline="0">
              <a:solidFill>
                <a:schemeClr val="tx1"/>
              </a:solidFill>
              <a:latin typeface="Times New Roman" pitchFamily="18" charset="0"/>
              <a:ea typeface="SimSun" pitchFamily="2" charset="-122"/>
              <a:cs typeface="Times New Roman" pitchFamily="18" charset="0"/>
            </a:endParaRPr>
          </a:p>
        </p:txBody>
      </p:sp>
      <p:sp>
        <p:nvSpPr>
          <p:cNvPr id="63"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12</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741905853"/>
      </p:ext>
    </p:extLst>
  </p:cSld>
  <p:clrMapOvr>
    <a:masterClrMapping/>
  </p:clrMapOvr>
  <p:transition spd="slow">
    <p:blinds dir="vert"/>
  </p:transition>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4" name="文本框"/>
          <p:cNvSpPr>
            <a:spLocks noGrp="1"/>
          </p:cNvSpPr>
          <p:nvPr>
            <p:ph type="title"/>
          </p:nvPr>
        </p:nvSpPr>
        <p:spPr>
          <a:xfrm rot="0">
            <a:off x="838200" y="365124"/>
            <a:ext cx="10515600" cy="819241"/>
          </a:xfrm>
          <a:prstGeom prst="rect"/>
          <a:noFill/>
          <a:ln w="12700" cmpd="sng" cap="flat">
            <a:noFill/>
            <a:prstDash val="solid"/>
            <a:round/>
          </a:ln>
        </p:spPr>
        <p:txBody>
          <a:bodyPr vert="horz" wrap="square" lIns="91440" tIns="45720" rIns="91440" bIns="45720" anchor="ctr" anchorCtr="0">
            <a:prstTxWarp prst="textNoShape"/>
          </a:bodyPr>
          <a:lstStyle/>
          <a:p>
            <a:pPr marL="152400" indent="0" algn="just">
              <a:lnSpc>
                <a:spcPct val="100000"/>
              </a:lnSpc>
              <a:spcBef>
                <a:spcPts val="0"/>
              </a:spcBef>
              <a:spcAft>
                <a:spcPts val="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Advantages of Proposed System/Work</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65" name="文本框"/>
          <p:cNvSpPr>
            <a:spLocks noGrp="1"/>
          </p:cNvSpPr>
          <p:nvPr>
            <p:ph type="body" idx="1"/>
          </p:nvPr>
        </p:nvSpPr>
        <p:spPr>
          <a:xfrm rot="0">
            <a:off x="838200" y="1184367"/>
            <a:ext cx="10515600" cy="4058193"/>
          </a:xfrm>
          <a:prstGeom prst="rect"/>
          <a:noFill/>
          <a:ln w="12700" cmpd="sng" cap="flat">
            <a:noFill/>
            <a:prstDash val="solid"/>
            <a:round/>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Calibri" pitchFamily="34" charset="0"/>
                <a:ea typeface="宋体" pitchFamily="0" charset="0"/>
                <a:cs typeface="Lucida Sans" pitchFamily="0" charset="0"/>
              </a:rPr>
              <a:t>Accurate data thereby helps to provide accurate performance and payroll data.</a:t>
            </a:r>
            <a:endParaRPr lang="en-US" altLang="zh-CN" sz="2000" b="1" i="0" u="none" strike="noStrike" kern="1200" cap="none" spc="0" baseline="0">
              <a:solidFill>
                <a:schemeClr val="tx1"/>
              </a:solidFill>
              <a:latin typeface="Calibri" pitchFamily="34" charset="0"/>
              <a:ea typeface="宋体"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Calibri" pitchFamily="34" charset="0"/>
                <a:ea typeface="宋体" pitchFamily="0" charset="0"/>
                <a:cs typeface="Lucida Sans" pitchFamily="0" charset="0"/>
              </a:rPr>
              <a:t>Control Cost, It saves money by putting an end to inaccurate time reporting, buddy punching,</a:t>
            </a:r>
            <a:endParaRPr lang="en-US" altLang="zh-CN" sz="2000" b="1" i="0" u="none" strike="noStrike" kern="1200" cap="none" spc="0" baseline="0">
              <a:solidFill>
                <a:schemeClr val="tx1"/>
              </a:solidFill>
              <a:latin typeface="Calibri" pitchFamily="34" charset="0"/>
              <a:ea typeface="宋体"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Calibri" pitchFamily="34" charset="0"/>
                <a:ea typeface="宋体" pitchFamily="0" charset="0"/>
                <a:cs typeface="Lucida Sans" pitchFamily="0" charset="0"/>
              </a:rPr>
              <a:t>absenteeism, tardiness, time abuse, and overpayment.</a:t>
            </a:r>
            <a:endParaRPr lang="en-US" altLang="zh-CN" sz="2000" b="1" i="0" u="none" strike="noStrike" kern="1200" cap="none" spc="0" baseline="0">
              <a:solidFill>
                <a:schemeClr val="tx1"/>
              </a:solidFill>
              <a:latin typeface="Calibri" pitchFamily="34" charset="0"/>
              <a:ea typeface="宋体"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Calibri" pitchFamily="34" charset="0"/>
                <a:ea typeface="宋体" pitchFamily="0" charset="0"/>
                <a:cs typeface="Lucida Sans" pitchFamily="0" charset="0"/>
              </a:rPr>
              <a:t>It takes time to process paper sheets and time cards, create schedules, authorize leave and</a:t>
            </a:r>
            <a:endParaRPr lang="en-US" altLang="zh-CN" sz="2000" b="1" i="0" u="none" strike="noStrike" kern="1200" cap="none" spc="0" baseline="0">
              <a:solidFill>
                <a:schemeClr val="tx1"/>
              </a:solidFill>
              <a:latin typeface="Calibri" pitchFamily="34" charset="0"/>
              <a:ea typeface="宋体"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Calibri" pitchFamily="34" charset="0"/>
                <a:ea typeface="宋体" pitchFamily="0" charset="0"/>
                <a:cs typeface="Lucida Sans" pitchFamily="0" charset="0"/>
              </a:rPr>
              <a:t>overtime, and create payroll manually.</a:t>
            </a:r>
            <a:endParaRPr lang="en-US" altLang="zh-CN" sz="2000" b="1" i="0" u="none" strike="noStrike" kern="1200" cap="none" spc="0" baseline="0">
              <a:solidFill>
                <a:schemeClr val="tx1"/>
              </a:solidFill>
              <a:latin typeface="Calibri" pitchFamily="34" charset="0"/>
              <a:ea typeface="宋体"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Calibri" pitchFamily="34" charset="0"/>
                <a:ea typeface="宋体" pitchFamily="0" charset="0"/>
                <a:cs typeface="Lucida Sans" pitchFamily="0" charset="0"/>
              </a:rPr>
              <a:t>Flexible to use.</a:t>
            </a:r>
            <a:endParaRPr lang="en-US" altLang="zh-CN" sz="2000" b="1" i="0" u="none" strike="noStrike" kern="1200" cap="none" spc="0" baseline="0">
              <a:solidFill>
                <a:schemeClr val="tx1"/>
              </a:solidFill>
              <a:latin typeface="Calibri" pitchFamily="34" charset="0"/>
              <a:ea typeface="宋体" pitchFamily="0" charset="0"/>
              <a:cs typeface="Lucida Sans" pitchFamily="0"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Calibri" pitchFamily="34" charset="0"/>
                <a:ea typeface="宋体" pitchFamily="0" charset="0"/>
                <a:cs typeface="Lucida Sans" pitchFamily="0" charset="0"/>
              </a:rPr>
              <a:t>Highly secure systems and architecture.</a:t>
            </a:r>
            <a:endParaRPr lang="zh-CN" altLang="en-US" sz="2000" b="1" i="0" u="none" strike="noStrike" kern="1200" cap="none" spc="0" baseline="0">
              <a:solidFill>
                <a:schemeClr val="tx1"/>
              </a:solidFill>
              <a:latin typeface="Calibri" pitchFamily="34" charset="0"/>
              <a:ea typeface="宋体" pitchFamily="0" charset="0"/>
              <a:cs typeface="Lucida Sans" pitchFamily="0" charset="0"/>
            </a:endParaRPr>
          </a:p>
        </p:txBody>
      </p:sp>
      <p:sp>
        <p:nvSpPr>
          <p:cNvPr id="66"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13</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504488442"/>
      </p:ext>
    </p:extLst>
  </p:cSld>
  <p:clrMapOvr>
    <a:masterClrMapping/>
  </p:clrMapOvr>
  <p:transition spd="slow">
    <p:blinds dir="vert"/>
  </p:transition>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67" name="文本框"/>
          <p:cNvSpPr>
            <a:spLocks noGrp="1"/>
          </p:cNvSpPr>
          <p:nvPr>
            <p:ph type="title"/>
          </p:nvPr>
        </p:nvSpPr>
        <p:spPr>
          <a:xfrm rot="0">
            <a:off x="838200" y="365124"/>
            <a:ext cx="10515600" cy="596311"/>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0070C0"/>
                </a:solidFill>
                <a:latin typeface="Times New Roman" pitchFamily="18" charset="0"/>
                <a:ea typeface="宋体" pitchFamily="0" charset="0"/>
                <a:cs typeface="Times New Roman" pitchFamily="18" charset="0"/>
              </a:rPr>
              <a:t>Internship Road Map</a:t>
            </a:r>
            <a:endParaRPr lang="zh-CN" altLang="en-US" sz="3200" b="1" i="0" u="none" strike="noStrike" kern="1200" cap="none" spc="0" baseline="0">
              <a:solidFill>
                <a:srgbClr val="0070C0"/>
              </a:solidFill>
              <a:latin typeface="Times New Roman" pitchFamily="18" charset="0"/>
              <a:ea typeface="宋体" pitchFamily="0" charset="0"/>
              <a:cs typeface="Times New Roman" pitchFamily="18" charset="0"/>
            </a:endParaRPr>
          </a:p>
        </p:txBody>
      </p:sp>
      <p:sp>
        <p:nvSpPr>
          <p:cNvPr id="68"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14</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
        <p:nvSpPr>
          <p:cNvPr id="69" name="矩形标注"/>
          <p:cNvSpPr>
            <a:spLocks/>
          </p:cNvSpPr>
          <p:nvPr/>
        </p:nvSpPr>
        <p:spPr>
          <a:xfrm rot="0">
            <a:off x="5793590" y="1978300"/>
            <a:ext cx="3750257" cy="3290384"/>
          </a:xfrm>
          <a:prstGeom prst="wedgeRectCallout">
            <a:avLst>
              <a:gd name="adj1" fmla="val -50000"/>
              <a:gd name="adj2" fmla="val -50000"/>
            </a:avLst>
          </a:prstGeom>
          <a:solidFill>
            <a:srgbClr val="C3D4EB"/>
          </a:solidFill>
          <a:ln w="12700" cmpd="sng" cap="flat">
            <a:solidFill>
              <a:srgbClr val="FFFFFF"/>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70" name="矩形"/>
          <p:cNvSpPr>
            <a:spLocks/>
          </p:cNvSpPr>
          <p:nvPr/>
        </p:nvSpPr>
        <p:spPr>
          <a:xfrm rot="0">
            <a:off x="6269123" y="1978300"/>
            <a:ext cx="3274724" cy="3290384"/>
          </a:xfrm>
          <a:prstGeom prst="rect"/>
          <a:noFill/>
          <a:ln w="12700" cmpd="sng" cap="flat">
            <a:noFill/>
            <a:prstDash val="solid"/>
            <a:miter/>
          </a:ln>
        </p:spPr>
      </p:sp>
      <p:sp>
        <p:nvSpPr>
          <p:cNvPr id="71" name="矩形"/>
          <p:cNvSpPr>
            <a:spLocks/>
          </p:cNvSpPr>
          <p:nvPr/>
        </p:nvSpPr>
        <p:spPr>
          <a:xfrm rot="0">
            <a:off x="7673797" y="1270633"/>
            <a:ext cx="1873615" cy="767810"/>
          </a:xfrm>
          <a:prstGeom prst="rect"/>
          <a:solidFill>
            <a:srgbClr val="ED7D31"/>
          </a:solidFill>
          <a:ln w="12700" cmpd="sng" cap="flat">
            <a:solidFill>
              <a:srgbClr val="FFFFFF"/>
            </a:solidFill>
            <a:prstDash val="solid"/>
            <a:miter/>
          </a:ln>
        </p:spPr>
      </p:sp>
      <p:sp>
        <p:nvSpPr>
          <p:cNvPr id="72" name="矩形"/>
          <p:cNvSpPr>
            <a:spLocks/>
          </p:cNvSpPr>
          <p:nvPr/>
        </p:nvSpPr>
        <p:spPr>
          <a:xfrm rot="0">
            <a:off x="7673797" y="1270633"/>
            <a:ext cx="1873615" cy="767810"/>
          </a:xfrm>
          <a:prstGeom prst="rect"/>
          <a:noFill/>
          <a:ln w="12700" cmpd="sng" cap="flat">
            <a:noFill/>
            <a:prstDash val="solid"/>
            <a:miter/>
          </a:ln>
        </p:spPr>
      </p:sp>
      <p:sp>
        <p:nvSpPr>
          <p:cNvPr id="73" name="矩形标注"/>
          <p:cNvSpPr>
            <a:spLocks/>
          </p:cNvSpPr>
          <p:nvPr/>
        </p:nvSpPr>
        <p:spPr>
          <a:xfrm rot="0">
            <a:off x="4764912" y="2057400"/>
            <a:ext cx="3043576" cy="2913042"/>
          </a:xfrm>
          <a:prstGeom prst="wedgeRectCallout">
            <a:avLst>
              <a:gd name="adj1" fmla="val 12500"/>
              <a:gd name="adj2" fmla="val -29171"/>
            </a:avLst>
          </a:prstGeom>
          <a:solidFill>
            <a:srgbClr val="CEF2DF"/>
          </a:solidFill>
          <a:ln w="12700" cmpd="sng" cap="flat">
            <a:solidFill>
              <a:srgbClr val="FFFFFF"/>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74" name="矩形"/>
          <p:cNvSpPr>
            <a:spLocks/>
          </p:cNvSpPr>
          <p:nvPr/>
        </p:nvSpPr>
        <p:spPr>
          <a:xfrm rot="0">
            <a:off x="5150838" y="2057400"/>
            <a:ext cx="2657651" cy="2913042"/>
          </a:xfrm>
          <a:prstGeom prst="rect"/>
          <a:noFill/>
          <a:ln w="12700" cmpd="sng" cap="flat">
            <a:noFill/>
            <a:prstDash val="solid"/>
            <a:miter/>
          </a:ln>
        </p:spPr>
        <p:txBody>
          <a:bodyPr vert="horz" wrap="square" lIns="69850" tIns="69850" rIns="69850" bIns="69850" anchor="t" anchorCtr="0">
            <a:prstTxWarp prst="textNoShape"/>
          </a:bodyPr>
          <a:lstStyle/>
          <a:p>
            <a:pPr marL="0" indent="0" algn="r" defTabSz="977900">
              <a:lnSpc>
                <a:spcPct val="90000"/>
              </a:lnSpc>
              <a:spcBef>
                <a:spcPts val="0"/>
              </a:spcBef>
              <a:spcAft>
                <a:spcPct val="35000"/>
              </a:spcAft>
              <a:buNone/>
            </a:pPr>
            <a:r>
              <a:rPr lang="en-US" altLang="zh-CN" sz="2200" b="0" i="0" u="none" strike="noStrike" kern="1200" cap="none" spc="0" baseline="0">
                <a:solidFill>
                  <a:schemeClr val="tx1"/>
                </a:solidFill>
                <a:latin typeface="Times New Roman" pitchFamily="18" charset="0"/>
                <a:ea typeface="宋体" pitchFamily="0" charset="0"/>
                <a:cs typeface="Times New Roman" pitchFamily="18" charset="0"/>
              </a:rPr>
              <a:t>27 March 2025</a:t>
            </a:r>
            <a:endParaRPr lang="en-US" altLang="zh-CN" sz="2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r" defTabSz="977900">
              <a:lnSpc>
                <a:spcPct val="90000"/>
              </a:lnSpc>
              <a:spcBef>
                <a:spcPts val="0"/>
              </a:spcBef>
              <a:spcAft>
                <a:spcPct val="35000"/>
              </a:spcAft>
              <a:buNone/>
            </a:pPr>
            <a:r>
              <a:rPr lang="en-US" altLang="zh-CN" sz="2200" b="0" i="0" u="none" strike="noStrike" kern="1200" cap="none" spc="0" baseline="0">
                <a:solidFill>
                  <a:schemeClr val="tx1"/>
                </a:solidFill>
                <a:latin typeface="Times New Roman" pitchFamily="18" charset="0"/>
                <a:ea typeface="宋体" pitchFamily="0" charset="0"/>
                <a:cs typeface="Times New Roman" pitchFamily="18" charset="0"/>
              </a:rPr>
              <a:t>Front end </a:t>
            </a:r>
            <a:endParaRPr lang="en-US" altLang="zh-CN" sz="2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r" defTabSz="977900">
              <a:lnSpc>
                <a:spcPct val="90000"/>
              </a:lnSpc>
              <a:spcBef>
                <a:spcPts val="0"/>
              </a:spcBef>
              <a:spcAft>
                <a:spcPct val="35000"/>
              </a:spcAft>
              <a:buNone/>
            </a:pPr>
            <a:r>
              <a:rPr lang="en-US" altLang="zh-CN" sz="2200" b="0" i="0" u="none" strike="noStrike" kern="1200" cap="none" spc="0" baseline="0">
                <a:solidFill>
                  <a:schemeClr val="tx1"/>
                </a:solidFill>
                <a:latin typeface="Times New Roman" pitchFamily="18" charset="0"/>
                <a:ea typeface="宋体" pitchFamily="0" charset="0"/>
                <a:cs typeface="Times New Roman" pitchFamily="18" charset="0"/>
              </a:rPr>
              <a:t>implantation of the project</a:t>
            </a:r>
            <a:endParaRPr lang="en-US" altLang="zh-CN" sz="22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r" defTabSz="977900">
              <a:lnSpc>
                <a:spcPct val="90000"/>
              </a:lnSpc>
              <a:spcBef>
                <a:spcPts val="0"/>
              </a:spcBef>
              <a:spcAft>
                <a:spcPct val="35000"/>
              </a:spcAft>
              <a:buNone/>
            </a:pPr>
            <a:endParaRPr lang="zh-CN" altLang="en-US" sz="22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5" name="矩形"/>
          <p:cNvSpPr>
            <a:spLocks/>
          </p:cNvSpPr>
          <p:nvPr/>
        </p:nvSpPr>
        <p:spPr>
          <a:xfrm rot="0">
            <a:off x="5326682" y="1459577"/>
            <a:ext cx="2460407" cy="618955"/>
          </a:xfrm>
          <a:prstGeom prst="rect"/>
          <a:solidFill>
            <a:srgbClr val="A5A5A5"/>
          </a:solidFill>
          <a:ln w="12700" cmpd="sng" cap="flat">
            <a:solidFill>
              <a:srgbClr val="FFFFFF"/>
            </a:solidFill>
            <a:prstDash val="solid"/>
            <a:miter/>
          </a:ln>
        </p:spPr>
      </p:sp>
      <p:sp>
        <p:nvSpPr>
          <p:cNvPr id="76" name="矩形"/>
          <p:cNvSpPr>
            <a:spLocks/>
          </p:cNvSpPr>
          <p:nvPr/>
        </p:nvSpPr>
        <p:spPr>
          <a:xfrm rot="0">
            <a:off x="5326682" y="1459577"/>
            <a:ext cx="2460407" cy="618955"/>
          </a:xfrm>
          <a:prstGeom prst="rect"/>
          <a:noFill/>
          <a:ln w="12700" cmpd="sng" cap="flat">
            <a:noFill/>
            <a:prstDash val="solid"/>
            <a:miter/>
          </a:ln>
        </p:spPr>
        <p:txBody>
          <a:bodyPr vert="horz" wrap="square" lIns="69850" tIns="69850" rIns="69850" bIns="69850" anchor="ctr" anchorCtr="0">
            <a:prstTxWarp prst="textNoShape"/>
          </a:bodyPr>
          <a:lstStyle/>
          <a:p>
            <a:pPr marL="0" indent="0" algn="ctr" defTabSz="977900">
              <a:lnSpc>
                <a:spcPct val="90000"/>
              </a:lnSpc>
              <a:spcBef>
                <a:spcPts val="0"/>
              </a:spcBef>
              <a:spcAft>
                <a:spcPct val="35000"/>
              </a:spcAft>
              <a:buNone/>
            </a:pPr>
            <a:r>
              <a:rPr lang="en-US" altLang="zh-CN" sz="2200" b="0" i="0" u="none" strike="noStrike" kern="1200" cap="none" spc="0" baseline="0">
                <a:solidFill>
                  <a:srgbClr val="FFFFFF"/>
                </a:solidFill>
                <a:latin typeface="Times New Roman" pitchFamily="18" charset="0"/>
                <a:ea typeface="宋体" pitchFamily="0" charset="0"/>
                <a:cs typeface="Times New Roman" pitchFamily="18" charset="0"/>
              </a:rPr>
              <a:t>Review 2</a:t>
            </a:r>
            <a:endParaRPr lang="zh-CN" altLang="en-US" sz="22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77" name="矩形标注"/>
          <p:cNvSpPr>
            <a:spLocks/>
          </p:cNvSpPr>
          <p:nvPr/>
        </p:nvSpPr>
        <p:spPr>
          <a:xfrm rot="0">
            <a:off x="3636845" y="2243608"/>
            <a:ext cx="1944001" cy="2370755"/>
          </a:xfrm>
          <a:prstGeom prst="wedgeRectCallout">
            <a:avLst>
              <a:gd name="adj1" fmla="val 12500"/>
              <a:gd name="adj2" fmla="val -29171"/>
            </a:avLst>
          </a:prstGeom>
          <a:solidFill>
            <a:srgbClr val="EDF8D8"/>
          </a:solidFill>
          <a:ln w="12700" cmpd="sng" cap="flat">
            <a:solidFill>
              <a:srgbClr val="FFFFFF"/>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78" name="矩形"/>
          <p:cNvSpPr>
            <a:spLocks/>
          </p:cNvSpPr>
          <p:nvPr/>
        </p:nvSpPr>
        <p:spPr>
          <a:xfrm rot="0">
            <a:off x="3883346" y="2243608"/>
            <a:ext cx="1697502" cy="2370755"/>
          </a:xfrm>
          <a:prstGeom prst="rect"/>
          <a:noFill/>
          <a:ln w="12700" cmpd="sng" cap="flat">
            <a:noFill/>
            <a:prstDash val="solid"/>
            <a:miter/>
          </a:ln>
        </p:spPr>
        <p:txBody>
          <a:bodyPr vert="horz" wrap="square" lIns="66675" tIns="66675" rIns="66675" bIns="66675" anchor="t" anchorCtr="0">
            <a:prstTxWarp prst="textNoShape"/>
          </a:bodyPr>
          <a:lstStyle/>
          <a:p>
            <a:pPr marL="0" indent="0" algn="r" defTabSz="933450">
              <a:lnSpc>
                <a:spcPct val="90000"/>
              </a:lnSpc>
              <a:spcBef>
                <a:spcPts val="0"/>
              </a:spcBef>
              <a:spcAft>
                <a:spcPct val="35000"/>
              </a:spcAft>
              <a:buNone/>
            </a:pPr>
            <a:r>
              <a:rPr lang="en-US" altLang="zh-CN" sz="2100" b="0" i="0" u="none" strike="noStrike" kern="1200" cap="none" spc="0" baseline="0">
                <a:solidFill>
                  <a:schemeClr val="tx1"/>
                </a:solidFill>
                <a:latin typeface="Times New Roman" pitchFamily="18" charset="0"/>
                <a:ea typeface="宋体" pitchFamily="0" charset="0"/>
                <a:cs typeface="Times New Roman" pitchFamily="18" charset="0"/>
              </a:rPr>
              <a:t>20 Feb 2025</a:t>
            </a:r>
            <a:endParaRPr lang="en-US" altLang="zh-CN" sz="21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r" defTabSz="933450">
              <a:lnSpc>
                <a:spcPct val="90000"/>
              </a:lnSpc>
              <a:spcBef>
                <a:spcPts val="0"/>
              </a:spcBef>
              <a:spcAft>
                <a:spcPct val="35000"/>
              </a:spcAft>
              <a:buNone/>
            </a:pPr>
            <a:r>
              <a:rPr lang="en-US" altLang="zh-CN" sz="2100" b="0" i="0" u="none" strike="noStrike" kern="1200" cap="none" spc="0" baseline="0">
                <a:solidFill>
                  <a:schemeClr val="tx1"/>
                </a:solidFill>
                <a:latin typeface="Times New Roman" pitchFamily="18" charset="0"/>
                <a:ea typeface="宋体" pitchFamily="0" charset="0"/>
                <a:cs typeface="Times New Roman" pitchFamily="18" charset="0"/>
              </a:rPr>
              <a:t>Literature review about the project</a:t>
            </a:r>
            <a:endParaRPr lang="zh-CN" altLang="en-US" sz="21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9" name="矩形"/>
          <p:cNvSpPr>
            <a:spLocks/>
          </p:cNvSpPr>
          <p:nvPr/>
        </p:nvSpPr>
        <p:spPr>
          <a:xfrm rot="0">
            <a:off x="3700931" y="1605184"/>
            <a:ext cx="1728848" cy="675431"/>
          </a:xfrm>
          <a:prstGeom prst="rect"/>
          <a:solidFill>
            <a:srgbClr val="FFC301"/>
          </a:solidFill>
          <a:ln w="12700" cmpd="sng" cap="flat">
            <a:solidFill>
              <a:srgbClr val="FFFFFF"/>
            </a:solidFill>
            <a:prstDash val="solid"/>
            <a:miter/>
          </a:ln>
        </p:spPr>
      </p:sp>
      <p:sp>
        <p:nvSpPr>
          <p:cNvPr id="80" name="矩形"/>
          <p:cNvSpPr>
            <a:spLocks/>
          </p:cNvSpPr>
          <p:nvPr/>
        </p:nvSpPr>
        <p:spPr>
          <a:xfrm rot="0">
            <a:off x="3700931" y="1605184"/>
            <a:ext cx="1728848" cy="675431"/>
          </a:xfrm>
          <a:prstGeom prst="rect"/>
          <a:noFill/>
          <a:ln w="12700" cmpd="sng" cap="flat">
            <a:noFill/>
            <a:prstDash val="solid"/>
            <a:miter/>
          </a:ln>
        </p:spPr>
        <p:txBody>
          <a:bodyPr vert="horz" wrap="square" lIns="69850" tIns="69850" rIns="69850" bIns="69850" anchor="ctr" anchorCtr="0">
            <a:prstTxWarp prst="textNoShape"/>
          </a:bodyPr>
          <a:lstStyle/>
          <a:p>
            <a:pPr marL="0" indent="0" algn="ctr" defTabSz="977900">
              <a:lnSpc>
                <a:spcPct val="90000"/>
              </a:lnSpc>
              <a:spcBef>
                <a:spcPts val="0"/>
              </a:spcBef>
              <a:spcAft>
                <a:spcPct val="35000"/>
              </a:spcAft>
              <a:buNone/>
            </a:pPr>
            <a:r>
              <a:rPr lang="en-US" altLang="zh-CN" sz="2200" b="0" i="0" u="none" strike="noStrike" kern="1200" cap="none" spc="0" baseline="0">
                <a:solidFill>
                  <a:srgbClr val="FFFFFF"/>
                </a:solidFill>
                <a:latin typeface="Times New Roman" pitchFamily="18" charset="0"/>
                <a:ea typeface="宋体" pitchFamily="0" charset="0"/>
                <a:cs typeface="Times New Roman" pitchFamily="18" charset="0"/>
              </a:rPr>
              <a:t>Review 1</a:t>
            </a:r>
            <a:endParaRPr lang="zh-CN" altLang="en-US" sz="22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81" name="矩形标注"/>
          <p:cNvSpPr>
            <a:spLocks/>
          </p:cNvSpPr>
          <p:nvPr/>
        </p:nvSpPr>
        <p:spPr>
          <a:xfrm rot="0">
            <a:off x="2037035" y="2245332"/>
            <a:ext cx="1707234" cy="2044281"/>
          </a:xfrm>
          <a:prstGeom prst="wedgeRectCallout">
            <a:avLst>
              <a:gd name="adj1" fmla="val 12500"/>
              <a:gd name="adj2" fmla="val -29171"/>
            </a:avLst>
          </a:prstGeom>
          <a:solidFill>
            <a:srgbClr val="FBECE7"/>
          </a:solidFill>
          <a:ln w="12700" cmpd="sng" cap="flat">
            <a:solidFill>
              <a:srgbClr val="FFFFFF"/>
            </a:solidFill>
            <a:prstDash val="solid"/>
            <a:miter/>
          </a:ln>
        </p:spPr>
        <p:txBody>
          <a:bodyPr vert="horz" wrap="square" lIns="91440" tIns="45720" rIns="91440" bIns="45720" anchor="ctr"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82" name="矩形"/>
          <p:cNvSpPr>
            <a:spLocks/>
          </p:cNvSpPr>
          <p:nvPr/>
        </p:nvSpPr>
        <p:spPr>
          <a:xfrm rot="0">
            <a:off x="2253513" y="2245332"/>
            <a:ext cx="1490757" cy="2044281"/>
          </a:xfrm>
          <a:prstGeom prst="rect"/>
          <a:noFill/>
          <a:ln w="12700" cmpd="sng" cap="flat">
            <a:noFill/>
            <a:prstDash val="solid"/>
            <a:miter/>
          </a:ln>
        </p:spPr>
        <p:txBody>
          <a:bodyPr vert="horz" wrap="square" lIns="66675" tIns="66675" rIns="66675" bIns="66675" anchor="t" anchorCtr="0">
            <a:prstTxWarp prst="textNoShape"/>
          </a:bodyPr>
          <a:lstStyle/>
          <a:p>
            <a:pPr marL="0" indent="0" algn="r" defTabSz="933450">
              <a:lnSpc>
                <a:spcPct val="90000"/>
              </a:lnSpc>
              <a:spcBef>
                <a:spcPts val="0"/>
              </a:spcBef>
              <a:spcAft>
                <a:spcPct val="35000"/>
              </a:spcAft>
              <a:buNone/>
            </a:pPr>
            <a:r>
              <a:rPr lang="en-US" altLang="zh-CN" sz="2100" b="0" i="0" u="none" strike="noStrike" kern="1200" cap="none" spc="0" baseline="0">
                <a:solidFill>
                  <a:schemeClr val="tx1"/>
                </a:solidFill>
                <a:latin typeface="Times New Roman" pitchFamily="18" charset="0"/>
                <a:ea typeface="宋体" pitchFamily="0" charset="0"/>
                <a:cs typeface="Times New Roman" pitchFamily="18" charset="0"/>
              </a:rPr>
              <a:t>6 Feb 2025</a:t>
            </a:r>
            <a:endParaRPr lang="en-US" altLang="zh-CN" sz="21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r" defTabSz="933450">
              <a:lnSpc>
                <a:spcPct val="90000"/>
              </a:lnSpc>
              <a:spcBef>
                <a:spcPts val="0"/>
              </a:spcBef>
              <a:spcAft>
                <a:spcPct val="35000"/>
              </a:spcAft>
              <a:buNone/>
            </a:pPr>
            <a:r>
              <a:rPr lang="en-US" altLang="zh-CN" sz="2100" b="0" i="0" u="none" strike="noStrike" kern="1200" cap="none" spc="0" baseline="0">
                <a:solidFill>
                  <a:schemeClr val="tx1"/>
                </a:solidFill>
                <a:latin typeface="Times New Roman" pitchFamily="18" charset="0"/>
                <a:ea typeface="宋体" pitchFamily="0" charset="0"/>
                <a:cs typeface="Times New Roman" pitchFamily="18" charset="0"/>
              </a:rPr>
              <a:t>Topic Finalization</a:t>
            </a:r>
            <a:endParaRPr lang="en-US" altLang="zh-CN" sz="21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defTabSz="933450">
              <a:lnSpc>
                <a:spcPct val="90000"/>
              </a:lnSpc>
              <a:spcBef>
                <a:spcPts val="0"/>
              </a:spcBef>
              <a:spcAft>
                <a:spcPct val="35000"/>
              </a:spcAft>
              <a:buNone/>
            </a:pPr>
            <a:endParaRPr lang="en-US" altLang="zh-CN" sz="21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defTabSz="933450">
              <a:lnSpc>
                <a:spcPct val="90000"/>
              </a:lnSpc>
              <a:spcBef>
                <a:spcPts val="0"/>
              </a:spcBef>
              <a:spcAft>
                <a:spcPct val="35000"/>
              </a:spcAft>
              <a:buNone/>
            </a:pPr>
            <a:endParaRPr lang="zh-CN" altLang="en-US" sz="21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83" name="矩形"/>
          <p:cNvSpPr>
            <a:spLocks/>
          </p:cNvSpPr>
          <p:nvPr/>
        </p:nvSpPr>
        <p:spPr>
          <a:xfrm rot="0">
            <a:off x="1989245" y="1806804"/>
            <a:ext cx="1749027" cy="438690"/>
          </a:xfrm>
          <a:prstGeom prst="rect"/>
          <a:solidFill>
            <a:srgbClr val="4472C4"/>
          </a:solidFill>
          <a:ln w="12700" cmpd="sng" cap="flat">
            <a:solidFill>
              <a:srgbClr val="FFFFFF"/>
            </a:solidFill>
            <a:prstDash val="solid"/>
            <a:miter/>
          </a:ln>
        </p:spPr>
      </p:sp>
      <p:sp>
        <p:nvSpPr>
          <p:cNvPr id="84" name="矩形"/>
          <p:cNvSpPr>
            <a:spLocks/>
          </p:cNvSpPr>
          <p:nvPr/>
        </p:nvSpPr>
        <p:spPr>
          <a:xfrm rot="0">
            <a:off x="1989245" y="1806804"/>
            <a:ext cx="1749027" cy="438690"/>
          </a:xfrm>
          <a:prstGeom prst="rect"/>
          <a:noFill/>
          <a:ln w="12700" cmpd="sng" cap="flat">
            <a:noFill/>
            <a:prstDash val="solid"/>
            <a:miter/>
          </a:ln>
        </p:spPr>
        <p:txBody>
          <a:bodyPr vert="horz" wrap="square" lIns="69850" tIns="69850" rIns="69850" bIns="69850" anchor="ctr" anchorCtr="0">
            <a:prstTxWarp prst="textNoShape"/>
          </a:bodyPr>
          <a:lstStyle/>
          <a:p>
            <a:pPr marL="0" indent="0" algn="ctr" defTabSz="977900">
              <a:lnSpc>
                <a:spcPct val="90000"/>
              </a:lnSpc>
              <a:spcBef>
                <a:spcPts val="0"/>
              </a:spcBef>
              <a:spcAft>
                <a:spcPct val="35000"/>
              </a:spcAft>
              <a:buNone/>
            </a:pPr>
            <a:r>
              <a:rPr lang="en-US" altLang="zh-CN" sz="2200" b="0" i="0" u="none" strike="noStrike" kern="1200" cap="none" spc="0" baseline="0">
                <a:solidFill>
                  <a:srgbClr val="FFFFFF"/>
                </a:solidFill>
                <a:latin typeface="Times New Roman" pitchFamily="18" charset="0"/>
                <a:ea typeface="宋体" pitchFamily="0" charset="0"/>
                <a:cs typeface="Times New Roman" pitchFamily="18" charset="0"/>
              </a:rPr>
              <a:t>Review 0</a:t>
            </a:r>
            <a:endParaRPr lang="zh-CN" altLang="en-US" sz="2200" b="0" i="0" u="none" strike="noStrike" kern="1200" cap="none" spc="0" baseline="0">
              <a:solidFill>
                <a:srgbClr val="FFFFFF"/>
              </a:solidFill>
              <a:latin typeface="Times New Roman" pitchFamily="18" charset="0"/>
              <a:ea typeface="宋体" pitchFamily="0" charset="0"/>
              <a:cs typeface="Times New Roman" pitchFamily="18" charset="0"/>
            </a:endParaRPr>
          </a:p>
        </p:txBody>
      </p:sp>
      <p:sp>
        <p:nvSpPr>
          <p:cNvPr id="85" name="矩形"/>
          <p:cNvSpPr>
            <a:spLocks/>
          </p:cNvSpPr>
          <p:nvPr/>
        </p:nvSpPr>
        <p:spPr>
          <a:xfrm rot="0">
            <a:off x="470371" y="901298"/>
            <a:ext cx="6668413" cy="358140"/>
          </a:xfrm>
          <a:prstGeom prst="rect"/>
          <a:noFill/>
          <a:ln w="12700" cmpd="sng" cap="flat">
            <a:noFill/>
            <a:prstDash val="solid"/>
            <a:miter/>
          </a:ln>
        </p:spPr>
        <p:txBody>
          <a:bodyPr vert="horz" wrap="non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rgbClr val="0070C0"/>
                </a:solidFill>
                <a:latin typeface="Calibri" pitchFamily="34" charset="0"/>
                <a:ea typeface="宋体" pitchFamily="0" charset="0"/>
                <a:cs typeface="Arial" pitchFamily="34" charset="0"/>
              </a:rPr>
              <a:t>Note: Write in the below table what u will be achieving in each review</a:t>
            </a:r>
            <a:endParaRPr lang="zh-CN" altLang="en-US" sz="1800" b="0" i="0" u="none" strike="noStrike" kern="1200" cap="none" spc="0" baseline="0">
              <a:solidFill>
                <a:srgbClr val="0070C0"/>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79090119"/>
      </p:ext>
    </p:extLst>
  </p:cSld>
  <p:clrMapOvr>
    <a:masterClrMapping/>
  </p:clrMapOvr>
  <p:transition spd="slow">
    <p:blinds dir="vert"/>
  </p:transition>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6" name="文本框"/>
          <p:cNvSpPr>
            <a:spLocks noGrp="1"/>
          </p:cNvSpPr>
          <p:nvPr>
            <p:ph type="title"/>
          </p:nvPr>
        </p:nvSpPr>
        <p:spPr>
          <a:xfrm rot="0">
            <a:off x="838200" y="136525"/>
            <a:ext cx="10515600" cy="1325563"/>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Conclusion</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87" name="文本框"/>
          <p:cNvSpPr>
            <a:spLocks noGrp="1"/>
          </p:cNvSpPr>
          <p:nvPr>
            <p:ph type="body" idx="1"/>
          </p:nvPr>
        </p:nvSpPr>
        <p:spPr>
          <a:xfrm rot="0">
            <a:off x="838200" y="1462088"/>
            <a:ext cx="10515600" cy="4351338"/>
          </a:xfrm>
          <a:prstGeom prst="rect"/>
          <a:noFill/>
          <a:ln w="12700" cmpd="sng" cap="flat">
            <a:noFill/>
            <a:prstDash val="solid"/>
            <a:round/>
          </a:ln>
        </p:spPr>
        <p:txBody>
          <a:bodyPr vert="horz" wrap="square" lIns="91440" tIns="45720" rIns="91440" bIns="45720" anchor="t" anchorCtr="0">
            <a:prstTxWarp prst="textNoShape"/>
          </a:bodyPr>
          <a:lstStyle/>
          <a:p>
            <a:pPr marL="0" indent="-228600" algn="l">
              <a:lnSpc>
                <a:spcPct val="115000"/>
              </a:lnSpc>
              <a:spcBef>
                <a:spcPts val="1000"/>
              </a:spcBef>
              <a:spcAft>
                <a:spcPts val="1000"/>
              </a:spcAft>
              <a:buNone/>
            </a:pPr>
            <a:r>
              <a:rPr lang="en-US" altLang="zh-CN" sz="1800" b="0" i="0" u="none" strike="noStrike" kern="1200" cap="none" spc="0" baseline="0">
                <a:solidFill>
                  <a:schemeClr val="tx1"/>
                </a:solidFill>
                <a:latin typeface="Times New Roman" pitchFamily="18" charset="0"/>
                <a:ea typeface="Times New Roman" pitchFamily="18" charset="0"/>
                <a:cs typeface="Times New Roman" pitchFamily="18" charset="0"/>
              </a:rPr>
              <a:t>The Attendance Management System simplifies attendance tracking and reduces errors in manual record-keeping. Using PHP, MySQL, and HTML, the system enables easy management of attendance with features like CSV export, print preview, and course tracking. This system is ideal for educational institutions and organizations seeking efficient attendance tracking solutions.</a:t>
            </a:r>
            <a:endParaRPr lang="en-US" altLang="zh-CN" sz="1800" b="0" i="0" u="none" strike="noStrike" kern="1200" cap="none" spc="0" baseline="0">
              <a:solidFill>
                <a:schemeClr val="tx1"/>
              </a:solidFill>
              <a:latin typeface="Calibri" pitchFamily="34" charset="0"/>
              <a:ea typeface="SimSun" pitchFamily="2" charset="-122"/>
              <a:cs typeface="Times New Roman" pitchFamily="18" charset="0"/>
            </a:endParaRPr>
          </a:p>
          <a:p>
            <a:pPr marL="0" indent="-228600" algn="l">
              <a:lnSpc>
                <a:spcPct val="115000"/>
              </a:lnSpc>
              <a:spcBef>
                <a:spcPts val="1000"/>
              </a:spcBef>
              <a:spcAft>
                <a:spcPts val="1000"/>
              </a:spcAft>
              <a:buNone/>
            </a:pPr>
            <a:r>
              <a:rPr lang="en-US" altLang="zh-CN" sz="1800" b="0" i="0" u="none" strike="noStrike" kern="1200" cap="none" spc="0" baseline="0">
                <a:solidFill>
                  <a:schemeClr val="tx1"/>
                </a:solidFill>
                <a:latin typeface="Times New Roman" pitchFamily="18" charset="0"/>
                <a:ea typeface="Times New Roman" pitchFamily="18" charset="0"/>
                <a:cs typeface="Times New Roman" pitchFamily="18" charset="0"/>
              </a:rPr>
              <a:t>Next Steps:</a:t>
            </a:r>
            <a:endParaRPr lang="en-US" altLang="zh-CN" sz="1800" b="0" i="0" u="none" strike="noStrike" kern="1200" cap="none" spc="0" baseline="0">
              <a:solidFill>
                <a:schemeClr val="tx1"/>
              </a:solidFill>
              <a:latin typeface="Calibri" pitchFamily="34"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800" b="0" i="0" u="none" strike="noStrike" kern="1200" cap="none" spc="0" baseline="0">
                <a:solidFill>
                  <a:schemeClr val="tx1"/>
                </a:solidFill>
                <a:latin typeface="Times New Roman" pitchFamily="18" charset="0"/>
                <a:ea typeface="Times New Roman" pitchFamily="18" charset="0"/>
                <a:cs typeface="Times New Roman" pitchFamily="18" charset="0"/>
              </a:rPr>
              <a:t>Further improvements can include biometric or RFID-based attendance tracking.</a:t>
            </a:r>
            <a:endParaRPr lang="en-US" altLang="zh-CN" sz="1800" b="0" i="0" u="none" strike="noStrike" kern="1200" cap="none" spc="0" baseline="0">
              <a:solidFill>
                <a:schemeClr val="tx1"/>
              </a:solidFill>
              <a:latin typeface="Calibri" pitchFamily="34"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800" b="0" i="0" u="none" strike="noStrike" kern="1200" cap="none" spc="0" baseline="0">
                <a:solidFill>
                  <a:schemeClr val="tx1"/>
                </a:solidFill>
                <a:latin typeface="Times New Roman" pitchFamily="18" charset="0"/>
                <a:ea typeface="Times New Roman" pitchFamily="18" charset="0"/>
                <a:cs typeface="Times New Roman" pitchFamily="18" charset="0"/>
              </a:rPr>
              <a:t>Implementing mobile app integration for better accessibility.</a:t>
            </a:r>
            <a:endParaRPr lang="en-US" altLang="zh-CN" sz="1800" b="0" i="0" u="none" strike="noStrike" kern="1200" cap="none" spc="0" baseline="0">
              <a:solidFill>
                <a:schemeClr val="tx1"/>
              </a:solidFill>
              <a:latin typeface="Calibri" pitchFamily="34" charset="0"/>
              <a:ea typeface="SimSun" pitchFamily="2" charset="-122"/>
              <a:cs typeface="Times New Roman" pitchFamily="18" charset="0"/>
            </a:endParaRPr>
          </a:p>
          <a:p>
            <a:pPr marL="342900" indent="-342900" algn="l">
              <a:lnSpc>
                <a:spcPct val="115000"/>
              </a:lnSpc>
              <a:spcBef>
                <a:spcPts val="1000"/>
              </a:spcBef>
              <a:spcAft>
                <a:spcPts val="1000"/>
              </a:spcAft>
              <a:buSzPts val="1000"/>
              <a:buFont typeface="Symbol" pitchFamily="18" charset="2"/>
              <a:buChar char=""/>
              <a:tabLst>
                <a:tab pos="457200" algn="l"/>
              </a:tabLst>
            </a:pPr>
            <a:r>
              <a:rPr lang="en-US" altLang="zh-CN" sz="1800" b="0" i="0" u="none" strike="noStrike" kern="1200" cap="none" spc="0" baseline="0">
                <a:solidFill>
                  <a:schemeClr val="tx1"/>
                </a:solidFill>
                <a:latin typeface="Times New Roman" pitchFamily="18" charset="0"/>
                <a:ea typeface="Times New Roman" pitchFamily="18" charset="0"/>
                <a:cs typeface="Times New Roman" pitchFamily="18" charset="0"/>
              </a:rPr>
              <a:t>Adding email notifications for attendance alerts.</a:t>
            </a:r>
            <a:endParaRPr lang="en-US" altLang="zh-CN" sz="1800" b="0" i="0" u="none" strike="noStrike" kern="1200" cap="none" spc="0" baseline="0">
              <a:solidFill>
                <a:schemeClr val="tx1"/>
              </a:solidFill>
              <a:latin typeface="Calibri" pitchFamily="34" charset="0"/>
              <a:ea typeface="SimSun" pitchFamily="2" charset="-122"/>
              <a:cs typeface="Times New Roman" pitchFamily="18" charset="0"/>
            </a:endParaRPr>
          </a:p>
          <a:p>
            <a:pPr marL="228600" indent="-228600" algn="l">
              <a:lnSpc>
                <a:spcPct val="90000"/>
              </a:lnSpc>
              <a:spcBef>
                <a:spcPts val="1000"/>
              </a:spcBef>
              <a:spcAft>
                <a:spcPts val="0"/>
              </a:spcAft>
              <a:buFont typeface="Arial" pitchFamily="34" charset="0"/>
              <a:buChar char="•"/>
            </a:pPr>
            <a:endParaRPr lang="zh-CN" altLang="en-US" sz="2800" b="0" i="0" u="none" strike="noStrike" kern="1200" cap="none" spc="0" baseline="0">
              <a:solidFill>
                <a:schemeClr val="tx1"/>
              </a:solidFill>
              <a:latin typeface="Calibri" pitchFamily="34" charset="0"/>
              <a:ea typeface="宋体" pitchFamily="0" charset="0"/>
              <a:cs typeface="Lucida Sans" pitchFamily="0" charset="0"/>
            </a:endParaRPr>
          </a:p>
        </p:txBody>
      </p:sp>
      <p:sp>
        <p:nvSpPr>
          <p:cNvPr id="88"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15</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874123871"/>
      </p:ext>
    </p:extLst>
  </p:cSld>
  <p:clrMapOvr>
    <a:masterClrMapping/>
  </p:clrMapOvr>
  <p:transition spd="slow">
    <p:blinds dir="vert"/>
  </p:transition>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9" name="文本框"/>
          <p:cNvSpPr>
            <a:spLocks noGrp="1"/>
          </p:cNvSpPr>
          <p:nvPr>
            <p:ph type="title"/>
          </p:nvPr>
        </p:nvSpPr>
        <p:spPr>
          <a:xfrm rot="0">
            <a:off x="838200" y="365124"/>
            <a:ext cx="10515600" cy="596311"/>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0070C0"/>
                </a:solidFill>
                <a:latin typeface="Times New Roman" pitchFamily="18" charset="0"/>
                <a:ea typeface="宋体" pitchFamily="0" charset="0"/>
                <a:cs typeface="Times New Roman" pitchFamily="18" charset="0"/>
              </a:rPr>
              <a:t>Github Link</a:t>
            </a:r>
            <a:endParaRPr lang="zh-CN" altLang="en-US" sz="3200" b="1" i="0" u="none" strike="noStrike" kern="1200" cap="none" spc="0" baseline="0">
              <a:solidFill>
                <a:srgbClr val="0070C0"/>
              </a:solidFill>
              <a:latin typeface="Times New Roman" pitchFamily="18" charset="0"/>
              <a:ea typeface="宋体" pitchFamily="0" charset="0"/>
              <a:cs typeface="Times New Roman" pitchFamily="18" charset="0"/>
            </a:endParaRPr>
          </a:p>
        </p:txBody>
      </p:sp>
      <p:sp>
        <p:nvSpPr>
          <p:cNvPr id="90"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16</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
        <p:nvSpPr>
          <p:cNvPr id="91" name="文本框"/>
          <p:cNvSpPr>
            <a:spLocks noGrp="1"/>
          </p:cNvSpPr>
          <p:nvPr>
            <p:ph type="body" idx="1"/>
          </p:nvPr>
        </p:nvSpPr>
        <p:spPr>
          <a:xfrm rot="0">
            <a:off x="1685912" y="2031613"/>
            <a:ext cx="10123708" cy="4162058"/>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Calibri" pitchFamily="34" charset="0"/>
              <a:ea typeface="宋体" pitchFamily="0" charset="0"/>
              <a:cs typeface="Lucida Sans" pitchFamily="0" charset="0"/>
            </a:endParaRPr>
          </a:p>
        </p:txBody>
      </p:sp>
    </p:spTree>
    <p:extLst>
      <p:ext uri="{BB962C8B-B14F-4D97-AF65-F5344CB8AC3E}">
        <p14:creationId xmlns:p14="http://schemas.microsoft.com/office/powerpoint/2010/main" val="1667718739"/>
      </p:ext>
    </p:extLst>
  </p:cSld>
  <p:clrMapOvr>
    <a:masterClrMapping/>
  </p:clrMapOvr>
  <p:transition spd="slow">
    <p:blinds dir="vert"/>
  </p:transition>
</p:sld>
</file>

<file path=ppt/slides/slide1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2" name="文本框"/>
          <p:cNvSpPr>
            <a:spLocks noGrp="1"/>
          </p:cNvSpPr>
          <p:nvPr>
            <p:ph type="body" idx="1"/>
          </p:nvPr>
        </p:nvSpPr>
        <p:spPr>
          <a:xfrm rot="0">
            <a:off x="0" y="0"/>
            <a:ext cx="12192000" cy="6858000"/>
          </a:xfrm>
          <a:prstGeom prst="rect"/>
          <a:solidFill>
            <a:srgbClr val="1F4E79"/>
          </a:solidFill>
          <a:ln w="12700" cmpd="sng" cap="flat">
            <a:noFill/>
            <a:prstDash val="solid"/>
            <a:round/>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endParaRPr lang="en-US" altLang="zh-CN" sz="6600" b="0" i="0" u="none" strike="noStrike" kern="1200" cap="none" spc="0" baseline="0">
              <a:solidFill>
                <a:srgbClr val="FFFF00"/>
              </a:solidFill>
              <a:latin typeface="Times New Roman" pitchFamily="18" charset="0"/>
              <a:ea typeface="宋体" pitchFamily="0" charset="0"/>
              <a:cs typeface="Times New Roman" pitchFamily="18" charset="0"/>
            </a:endParaRPr>
          </a:p>
          <a:p>
            <a:pPr marL="0" indent="0" algn="ctr">
              <a:lnSpc>
                <a:spcPct val="90000"/>
              </a:lnSpc>
              <a:spcBef>
                <a:spcPts val="1000"/>
              </a:spcBef>
              <a:spcAft>
                <a:spcPts val="0"/>
              </a:spcAft>
              <a:buNone/>
            </a:pPr>
            <a:r>
              <a:rPr lang="en-US" altLang="zh-CN" sz="6600" b="0" i="0" u="none" strike="noStrike" kern="1200" cap="none" spc="0" baseline="0">
                <a:solidFill>
                  <a:srgbClr val="FFFF00"/>
                </a:solidFill>
                <a:latin typeface="Times New Roman" pitchFamily="18" charset="0"/>
                <a:ea typeface="宋体" pitchFamily="0" charset="0"/>
                <a:cs typeface="Times New Roman" pitchFamily="18" charset="0"/>
              </a:rPr>
              <a:t>  </a:t>
            </a:r>
            <a:r>
              <a:rPr lang="en-US" altLang="zh-CN" sz="6600" b="0" i="0" u="none" strike="noStrike" kern="1200" cap="none" spc="0" baseline="0">
                <a:solidFill>
                  <a:srgbClr val="F8CBAC"/>
                </a:solidFill>
                <a:latin typeface="Times New Roman" pitchFamily="18" charset="0"/>
                <a:ea typeface="宋体" pitchFamily="0" charset="0"/>
                <a:cs typeface="Times New Roman" pitchFamily="18" charset="0"/>
              </a:rPr>
              <a:t>Q&amp;A</a:t>
            </a:r>
            <a:endParaRPr lang="en-US" altLang="zh-CN" sz="6600" b="0" i="0" u="none" strike="noStrike" kern="1200" cap="none" spc="0" baseline="0">
              <a:solidFill>
                <a:srgbClr val="F8CBAC"/>
              </a:solidFill>
              <a:latin typeface="Times New Roman" pitchFamily="18" charset="0"/>
              <a:ea typeface="宋体" pitchFamily="0" charset="0"/>
              <a:cs typeface="Times New Roman" pitchFamily="18" charset="0"/>
            </a:endParaRPr>
          </a:p>
          <a:p>
            <a:pPr marL="0" indent="0" algn="ctr">
              <a:lnSpc>
                <a:spcPct val="90000"/>
              </a:lnSpc>
              <a:spcBef>
                <a:spcPts val="1000"/>
              </a:spcBef>
              <a:spcAft>
                <a:spcPts val="0"/>
              </a:spcAft>
              <a:buNone/>
            </a:pPr>
            <a:endParaRPr lang="zh-CN" altLang="en-US" sz="6600" b="0" i="0" u="none" strike="noStrike" kern="1200" cap="none" spc="0" baseline="0">
              <a:solidFill>
                <a:srgbClr val="A71180"/>
              </a:solidFill>
              <a:latin typeface="Times New Roman" pitchFamily="18" charset="0"/>
              <a:ea typeface="宋体" pitchFamily="0" charset="0"/>
              <a:cs typeface="Times New Roman" pitchFamily="18" charset="0"/>
            </a:endParaRPr>
          </a:p>
        </p:txBody>
      </p:sp>
      <p:sp>
        <p:nvSpPr>
          <p:cNvPr id="93"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Times New Roman" pitchFamily="18" charset="0"/>
                <a:ea typeface="宋体" pitchFamily="0" charset="0"/>
                <a:cs typeface="Times New Roman" pitchFamily="18" charset="0"/>
              </a:rPr>
              <a:t>17</a:t>
            </a:fld>
            <a:endParaRPr lang="zh-CN" altLang="en-US" sz="1200" b="0" i="0" u="none" strike="noStrike" kern="1200" cap="none" spc="0" baseline="0">
              <a:solidFill>
                <a:srgbClr val="898989"/>
              </a:solidFill>
              <a:latin typeface="Times New Roman" pitchFamily="18" charset="0"/>
              <a:ea typeface="宋体" pitchFamily="0" charset="0"/>
              <a:cs typeface="Times New Roman" pitchFamily="18" charset="0"/>
            </a:endParaRPr>
          </a:p>
        </p:txBody>
      </p:sp>
      <p:pic>
        <p:nvPicPr>
          <p:cNvPr id="94" name="图片" descr="bd04924_"/>
          <p:cNvPicPr>
            <a:picLocks noChangeAspect="1"/>
          </p:cNvPicPr>
          <p:nvPr/>
        </p:nvPicPr>
        <p:blipFill>
          <a:blip r:embed="rId1" cstate="print"/>
          <a:stretch>
            <a:fillRect/>
          </a:stretch>
        </p:blipFill>
        <p:spPr>
          <a:xfrm rot="0">
            <a:off x="5005253" y="2150340"/>
            <a:ext cx="2841170" cy="3832416"/>
          </a:xfrm>
          <a:prstGeom prst="rect"/>
          <a:noFill/>
          <a:ln w="12700" cmpd="sng" cap="flat">
            <a:noFill/>
            <a:prstDash val="solid"/>
            <a:round/>
          </a:ln>
        </p:spPr>
      </p:pic>
      <p:pic>
        <p:nvPicPr>
          <p:cNvPr id="95" name="图片"/>
          <p:cNvPicPr>
            <a:picLocks noChangeAspect="1"/>
          </p:cNvPicPr>
          <p:nvPr/>
        </p:nvPicPr>
        <p:blipFill>
          <a:blip r:embed="rId2" cstate="print"/>
          <a:srcRect t="7447"/>
          <a:stretch>
            <a:fillRect/>
          </a:stretch>
        </p:blipFill>
        <p:spPr>
          <a:xfrm rot="0">
            <a:off x="3295125" y="1024928"/>
            <a:ext cx="5877972" cy="5682257"/>
          </a:xfrm>
          <a:prstGeom prst="rect"/>
          <a:noFill/>
          <a:ln w="12700" cmpd="sng" cap="flat">
            <a:noFill/>
            <a:prstDash val="solid"/>
            <a:miter/>
          </a:ln>
        </p:spPr>
      </p:pic>
    </p:spTree>
    <p:extLst>
      <p:ext uri="{BB962C8B-B14F-4D97-AF65-F5344CB8AC3E}">
        <p14:creationId xmlns:p14="http://schemas.microsoft.com/office/powerpoint/2010/main" val="728987454"/>
      </p:ext>
    </p:extLst>
  </p:cSld>
  <p:clrMapOvr>
    <a:masterClrMapping/>
  </p:clrMapOvr>
  <p:transition spd="slow">
    <p:blinds dir="vert"/>
  </p:transition>
</p:sld>
</file>

<file path=ppt/slides/slide1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6" name="文本框"/>
          <p:cNvSpPr>
            <a:spLocks noGrp="1"/>
          </p:cNvSpPr>
          <p:nvPr>
            <p:ph type="body" idx="1"/>
          </p:nvPr>
        </p:nvSpPr>
        <p:spPr>
          <a:xfrm rot="0">
            <a:off x="838200" y="2547258"/>
            <a:ext cx="10515600" cy="1214846"/>
          </a:xfrm>
          <a:prstGeom prst="rect"/>
          <a:noFill/>
          <a:ln w="12700" cmpd="sng" cap="flat">
            <a:noFill/>
            <a:prstDash val="solid"/>
            <a:round/>
          </a:ln>
        </p:spPr>
        <p:txBody>
          <a:bodyPr vert="horz" wrap="square" lIns="91440" tIns="45720" rIns="91440" bIns="45720" anchor="t" anchorCtr="0">
            <a:prstTxWarp prst="textNoShape"/>
          </a:bodyPr>
          <a:lstStyle/>
          <a:p>
            <a:pPr marL="0" indent="0" algn="ctr">
              <a:lnSpc>
                <a:spcPct val="90000"/>
              </a:lnSpc>
              <a:spcBef>
                <a:spcPts val="1000"/>
              </a:spcBef>
              <a:spcAft>
                <a:spcPts val="0"/>
              </a:spcAft>
              <a:buNone/>
            </a:pPr>
            <a:r>
              <a:rPr lang="en-US" altLang="zh-CN" sz="6600" b="0" i="0" u="none" strike="noStrike" kern="1200" cap="none" spc="0" baseline="0">
                <a:solidFill>
                  <a:srgbClr val="A71180"/>
                </a:solidFill>
                <a:latin typeface="Times New Roman" pitchFamily="18" charset="0"/>
                <a:ea typeface="宋体" pitchFamily="0" charset="0"/>
                <a:cs typeface="Times New Roman" pitchFamily="18" charset="0"/>
              </a:rPr>
              <a:t>Thank you !!</a:t>
            </a:r>
            <a:endParaRPr lang="zh-CN" altLang="en-US" sz="6600" b="0" i="0" u="none" strike="noStrike" kern="1200" cap="none" spc="0" baseline="0">
              <a:solidFill>
                <a:srgbClr val="A71180"/>
              </a:solidFill>
              <a:latin typeface="Times New Roman" pitchFamily="18" charset="0"/>
              <a:ea typeface="宋体" pitchFamily="0" charset="0"/>
              <a:cs typeface="Times New Roman" pitchFamily="18" charset="0"/>
            </a:endParaRPr>
          </a:p>
        </p:txBody>
      </p:sp>
      <p:sp>
        <p:nvSpPr>
          <p:cNvPr id="97"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18</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28585787"/>
      </p:ext>
    </p:extLst>
  </p:cSld>
  <p:clrMapOvr>
    <a:masterClrMapping/>
  </p:clrMapOvr>
  <p:transition spd="slow">
    <p:blinds dir="vert"/>
  </p:transition>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838200" y="365126"/>
            <a:ext cx="10515600" cy="67990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0070C0"/>
                </a:solidFill>
                <a:latin typeface="Times New Roman" pitchFamily="18" charset="0"/>
                <a:ea typeface="宋体" pitchFamily="0" charset="0"/>
                <a:cs typeface="Times New Roman" pitchFamily="18" charset="0"/>
              </a:rPr>
              <a:t>About Brand Street</a:t>
            </a:r>
            <a:endParaRPr lang="zh-CN" altLang="en-US" sz="3200" b="1" i="0" u="none" strike="noStrike" kern="1200" cap="none" spc="0" baseline="0">
              <a:solidFill>
                <a:srgbClr val="0070C0"/>
              </a:solidFill>
              <a:latin typeface="Times New Roman" pitchFamily="18" charset="0"/>
              <a:ea typeface="宋体" pitchFamily="0" charset="0"/>
              <a:cs typeface="Times New Roman" pitchFamily="18" charset="0"/>
            </a:endParaRPr>
          </a:p>
        </p:txBody>
      </p:sp>
      <p:sp>
        <p:nvSpPr>
          <p:cNvPr id="33" name="文本框"/>
          <p:cNvSpPr>
            <a:spLocks noGrp="1"/>
          </p:cNvSpPr>
          <p:nvPr>
            <p:ph type="body" idx="1"/>
          </p:nvPr>
        </p:nvSpPr>
        <p:spPr>
          <a:xfrm rot="0">
            <a:off x="838200" y="1045031"/>
            <a:ext cx="10515600" cy="4193176"/>
          </a:xfrm>
          <a:prstGeom prst="rect"/>
          <a:noFill/>
          <a:ln w="12700" cmpd="sng" cap="flat">
            <a:noFill/>
            <a:prstDash val="solid"/>
            <a:round/>
          </a:ln>
        </p:spPr>
        <p:txBody>
          <a:bodyPr vert="horz" wrap="square" lIns="91440" tIns="45720" rIns="91440" bIns="45720" anchor="t" anchorCtr="0">
            <a:prstTxWarp prst="textNoShape"/>
          </a:bodyPr>
          <a:lstStyle/>
          <a:p>
            <a:pPr marL="228600" indent="-228600" algn="l">
              <a:lnSpc>
                <a:spcPct val="90000"/>
              </a:lnSpc>
              <a:spcBef>
                <a:spcPts val="1000"/>
              </a:spcBef>
              <a:spcAft>
                <a:spcPts val="1875"/>
              </a:spcAft>
              <a:buFont typeface="Wingdings" pitchFamily="2" charset="2"/>
              <a:buChar char="q"/>
            </a:pPr>
            <a:r>
              <a:rPr lang="en-US" altLang="zh-CN" sz="2400" b="1" i="0" u="none" strike="noStrike" kern="1200" cap="none" spc="0" baseline="0">
                <a:solidFill>
                  <a:srgbClr val="000000"/>
                </a:solidFill>
                <a:latin typeface="Times New Roman" pitchFamily="18" charset="0"/>
                <a:ea typeface="宋体" pitchFamily="0" charset="0"/>
                <a:cs typeface="Times New Roman" pitchFamily="18" charset="0"/>
              </a:rPr>
              <a:t>MISSION</a:t>
            </a:r>
            <a:endParaRPr lang="en-US" altLang="zh-CN" sz="2400" b="1" i="0" u="none" strike="noStrike" kern="1200" cap="none" spc="0" baseline="0">
              <a:solidFill>
                <a:srgbClr val="000000"/>
              </a:solidFill>
              <a:latin typeface="Times New Roman" pitchFamily="18" charset="0"/>
              <a:ea typeface="宋体" pitchFamily="0" charset="0"/>
              <a:cs typeface="Times New Roman" pitchFamily="18" charset="0"/>
            </a:endParaRPr>
          </a:p>
          <a:p>
            <a:pPr marL="228600" indent="-228600" algn="l">
              <a:lnSpc>
                <a:spcPts val="1979"/>
              </a:lnSpc>
              <a:spcBef>
                <a:spcPts val="1000"/>
              </a:spcBef>
              <a:spcAft>
                <a:spcPts val="0"/>
              </a:spcAft>
              <a:buFont typeface="Arial" pitchFamily="34" charset="0"/>
              <a:buChar char="•"/>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Empowering brands to reach their full potential through innovative strategies, creative excellence, and unwavering dedication to client success.</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1875"/>
              </a:spcAft>
              <a:buFont typeface="Wingdings" pitchFamily="2" charset="2"/>
              <a:buChar char="q"/>
            </a:pPr>
            <a:r>
              <a:rPr lang="en-US" altLang="zh-CN" sz="2400" b="1" i="0" u="none" strike="noStrike" kern="1200" cap="none" spc="0" baseline="0">
                <a:solidFill>
                  <a:srgbClr val="000000"/>
                </a:solidFill>
                <a:latin typeface="Times New Roman" pitchFamily="18" charset="0"/>
                <a:ea typeface="宋体" pitchFamily="0" charset="0"/>
                <a:cs typeface="Times New Roman" pitchFamily="18" charset="0"/>
              </a:rPr>
              <a:t>VISION</a:t>
            </a:r>
            <a:endParaRPr lang="en-US" altLang="zh-CN" sz="2400" b="1" i="0" u="none" strike="noStrike" kern="1200" cap="none" spc="0" baseline="0">
              <a:solidFill>
                <a:srgbClr val="000000"/>
              </a:solidFill>
              <a:latin typeface="Times New Roman" pitchFamily="18" charset="0"/>
              <a:ea typeface="宋体" pitchFamily="0" charset="0"/>
              <a:cs typeface="Times New Roman" pitchFamily="18" charset="0"/>
            </a:endParaRPr>
          </a:p>
          <a:p>
            <a:pPr marL="228600" indent="-228600" algn="l">
              <a:lnSpc>
                <a:spcPts val="1979"/>
              </a:lnSpc>
              <a:spcBef>
                <a:spcPts val="1000"/>
              </a:spcBef>
              <a:spcAft>
                <a:spcPts val="0"/>
              </a:spcAft>
              <a:buFont typeface="Arial" pitchFamily="34" charset="0"/>
              <a:buChar char="•"/>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To be the catalyst for transformative growth, shaping brands that inspire and resonate with audiences worldwide.</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1875"/>
              </a:spcAft>
              <a:buFont typeface="Wingdings" pitchFamily="2" charset="2"/>
              <a:buChar char="q"/>
            </a:pPr>
            <a:r>
              <a:rPr lang="en-US" altLang="zh-CN" sz="2400" b="1" i="0" u="none" strike="noStrike" kern="1200" cap="none" spc="0" baseline="0">
                <a:solidFill>
                  <a:srgbClr val="000000"/>
                </a:solidFill>
                <a:latin typeface="Times New Roman" pitchFamily="18" charset="0"/>
                <a:ea typeface="宋体" pitchFamily="0" charset="0"/>
                <a:cs typeface="Times New Roman" pitchFamily="18" charset="0"/>
              </a:rPr>
              <a:t>VALUE</a:t>
            </a:r>
            <a:endParaRPr lang="en-US" altLang="zh-CN" sz="2400" b="1" i="0" u="none" strike="noStrike" kern="1200" cap="none" spc="0" baseline="0">
              <a:solidFill>
                <a:srgbClr val="000000"/>
              </a:solidFill>
              <a:latin typeface="Times New Roman" pitchFamily="18" charset="0"/>
              <a:ea typeface="宋体" pitchFamily="0" charset="0"/>
              <a:cs typeface="Times New Roman" pitchFamily="18" charset="0"/>
            </a:endParaRPr>
          </a:p>
          <a:p>
            <a:pPr marL="228600" indent="-228600" algn="l">
              <a:lnSpc>
                <a:spcPts val="1979"/>
              </a:lnSpc>
              <a:spcBef>
                <a:spcPts val="1000"/>
              </a:spcBef>
              <a:spcAft>
                <a:spcPts val="0"/>
              </a:spcAft>
              <a:buFont typeface="Arial" pitchFamily="34" charset="0"/>
              <a:buChar char="•"/>
            </a:pP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We strive for excellence in all that we do, setting high standards and consistently delivering exceptional results.</a:t>
            </a:r>
            <a:endParaRPr lang="zh-CN" altLang="en-US" sz="2400" b="0" i="0" u="none" strike="noStrike" kern="1200" cap="none" spc="0" baseline="0">
              <a:solidFill>
                <a:srgbClr val="000000"/>
              </a:solidFill>
              <a:latin typeface="Times New Roman" pitchFamily="18" charset="0"/>
              <a:ea typeface="宋体" pitchFamily="0" charset="0"/>
              <a:cs typeface="Times New Roman" pitchFamily="18" charset="0"/>
            </a:endParaRPr>
          </a:p>
        </p:txBody>
      </p:sp>
      <p:sp>
        <p:nvSpPr>
          <p:cNvPr id="34"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2</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546459166"/>
      </p:ext>
    </p:extLst>
  </p:cSld>
  <p:clrMapOvr>
    <a:masterClrMapping/>
  </p:clrMapOvr>
  <p:transition spd="slow">
    <p:blinds dir="vert"/>
  </p:transition>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5" name="文本框"/>
          <p:cNvSpPr>
            <a:spLocks noGrp="1"/>
          </p:cNvSpPr>
          <p:nvPr>
            <p:ph type="title"/>
          </p:nvPr>
        </p:nvSpPr>
        <p:spPr>
          <a:xfrm rot="0">
            <a:off x="838200" y="365126"/>
            <a:ext cx="10515600" cy="67990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0070C0"/>
                </a:solidFill>
                <a:latin typeface="Times New Roman" pitchFamily="18" charset="0"/>
                <a:ea typeface="宋体" pitchFamily="0" charset="0"/>
                <a:cs typeface="Times New Roman" pitchFamily="18" charset="0"/>
              </a:rPr>
              <a:t>About Company Clients</a:t>
            </a:r>
            <a:endParaRPr lang="zh-CN" altLang="en-US" sz="3200" b="1" i="0" u="none" strike="noStrike" kern="1200" cap="none" spc="0" baseline="0">
              <a:solidFill>
                <a:srgbClr val="0070C0"/>
              </a:solidFill>
              <a:latin typeface="Times New Roman" pitchFamily="18" charset="0"/>
              <a:ea typeface="宋体" pitchFamily="0" charset="0"/>
              <a:cs typeface="Times New Roman" pitchFamily="18" charset="0"/>
            </a:endParaRPr>
          </a:p>
        </p:txBody>
      </p:sp>
      <p:pic>
        <p:nvPicPr>
          <p:cNvPr id="36" name="图片"/>
          <p:cNvPicPr>
            <a:picLocks noChangeAspect="1"/>
          </p:cNvPicPr>
          <p:nvPr/>
        </p:nvPicPr>
        <p:blipFill>
          <a:blip r:embed="rId1" cstate="print"/>
          <a:srcRect t="15812" b="16539" l="8121" r="8241"/>
          <a:stretch>
            <a:fillRect/>
          </a:stretch>
        </p:blipFill>
        <p:spPr>
          <a:xfrm rot="0">
            <a:off x="1818540" y="1183341"/>
            <a:ext cx="8930375" cy="4061012"/>
          </a:xfrm>
          <a:prstGeom prst="rect"/>
          <a:noFill/>
          <a:ln w="12700" cmpd="sng" cap="flat">
            <a:noFill/>
            <a:prstDash val="solid"/>
            <a:round/>
          </a:ln>
        </p:spPr>
      </p:pic>
      <p:sp>
        <p:nvSpPr>
          <p:cNvPr id="37"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3</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462813363"/>
      </p:ext>
    </p:extLst>
  </p:cSld>
  <p:clrMapOvr>
    <a:masterClrMapping/>
  </p:clrMapOvr>
  <p:transition spd="slow">
    <p:blinds dir="vert"/>
  </p:transition>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8" name="文本框"/>
          <p:cNvSpPr>
            <a:spLocks noGrp="1"/>
          </p:cNvSpPr>
          <p:nvPr>
            <p:ph type="title"/>
          </p:nvPr>
        </p:nvSpPr>
        <p:spPr>
          <a:xfrm rot="0">
            <a:off x="838200" y="365126"/>
            <a:ext cx="10515600" cy="679904"/>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0070C0"/>
                </a:solidFill>
                <a:latin typeface="Times New Roman" pitchFamily="18" charset="0"/>
                <a:ea typeface="宋体" pitchFamily="0" charset="0"/>
                <a:cs typeface="Times New Roman" pitchFamily="18" charset="0"/>
              </a:rPr>
              <a:t>About Company Services</a:t>
            </a:r>
            <a:endParaRPr lang="zh-CN" altLang="en-US" sz="3200" b="1" i="0" u="none" strike="noStrike" kern="1200" cap="none" spc="0" baseline="0">
              <a:solidFill>
                <a:srgbClr val="0070C0"/>
              </a:solidFill>
              <a:latin typeface="Times New Roman" pitchFamily="18" charset="0"/>
              <a:ea typeface="宋体" pitchFamily="0" charset="0"/>
              <a:cs typeface="Times New Roman" pitchFamily="18" charset="0"/>
            </a:endParaRPr>
          </a:p>
        </p:txBody>
      </p:sp>
      <p:sp>
        <p:nvSpPr>
          <p:cNvPr id="39" name="文本框"/>
          <p:cNvSpPr>
            <a:spLocks noGrp="1"/>
          </p:cNvSpPr>
          <p:nvPr>
            <p:ph type="body" idx="1"/>
          </p:nvPr>
        </p:nvSpPr>
        <p:spPr>
          <a:xfrm rot="0">
            <a:off x="838200" y="1045031"/>
            <a:ext cx="10515600" cy="4193176"/>
          </a:xfrm>
          <a:prstGeom prst="rect"/>
          <a:noFill/>
          <a:ln w="12700" cmpd="sng" cap="flat">
            <a:noFill/>
            <a:prstDash val="solid"/>
            <a:round/>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400" b="1" i="0" u="none" strike="noStrike" kern="1200" cap="none" spc="0" baseline="0">
                <a:solidFill>
                  <a:srgbClr val="000000"/>
                </a:solidFill>
                <a:latin typeface="Times New Roman" pitchFamily="18" charset="0"/>
                <a:ea typeface="宋体" pitchFamily="0" charset="0"/>
                <a:cs typeface="Times New Roman" pitchFamily="18" charset="0"/>
              </a:rPr>
              <a:t>Consumer Marketing </a:t>
            </a: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Cultivating enduring brand affinity through strategic consumer engagement</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400" b="1" i="0" u="none" strike="noStrike" kern="1200" cap="none" spc="0" baseline="0">
                <a:solidFill>
                  <a:srgbClr val="000000"/>
                </a:solidFill>
                <a:latin typeface="Times New Roman" pitchFamily="18" charset="0"/>
                <a:ea typeface="宋体" pitchFamily="0" charset="0"/>
                <a:cs typeface="Times New Roman" pitchFamily="18" charset="0"/>
              </a:rPr>
              <a:t>Trade Marketing </a:t>
            </a: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Orchestrating market dominance, influencing trade dynamics with precision.</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400" b="1" i="0" u="none" strike="noStrike" kern="1200" cap="none" spc="0" baseline="0">
                <a:solidFill>
                  <a:srgbClr val="000000"/>
                </a:solidFill>
                <a:latin typeface="Times New Roman" pitchFamily="18" charset="0"/>
                <a:ea typeface="宋体" pitchFamily="0" charset="0"/>
                <a:cs typeface="Times New Roman" pitchFamily="18" charset="0"/>
              </a:rPr>
              <a:t>Rural Marketing </a:t>
            </a: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Delving into rural landscapes, crafting resonant campaigns for heartland markets.</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400" b="1" i="0" u="none" strike="noStrike" kern="1200" cap="none" spc="0" baseline="0">
                <a:solidFill>
                  <a:srgbClr val="000000"/>
                </a:solidFill>
                <a:latin typeface="Times New Roman" pitchFamily="18" charset="0"/>
                <a:ea typeface="宋体" pitchFamily="0" charset="0"/>
                <a:cs typeface="Times New Roman" pitchFamily="18" charset="0"/>
              </a:rPr>
              <a:t>Digital Marketing </a:t>
            </a: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Navigating the digital realm with strategic process, maximizing brand visibility and engagement.</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400" b="1" i="0" u="none" strike="noStrike" kern="1200" cap="none" spc="0" baseline="0">
                <a:solidFill>
                  <a:srgbClr val="000000"/>
                </a:solidFill>
                <a:latin typeface="Times New Roman" pitchFamily="18" charset="0"/>
                <a:ea typeface="宋体" pitchFamily="0" charset="0"/>
                <a:cs typeface="Times New Roman" pitchFamily="18" charset="0"/>
              </a:rPr>
              <a:t>Creative Services </a:t>
            </a: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Architecting brand narratives with meticulous creativity and finesse.</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400" b="1" i="0" u="none" strike="noStrike" kern="1200" cap="none" spc="0" baseline="0">
                <a:solidFill>
                  <a:srgbClr val="000000"/>
                </a:solidFill>
                <a:latin typeface="Times New Roman" pitchFamily="18" charset="0"/>
                <a:ea typeface="宋体" pitchFamily="0" charset="0"/>
                <a:cs typeface="Times New Roman" pitchFamily="18" charset="0"/>
              </a:rPr>
              <a:t>Merchandising </a:t>
            </a:r>
            <a:r>
              <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rPr>
              <a:t>Elevating brand presence through meticulously curated merchandising solutions.</a:t>
            </a: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endParaRPr lang="en-US" altLang="zh-CN" sz="2400" b="0" i="0" u="none" strike="noStrike" kern="1200" cap="none" spc="0" baseline="0">
              <a:solidFill>
                <a:srgbClr val="000000"/>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1875"/>
              </a:spcAft>
              <a:buFont typeface="Arial" pitchFamily="34" charset="0"/>
              <a:buChar char="•"/>
            </a:pPr>
            <a:endParaRPr lang="zh-CN" altLang="en-US" sz="2400" b="0" i="0" u="none" strike="noStrike" kern="1200" cap="none" spc="0" baseline="0">
              <a:solidFill>
                <a:srgbClr val="000000"/>
              </a:solidFill>
              <a:latin typeface="Times New Roman" pitchFamily="18" charset="0"/>
              <a:ea typeface="宋体" pitchFamily="0" charset="0"/>
              <a:cs typeface="Times New Roman" pitchFamily="18" charset="0"/>
            </a:endParaRPr>
          </a:p>
        </p:txBody>
      </p:sp>
      <p:sp>
        <p:nvSpPr>
          <p:cNvPr id="40"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4</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349865758"/>
      </p:ext>
    </p:extLst>
  </p:cSld>
  <p:clrMapOvr>
    <a:masterClrMapping/>
  </p:clrMapOvr>
  <p:transition spd="slow">
    <p:blinds dir="vert"/>
  </p:transition>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文本框"/>
          <p:cNvSpPr>
            <a:spLocks noGrp="1"/>
          </p:cNvSpPr>
          <p:nvPr>
            <p:ph type="title"/>
          </p:nvPr>
        </p:nvSpPr>
        <p:spPr>
          <a:xfrm rot="0">
            <a:off x="838200" y="365124"/>
            <a:ext cx="10515600" cy="819241"/>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Working domain or the technology</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42" name="文本框"/>
          <p:cNvSpPr>
            <a:spLocks noGrp="1"/>
          </p:cNvSpPr>
          <p:nvPr>
            <p:ph type="body" idx="1"/>
          </p:nvPr>
        </p:nvSpPr>
        <p:spPr>
          <a:xfrm rot="0">
            <a:off x="838200" y="1184367"/>
            <a:ext cx="10515600" cy="4058193"/>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1. What Are Web Technologies?</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Web technologies refer to the tools, frameworks, and programming languages used to develop and maintain websites and web applications. These technologies enable web pages to be interactive, responsive, and dynamic.</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90000"/>
              </a:lnSpc>
              <a:spcBef>
                <a:spcPts val="100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2. Features of Web Technologies</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Cross-Platform Compatibility</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Websites and apps work across devices (PCs, mobiles, tablets).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Responsive Design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Ensures a smooth experience across different screen sizes.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Interactivity</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JavaScript enables animations, form validations, and real-time updates.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Security</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Secure authentication, encryption, and protection from cyber threats.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SEO (Search Engine Optimization)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Helps websites rank higher in search engines.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90000"/>
              </a:lnSpc>
              <a:spcBef>
                <a:spcPts val="100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43"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5</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938725957"/>
      </p:ext>
    </p:extLst>
  </p:cSld>
  <p:clrMapOvr>
    <a:masterClrMapping/>
  </p:clrMapOvr>
  <p:transition spd="slow">
    <p:blinds dir="vert"/>
  </p:transition>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4" name="文本框"/>
          <p:cNvSpPr>
            <a:spLocks noGrp="1"/>
          </p:cNvSpPr>
          <p:nvPr>
            <p:ph type="title"/>
          </p:nvPr>
        </p:nvSpPr>
        <p:spPr>
          <a:xfrm rot="0">
            <a:off x="838200" y="365124"/>
            <a:ext cx="10515600" cy="819241"/>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Working domain or the technology</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45" name="文本框"/>
          <p:cNvSpPr>
            <a:spLocks noGrp="1"/>
          </p:cNvSpPr>
          <p:nvPr>
            <p:ph type="body" idx="1"/>
          </p:nvPr>
        </p:nvSpPr>
        <p:spPr>
          <a:xfrm rot="0">
            <a:off x="838200" y="1184367"/>
            <a:ext cx="10515600" cy="4058193"/>
          </a:xfrm>
          <a:prstGeom prst="rect"/>
          <a:noFill/>
          <a:ln w="12700" cmpd="sng" cap="flat">
            <a:noFill/>
            <a:prstDash val="solid"/>
            <a:round/>
          </a:ln>
        </p:spPr>
        <p:txBody>
          <a:bodyPr vert="horz" wrap="square" lIns="91440" tIns="45720" rIns="91440" bIns="45720" anchor="t" anchorCtr="0">
            <a:prstTxWarp prst="textNoShape"/>
          </a:bodyPr>
          <a:lstStyle/>
          <a:p>
            <a:pPr marL="0" indent="0" algn="l">
              <a:lnSpc>
                <a:spcPct val="90000"/>
              </a:lnSpc>
              <a:spcBef>
                <a:spcPts val="1000"/>
              </a:spcBef>
              <a:spcAft>
                <a:spcPts val="0"/>
              </a:spcAft>
              <a:buNone/>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4. Importance of Web Technologies</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Global Connectivity</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Businesses and individuals can reach a worldwide audience.</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E-Commerce &amp; Digital Transactions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Secure platforms for online shopping.</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Cloud Computing &amp; Web Apps</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Web-based services like Google Docs, Netflix, etc.</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Automation &amp; AI Integration</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Chatbots, recommendation systems, and analytics.</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Scalability</a:t>
            </a:r>
            <a:r>
              <a:rPr lang="en-US" altLang="zh-CN" sz="2000" b="0" i="0" u="none" strike="noStrike" kern="1200" cap="none" spc="0" baseline="0">
                <a:solidFill>
                  <a:schemeClr val="tx1"/>
                </a:solidFill>
                <a:latin typeface="Times New Roman" pitchFamily="18" charset="0"/>
                <a:ea typeface="宋体" pitchFamily="0" charset="0"/>
                <a:cs typeface="Times New Roman" pitchFamily="18" charset="0"/>
              </a:rPr>
              <a:t> – Websites and apps can handle increasing traffic and data efficiently.</a:t>
            </a:r>
            <a:endParaRPr lang="en-US" altLang="zh-CN" sz="20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90000"/>
              </a:lnSpc>
              <a:spcBef>
                <a:spcPts val="1000"/>
              </a:spcBef>
              <a:spcAft>
                <a:spcPts val="0"/>
              </a:spcAft>
              <a:buNone/>
            </a:pPr>
            <a:endParaRPr lang="zh-CN" altLang="en-US" sz="20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46"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6</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870452577"/>
      </p:ext>
    </p:extLst>
  </p:cSld>
  <p:clrMapOvr>
    <a:masterClrMapping/>
  </p:clrMapOvr>
  <p:transition spd="slow">
    <p:blinds dir="vert"/>
  </p:transition>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7" name="文本框"/>
          <p:cNvSpPr>
            <a:spLocks noGrp="1"/>
          </p:cNvSpPr>
          <p:nvPr>
            <p:ph type="title"/>
          </p:nvPr>
        </p:nvSpPr>
        <p:spPr>
          <a:xfrm rot="0">
            <a:off x="838200" y="365124"/>
            <a:ext cx="10515600" cy="819241"/>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About your team and reporting Manager</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48" name="文本框"/>
          <p:cNvSpPr>
            <a:spLocks noGrp="1"/>
          </p:cNvSpPr>
          <p:nvPr>
            <p:ph type="body" idx="1"/>
          </p:nvPr>
        </p:nvSpPr>
        <p:spPr>
          <a:xfrm rot="0">
            <a:off x="838200" y="1184367"/>
            <a:ext cx="10515600" cy="4058193"/>
          </a:xfrm>
          <a:prstGeom prst="rect"/>
          <a:noFill/>
          <a:ln w="12700" cmpd="sng" cap="flat">
            <a:noFill/>
            <a:prstDash val="solid"/>
            <a:round/>
          </a:ln>
        </p:spPr>
        <p:txBody>
          <a:bodyPr vert="horz" wrap="square" lIns="91440" tIns="45720" rIns="91440" bIns="45720" anchor="t" anchorCtr="0">
            <a:prstTxWarp prst="textNoShape"/>
          </a:bodyPr>
          <a:lstStyle/>
          <a:p>
            <a:pPr marL="228600" indent="-228600" algn="l">
              <a:lnSpc>
                <a:spcPct val="90000"/>
              </a:lnSpc>
              <a:spcBef>
                <a:spcPts val="100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Team of 3</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514350" indent="-514350" algn="l">
              <a:lnSpc>
                <a:spcPct val="90000"/>
              </a:lnSpc>
              <a:spcBef>
                <a:spcPts val="1000"/>
              </a:spcBef>
              <a:spcAft>
                <a:spcPts val="0"/>
              </a:spcAft>
              <a:buFont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Ameena Sardar</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514350" indent="-514350" algn="l">
              <a:lnSpc>
                <a:spcPct val="90000"/>
              </a:lnSpc>
              <a:spcBef>
                <a:spcPts val="1000"/>
              </a:spcBef>
              <a:spcAft>
                <a:spcPts val="0"/>
              </a:spcAft>
              <a:buFont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Lakshmi M</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514350" indent="-514350" algn="l">
              <a:lnSpc>
                <a:spcPct val="90000"/>
              </a:lnSpc>
              <a:spcBef>
                <a:spcPts val="1000"/>
              </a:spcBef>
              <a:spcAft>
                <a:spcPts val="0"/>
              </a:spcAft>
              <a:buFontTx/>
              <a:buAutoNum type="arabicPeriod"/>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Sravan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90000"/>
              </a:lnSpc>
              <a:spcBef>
                <a:spcPts val="1000"/>
              </a:spcBef>
              <a:spcAft>
                <a:spcPts val="0"/>
              </a:spcAft>
              <a:buFont typeface="Arial" pitchFamily="34" charset="0"/>
              <a:buChar char="•"/>
            </a:pPr>
            <a:r>
              <a:rPr lang="en-US" altLang="zh-CN" sz="2400" b="1" i="0" u="none" strike="noStrike" kern="1200" cap="none" spc="0" baseline="0">
                <a:solidFill>
                  <a:schemeClr val="tx1"/>
                </a:solidFill>
                <a:latin typeface="Times New Roman" pitchFamily="18" charset="0"/>
                <a:ea typeface="宋体" pitchFamily="0" charset="0"/>
                <a:cs typeface="Times New Roman" pitchFamily="18" charset="0"/>
              </a:rPr>
              <a:t>Reporting Manager</a:t>
            </a:r>
            <a:endParaRPr lang="en-US" altLang="zh-CN" sz="2400" b="1"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Name: Farheen Naaz</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Email: </a:t>
            </a: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hlinkClick r:id="rId1"/>
              </a:rPr>
              <a:t>farheen@thebrandstreet.in</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Phn No: 9900415630</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90000"/>
              </a:lnSpc>
              <a:spcBef>
                <a:spcPts val="100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Brand Street India</a:t>
            </a:r>
            <a:endParaRPr lang="en-US" altLang="zh-CN" sz="2400" b="0" i="0" u="none" strike="noStrike" kern="1200" cap="none" spc="0" baseline="0">
              <a:solidFill>
                <a:schemeClr val="tx1"/>
              </a:solidFill>
              <a:latin typeface="Times New Roman" pitchFamily="18" charset="0"/>
              <a:ea typeface="宋体" pitchFamily="0" charset="0"/>
              <a:cs typeface="Times New Roman" pitchFamily="18" charset="0"/>
            </a:endParaRPr>
          </a:p>
          <a:p>
            <a:pPr marL="0" indent="0" algn="l">
              <a:lnSpc>
                <a:spcPct val="90000"/>
              </a:lnSpc>
              <a:spcBef>
                <a:spcPts val="100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49"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7</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47310865"/>
      </p:ext>
    </p:extLst>
  </p:cSld>
  <p:clrMapOvr>
    <a:masterClrMapping/>
  </p:clrMapOvr>
  <p:transition spd="slow">
    <p:blinds dir="vert"/>
  </p:transition>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0" name="文本框"/>
          <p:cNvSpPr>
            <a:spLocks noGrp="1"/>
          </p:cNvSpPr>
          <p:nvPr>
            <p:ph type="title"/>
          </p:nvPr>
        </p:nvSpPr>
        <p:spPr>
          <a:xfrm rot="0">
            <a:off x="838200" y="365124"/>
            <a:ext cx="10515600" cy="819241"/>
          </a:xfrm>
          <a:prstGeom prst="rect"/>
          <a:noFill/>
          <a:ln w="12700" cmpd="sng" cap="flat">
            <a:noFill/>
            <a:prstDash val="solid"/>
            <a:round/>
          </a:ln>
        </p:spPr>
        <p:txBody>
          <a:bodyPr vert="horz" wrap="square" lIns="91440" tIns="45720" rIns="91440" bIns="45720" anchor="ctr" anchorCtr="0">
            <a:prstTxWarp prst="textNoShape"/>
          </a:bodyPr>
          <a:lstStyle/>
          <a:p>
            <a:pPr marL="152400" indent="0" algn="just">
              <a:lnSpc>
                <a:spcPct val="100000"/>
              </a:lnSpc>
              <a:spcBef>
                <a:spcPts val="0"/>
              </a:spcBef>
              <a:spcAft>
                <a:spcPts val="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Introduction</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51" name="文本框"/>
          <p:cNvSpPr>
            <a:spLocks noGrp="1"/>
          </p:cNvSpPr>
          <p:nvPr>
            <p:ph type="body" idx="1"/>
          </p:nvPr>
        </p:nvSpPr>
        <p:spPr>
          <a:xfrm rot="0">
            <a:off x="838200" y="1184367"/>
            <a:ext cx="10515600" cy="4058193"/>
          </a:xfrm>
          <a:prstGeom prst="rect"/>
          <a:noFill/>
          <a:ln w="12700" cmpd="sng" cap="flat">
            <a:noFill/>
            <a:prstDash val="solid"/>
            <a:round/>
          </a:ln>
        </p:spPr>
        <p:txBody>
          <a:bodyPr vert="horz" wrap="square" lIns="91440" tIns="45720" rIns="91440" bIns="45720" anchor="t" anchorCtr="0">
            <a:prstTxWarp prst="textNoShape"/>
          </a:bodyPr>
          <a:lstStyle/>
          <a:p>
            <a:pPr marL="0" indent="0" algn="just">
              <a:lnSpc>
                <a:spcPct val="150000"/>
              </a:lnSpc>
              <a:spcBef>
                <a:spcPts val="1000"/>
              </a:spcBef>
              <a:spcAft>
                <a:spcPts val="0"/>
              </a:spcAft>
              <a:buNone/>
            </a:pPr>
            <a:r>
              <a:rPr lang="en-US" altLang="zh-CN" sz="2000" b="1" i="0" u="none" strike="noStrike" kern="1200" cap="none" spc="0" baseline="0">
                <a:solidFill>
                  <a:srgbClr val="000000"/>
                </a:solidFill>
                <a:latin typeface="Times New Roman" pitchFamily="18" charset="0"/>
                <a:ea typeface="宋体" pitchFamily="0" charset="0"/>
                <a:cs typeface="Times New Roman" pitchFamily="18" charset="0"/>
              </a:rPr>
              <a:t>Attendance Management System is software developed for daily student attendance in schools, colleges and institutes. If facilitates to access the attendance information of a particular Employee in a particular industry. The information is sorted by the operators, which will be provided by the employee for a particular working day. This system will also help in evaluating attendance eligibility criteria of employee.</a:t>
            </a:r>
            <a:endParaRPr lang="zh-CN" altLang="en-US" sz="2000" b="1" i="0" u="none" strike="noStrike" kern="1200" cap="none" spc="0" baseline="0">
              <a:solidFill>
                <a:srgbClr val="000000"/>
              </a:solidFill>
              <a:latin typeface="Times New Roman" pitchFamily="18" charset="0"/>
              <a:ea typeface="宋体" pitchFamily="0" charset="0"/>
              <a:cs typeface="Times New Roman" pitchFamily="18" charset="0"/>
            </a:endParaRPr>
          </a:p>
        </p:txBody>
      </p:sp>
      <p:sp>
        <p:nvSpPr>
          <p:cNvPr id="52"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8</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873942863"/>
      </p:ext>
    </p:extLst>
  </p:cSld>
  <p:clrMapOvr>
    <a:masterClrMapping/>
  </p:clrMapOvr>
  <p:transition spd="slow">
    <p:blinds dir="vert"/>
  </p:transition>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53" name="文本框"/>
          <p:cNvSpPr>
            <a:spLocks noGrp="1"/>
          </p:cNvSpPr>
          <p:nvPr>
            <p:ph type="title"/>
          </p:nvPr>
        </p:nvSpPr>
        <p:spPr>
          <a:xfrm rot="0">
            <a:off x="838200" y="365124"/>
            <a:ext cx="10515600" cy="1325562"/>
          </a:xfrm>
          <a:prstGeom prst="rect"/>
          <a:noFill/>
          <a:ln w="12700" cmpd="sng" cap="flat">
            <a:noFill/>
            <a:prstDash val="solid"/>
            <a:round/>
          </a:ln>
        </p:spPr>
        <p:txBody>
          <a:bodyPr vert="horz" wrap="square" lIns="91440" tIns="45720" rIns="91440" bIns="45720" anchor="ctr" anchorCtr="0">
            <a:prstTxWarp prst="textNoShape"/>
          </a:bodyPr>
          <a:lstStyle/>
          <a:p>
            <a:pPr marL="0" indent="0" algn="l">
              <a:lnSpc>
                <a:spcPct val="90000"/>
              </a:lnSpc>
              <a:spcBef>
                <a:spcPts val="0"/>
              </a:spcBef>
              <a:spcAft>
                <a:spcPts val="0"/>
              </a:spcAft>
              <a:buNone/>
            </a:pPr>
            <a:r>
              <a:rPr lang="en-US" altLang="zh-CN" sz="3200" b="1" i="0" u="none" strike="noStrike" kern="1200" cap="none" spc="0" baseline="0">
                <a:solidFill>
                  <a:srgbClr val="2E75B6"/>
                </a:solidFill>
                <a:latin typeface="Times New Roman" pitchFamily="18" charset="0"/>
                <a:ea typeface="宋体" pitchFamily="0" charset="0"/>
                <a:cs typeface="Times New Roman" pitchFamily="18" charset="0"/>
              </a:rPr>
              <a:t>Objective</a:t>
            </a:r>
            <a:endParaRPr lang="zh-CN" altLang="en-US" sz="3200" b="1" i="0" u="none" strike="noStrike" kern="1200" cap="none" spc="0" baseline="0">
              <a:solidFill>
                <a:srgbClr val="2E75B6"/>
              </a:solidFill>
              <a:latin typeface="Times New Roman" pitchFamily="18" charset="0"/>
              <a:ea typeface="宋体" pitchFamily="0" charset="0"/>
              <a:cs typeface="Times New Roman" pitchFamily="18" charset="0"/>
            </a:endParaRPr>
          </a:p>
        </p:txBody>
      </p:sp>
      <p:sp>
        <p:nvSpPr>
          <p:cNvPr id="54" name="文本框"/>
          <p:cNvSpPr>
            <a:spLocks noGrp="1"/>
          </p:cNvSpPr>
          <p:nvPr>
            <p:ph type="body" idx="1"/>
          </p:nvPr>
        </p:nvSpPr>
        <p:spPr>
          <a:xfrm rot="0">
            <a:off x="838200" y="1825625"/>
            <a:ext cx="10515600" cy="4351338"/>
          </a:xfrm>
          <a:prstGeom prst="rect"/>
          <a:noFill/>
          <a:ln w="12700" cmpd="sng" cap="flat">
            <a:noFill/>
            <a:prstDash val="solid"/>
            <a:round/>
          </a:ln>
        </p:spPr>
        <p:txBody>
          <a:bodyPr vert="horz" wrap="square" lIns="91440" tIns="45720" rIns="91440" bIns="45720" anchor="t" anchorCtr="0">
            <a:prstTxWarp prst="textNoShape"/>
          </a:bodyPr>
          <a:lstStyle/>
          <a:p>
            <a:pPr marL="228600" indent="-228600" algn="l">
              <a:lnSpc>
                <a:spcPct val="15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The Main Objective of Attendance Management System is to go with computerized system, instead of old-fashioned manual process. As compared to manual process online system easily help management to analyze student’s attendance details as per requirement. </a:t>
            </a:r>
            <a:endParaRPr lang="en-US" altLang="zh-CN" sz="2000" b="1" i="0" u="none" strike="noStrike" kern="1200" cap="none" spc="0" baseline="0">
              <a:solidFill>
                <a:schemeClr val="tx1"/>
              </a:solidFill>
              <a:latin typeface="Times New Roman" pitchFamily="18" charset="0"/>
              <a:ea typeface="宋体" pitchFamily="0" charset="0"/>
              <a:cs typeface="Times New Roman" pitchFamily="18" charset="0"/>
            </a:endParaRPr>
          </a:p>
          <a:p>
            <a:pPr marL="228600" indent="-228600" algn="l">
              <a:lnSpc>
                <a:spcPct val="150000"/>
              </a:lnSpc>
              <a:spcBef>
                <a:spcPts val="1000"/>
              </a:spcBef>
              <a:spcAft>
                <a:spcPts val="0"/>
              </a:spcAft>
              <a:buFont typeface="Arial" pitchFamily="34" charset="0"/>
              <a:buChar char="•"/>
            </a:pP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Reports are easily generated: Various reports such as Student wise attendance, Day wise attendance, Class wise attendance, Month Wise Class Attendance </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etc</a:t>
            </a:r>
            <a:r>
              <a:rPr lang="en-US" altLang="zh-CN" sz="2000" b="1" i="0" u="none" strike="noStrike" kern="1200" cap="none" spc="0" baseline="0">
                <a:solidFill>
                  <a:schemeClr val="tx1"/>
                </a:solidFill>
                <a:latin typeface="Times New Roman" pitchFamily="18" charset="0"/>
                <a:ea typeface="宋体" pitchFamily="0" charset="0"/>
                <a:cs typeface="Times New Roman" pitchFamily="18" charset="0"/>
              </a:rPr>
              <a:t> can be easily generated. Current and back-dated reports can be available instantly.</a:t>
            </a:r>
            <a:endParaRPr lang="zh-CN" altLang="en-US" sz="2000" b="1"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55" name="文本框"/>
          <p:cNvSpPr>
            <a:spLocks noGrp="1"/>
          </p:cNvSpPr>
          <p:nvPr>
            <p:ph type="sldNum"/>
          </p:nvPr>
        </p:nvSpPr>
        <p:spPr>
          <a:xfrm rot="0">
            <a:off x="8610600" y="6356349"/>
            <a:ext cx="2743200" cy="365125"/>
          </a:xfrm>
          <a:prstGeom prst="rect"/>
          <a:noFill/>
          <a:ln cmpd="sng" cap="flat">
            <a:noFill/>
            <a:prstDash val="solid"/>
            <a:miter/>
          </a:ln>
        </p:spPr>
        <p:txBody>
          <a:bodyPr vert="horz" wrap="square" lIns="91440" tIns="45720" rIns="91440" bIns="45720" anchor="ctr" anchorCtr="0">
            <a:prstTxWarp prst="textNoShape"/>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898989"/>
                </a:solidFill>
                <a:latin typeface="Calibri" pitchFamily="34" charset="0"/>
                <a:ea typeface="宋体" pitchFamily="0" charset="0"/>
                <a:cs typeface="Arial" pitchFamily="34" charset="0"/>
              </a:rPr>
              <a:t>9</a:t>
            </a:fld>
            <a:endParaRPr lang="zh-CN" altLang="en-US" sz="1200" b="0" i="0" u="none" strike="noStrike" kern="1200" cap="none" spc="0" baseline="0">
              <a:solidFill>
                <a:srgbClr val="898989"/>
              </a:solidFill>
              <a:latin typeface="Calibri" pitchFamily="34" charset="0"/>
              <a:ea typeface="宋体" pitchFamily="0" charset="0"/>
              <a:cs typeface="Arial" pitchFamily="34" charset="0"/>
            </a:endParaRPr>
          </a:p>
        </p:txBody>
      </p:sp>
    </p:spTree>
    <p:extLst>
      <p:ext uri="{BB962C8B-B14F-4D97-AF65-F5344CB8AC3E}">
        <p14:creationId xmlns:p14="http://schemas.microsoft.com/office/powerpoint/2010/main" val="17961842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9474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Preeteesh</dc:creator>
  <cp:lastModifiedBy>root</cp:lastModifiedBy>
  <cp:revision>917</cp:revision>
  <cp:lastPrinted>2018-07-24T06:37:20Z</cp:lastPrinted>
  <dcterms:created xsi:type="dcterms:W3CDTF">2018-06-07T04:06:17Z</dcterms:created>
  <dcterms:modified xsi:type="dcterms:W3CDTF">2025-05-19T12:07:50Z</dcterms:modified>
</cp:coreProperties>
</file>