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937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286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sz="2400" lang="en-US"/>
              <a:t>STUDENT NAME:</a:t>
            </a:r>
            <a:r>
              <a:rPr sz="2400" lang="en-US"/>
              <a:t> </a:t>
            </a:r>
            <a:r>
              <a:rPr sz="2400" lang="en-US"/>
              <a:t>K</a:t>
            </a:r>
            <a:r>
              <a:rPr sz="2400" lang="en-US"/>
              <a:t>.</a:t>
            </a:r>
            <a:r>
              <a:rPr sz="2400" lang="en-US"/>
              <a:t>L</a:t>
            </a:r>
            <a:r>
              <a:rPr sz="2400" lang="en-US"/>
              <a:t>A</a:t>
            </a:r>
            <a:r>
              <a:rPr sz="2400" lang="en-US"/>
              <a:t>K</a:t>
            </a:r>
            <a:r>
              <a:rPr sz="2400" lang="en-US"/>
              <a:t>S</a:t>
            </a:r>
            <a:r>
              <a:rPr sz="2400" lang="en-US"/>
              <a:t>H</a:t>
            </a:r>
            <a:r>
              <a:rPr sz="2400" lang="en-US"/>
              <a:t>M</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8</a:t>
            </a:r>
            <a:r>
              <a:rPr dirty="0" sz="2400" lang="en-US"/>
              <a:t>1</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ERAL </a:t>
            </a:r>
            <a:endParaRPr altLang="en-US" lang="zh-CN"/>
          </a:p>
          <a:p>
            <a:r>
              <a:rPr dirty="0" sz="2400" lang="en-US"/>
              <a:t>COLLEGE</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G</a:t>
            </a:r>
            <a:r>
              <a:rPr dirty="0" sz="2400" lang="en-US"/>
              <a:t>owr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
          <p:cNvSpPr txBox="1"/>
          <p:nvPr/>
        </p:nvSpPr>
        <p:spPr>
          <a:xfrm rot="21600000">
            <a:off x="2068077" y="1371373"/>
            <a:ext cx="7418051" cy="4663440"/>
          </a:xfrm>
          <a:prstGeom prst="rect"/>
          <a:noFill/>
        </p:spPr>
        <p:txBody>
          <a:bodyPr rtlCol="0" wrap="square">
            <a:spAutoFit/>
          </a:bodyPr>
          <a:p>
            <a:r>
              <a:rPr sz="4000" lang="en-GB">
                <a:solidFill>
                  <a:srgbClr val="F46D43"/>
                </a:solidFill>
              </a:rPr>
              <a:t>"Performance analysis in modeling evaluates how well a system, process, or model performs, identifying areas for improvement.
It assesses efficiency, effectiveness, and quality, providing insights for optimization.
This analysis ensures models meet desired outcomes and expectations."</a:t>
            </a:r>
            <a:endParaRPr sz="4000" lang="en-GB">
              <a:solidFill>
                <a:srgbClr val="F46D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37225" y="1564010"/>
            <a:ext cx="7409296" cy="490346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9" name=""/>
          <p:cNvSpPr txBox="1"/>
          <p:nvPr/>
        </p:nvSpPr>
        <p:spPr>
          <a:xfrm>
            <a:off x="1931130" y="995043"/>
            <a:ext cx="7667944" cy="4536440"/>
          </a:xfrm>
          <a:prstGeom prst="rect"/>
        </p:spPr>
        <p:txBody>
          <a:bodyPr rtlCol="0" wrap="square">
            <a:spAutoFit/>
          </a:bodyPr>
          <a:p>
            <a:r>
              <a:rPr sz="3600" lang="en-GB">
                <a:solidFill>
                  <a:srgbClr val="330066"/>
                </a:solidFill>
              </a:rPr>
              <a:t>
"Performance analysis revealed opportunities to improve efficiency by 25% and reduce cycle time by 30%. Recommendations include process automation, enhanced training, and optimized resource allocation. Implementing these changes can increase productivity and reduce costs."</a:t>
            </a:r>
            <a:endParaRPr sz="3600" lang="en-GB">
              <a:solidFill>
                <a:srgbClr val="33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376429" y="3042156"/>
            <a:ext cx="6615045" cy="2631439"/>
          </a:xfrm>
          <a:prstGeom prst="rect"/>
        </p:spPr>
        <p:txBody>
          <a:bodyPr rtlCol="0" wrap="square">
            <a:spAutoFit/>
          </a:bodyPr>
          <a:p>
            <a:r>
              <a:rPr sz="4000" lang="en-GB">
                <a:solidFill>
                  <a:srgbClr val="000000"/>
                </a:solidFill>
              </a:rPr>
              <a:t>A performance analysis project statement is a clear and concise document that outlines the objectives, scope, and deliverables of a project.</a:t>
            </a:r>
            <a:endParaRPr sz="4000" lang="en-GB">
              <a:solidFill>
                <a:srgbClr val="000000"/>
              </a:solidFill>
            </a:endParaRPr>
          </a:p>
        </p:txBody>
      </p:sp>
      <p:sp>
        <p:nvSpPr>
          <p:cNvPr id="1048704" name=""/>
          <p:cNvSpPr txBox="1"/>
          <p:nvPr/>
        </p:nvSpPr>
        <p:spPr>
          <a:xfrm>
            <a:off x="676274" y="1695450"/>
            <a:ext cx="4000000" cy="980440"/>
          </a:xfrm>
          <a:prstGeom prst="rect"/>
          <a:solidFill>
            <a:srgbClr val="02A5E3"/>
          </a:solidFill>
          <a:ln>
            <a:solidFill>
              <a:srgbClr val="D04617"/>
            </a:solidFill>
            <a:prstDash val="solid"/>
          </a:ln>
        </p:spPr>
        <p:txBody>
          <a:bodyPr rtlCol="0" wrap="square">
            <a:spAutoFit/>
          </a:bodyPr>
          <a:p>
            <a:r>
              <a:rPr sz="3600" lang="en-US">
                <a:solidFill>
                  <a:srgbClr val="000000"/>
                </a:solidFill>
              </a:rPr>
              <a:t>P</a:t>
            </a:r>
            <a:r>
              <a:rPr sz="3600" lang="en-US">
                <a:solidFill>
                  <a:srgbClr val="000000"/>
                </a:solidFill>
              </a:rPr>
              <a:t>E</a:t>
            </a:r>
            <a:r>
              <a:rPr sz="3600" lang="en-US">
                <a:solidFill>
                  <a:srgbClr val="000000"/>
                </a:solidFill>
              </a:rPr>
              <a:t>R</a:t>
            </a:r>
            <a:r>
              <a:rPr sz="3600" lang="en-US">
                <a:solidFill>
                  <a:srgbClr val="000000"/>
                </a:solidFill>
              </a:rPr>
              <a:t>FORMANCE </a:t>
            </a:r>
            <a:r>
              <a:rPr sz="3600" lang="en-US">
                <a:solidFill>
                  <a:srgbClr val="000000"/>
                </a:solidFill>
              </a:rPr>
              <a:t>A</a:t>
            </a:r>
            <a:r>
              <a:rPr sz="3600" lang="en-US">
                <a:solidFill>
                  <a:srgbClr val="000000"/>
                </a:solidFill>
              </a:rPr>
              <a:t>N</a:t>
            </a:r>
            <a:r>
              <a:rPr sz="3600" lang="en-US">
                <a:solidFill>
                  <a:srgbClr val="000000"/>
                </a:solidFill>
              </a:rPr>
              <a:t>ALYSIS </a:t>
            </a:r>
            <a:r>
              <a:rPr sz="3600" lang="en-US">
                <a:solidFill>
                  <a:srgbClr val="000000"/>
                </a:solidFill>
              </a:rPr>
              <a:t>:</a:t>
            </a:r>
            <a:endParaRPr sz="36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1428750" y="3422206"/>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0" name=""/>
          <p:cNvSpPr txBox="1"/>
          <p:nvPr/>
        </p:nvSpPr>
        <p:spPr>
          <a:xfrm rot="29036">
            <a:off x="1435017" y="3458696"/>
            <a:ext cx="7043635" cy="2758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600" lang="en-GB">
                <a:solidFill>
                  <a:srgbClr val="000000"/>
                </a:solidFill>
                <a:latin typeface="Calibri"/>
              </a:rPr>
              <a:t>performance analysis in the project overview, stakeholders can understand the project's focus on evaluating and improving the XYZ process, the methods used, and the expected outcomes.</a:t>
            </a:r>
            <a:endParaRPr sz="3600" lang="en-GB">
              <a:solidFill>
                <a:srgbClr val="000000"/>
              </a:solidFill>
            </a:endParaRPr>
          </a:p>
        </p:txBody>
      </p:sp>
      <p:sp>
        <p:nvSpPr>
          <p:cNvPr id="1048711" name=""/>
          <p:cNvSpPr txBox="1"/>
          <p:nvPr/>
        </p:nvSpPr>
        <p:spPr>
          <a:xfrm>
            <a:off x="742342" y="2171001"/>
            <a:ext cx="4704755" cy="980440"/>
          </a:xfrm>
          <a:prstGeom prst="rect"/>
        </p:spPr>
        <p:txBody>
          <a:bodyPr rtlCol="0" wrap="square">
            <a:spAutoFit/>
          </a:bodyPr>
          <a:p>
            <a:r>
              <a:rPr sz="3600" lang="en-US">
                <a:solidFill>
                  <a:srgbClr val="BF0000"/>
                </a:solidFill>
              </a:rPr>
              <a:t>P</a:t>
            </a:r>
            <a:r>
              <a:rPr sz="3600" lang="en-US">
                <a:solidFill>
                  <a:srgbClr val="BF0000"/>
                </a:solidFill>
              </a:rPr>
              <a:t>E</a:t>
            </a:r>
            <a:r>
              <a:rPr sz="3600" lang="en-US">
                <a:solidFill>
                  <a:srgbClr val="BF0000"/>
                </a:solidFill>
              </a:rPr>
              <a:t>R</a:t>
            </a:r>
            <a:r>
              <a:rPr sz="3600" lang="en-US">
                <a:solidFill>
                  <a:srgbClr val="BF0000"/>
                </a:solidFill>
              </a:rPr>
              <a:t>FORMANCE </a:t>
            </a:r>
            <a:r>
              <a:rPr sz="3600" lang="en-US">
                <a:solidFill>
                  <a:srgbClr val="BF0000"/>
                </a:solidFill>
              </a:rPr>
              <a:t>A</a:t>
            </a:r>
            <a:r>
              <a:rPr sz="3600" lang="en-US">
                <a:solidFill>
                  <a:srgbClr val="BF0000"/>
                </a:solidFill>
              </a:rPr>
              <a:t>N</a:t>
            </a:r>
            <a:r>
              <a:rPr sz="3600" lang="en-US">
                <a:solidFill>
                  <a:srgbClr val="BF0000"/>
                </a:solidFill>
              </a:rPr>
              <a:t>ALYSIS</a:t>
            </a:r>
            <a:r>
              <a:rPr sz="3600" lang="en-US">
                <a:solidFill>
                  <a:srgbClr val="BF0000"/>
                </a:solidFill>
              </a:rPr>
              <a:t>:</a:t>
            </a:r>
            <a:endParaRPr sz="3600" lang="en-GB">
              <a:solidFill>
                <a:srgbClr val="B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9" name=""/>
          <p:cNvPicPr>
            <a:picLocks/>
          </p:cNvPicPr>
          <p:nvPr/>
        </p:nvPicPr>
        <p:blipFill>
          <a:blip xmlns:r="http://schemas.openxmlformats.org/officeDocument/2006/relationships" r:embed="rId2"/>
          <a:srcRect l="0" t="9877" r="0" b="34737"/>
          <a:stretch>
            <a:fillRect/>
          </a:stretch>
        </p:blipFill>
        <p:spPr>
          <a:xfrm rot="21529582">
            <a:off x="2251732" y="1546803"/>
            <a:ext cx="5438563" cy="480128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5" name=""/>
          <p:cNvSpPr txBox="1"/>
          <p:nvPr/>
        </p:nvSpPr>
        <p:spPr>
          <a:xfrm rot="30263">
            <a:off x="2769077" y="1512614"/>
            <a:ext cx="8259756" cy="5996940"/>
          </a:xfrm>
          <a:prstGeom prst="rect"/>
          <a:noFill/>
          <a:ln>
            <a:solidFill>
              <a:srgbClr val="FFE100"/>
            </a:solidFill>
            <a:prstDash val="solid"/>
          </a:ln>
        </p:spPr>
        <p:txBody>
          <a:bodyPr rtlCol="0" wrap="square">
            <a:spAutoFit/>
          </a:bodyPr>
          <a:p>
            <a:r>
              <a:rPr sz="3200" lang="en-GB">
                <a:solidFill>
                  <a:srgbClr val="330066"/>
                </a:solidFill>
              </a:rPr>
              <a:t>4. Our Solution and Proposition
Outline the proposed solution to the problem. For example:
• Solution Overview: Implement a performance analysis system utilizing advanced analytics and machine learning.
• Methodology: Integrate data from various sources to create a comprehensive performance profile and use predictive analytics to forecast future performance.
• .</a:t>
            </a:r>
            <a:endParaRPr sz="3200" lang="en-GB">
              <a:solidFill>
                <a:srgbClr val="33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09601"/>
          </a:xfrm>
        </p:spPr>
        <p:txBody>
          <a:bodyPr/>
          <a:p>
            <a:r>
              <a:rPr dirty="0" lang="en-IN"/>
              <a:t>Dataset Description</a:t>
            </a:r>
          </a:p>
        </p:txBody>
      </p:sp>
      <p:sp>
        <p:nvSpPr>
          <p:cNvPr id="1048716" name=""/>
          <p:cNvSpPr txBox="1"/>
          <p:nvPr/>
        </p:nvSpPr>
        <p:spPr>
          <a:xfrm>
            <a:off x="1835233" y="2138680"/>
            <a:ext cx="8933803" cy="3202940"/>
          </a:xfrm>
          <a:prstGeom prst="rect"/>
        </p:spPr>
        <p:txBody>
          <a:bodyPr rtlCol="0" wrap="square">
            <a:spAutoFit/>
          </a:bodyPr>
          <a:p>
            <a:r>
              <a:rPr sz="3600" lang="en-GB">
                <a:solidFill>
                  <a:srgbClr val="000000"/>
                </a:solidFill>
              </a:rPr>
              <a:t>The dataset description outlines the structure and content of the data used for performance analysis, including variables, data types, and collection methods. It provides context for accurate analysis and informed decision-making. This ensures everyone involved understands the data and its limitations.</a:t>
            </a:r>
            <a:endParaRPr sz="36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7" name=""/>
          <p:cNvSpPr txBox="1"/>
          <p:nvPr/>
        </p:nvSpPr>
        <p:spPr>
          <a:xfrm>
            <a:off x="2659522" y="2172778"/>
            <a:ext cx="6694028" cy="4028441"/>
          </a:xfrm>
          <a:prstGeom prst="rect"/>
        </p:spPr>
        <p:txBody>
          <a:bodyPr rtlCol="0" wrap="square">
            <a:spAutoFit/>
          </a:bodyPr>
          <a:p>
            <a:r>
              <a:rPr sz="3200" lang="en-GB">
                <a:solidFill>
                  <a:srgbClr val="800000"/>
                </a:solidFill>
              </a:rPr>
              <a:t>"WOW" statement for performance analysis in two-three lines:
"Unlock data-driven insights to boost productivity by 30% and enhance customer satisfaction by 25%!
Optimize process efficiency with actionable intelligence.
Transform your operations with our performance analysis solution!"</a:t>
            </a:r>
            <a:endParaRPr sz="3200" lang="en-GB">
              <a:solidFill>
                <a:srgbClr val="8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2024-08-31T06:15:16Z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c434936b162141b1ac834bfdc05284b1</vt:lpwstr>
  </property>
</Properties>
</file>