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2507-3A89-44E1-8DA2-F1B25CF9620D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13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763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1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0E21-1806-400E-8B84-1BB27EA0B070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9D74A-95D3-4E2E-9CED-03585377BA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BOhwz52NUY3dg8XErVYglctpr5sjTy4/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B4E4-5467-450B-8B71-347A512F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47138"/>
            <a:ext cx="7766936" cy="1081377"/>
          </a:xfrm>
        </p:spPr>
        <p:txBody>
          <a:bodyPr/>
          <a:lstStyle/>
          <a:p>
            <a:r>
              <a:rPr lang="en-US" dirty="0"/>
              <a:t>EXPOSYS DATA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EFDE8-6FBD-4E99-A0C9-D7841524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27298"/>
            <a:ext cx="7766936" cy="890546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DATA SCIENCE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8000" dirty="0"/>
              <a:t>Presentation</a:t>
            </a:r>
            <a:r>
              <a:rPr lang="en-US" sz="4000" dirty="0"/>
              <a:t> </a:t>
            </a:r>
            <a:r>
              <a:rPr lang="en-US" sz="6400" dirty="0"/>
              <a:t>By</a:t>
            </a:r>
          </a:p>
          <a:p>
            <a:r>
              <a:rPr lang="en-US" sz="6400" dirty="0" err="1"/>
              <a:t>Ch.Lakshmi</a:t>
            </a:r>
            <a:r>
              <a:rPr lang="en-US" sz="6400" dirty="0"/>
              <a:t> </a:t>
            </a:r>
            <a:r>
              <a:rPr lang="en-US" sz="6400" dirty="0" err="1"/>
              <a:t>Soundarya</a:t>
            </a:r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endParaRPr lang="en-US" sz="64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92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9641-0178-4808-8805-FB707CA4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Segmentation?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08F5-CBE9-4F95-85D6-980F9915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Customer Segmentation is the process of division of customer base into several groups of individuals that share a similarity in different ways that are relevant to marketing such as gender, age, interests, and miscellaneous spending habits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This project is implemented using python.</a:t>
            </a:r>
          </a:p>
          <a:p>
            <a:pPr algn="just"/>
            <a:r>
              <a:rPr lang="en-US" dirty="0"/>
              <a:t>First we import the required dataset using this link:</a:t>
            </a:r>
          </a:p>
          <a:p>
            <a:pPr algn="just"/>
            <a:r>
              <a:rPr lang="en-US" dirty="0">
                <a:hlinkClick r:id="rId2"/>
              </a:rPr>
              <a:t>https://drive.google.com/file/d/19BOhwz52NUY3dg8XErVYglctpr5sjTy4/view</a:t>
            </a:r>
            <a:endParaRPr lang="en-US" dirty="0"/>
          </a:p>
          <a:p>
            <a:pPr algn="just"/>
            <a:r>
              <a:rPr lang="en-US" dirty="0"/>
              <a:t>Next import NumPy ,pandas, matplotlib , seaborne libraries.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AAE-6BF9-4CC8-A8D7-B60764CE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75C4-BF7F-4977-8F21-89A30AFC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Then read the csv file and visualize some plots.</a:t>
            </a:r>
          </a:p>
          <a:p>
            <a:pPr algn="just"/>
            <a:r>
              <a:rPr lang="en-US" dirty="0"/>
              <a:t>The first plot in our project shows the ages distribution which is bar plot.</a:t>
            </a:r>
          </a:p>
          <a:p>
            <a:pPr algn="just"/>
            <a:r>
              <a:rPr lang="en-US" dirty="0"/>
              <a:t>Likewise we used different plots for gender and to analyze  annual income, spending scores.</a:t>
            </a:r>
          </a:p>
          <a:p>
            <a:pPr algn="just"/>
            <a:r>
              <a:rPr lang="en-US" dirty="0"/>
              <a:t>Then divide the age into different ranges and visualize the graph against no of customers, likewise for spending score and income also.</a:t>
            </a:r>
          </a:p>
          <a:p>
            <a:pPr algn="just"/>
            <a:r>
              <a:rPr lang="en-US" dirty="0"/>
              <a:t>We used scikit-learn for kmeans.</a:t>
            </a:r>
          </a:p>
          <a:p>
            <a:pPr algn="just"/>
            <a:r>
              <a:rPr lang="en-US" dirty="0"/>
              <a:t>The k value can be found by using elbow method.</a:t>
            </a:r>
          </a:p>
        </p:txBody>
      </p:sp>
    </p:spTree>
    <p:extLst>
      <p:ext uri="{BB962C8B-B14F-4D97-AF65-F5344CB8AC3E}">
        <p14:creationId xmlns:p14="http://schemas.microsoft.com/office/powerpoint/2010/main" val="342730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F7BF-A50A-4B84-ADCB-CCDEAEED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223B-DE47-4AFF-9216-7BC42BCD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AA8A6-4D4F-4D86-9FE8-37E479CE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" y="1216550"/>
            <a:ext cx="8372012" cy="48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4BA6-AA2D-4354-A479-0016EDB5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2A16-E508-4100-96CC-6948CE07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Applications of clustering 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Application of k-means</a:t>
            </a:r>
          </a:p>
          <a:p>
            <a:r>
              <a:rPr lang="en-US" dirty="0"/>
              <a:t>Customer segmentation using k-means algorithm</a:t>
            </a:r>
          </a:p>
          <a:p>
            <a:r>
              <a:rPr lang="en-US" dirty="0"/>
              <a:t>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91FB-5898-4E00-AFA7-E06007E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422"/>
          </a:xfrm>
        </p:spPr>
        <p:txBody>
          <a:bodyPr/>
          <a:lstStyle/>
          <a:p>
            <a:r>
              <a:rPr lang="en-US" dirty="0"/>
              <a:t>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EFAB-F42A-4D0D-8181-87794C3B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What is data science..?</a:t>
            </a:r>
          </a:p>
          <a:p>
            <a:pPr algn="just"/>
            <a:r>
              <a:rPr lang="en-US" dirty="0"/>
              <a:t>Data Science is a detailed study of the flow of information from the colossal amounts of data present in an organization’s repository.</a:t>
            </a:r>
          </a:p>
          <a:p>
            <a:pPr algn="just"/>
            <a:r>
              <a:rPr lang="en-US" dirty="0"/>
              <a:t>Data science is all about using data to solve problems.</a:t>
            </a:r>
          </a:p>
          <a:p>
            <a:pPr algn="just"/>
            <a:r>
              <a:rPr lang="en-US" dirty="0"/>
              <a:t> The problem could be decision making such as identifying which email is spam and which is not.</a:t>
            </a:r>
          </a:p>
          <a:p>
            <a:pPr algn="just"/>
            <a:r>
              <a:rPr lang="en-US" dirty="0"/>
              <a:t>The main tasks in involved for data scientist includes data collection, cleaning, and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5044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2B23-7F71-43AF-82A0-70C56F02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2E50-EE5A-4A95-ABBD-6B11998E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Clustering is one of the most popular unsupervised classification technique.</a:t>
            </a:r>
          </a:p>
          <a:p>
            <a:pPr algn="just"/>
            <a:r>
              <a:rPr lang="en-US" dirty="0"/>
              <a:t>It is a process of grouping a set of physical or abstract objects into clusters</a:t>
            </a:r>
          </a:p>
          <a:p>
            <a:pPr algn="just"/>
            <a:r>
              <a:rPr lang="en-US" dirty="0"/>
              <a:t>Ex: (customer , product etc.)</a:t>
            </a:r>
          </a:p>
          <a:p>
            <a:pPr algn="just"/>
            <a:r>
              <a:rPr lang="en-US" dirty="0"/>
              <a:t>A cluster is a collection of data objects that are similar to one another within the same cluster and are dissimilar to objects in other clusters.</a:t>
            </a:r>
          </a:p>
          <a:p>
            <a:pPr algn="just"/>
            <a:r>
              <a:rPr lang="en-US" dirty="0"/>
              <a:t>It is a distance based method.</a:t>
            </a:r>
          </a:p>
          <a:p>
            <a:pPr algn="just"/>
            <a:r>
              <a:rPr lang="en-US" dirty="0"/>
              <a:t>Common distance measure is Euclidian distance.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B879-E170-4C70-A1A5-296CA823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73EC-1F9C-4DF2-9C76-E0467C7C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most common example for clustering : </a:t>
            </a:r>
          </a:p>
          <a:p>
            <a:pPr algn="just"/>
            <a:r>
              <a:rPr lang="en-US" dirty="0"/>
              <a:t>Web document search</a:t>
            </a:r>
          </a:p>
          <a:p>
            <a:pPr algn="just"/>
            <a:r>
              <a:rPr lang="en-US" dirty="0"/>
              <a:t>A web search engine often returns thousands of pages in response to a broad query , making it difficult for users to browse or to identify relevant information .</a:t>
            </a:r>
          </a:p>
          <a:p>
            <a:pPr algn="just"/>
            <a:r>
              <a:rPr lang="en-US" dirty="0"/>
              <a:t>Clustering methods can be used to automatically group the retrieved documents into a list of meaningful categories.</a:t>
            </a:r>
          </a:p>
        </p:txBody>
      </p:sp>
    </p:spTree>
    <p:extLst>
      <p:ext uri="{BB962C8B-B14F-4D97-AF65-F5344CB8AC3E}">
        <p14:creationId xmlns:p14="http://schemas.microsoft.com/office/powerpoint/2010/main" val="4340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370-BAF5-4DB6-860F-32FF9351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31FA-88BC-46BB-8EE5-A2A82245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Clustering has a large number  of applications spread across various domains. Some of the most popular applications of clustering are:</a:t>
            </a:r>
          </a:p>
          <a:p>
            <a:pPr algn="just"/>
            <a:r>
              <a:rPr lang="en-US" dirty="0"/>
              <a:t>Recommendation engines</a:t>
            </a:r>
          </a:p>
          <a:p>
            <a:pPr algn="just"/>
            <a:r>
              <a:rPr lang="en-US" dirty="0"/>
              <a:t>Market segmentation</a:t>
            </a:r>
          </a:p>
          <a:p>
            <a:pPr algn="just"/>
            <a:r>
              <a:rPr lang="en-US" dirty="0"/>
              <a:t>Social network analysis</a:t>
            </a:r>
          </a:p>
          <a:p>
            <a:pPr algn="just"/>
            <a:r>
              <a:rPr lang="en-US" dirty="0"/>
              <a:t>Search result grouping</a:t>
            </a:r>
          </a:p>
          <a:p>
            <a:pPr algn="just"/>
            <a:r>
              <a:rPr lang="en-US" dirty="0"/>
              <a:t>Medical imaging</a:t>
            </a:r>
          </a:p>
          <a:p>
            <a:pPr algn="just"/>
            <a:r>
              <a:rPr lang="en-US" dirty="0"/>
              <a:t>Image segmentation</a:t>
            </a:r>
          </a:p>
          <a:p>
            <a:pPr algn="just"/>
            <a:r>
              <a:rPr lang="en-US" dirty="0"/>
              <a:t>Crime analysis</a:t>
            </a:r>
          </a:p>
        </p:txBody>
      </p:sp>
    </p:spTree>
    <p:extLst>
      <p:ext uri="{BB962C8B-B14F-4D97-AF65-F5344CB8AC3E}">
        <p14:creationId xmlns:p14="http://schemas.microsoft.com/office/powerpoint/2010/main" val="29433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8B1-7804-4165-B00B-FAD56794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5020-D42B-4D73-A111-428B219C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K-means is one of the simplest unsupervised learning algorithms that solve the well known clustering problem.</a:t>
            </a:r>
          </a:p>
          <a:p>
            <a:pPr algn="just"/>
            <a:r>
              <a:rPr lang="en-US" dirty="0"/>
              <a:t>Algorithm for K-means:</a:t>
            </a:r>
          </a:p>
          <a:p>
            <a:pPr algn="just"/>
            <a:r>
              <a:rPr lang="en-US" dirty="0"/>
              <a:t>1.Group data into k clusters by:</a:t>
            </a:r>
          </a:p>
          <a:p>
            <a:pPr algn="just">
              <a:buNone/>
            </a:pPr>
            <a:r>
              <a:rPr lang="en-US" dirty="0"/>
              <a:t>	    a) Determining the k-centroid.</a:t>
            </a:r>
          </a:p>
          <a:p>
            <a:pPr algn="just">
              <a:buNone/>
            </a:pPr>
            <a:r>
              <a:rPr lang="en-US" dirty="0"/>
              <a:t>    		  b) Group the data points to the nearest centroid.</a:t>
            </a:r>
          </a:p>
          <a:p>
            <a:pPr algn="just"/>
            <a:r>
              <a:rPr lang="en-US" dirty="0"/>
              <a:t>2.Algorithm works by iterating between  two stages until the data points converge.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2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C52D-941C-44B2-9F4B-0E9B46E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B4F-1823-46FC-9D63-C2A70AE0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Customer segmentation</a:t>
            </a:r>
          </a:p>
          <a:p>
            <a:pPr algn="just"/>
            <a:r>
              <a:rPr lang="en-US" sz="2000" dirty="0"/>
              <a:t>Customer Segmentation is a popular application of unsupervised learning.</a:t>
            </a:r>
          </a:p>
          <a:p>
            <a:pPr algn="just"/>
            <a:r>
              <a:rPr lang="en-US" sz="2000" dirty="0"/>
              <a:t> Using clustering, identify segments of customers to target the potential user base.</a:t>
            </a:r>
          </a:p>
          <a:p>
            <a:pPr algn="just"/>
            <a:r>
              <a:rPr lang="en-US" sz="2000" dirty="0"/>
              <a:t> They divide customers into groups according to common characteristics like gender, age, interests, and spending habits so they can market to each group effectively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492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23B8-C629-4C11-94B9-DA83A4C5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Customer segmentation using k-means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E5322B-EA5D-4C0D-B960-A66CC94F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958" y="2160588"/>
            <a:ext cx="742012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49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590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EXPOSYS DATA LABS</vt:lpstr>
      <vt:lpstr>AGENDA</vt:lpstr>
      <vt:lpstr>                    Introduction</vt:lpstr>
      <vt:lpstr>Clustering</vt:lpstr>
      <vt:lpstr>Example</vt:lpstr>
      <vt:lpstr>Applications of clustering </vt:lpstr>
      <vt:lpstr>K-means clustering </vt:lpstr>
      <vt:lpstr>Application of k-means</vt:lpstr>
      <vt:lpstr>Customer segmentation using k-means algorithm</vt:lpstr>
      <vt:lpstr>What is Customer Segmentation? </vt:lpstr>
      <vt:lpstr>Steps: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EXPOSYS DATA LABS</dc:title>
  <dc:creator>aparnagudivada09</dc:creator>
  <cp:lastModifiedBy>Lakshmi Soundarya CHAKKA</cp:lastModifiedBy>
  <cp:revision>18</cp:revision>
  <dcterms:created xsi:type="dcterms:W3CDTF">2020-06-06T07:36:08Z</dcterms:created>
  <dcterms:modified xsi:type="dcterms:W3CDTF">2023-08-11T19:40:28Z</dcterms:modified>
</cp:coreProperties>
</file>