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Empolyee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150"/>
        <c:gapDepth val="150"/>
        <c:shape val="box"/>
        <c:axId val="0"/>
        <c:axId val="1"/>
        <c:axId val="4"/>
      </c:bar3D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erAx>
        <c:axId val="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tickLblSkip val="1"/>
      </c:ser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4110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4128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20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0310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0856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9505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3275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8081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745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728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5305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1604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76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357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4630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9835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8153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8616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253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6108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0630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8176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1791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3721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5442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3645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002210" y="3209376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lakshmi . 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     : 31220119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    : B.com Bank management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             : D.R.B.C.C.C HINDU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4728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矩形"/>
          <p:cNvSpPr>
            <a:spLocks/>
          </p:cNvSpPr>
          <p:nvPr/>
        </p:nvSpPr>
        <p:spPr>
          <a:xfrm rot="0">
            <a:off x="838200" y="1600200"/>
            <a:ext cx="8153400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Gather data from performance reviews, productivity metrics, and employee feedback.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838200" y="2246531"/>
            <a:ext cx="8293681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Metric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Define key performance indicators (KPIs) and evaluation criteria.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830826" y="2584796"/>
            <a:ext cx="7631769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Analytical Framework: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Use statistical methods and machine learning to analyze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patterns.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838200" y="3246225"/>
            <a:ext cx="7709675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Create dashboards and reports to present insights in an accessible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actionable format.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9629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0" name="图表"/>
          <p:cNvGraphicFramePr/>
          <p:nvPr/>
        </p:nvGraphicFramePr>
        <p:xfrm>
          <a:off x="755332" y="1695450"/>
          <a:ext cx="7097078" cy="292417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50387594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755332" y="1447800"/>
            <a:ext cx="7769305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Evaluation: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Implementing a standardized performance analysis system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improves accuracy and consistency in evaluations.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755332" y="2113796"/>
            <a:ext cx="8244692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Informed 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Data-driven insights enable better alignment of employee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with organizational goals.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755332" y="2782669"/>
            <a:ext cx="7467750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Growth Opportunities: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Provides actionable feedback and development plans,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fostering employee growth and engagement.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749113" y="3451542"/>
            <a:ext cx="7473969" cy="923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Strategic Alignment: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Supports strategic decision-making by aligning individual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contributions with company objectives.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8715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416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088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34071" y="1752599"/>
            <a:ext cx="6404928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Inconsistent Evaluation: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Current performance review methods are fragmented and lack standardization.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834071" y="2456081"/>
            <a:ext cx="6324599" cy="62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Limited Insights: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from performance metrics is not effectively integrated or utilized.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834379" y="3102412"/>
            <a:ext cx="6244272" cy="62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Alignment Issues: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goals and contributions are often misaligned with organizational objectives.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834071" y="3768406"/>
            <a:ext cx="6244579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Develop a unified performance analysis system to streamline evaluations, enhance data integration, and align employee performance with company goals.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9668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676275" y="2373302"/>
            <a:ext cx="7924799" cy="2244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Standardize performance metrics and evaluation processes.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Integrate data from various sources for a unified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actionable insights to align individual performance with organizational goals.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666443" y="1695450"/>
            <a:ext cx="5956300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Create a comprehensive system for evaluating and enhancing employee performance.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683649" y="3886200"/>
            <a:ext cx="4936490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Benefits: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Improved accuracy in performance assessments.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employee development and engagement.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Better alignment of individual and organizational objectives.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0717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699452" y="2209800"/>
            <a:ext cx="6158548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End Users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Utilize insights for performance evaluations, development plans, and talent management.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Team Leaders: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Access data to provide targeted feedback and support employee growth.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Executives: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Leverage performance trends to make strategic decisions and align workforce with business goals.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Receive constructive feedback and development opportunities based on performance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4986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3127658" y="2950502"/>
            <a:ext cx="3082254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formatting-missing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Filter-remove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Formula-performance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Pivot-summary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Graph-data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266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990600" y="1828800"/>
            <a:ext cx="2257669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 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Emp-id-Num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Name-text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Perforamance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 ,female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rating- num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8778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990600" y="2019300"/>
            <a:ext cx="8160888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level=IFS(Z8&gt;5,”VERY HIGH”,Z8&gt;=4,”HIGH”,Z8&gt;=3,”MED”,TRUE,”LOW”)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237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14</cp:revision>
  <dcterms:created xsi:type="dcterms:W3CDTF">2024-03-29T15:07:22Z</dcterms:created>
  <dcterms:modified xsi:type="dcterms:W3CDTF">2024-09-04T11:27:07Z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