
<file path=[Content_Types].xml><?xml version="1.0" encoding="utf-8"?>
<Types xmlns="http://schemas.openxmlformats.org/package/2006/content-types">
  <Default Extension="1" ContentType="image/jpeg"/>
  <Default Extension="59UYu3Fl22g6O8PDibX" ContentType="image/jpeg"/>
  <Default Extension="jpeg" ContentType="image/jpeg"/>
  <Default Extension="jp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69" r:id="rId2"/>
    <p:sldId id="256" r:id="rId3"/>
    <p:sldId id="258" r:id="rId4"/>
    <p:sldId id="260" r:id="rId5"/>
    <p:sldId id="259" r:id="rId6"/>
    <p:sldId id="261" r:id="rId7"/>
    <p:sldId id="263" r:id="rId8"/>
    <p:sldId id="257" r:id="rId9"/>
    <p:sldId id="264" r:id="rId10"/>
    <p:sldId id="262" r:id="rId11"/>
    <p:sldId id="266" r:id="rId12"/>
    <p:sldId id="265" r:id="rId13"/>
    <p:sldId id="267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245920-5AD3-4559-8B96-B3555905BB9E}" v="178" dt="2022-11-07T16:13:22.3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nd Jha" userId="094254f6a2cdace8" providerId="LiveId" clId="{F5245920-5AD3-4559-8B96-B3555905BB9E}"/>
    <pc:docChg chg="undo custSel addSld delSld modSld sldOrd">
      <pc:chgData name="Anand Jha" userId="094254f6a2cdace8" providerId="LiveId" clId="{F5245920-5AD3-4559-8B96-B3555905BB9E}" dt="2022-11-07T16:13:32.004" v="445" actId="1076"/>
      <pc:docMkLst>
        <pc:docMk/>
      </pc:docMkLst>
      <pc:sldChg chg="addSp modSp mod modAnim">
        <pc:chgData name="Anand Jha" userId="094254f6a2cdace8" providerId="LiveId" clId="{F5245920-5AD3-4559-8B96-B3555905BB9E}" dt="2022-11-07T11:59:43.736" v="18" actId="1076"/>
        <pc:sldMkLst>
          <pc:docMk/>
          <pc:sldMk cId="1458991224" sldId="256"/>
        </pc:sldMkLst>
        <pc:spChg chg="mod">
          <ac:chgData name="Anand Jha" userId="094254f6a2cdace8" providerId="LiveId" clId="{F5245920-5AD3-4559-8B96-B3555905BB9E}" dt="2022-11-07T11:53:33.737" v="0" actId="14100"/>
          <ac:spMkLst>
            <pc:docMk/>
            <pc:sldMk cId="1458991224" sldId="256"/>
            <ac:spMk id="6" creationId="{8BE24CB2-2093-C989-75ED-669601A864BB}"/>
          </ac:spMkLst>
        </pc:spChg>
        <pc:picChg chg="mod">
          <ac:chgData name="Anand Jha" userId="094254f6a2cdace8" providerId="LiveId" clId="{F5245920-5AD3-4559-8B96-B3555905BB9E}" dt="2022-11-07T11:59:36.773" v="16" actId="1076"/>
          <ac:picMkLst>
            <pc:docMk/>
            <pc:sldMk cId="1458991224" sldId="256"/>
            <ac:picMk id="4" creationId="{94422779-A916-992B-FB2B-D82B6D581415}"/>
          </ac:picMkLst>
        </pc:picChg>
        <pc:picChg chg="add mod">
          <ac:chgData name="Anand Jha" userId="094254f6a2cdace8" providerId="LiveId" clId="{F5245920-5AD3-4559-8B96-B3555905BB9E}" dt="2022-11-07T11:59:43.736" v="18" actId="1076"/>
          <ac:picMkLst>
            <pc:docMk/>
            <pc:sldMk cId="1458991224" sldId="256"/>
            <ac:picMk id="7" creationId="{C014308B-5E2A-8AFA-7BD5-47E9BACE40F1}"/>
          </ac:picMkLst>
        </pc:picChg>
      </pc:sldChg>
      <pc:sldChg chg="addSp delSp modSp add mod delAnim modAnim">
        <pc:chgData name="Anand Jha" userId="094254f6a2cdace8" providerId="LiveId" clId="{F5245920-5AD3-4559-8B96-B3555905BB9E}" dt="2022-11-07T12:40:55.091" v="330" actId="1076"/>
        <pc:sldMkLst>
          <pc:docMk/>
          <pc:sldMk cId="3843597352" sldId="257"/>
        </pc:sldMkLst>
        <pc:spChg chg="del">
          <ac:chgData name="Anand Jha" userId="094254f6a2cdace8" providerId="LiveId" clId="{F5245920-5AD3-4559-8B96-B3555905BB9E}" dt="2022-11-07T12:00:14.842" v="25" actId="478"/>
          <ac:spMkLst>
            <pc:docMk/>
            <pc:sldMk cId="3843597352" sldId="257"/>
            <ac:spMk id="2" creationId="{39E8E3B4-382C-DB47-2A5B-0C31B538755B}"/>
          </ac:spMkLst>
        </pc:spChg>
        <pc:spChg chg="del mod">
          <ac:chgData name="Anand Jha" userId="094254f6a2cdace8" providerId="LiveId" clId="{F5245920-5AD3-4559-8B96-B3555905BB9E}" dt="2022-11-07T12:00:02.580" v="24"/>
          <ac:spMkLst>
            <pc:docMk/>
            <pc:sldMk cId="3843597352" sldId="257"/>
            <ac:spMk id="6" creationId="{8BE24CB2-2093-C989-75ED-669601A864BB}"/>
          </ac:spMkLst>
        </pc:spChg>
        <pc:spChg chg="add del mod">
          <ac:chgData name="Anand Jha" userId="094254f6a2cdace8" providerId="LiveId" clId="{F5245920-5AD3-4559-8B96-B3555905BB9E}" dt="2022-11-07T12:00:16.347" v="26" actId="478"/>
          <ac:spMkLst>
            <pc:docMk/>
            <pc:sldMk cId="3843597352" sldId="257"/>
            <ac:spMk id="7" creationId="{197BE68F-568C-3673-E739-24484430442B}"/>
          </ac:spMkLst>
        </pc:spChg>
        <pc:spChg chg="add mod">
          <ac:chgData name="Anand Jha" userId="094254f6a2cdace8" providerId="LiveId" clId="{F5245920-5AD3-4559-8B96-B3555905BB9E}" dt="2022-11-07T12:00:42.941" v="44" actId="1076"/>
          <ac:spMkLst>
            <pc:docMk/>
            <pc:sldMk cId="3843597352" sldId="257"/>
            <ac:spMk id="8" creationId="{0349CE2C-6898-303C-6B92-B4243FF3C92B}"/>
          </ac:spMkLst>
        </pc:spChg>
        <pc:spChg chg="add mod">
          <ac:chgData name="Anand Jha" userId="094254f6a2cdace8" providerId="LiveId" clId="{F5245920-5AD3-4559-8B96-B3555905BB9E}" dt="2022-11-07T12:40:55.091" v="330" actId="1076"/>
          <ac:spMkLst>
            <pc:docMk/>
            <pc:sldMk cId="3843597352" sldId="257"/>
            <ac:spMk id="12" creationId="{4DC61C61-8092-F574-161B-7CDC963CC31B}"/>
          </ac:spMkLst>
        </pc:spChg>
        <pc:spChg chg="add del mod">
          <ac:chgData name="Anand Jha" userId="094254f6a2cdace8" providerId="LiveId" clId="{F5245920-5AD3-4559-8B96-B3555905BB9E}" dt="2022-11-07T12:40:01.718" v="315" actId="478"/>
          <ac:spMkLst>
            <pc:docMk/>
            <pc:sldMk cId="3843597352" sldId="257"/>
            <ac:spMk id="14" creationId="{A9DA7659-7B62-495E-0B8D-B1FA31116F0D}"/>
          </ac:spMkLst>
        </pc:spChg>
        <pc:spChg chg="add mod">
          <ac:chgData name="Anand Jha" userId="094254f6a2cdace8" providerId="LiveId" clId="{F5245920-5AD3-4559-8B96-B3555905BB9E}" dt="2022-11-07T12:40:51.627" v="328" actId="1076"/>
          <ac:spMkLst>
            <pc:docMk/>
            <pc:sldMk cId="3843597352" sldId="257"/>
            <ac:spMk id="16" creationId="{2E145BCA-20D4-3A50-2C07-226BD342320B}"/>
          </ac:spMkLst>
        </pc:spChg>
        <pc:picChg chg="mod">
          <ac:chgData name="Anand Jha" userId="094254f6a2cdace8" providerId="LiveId" clId="{F5245920-5AD3-4559-8B96-B3555905BB9E}" dt="2022-11-07T11:59:51.198" v="20" actId="14100"/>
          <ac:picMkLst>
            <pc:docMk/>
            <pc:sldMk cId="3843597352" sldId="257"/>
            <ac:picMk id="4" creationId="{94422779-A916-992B-FB2B-D82B6D581415}"/>
          </ac:picMkLst>
        </pc:picChg>
        <pc:picChg chg="add mod">
          <ac:chgData name="Anand Jha" userId="094254f6a2cdace8" providerId="LiveId" clId="{F5245920-5AD3-4559-8B96-B3555905BB9E}" dt="2022-11-07T12:40:49.880" v="327" actId="1076"/>
          <ac:picMkLst>
            <pc:docMk/>
            <pc:sldMk cId="3843597352" sldId="257"/>
            <ac:picMk id="10" creationId="{ABF2CB63-2AA0-975B-9AFD-6673DA94FB4B}"/>
          </ac:picMkLst>
        </pc:picChg>
        <pc:picChg chg="add del mod">
          <ac:chgData name="Anand Jha" userId="094254f6a2cdace8" providerId="LiveId" clId="{F5245920-5AD3-4559-8B96-B3555905BB9E}" dt="2022-11-07T12:00:02.579" v="22" actId="478"/>
          <ac:picMkLst>
            <pc:docMk/>
            <pc:sldMk cId="3843597352" sldId="257"/>
            <ac:picMk id="1026" creationId="{2AF7AA15-EA07-E63A-BBAC-239FC9B45660}"/>
          </ac:picMkLst>
        </pc:picChg>
      </pc:sldChg>
      <pc:sldChg chg="addSp delSp modSp add mod ord delAnim modAnim">
        <pc:chgData name="Anand Jha" userId="094254f6a2cdace8" providerId="LiveId" clId="{F5245920-5AD3-4559-8B96-B3555905BB9E}" dt="2022-11-07T12:14:32.728" v="203"/>
        <pc:sldMkLst>
          <pc:docMk/>
          <pc:sldMk cId="1047482801" sldId="258"/>
        </pc:sldMkLst>
        <pc:spChg chg="add del">
          <ac:chgData name="Anand Jha" userId="094254f6a2cdace8" providerId="LiveId" clId="{F5245920-5AD3-4559-8B96-B3555905BB9E}" dt="2022-11-07T12:06:38.182" v="80"/>
          <ac:spMkLst>
            <pc:docMk/>
            <pc:sldMk cId="1047482801" sldId="258"/>
            <ac:spMk id="2" creationId="{7B4C120E-39DA-4621-E167-EC03F3F38ECB}"/>
          </ac:spMkLst>
        </pc:spChg>
        <pc:spChg chg="add del mod">
          <ac:chgData name="Anand Jha" userId="094254f6a2cdace8" providerId="LiveId" clId="{F5245920-5AD3-4559-8B96-B3555905BB9E}" dt="2022-11-07T12:06:59.097" v="85" actId="478"/>
          <ac:spMkLst>
            <pc:docMk/>
            <pc:sldMk cId="1047482801" sldId="258"/>
            <ac:spMk id="3" creationId="{1F722ED8-A50C-7438-810A-BB387D8CC273}"/>
          </ac:spMkLst>
        </pc:spChg>
        <pc:spChg chg="add del mod">
          <ac:chgData name="Anand Jha" userId="094254f6a2cdace8" providerId="LiveId" clId="{F5245920-5AD3-4559-8B96-B3555905BB9E}" dt="2022-11-07T12:06:59.097" v="85" actId="478"/>
          <ac:spMkLst>
            <pc:docMk/>
            <pc:sldMk cId="1047482801" sldId="258"/>
            <ac:spMk id="6" creationId="{0A70AA63-9604-E186-5D05-CDDE5FB52E4B}"/>
          </ac:spMkLst>
        </pc:spChg>
        <pc:spChg chg="mod">
          <ac:chgData name="Anand Jha" userId="094254f6a2cdace8" providerId="LiveId" clId="{F5245920-5AD3-4559-8B96-B3555905BB9E}" dt="2022-11-07T12:12:29.018" v="170" actId="20577"/>
          <ac:spMkLst>
            <pc:docMk/>
            <pc:sldMk cId="1047482801" sldId="258"/>
            <ac:spMk id="8" creationId="{0349CE2C-6898-303C-6B92-B4243FF3C92B}"/>
          </ac:spMkLst>
        </pc:spChg>
        <pc:spChg chg="add mod">
          <ac:chgData name="Anand Jha" userId="094254f6a2cdace8" providerId="LiveId" clId="{F5245920-5AD3-4559-8B96-B3555905BB9E}" dt="2022-11-07T12:13:48.753" v="193" actId="12"/>
          <ac:spMkLst>
            <pc:docMk/>
            <pc:sldMk cId="1047482801" sldId="258"/>
            <ac:spMk id="9" creationId="{DBB0C741-D384-FE3B-06D0-61474D38477E}"/>
          </ac:spMkLst>
        </pc:spChg>
        <pc:spChg chg="del mod">
          <ac:chgData name="Anand Jha" userId="094254f6a2cdace8" providerId="LiveId" clId="{F5245920-5AD3-4559-8B96-B3555905BB9E}" dt="2022-11-07T12:06:39.916" v="81" actId="478"/>
          <ac:spMkLst>
            <pc:docMk/>
            <pc:sldMk cId="1047482801" sldId="258"/>
            <ac:spMk id="12" creationId="{4DC61C61-8092-F574-161B-7CDC963CC31B}"/>
          </ac:spMkLst>
        </pc:spChg>
        <pc:spChg chg="add del mod">
          <ac:chgData name="Anand Jha" userId="094254f6a2cdace8" providerId="LiveId" clId="{F5245920-5AD3-4559-8B96-B3555905BB9E}" dt="2022-11-07T12:13:21.147" v="187" actId="478"/>
          <ac:spMkLst>
            <pc:docMk/>
            <pc:sldMk cId="1047482801" sldId="258"/>
            <ac:spMk id="15" creationId="{87727761-0157-EEEE-E468-5058E440606A}"/>
          </ac:spMkLst>
        </pc:spChg>
        <pc:spChg chg="add del mod">
          <ac:chgData name="Anand Jha" userId="094254f6a2cdace8" providerId="LiveId" clId="{F5245920-5AD3-4559-8B96-B3555905BB9E}" dt="2022-11-07T12:13:20.076" v="186" actId="478"/>
          <ac:spMkLst>
            <pc:docMk/>
            <pc:sldMk cId="1047482801" sldId="258"/>
            <ac:spMk id="17" creationId="{21585698-27D5-A672-7C1C-8B4F208A119B}"/>
          </ac:spMkLst>
        </pc:spChg>
        <pc:spChg chg="add del mod">
          <ac:chgData name="Anand Jha" userId="094254f6a2cdace8" providerId="LiveId" clId="{F5245920-5AD3-4559-8B96-B3555905BB9E}" dt="2022-11-07T12:09:34.762" v="119" actId="478"/>
          <ac:spMkLst>
            <pc:docMk/>
            <pc:sldMk cId="1047482801" sldId="258"/>
            <ac:spMk id="19" creationId="{630D61B1-317F-3538-C78C-62CFED7D69BC}"/>
          </ac:spMkLst>
        </pc:spChg>
        <pc:spChg chg="add mod">
          <ac:chgData name="Anand Jha" userId="094254f6a2cdace8" providerId="LiveId" clId="{F5245920-5AD3-4559-8B96-B3555905BB9E}" dt="2022-11-07T12:12:50.185" v="177" actId="14100"/>
          <ac:spMkLst>
            <pc:docMk/>
            <pc:sldMk cId="1047482801" sldId="258"/>
            <ac:spMk id="21" creationId="{2D251792-89D1-33BF-D6B1-04D2785369B6}"/>
          </ac:spMkLst>
        </pc:spChg>
        <pc:picChg chg="del">
          <ac:chgData name="Anand Jha" userId="094254f6a2cdace8" providerId="LiveId" clId="{F5245920-5AD3-4559-8B96-B3555905BB9E}" dt="2022-11-07T12:06:20.887" v="77" actId="478"/>
          <ac:picMkLst>
            <pc:docMk/>
            <pc:sldMk cId="1047482801" sldId="258"/>
            <ac:picMk id="10" creationId="{ABF2CB63-2AA0-975B-9AFD-6673DA94FB4B}"/>
          </ac:picMkLst>
        </pc:picChg>
        <pc:picChg chg="add del mod">
          <ac:chgData name="Anand Jha" userId="094254f6a2cdace8" providerId="LiveId" clId="{F5245920-5AD3-4559-8B96-B3555905BB9E}" dt="2022-11-07T12:12:36.268" v="171" actId="478"/>
          <ac:picMkLst>
            <pc:docMk/>
            <pc:sldMk cId="1047482801" sldId="258"/>
            <ac:picMk id="13" creationId="{71781BA4-B280-F39F-6A82-CCB38F445B87}"/>
          </ac:picMkLst>
        </pc:picChg>
      </pc:sldChg>
      <pc:sldChg chg="addSp delSp modSp new mod modAnim">
        <pc:chgData name="Anand Jha" userId="094254f6a2cdace8" providerId="LiveId" clId="{F5245920-5AD3-4559-8B96-B3555905BB9E}" dt="2022-11-07T12:21:25.869" v="258"/>
        <pc:sldMkLst>
          <pc:docMk/>
          <pc:sldMk cId="2688670357" sldId="259"/>
        </pc:sldMkLst>
        <pc:spChg chg="mod">
          <ac:chgData name="Anand Jha" userId="094254f6a2cdace8" providerId="LiveId" clId="{F5245920-5AD3-4559-8B96-B3555905BB9E}" dt="2022-11-07T12:14:50.692" v="207" actId="20577"/>
          <ac:spMkLst>
            <pc:docMk/>
            <pc:sldMk cId="2688670357" sldId="259"/>
            <ac:spMk id="2" creationId="{7DAB1179-90C3-E548-C472-B538FF349794}"/>
          </ac:spMkLst>
        </pc:spChg>
        <pc:spChg chg="del">
          <ac:chgData name="Anand Jha" userId="094254f6a2cdace8" providerId="LiveId" clId="{F5245920-5AD3-4559-8B96-B3555905BB9E}" dt="2022-11-07T12:15:15.275" v="209" actId="478"/>
          <ac:spMkLst>
            <pc:docMk/>
            <pc:sldMk cId="2688670357" sldId="259"/>
            <ac:spMk id="3" creationId="{44BBA7CA-3E71-3979-22C1-7B405D70AF7C}"/>
          </ac:spMkLst>
        </pc:spChg>
        <pc:spChg chg="add mod">
          <ac:chgData name="Anand Jha" userId="094254f6a2cdace8" providerId="LiveId" clId="{F5245920-5AD3-4559-8B96-B3555905BB9E}" dt="2022-11-07T12:16:38.313" v="223" actId="20577"/>
          <ac:spMkLst>
            <pc:docMk/>
            <pc:sldMk cId="2688670357" sldId="259"/>
            <ac:spMk id="5" creationId="{D5264A54-0293-1DE8-4CC7-BC308A19DC75}"/>
          </ac:spMkLst>
        </pc:spChg>
        <pc:picChg chg="add mod">
          <ac:chgData name="Anand Jha" userId="094254f6a2cdace8" providerId="LiveId" clId="{F5245920-5AD3-4559-8B96-B3555905BB9E}" dt="2022-11-07T12:15:28.238" v="211"/>
          <ac:picMkLst>
            <pc:docMk/>
            <pc:sldMk cId="2688670357" sldId="259"/>
            <ac:picMk id="6" creationId="{3F9B3122-57D8-8FA5-E612-107F0BA9E768}"/>
          </ac:picMkLst>
        </pc:picChg>
        <pc:picChg chg="add mod">
          <ac:chgData name="Anand Jha" userId="094254f6a2cdace8" providerId="LiveId" clId="{F5245920-5AD3-4559-8B96-B3555905BB9E}" dt="2022-11-07T12:15:28.238" v="211"/>
          <ac:picMkLst>
            <pc:docMk/>
            <pc:sldMk cId="2688670357" sldId="259"/>
            <ac:picMk id="7" creationId="{0C3FEF35-2BED-19B5-8A57-9D2222A9C487}"/>
          </ac:picMkLst>
        </pc:picChg>
        <pc:picChg chg="add mod">
          <ac:chgData name="Anand Jha" userId="094254f6a2cdace8" providerId="LiveId" clId="{F5245920-5AD3-4559-8B96-B3555905BB9E}" dt="2022-11-07T12:16:41.216" v="224" actId="1076"/>
          <ac:picMkLst>
            <pc:docMk/>
            <pc:sldMk cId="2688670357" sldId="259"/>
            <ac:picMk id="9" creationId="{044D017B-89EE-DCD6-BA56-F48E16090F89}"/>
          </ac:picMkLst>
        </pc:picChg>
        <pc:picChg chg="add mod">
          <ac:chgData name="Anand Jha" userId="094254f6a2cdace8" providerId="LiveId" clId="{F5245920-5AD3-4559-8B96-B3555905BB9E}" dt="2022-11-07T12:16:44.313" v="225" actId="1076"/>
          <ac:picMkLst>
            <pc:docMk/>
            <pc:sldMk cId="2688670357" sldId="259"/>
            <ac:picMk id="11" creationId="{B4E98418-FB84-08A6-19AE-A5877410C3CA}"/>
          </ac:picMkLst>
        </pc:picChg>
        <pc:picChg chg="add del">
          <ac:chgData name="Anand Jha" userId="094254f6a2cdace8" providerId="LiveId" clId="{F5245920-5AD3-4559-8B96-B3555905BB9E}" dt="2022-11-07T12:17:24.441" v="228" actId="21"/>
          <ac:picMkLst>
            <pc:docMk/>
            <pc:sldMk cId="2688670357" sldId="259"/>
            <ac:picMk id="13" creationId="{33DDB7CD-FF60-25DF-2420-B40A80C3A089}"/>
          </ac:picMkLst>
        </pc:picChg>
      </pc:sldChg>
      <pc:sldChg chg="addSp delSp modSp add mod addAnim delAnim modAnim">
        <pc:chgData name="Anand Jha" userId="094254f6a2cdace8" providerId="LiveId" clId="{F5245920-5AD3-4559-8B96-B3555905BB9E}" dt="2022-11-07T12:30:32.838" v="277"/>
        <pc:sldMkLst>
          <pc:docMk/>
          <pc:sldMk cId="3397282786" sldId="260"/>
        </pc:sldMkLst>
        <pc:spChg chg="add del">
          <ac:chgData name="Anand Jha" userId="094254f6a2cdace8" providerId="LiveId" clId="{F5245920-5AD3-4559-8B96-B3555905BB9E}" dt="2022-11-07T12:12:20.934" v="152" actId="22"/>
          <ac:spMkLst>
            <pc:docMk/>
            <pc:sldMk cId="3397282786" sldId="260"/>
            <ac:spMk id="3" creationId="{5339B70F-4AE9-251A-1D70-08D834C9175C}"/>
          </ac:spMkLst>
        </pc:spChg>
        <pc:spChg chg="add mod">
          <ac:chgData name="Anand Jha" userId="094254f6a2cdace8" providerId="LiveId" clId="{F5245920-5AD3-4559-8B96-B3555905BB9E}" dt="2022-11-07T12:30:28.868" v="276" actId="1076"/>
          <ac:spMkLst>
            <pc:docMk/>
            <pc:sldMk cId="3397282786" sldId="260"/>
            <ac:spMk id="6" creationId="{5F375656-9653-B7E9-D0DD-FA1D3429A99B}"/>
          </ac:spMkLst>
        </pc:spChg>
        <pc:spChg chg="add del mod">
          <ac:chgData name="Anand Jha" userId="094254f6a2cdace8" providerId="LiveId" clId="{F5245920-5AD3-4559-8B96-B3555905BB9E}" dt="2022-11-07T12:30:10.474" v="274" actId="14100"/>
          <ac:spMkLst>
            <pc:docMk/>
            <pc:sldMk cId="3397282786" sldId="260"/>
            <ac:spMk id="8" creationId="{0349CE2C-6898-303C-6B92-B4243FF3C92B}"/>
          </ac:spMkLst>
        </pc:spChg>
      </pc:sldChg>
      <pc:sldChg chg="addSp delSp modSp add mod">
        <pc:chgData name="Anand Jha" userId="094254f6a2cdace8" providerId="LiveId" clId="{F5245920-5AD3-4559-8B96-B3555905BB9E}" dt="2022-11-07T12:17:35.235" v="235" actId="1076"/>
        <pc:sldMkLst>
          <pc:docMk/>
          <pc:sldMk cId="515830474" sldId="261"/>
        </pc:sldMkLst>
        <pc:spChg chg="del mod">
          <ac:chgData name="Anand Jha" userId="094254f6a2cdace8" providerId="LiveId" clId="{F5245920-5AD3-4559-8B96-B3555905BB9E}" dt="2022-11-07T12:17:30.985" v="233" actId="478"/>
          <ac:spMkLst>
            <pc:docMk/>
            <pc:sldMk cId="515830474" sldId="261"/>
            <ac:spMk id="5" creationId="{D5264A54-0293-1DE8-4CC7-BC308A19DC75}"/>
          </ac:spMkLst>
        </pc:spChg>
        <pc:picChg chg="add mod">
          <ac:chgData name="Anand Jha" userId="094254f6a2cdace8" providerId="LiveId" clId="{F5245920-5AD3-4559-8B96-B3555905BB9E}" dt="2022-11-07T12:17:35.235" v="235" actId="1076"/>
          <ac:picMkLst>
            <pc:docMk/>
            <pc:sldMk cId="515830474" sldId="261"/>
            <ac:picMk id="3" creationId="{01D0C076-7F48-AC6E-13CB-634A5C8EAB7F}"/>
          </ac:picMkLst>
        </pc:picChg>
        <pc:picChg chg="del">
          <ac:chgData name="Anand Jha" userId="094254f6a2cdace8" providerId="LiveId" clId="{F5245920-5AD3-4559-8B96-B3555905BB9E}" dt="2022-11-07T12:17:28.122" v="230" actId="478"/>
          <ac:picMkLst>
            <pc:docMk/>
            <pc:sldMk cId="515830474" sldId="261"/>
            <ac:picMk id="9" creationId="{044D017B-89EE-DCD6-BA56-F48E16090F89}"/>
          </ac:picMkLst>
        </pc:picChg>
        <pc:picChg chg="del">
          <ac:chgData name="Anand Jha" userId="094254f6a2cdace8" providerId="LiveId" clId="{F5245920-5AD3-4559-8B96-B3555905BB9E}" dt="2022-11-07T12:17:27.418" v="229" actId="478"/>
          <ac:picMkLst>
            <pc:docMk/>
            <pc:sldMk cId="515830474" sldId="261"/>
            <ac:picMk id="11" creationId="{B4E98418-FB84-08A6-19AE-A5877410C3CA}"/>
          </ac:picMkLst>
        </pc:picChg>
        <pc:picChg chg="del">
          <ac:chgData name="Anand Jha" userId="094254f6a2cdace8" providerId="LiveId" clId="{F5245920-5AD3-4559-8B96-B3555905BB9E}" dt="2022-11-07T12:17:28.906" v="231" actId="478"/>
          <ac:picMkLst>
            <pc:docMk/>
            <pc:sldMk cId="515830474" sldId="261"/>
            <ac:picMk id="13" creationId="{33DDB7CD-FF60-25DF-2420-B40A80C3A089}"/>
          </ac:picMkLst>
        </pc:picChg>
      </pc:sldChg>
      <pc:sldChg chg="addSp modSp new mod modAnim">
        <pc:chgData name="Anand Jha" userId="094254f6a2cdace8" providerId="LiveId" clId="{F5245920-5AD3-4559-8B96-B3555905BB9E}" dt="2022-11-07T12:22:09.138" v="267"/>
        <pc:sldMkLst>
          <pc:docMk/>
          <pc:sldMk cId="4228266490" sldId="262"/>
        </pc:sldMkLst>
        <pc:spChg chg="mod">
          <ac:chgData name="Anand Jha" userId="094254f6a2cdace8" providerId="LiveId" clId="{F5245920-5AD3-4559-8B96-B3555905BB9E}" dt="2022-11-07T12:19:36.738" v="238" actId="1076"/>
          <ac:spMkLst>
            <pc:docMk/>
            <pc:sldMk cId="4228266490" sldId="262"/>
            <ac:spMk id="2" creationId="{45B93213-3F4B-51FA-30F2-EC0F28BF612D}"/>
          </ac:spMkLst>
        </pc:spChg>
        <pc:spChg chg="mod">
          <ac:chgData name="Anand Jha" userId="094254f6a2cdace8" providerId="LiveId" clId="{F5245920-5AD3-4559-8B96-B3555905BB9E}" dt="2022-11-07T12:21:51.601" v="262" actId="20578"/>
          <ac:spMkLst>
            <pc:docMk/>
            <pc:sldMk cId="4228266490" sldId="262"/>
            <ac:spMk id="3" creationId="{10E0262C-680E-A754-1A42-51108A9481CE}"/>
          </ac:spMkLst>
        </pc:spChg>
        <pc:picChg chg="add mod">
          <ac:chgData name="Anand Jha" userId="094254f6a2cdace8" providerId="LiveId" clId="{F5245920-5AD3-4559-8B96-B3555905BB9E}" dt="2022-11-07T12:20:38.440" v="250" actId="1076"/>
          <ac:picMkLst>
            <pc:docMk/>
            <pc:sldMk cId="4228266490" sldId="262"/>
            <ac:picMk id="5" creationId="{37F0BE58-7E53-119D-6A8A-732B9292DE98}"/>
          </ac:picMkLst>
        </pc:picChg>
        <pc:picChg chg="add mod">
          <ac:chgData name="Anand Jha" userId="094254f6a2cdace8" providerId="LiveId" clId="{F5245920-5AD3-4559-8B96-B3555905BB9E}" dt="2022-11-07T12:20:43.607" v="252" actId="14100"/>
          <ac:picMkLst>
            <pc:docMk/>
            <pc:sldMk cId="4228266490" sldId="262"/>
            <ac:picMk id="7" creationId="{9B702C36-AF2D-5B5D-D084-2A14D4174EA8}"/>
          </ac:picMkLst>
        </pc:picChg>
        <pc:picChg chg="add mod">
          <ac:chgData name="Anand Jha" userId="094254f6a2cdace8" providerId="LiveId" clId="{F5245920-5AD3-4559-8B96-B3555905BB9E}" dt="2022-11-07T12:20:49.984" v="253"/>
          <ac:picMkLst>
            <pc:docMk/>
            <pc:sldMk cId="4228266490" sldId="262"/>
            <ac:picMk id="8" creationId="{DC25E363-0E16-A958-81F9-B38B6FEA00EF}"/>
          </ac:picMkLst>
        </pc:picChg>
        <pc:picChg chg="add mod">
          <ac:chgData name="Anand Jha" userId="094254f6a2cdace8" providerId="LiveId" clId="{F5245920-5AD3-4559-8B96-B3555905BB9E}" dt="2022-11-07T12:20:54.196" v="254" actId="1076"/>
          <ac:picMkLst>
            <pc:docMk/>
            <pc:sldMk cId="4228266490" sldId="262"/>
            <ac:picMk id="9" creationId="{56C29EDA-6932-6155-4CFB-30CF5AC0D203}"/>
          </ac:picMkLst>
        </pc:picChg>
      </pc:sldChg>
      <pc:sldChg chg="new del">
        <pc:chgData name="Anand Jha" userId="094254f6a2cdace8" providerId="LiveId" clId="{F5245920-5AD3-4559-8B96-B3555905BB9E}" dt="2022-11-07T12:29:54.041" v="269" actId="2696"/>
        <pc:sldMkLst>
          <pc:docMk/>
          <pc:sldMk cId="59446198" sldId="263"/>
        </pc:sldMkLst>
      </pc:sldChg>
      <pc:sldChg chg="addSp delSp modSp add mod ord delAnim modAnim">
        <pc:chgData name="Anand Jha" userId="094254f6a2cdace8" providerId="LiveId" clId="{F5245920-5AD3-4559-8B96-B3555905BB9E}" dt="2022-11-07T12:32:38.893" v="312" actId="403"/>
        <pc:sldMkLst>
          <pc:docMk/>
          <pc:sldMk cId="1319734073" sldId="263"/>
        </pc:sldMkLst>
        <pc:spChg chg="add del">
          <ac:chgData name="Anand Jha" userId="094254f6a2cdace8" providerId="LiveId" clId="{F5245920-5AD3-4559-8B96-B3555905BB9E}" dt="2022-11-07T12:31:49.329" v="296" actId="22"/>
          <ac:spMkLst>
            <pc:docMk/>
            <pc:sldMk cId="1319734073" sldId="263"/>
            <ac:spMk id="3" creationId="{46CDCA76-827C-9D18-7BC0-5CB9E8C3E534}"/>
          </ac:spMkLst>
        </pc:spChg>
        <pc:spChg chg="add mod">
          <ac:chgData name="Anand Jha" userId="094254f6a2cdace8" providerId="LiveId" clId="{F5245920-5AD3-4559-8B96-B3555905BB9E}" dt="2022-11-07T12:32:38.893" v="312" actId="403"/>
          <ac:spMkLst>
            <pc:docMk/>
            <pc:sldMk cId="1319734073" sldId="263"/>
            <ac:spMk id="7" creationId="{FBD0F74D-F739-E7F8-AD9D-BD35F903AE65}"/>
          </ac:spMkLst>
        </pc:spChg>
        <pc:spChg chg="mod">
          <ac:chgData name="Anand Jha" userId="094254f6a2cdace8" providerId="LiveId" clId="{F5245920-5AD3-4559-8B96-B3555905BB9E}" dt="2022-11-07T12:31:20.275" v="290" actId="1076"/>
          <ac:spMkLst>
            <pc:docMk/>
            <pc:sldMk cId="1319734073" sldId="263"/>
            <ac:spMk id="8" creationId="{0349CE2C-6898-303C-6B92-B4243FF3C92B}"/>
          </ac:spMkLst>
        </pc:spChg>
        <pc:spChg chg="del">
          <ac:chgData name="Anand Jha" userId="094254f6a2cdace8" providerId="LiveId" clId="{F5245920-5AD3-4559-8B96-B3555905BB9E}" dt="2022-11-07T12:31:24.177" v="291" actId="478"/>
          <ac:spMkLst>
            <pc:docMk/>
            <pc:sldMk cId="1319734073" sldId="263"/>
            <ac:spMk id="9" creationId="{DBB0C741-D384-FE3B-06D0-61474D38477E}"/>
          </ac:spMkLst>
        </pc:spChg>
        <pc:spChg chg="del">
          <ac:chgData name="Anand Jha" userId="094254f6a2cdace8" providerId="LiveId" clId="{F5245920-5AD3-4559-8B96-B3555905BB9E}" dt="2022-11-07T12:31:26.151" v="293" actId="478"/>
          <ac:spMkLst>
            <pc:docMk/>
            <pc:sldMk cId="1319734073" sldId="263"/>
            <ac:spMk id="15" creationId="{87727761-0157-EEEE-E468-5058E440606A}"/>
          </ac:spMkLst>
        </pc:spChg>
        <pc:spChg chg="del">
          <ac:chgData name="Anand Jha" userId="094254f6a2cdace8" providerId="LiveId" clId="{F5245920-5AD3-4559-8B96-B3555905BB9E}" dt="2022-11-07T12:31:27.539" v="294" actId="478"/>
          <ac:spMkLst>
            <pc:docMk/>
            <pc:sldMk cId="1319734073" sldId="263"/>
            <ac:spMk id="17" creationId="{21585698-27D5-A672-7C1C-8B4F208A119B}"/>
          </ac:spMkLst>
        </pc:spChg>
        <pc:picChg chg="del">
          <ac:chgData name="Anand Jha" userId="094254f6a2cdace8" providerId="LiveId" clId="{F5245920-5AD3-4559-8B96-B3555905BB9E}" dt="2022-11-07T12:31:24.786" v="292" actId="478"/>
          <ac:picMkLst>
            <pc:docMk/>
            <pc:sldMk cId="1319734073" sldId="263"/>
            <ac:picMk id="13" creationId="{71781BA4-B280-F39F-6A82-CCB38F445B87}"/>
          </ac:picMkLst>
        </pc:picChg>
      </pc:sldChg>
      <pc:sldChg chg="addSp modSp new mod">
        <pc:chgData name="Anand Jha" userId="094254f6a2cdace8" providerId="LiveId" clId="{F5245920-5AD3-4559-8B96-B3555905BB9E}" dt="2022-11-07T12:58:09.492" v="349" actId="1076"/>
        <pc:sldMkLst>
          <pc:docMk/>
          <pc:sldMk cId="2066748431" sldId="264"/>
        </pc:sldMkLst>
        <pc:spChg chg="mod">
          <ac:chgData name="Anand Jha" userId="094254f6a2cdace8" providerId="LiveId" clId="{F5245920-5AD3-4559-8B96-B3555905BB9E}" dt="2022-11-07T12:56:19.802" v="340" actId="1076"/>
          <ac:spMkLst>
            <pc:docMk/>
            <pc:sldMk cId="2066748431" sldId="264"/>
            <ac:spMk id="2" creationId="{5535DE5D-7694-A5F8-2B7D-3410BACF044E}"/>
          </ac:spMkLst>
        </pc:spChg>
        <pc:spChg chg="mod">
          <ac:chgData name="Anand Jha" userId="094254f6a2cdace8" providerId="LiveId" clId="{F5245920-5AD3-4559-8B96-B3555905BB9E}" dt="2022-11-07T12:57:59.687" v="347" actId="14100"/>
          <ac:spMkLst>
            <pc:docMk/>
            <pc:sldMk cId="2066748431" sldId="264"/>
            <ac:spMk id="3" creationId="{72D9F79F-52C2-BD34-8B25-F3099A3E4045}"/>
          </ac:spMkLst>
        </pc:spChg>
        <pc:picChg chg="add mod">
          <ac:chgData name="Anand Jha" userId="094254f6a2cdace8" providerId="LiveId" clId="{F5245920-5AD3-4559-8B96-B3555905BB9E}" dt="2022-11-07T12:58:06.364" v="348"/>
          <ac:picMkLst>
            <pc:docMk/>
            <pc:sldMk cId="2066748431" sldId="264"/>
            <ac:picMk id="4" creationId="{5D3851B1-6359-69DF-17AD-5D8EFE63020A}"/>
          </ac:picMkLst>
        </pc:picChg>
        <pc:picChg chg="add mod">
          <ac:chgData name="Anand Jha" userId="094254f6a2cdace8" providerId="LiveId" clId="{F5245920-5AD3-4559-8B96-B3555905BB9E}" dt="2022-11-07T12:58:09.492" v="349" actId="1076"/>
          <ac:picMkLst>
            <pc:docMk/>
            <pc:sldMk cId="2066748431" sldId="264"/>
            <ac:picMk id="5" creationId="{5EAAF9ED-B2B6-09E2-34FE-06F44EAD7EB3}"/>
          </ac:picMkLst>
        </pc:picChg>
      </pc:sldChg>
      <pc:sldChg chg="addSp delSp modSp new mod delAnim modAnim">
        <pc:chgData name="Anand Jha" userId="094254f6a2cdace8" providerId="LiveId" clId="{F5245920-5AD3-4559-8B96-B3555905BB9E}" dt="2022-11-07T13:27:28.946" v="385" actId="1076"/>
        <pc:sldMkLst>
          <pc:docMk/>
          <pc:sldMk cId="3771065348" sldId="265"/>
        </pc:sldMkLst>
        <pc:spChg chg="mod">
          <ac:chgData name="Anand Jha" userId="094254f6a2cdace8" providerId="LiveId" clId="{F5245920-5AD3-4559-8B96-B3555905BB9E}" dt="2022-11-07T13:10:36.989" v="369" actId="1076"/>
          <ac:spMkLst>
            <pc:docMk/>
            <pc:sldMk cId="3771065348" sldId="265"/>
            <ac:spMk id="2" creationId="{491AB61A-A1EE-56AF-A7D2-747EED058B3A}"/>
          </ac:spMkLst>
        </pc:spChg>
        <pc:spChg chg="del">
          <ac:chgData name="Anand Jha" userId="094254f6a2cdace8" providerId="LiveId" clId="{F5245920-5AD3-4559-8B96-B3555905BB9E}" dt="2022-11-07T12:57:46.699" v="345" actId="22"/>
          <ac:spMkLst>
            <pc:docMk/>
            <pc:sldMk cId="3771065348" sldId="265"/>
            <ac:spMk id="3" creationId="{0D97182A-7B4D-F9BF-698B-13586DBB57BE}"/>
          </ac:spMkLst>
        </pc:spChg>
        <pc:spChg chg="add del mod">
          <ac:chgData name="Anand Jha" userId="094254f6a2cdace8" providerId="LiveId" clId="{F5245920-5AD3-4559-8B96-B3555905BB9E}" dt="2022-11-07T13:26:19.600" v="378" actId="478"/>
          <ac:spMkLst>
            <pc:docMk/>
            <pc:sldMk cId="3771065348" sldId="265"/>
            <ac:spMk id="11" creationId="{3C11EA52-8CB8-9942-5349-3D0C5F2CB74A}"/>
          </ac:spMkLst>
        </pc:spChg>
        <pc:picChg chg="add del mod ord">
          <ac:chgData name="Anand Jha" userId="094254f6a2cdace8" providerId="LiveId" clId="{F5245920-5AD3-4559-8B96-B3555905BB9E}" dt="2022-11-07T13:10:10.877" v="366" actId="478"/>
          <ac:picMkLst>
            <pc:docMk/>
            <pc:sldMk cId="3771065348" sldId="265"/>
            <ac:picMk id="5" creationId="{3FF3C336-99D0-F66E-B544-C8D487B879C1}"/>
          </ac:picMkLst>
        </pc:picChg>
        <pc:picChg chg="add mod">
          <ac:chgData name="Anand Jha" userId="094254f6a2cdace8" providerId="LiveId" clId="{F5245920-5AD3-4559-8B96-B3555905BB9E}" dt="2022-11-07T12:58:20.565" v="352" actId="1076"/>
          <ac:picMkLst>
            <pc:docMk/>
            <pc:sldMk cId="3771065348" sldId="265"/>
            <ac:picMk id="6" creationId="{FFDEF816-23C7-08FA-1B42-DA52246B9A41}"/>
          </ac:picMkLst>
        </pc:picChg>
        <pc:picChg chg="add mod">
          <ac:chgData name="Anand Jha" userId="094254f6a2cdace8" providerId="LiveId" clId="{F5245920-5AD3-4559-8B96-B3555905BB9E}" dt="2022-11-07T12:58:15.975" v="351" actId="1076"/>
          <ac:picMkLst>
            <pc:docMk/>
            <pc:sldMk cId="3771065348" sldId="265"/>
            <ac:picMk id="7" creationId="{62A2441C-4DB3-7709-8750-16090A126A90}"/>
          </ac:picMkLst>
        </pc:picChg>
        <pc:picChg chg="add del mod">
          <ac:chgData name="Anand Jha" userId="094254f6a2cdace8" providerId="LiveId" clId="{F5245920-5AD3-4559-8B96-B3555905BB9E}" dt="2022-11-07T13:21:27.764" v="373" actId="478"/>
          <ac:picMkLst>
            <pc:docMk/>
            <pc:sldMk cId="3771065348" sldId="265"/>
            <ac:picMk id="9" creationId="{3A8B4F0D-C9AC-8E4E-F018-778519849AAA}"/>
          </ac:picMkLst>
        </pc:picChg>
        <pc:picChg chg="add mod">
          <ac:chgData name="Anand Jha" userId="094254f6a2cdace8" providerId="LiveId" clId="{F5245920-5AD3-4559-8B96-B3555905BB9E}" dt="2022-11-07T13:26:25.221" v="380" actId="14100"/>
          <ac:picMkLst>
            <pc:docMk/>
            <pc:sldMk cId="3771065348" sldId="265"/>
            <ac:picMk id="13" creationId="{32F4996C-9A11-9CFC-2083-783129F8FD1B}"/>
          </ac:picMkLst>
        </pc:picChg>
        <pc:picChg chg="add mod">
          <ac:chgData name="Anand Jha" userId="094254f6a2cdace8" providerId="LiveId" clId="{F5245920-5AD3-4559-8B96-B3555905BB9E}" dt="2022-11-07T13:27:28.946" v="385" actId="1076"/>
          <ac:picMkLst>
            <pc:docMk/>
            <pc:sldMk cId="3771065348" sldId="265"/>
            <ac:picMk id="15" creationId="{1C82CFC1-3DE7-8237-2815-E7C9E1A44CE2}"/>
          </ac:picMkLst>
        </pc:picChg>
      </pc:sldChg>
      <pc:sldChg chg="add ord">
        <pc:chgData name="Anand Jha" userId="094254f6a2cdace8" providerId="LiveId" clId="{F5245920-5AD3-4559-8B96-B3555905BB9E}" dt="2022-11-07T13:11:38.151" v="371"/>
        <pc:sldMkLst>
          <pc:docMk/>
          <pc:sldMk cId="2984313230" sldId="266"/>
        </pc:sldMkLst>
      </pc:sldChg>
      <pc:sldChg chg="addSp delSp modSp add mod">
        <pc:chgData name="Anand Jha" userId="094254f6a2cdace8" providerId="LiveId" clId="{F5245920-5AD3-4559-8B96-B3555905BB9E}" dt="2022-11-07T13:28:19.851" v="390" actId="1076"/>
        <pc:sldMkLst>
          <pc:docMk/>
          <pc:sldMk cId="3636230479" sldId="267"/>
        </pc:sldMkLst>
        <pc:picChg chg="add mod">
          <ac:chgData name="Anand Jha" userId="094254f6a2cdace8" providerId="LiveId" clId="{F5245920-5AD3-4559-8B96-B3555905BB9E}" dt="2022-11-07T13:28:19.851" v="390" actId="1076"/>
          <ac:picMkLst>
            <pc:docMk/>
            <pc:sldMk cId="3636230479" sldId="267"/>
            <ac:picMk id="4" creationId="{CFBB41DB-AD4E-6799-2422-1FAEB20E95E0}"/>
          </ac:picMkLst>
        </pc:picChg>
        <pc:picChg chg="del">
          <ac:chgData name="Anand Jha" userId="094254f6a2cdace8" providerId="LiveId" clId="{F5245920-5AD3-4559-8B96-B3555905BB9E}" dt="2022-11-07T13:28:02.807" v="388" actId="478"/>
          <ac:picMkLst>
            <pc:docMk/>
            <pc:sldMk cId="3636230479" sldId="267"/>
            <ac:picMk id="13" creationId="{32F4996C-9A11-9CFC-2083-783129F8FD1B}"/>
          </ac:picMkLst>
        </pc:picChg>
        <pc:picChg chg="del">
          <ac:chgData name="Anand Jha" userId="094254f6a2cdace8" providerId="LiveId" clId="{F5245920-5AD3-4559-8B96-B3555905BB9E}" dt="2022-11-07T13:28:02.160" v="387" actId="478"/>
          <ac:picMkLst>
            <pc:docMk/>
            <pc:sldMk cId="3636230479" sldId="267"/>
            <ac:picMk id="15" creationId="{1C82CFC1-3DE7-8237-2815-E7C9E1A44CE2}"/>
          </ac:picMkLst>
        </pc:picChg>
      </pc:sldChg>
      <pc:sldChg chg="new del ord">
        <pc:chgData name="Anand Jha" userId="094254f6a2cdace8" providerId="LiveId" clId="{F5245920-5AD3-4559-8B96-B3555905BB9E}" dt="2022-11-07T15:39:20.583" v="399" actId="2696"/>
        <pc:sldMkLst>
          <pc:docMk/>
          <pc:sldMk cId="2555801624" sldId="268"/>
        </pc:sldMkLst>
      </pc:sldChg>
      <pc:sldChg chg="addSp modSp add mod ord">
        <pc:chgData name="Anand Jha" userId="094254f6a2cdace8" providerId="LiveId" clId="{F5245920-5AD3-4559-8B96-B3555905BB9E}" dt="2022-11-07T16:13:32.004" v="445" actId="1076"/>
        <pc:sldMkLst>
          <pc:docMk/>
          <pc:sldMk cId="2147563754" sldId="269"/>
        </pc:sldMkLst>
        <pc:spChg chg="mod">
          <ac:chgData name="Anand Jha" userId="094254f6a2cdace8" providerId="LiveId" clId="{F5245920-5AD3-4559-8B96-B3555905BB9E}" dt="2022-11-07T16:12:55.306" v="435" actId="20577"/>
          <ac:spMkLst>
            <pc:docMk/>
            <pc:sldMk cId="2147563754" sldId="269"/>
            <ac:spMk id="12" creationId="{A9A285C3-D6B3-C736-392D-03209FEDF146}"/>
          </ac:spMkLst>
        </pc:spChg>
        <pc:picChg chg="add mod">
          <ac:chgData name="Anand Jha" userId="094254f6a2cdace8" providerId="LiveId" clId="{F5245920-5AD3-4559-8B96-B3555905BB9E}" dt="2022-11-07T16:13:32.004" v="445" actId="1076"/>
          <ac:picMkLst>
            <pc:docMk/>
            <pc:sldMk cId="2147563754" sldId="269"/>
            <ac:picMk id="3" creationId="{E77BBE9F-2C03-59D0-3B41-EF58309C58BE}"/>
          </ac:picMkLst>
        </pc:picChg>
        <pc:picChg chg="add mod">
          <ac:chgData name="Anand Jha" userId="094254f6a2cdace8" providerId="LiveId" clId="{F5245920-5AD3-4559-8B96-B3555905BB9E}" dt="2022-11-07T16:13:22.345" v="442" actId="14100"/>
          <ac:picMkLst>
            <pc:docMk/>
            <pc:sldMk cId="2147563754" sldId="269"/>
            <ac:picMk id="4" creationId="{60F92BA5-3C82-E82E-7585-657BD0A2F02F}"/>
          </ac:picMkLst>
        </pc:picChg>
      </pc:sldChg>
      <pc:sldChg chg="add del">
        <pc:chgData name="Anand Jha" userId="094254f6a2cdace8" providerId="LiveId" clId="{F5245920-5AD3-4559-8B96-B3555905BB9E}" dt="2022-11-07T15:39:18.620" v="398" actId="2696"/>
        <pc:sldMkLst>
          <pc:docMk/>
          <pc:sldMk cId="694045087" sldId="270"/>
        </pc:sldMkLst>
      </pc:sldChg>
      <pc:sldChg chg="addSp delSp modSp new mod">
        <pc:chgData name="Anand Jha" userId="094254f6a2cdace8" providerId="LiveId" clId="{F5245920-5AD3-4559-8B96-B3555905BB9E}" dt="2022-11-07T16:12:26.716" v="434" actId="1076"/>
        <pc:sldMkLst>
          <pc:docMk/>
          <pc:sldMk cId="3557816961" sldId="270"/>
        </pc:sldMkLst>
        <pc:spChg chg="del">
          <ac:chgData name="Anand Jha" userId="094254f6a2cdace8" providerId="LiveId" clId="{F5245920-5AD3-4559-8B96-B3555905BB9E}" dt="2022-11-07T16:12:01.884" v="425" actId="478"/>
          <ac:spMkLst>
            <pc:docMk/>
            <pc:sldMk cId="3557816961" sldId="270"/>
            <ac:spMk id="2" creationId="{0285971D-ADEC-1376-1D8A-C9A806F2D634}"/>
          </ac:spMkLst>
        </pc:spChg>
        <pc:spChg chg="del">
          <ac:chgData name="Anand Jha" userId="094254f6a2cdace8" providerId="LiveId" clId="{F5245920-5AD3-4559-8B96-B3555905BB9E}" dt="2022-11-07T16:11:56.221" v="424" actId="931"/>
          <ac:spMkLst>
            <pc:docMk/>
            <pc:sldMk cId="3557816961" sldId="270"/>
            <ac:spMk id="3" creationId="{83DD849A-2A5A-F74B-53E2-46F398AFD77E}"/>
          </ac:spMkLst>
        </pc:spChg>
        <pc:picChg chg="add mod">
          <ac:chgData name="Anand Jha" userId="094254f6a2cdace8" providerId="LiveId" clId="{F5245920-5AD3-4559-8B96-B3555905BB9E}" dt="2022-11-07T16:12:07.270" v="428" actId="1076"/>
          <ac:picMkLst>
            <pc:docMk/>
            <pc:sldMk cId="3557816961" sldId="270"/>
            <ac:picMk id="5" creationId="{1F9D2DD2-E531-D3FF-A6C7-167CBD5B0389}"/>
          </ac:picMkLst>
        </pc:picChg>
        <pc:picChg chg="add mod">
          <ac:chgData name="Anand Jha" userId="094254f6a2cdace8" providerId="LiveId" clId="{F5245920-5AD3-4559-8B96-B3555905BB9E}" dt="2022-11-07T16:12:26.716" v="434" actId="1076"/>
          <ac:picMkLst>
            <pc:docMk/>
            <pc:sldMk cId="3557816961" sldId="270"/>
            <ac:picMk id="6" creationId="{F9023763-34C8-A4E7-8F85-663000240DCC}"/>
          </ac:picMkLst>
        </pc:picChg>
        <pc:picChg chg="add mod">
          <ac:chgData name="Anand Jha" userId="094254f6a2cdace8" providerId="LiveId" clId="{F5245920-5AD3-4559-8B96-B3555905BB9E}" dt="2022-11-07T16:12:22.598" v="432" actId="1076"/>
          <ac:picMkLst>
            <pc:docMk/>
            <pc:sldMk cId="3557816961" sldId="270"/>
            <ac:picMk id="7" creationId="{E5A5BBBA-5A84-D5AB-06B3-A71415EE698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0F12C7A-3391-4804-BBEA-07DF400CDC58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AAD7D67-F9BD-4015-8B9D-76A531424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99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12C7A-3391-4804-BBEA-07DF400CDC58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D7D67-F9BD-4015-8B9D-76A531424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374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12C7A-3391-4804-BBEA-07DF400CDC58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D7D67-F9BD-4015-8B9D-76A531424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322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12C7A-3391-4804-BBEA-07DF400CDC58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D7D67-F9BD-4015-8B9D-76A531424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1886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12C7A-3391-4804-BBEA-07DF400CDC58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D7D67-F9BD-4015-8B9D-76A531424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5741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12C7A-3391-4804-BBEA-07DF400CDC58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D7D67-F9BD-4015-8B9D-76A531424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608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12C7A-3391-4804-BBEA-07DF400CDC58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D7D67-F9BD-4015-8B9D-76A531424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253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0F12C7A-3391-4804-BBEA-07DF400CDC58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D7D67-F9BD-4015-8B9D-76A531424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7025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0F12C7A-3391-4804-BBEA-07DF400CDC58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D7D67-F9BD-4015-8B9D-76A531424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285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12C7A-3391-4804-BBEA-07DF400CDC58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D7D67-F9BD-4015-8B9D-76A531424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706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12C7A-3391-4804-BBEA-07DF400CDC58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D7D67-F9BD-4015-8B9D-76A531424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04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12C7A-3391-4804-BBEA-07DF400CDC58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D7D67-F9BD-4015-8B9D-76A531424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922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12C7A-3391-4804-BBEA-07DF400CDC58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D7D67-F9BD-4015-8B9D-76A531424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802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12C7A-3391-4804-BBEA-07DF400CDC58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D7D67-F9BD-4015-8B9D-76A531424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677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12C7A-3391-4804-BBEA-07DF400CDC58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D7D67-F9BD-4015-8B9D-76A531424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6859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12C7A-3391-4804-BBEA-07DF400CDC58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D7D67-F9BD-4015-8B9D-76A531424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7768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12C7A-3391-4804-BBEA-07DF400CDC58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D7D67-F9BD-4015-8B9D-76A531424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436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0F12C7A-3391-4804-BBEA-07DF400CDC58}" type="datetimeFigureOut">
              <a:rPr lang="en-IN" smtClean="0"/>
              <a:t>07-11-2022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AAD7D67-F9BD-4015-8B9D-76A531424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273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59UYu3Fl22g6O8PDibX"/><Relationship Id="rId3" Type="http://schemas.microsoft.com/office/2007/relationships/media" Target="../media/media2.mp3"/><Relationship Id="rId7" Type="http://schemas.openxmlformats.org/officeDocument/2006/relationships/hyperlink" Target="http://www.flickr.com/photos/anantns/8019822560/" TargetMode="External"/><Relationship Id="rId12" Type="http://schemas.openxmlformats.org/officeDocument/2006/relationships/image" Target="../media/image6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2.jpg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4.png"/><Relationship Id="rId4" Type="http://schemas.openxmlformats.org/officeDocument/2006/relationships/audio" Target="../media/media2.mp3"/><Relationship Id="rId9" Type="http://schemas.openxmlformats.org/officeDocument/2006/relationships/hyperlink" Target="https://www.deviantart.com/spacechili/art/Why-So-Serious-87450313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wpixel.com/image/107004/thank-you-note-cup-coffee" TargetMode="External"/><Relationship Id="rId2" Type="http://schemas.openxmlformats.org/officeDocument/2006/relationships/image" Target="../media/image20.1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5E0AC-D81C-E022-64A0-E7E75D4E5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7391" y="564478"/>
            <a:ext cx="5145089" cy="756322"/>
          </a:xfrm>
        </p:spPr>
        <p:txBody>
          <a:bodyPr/>
          <a:lstStyle/>
          <a:p>
            <a:r>
              <a:rPr lang="en-IN" b="1" dirty="0">
                <a:solidFill>
                  <a:schemeClr val="accent1"/>
                </a:solidFill>
                <a:highlight>
                  <a:srgbClr val="FFFF00"/>
                </a:highlight>
              </a:rPr>
              <a:t>JAI SHREE GANESH</a:t>
            </a:r>
          </a:p>
        </p:txBody>
      </p:sp>
      <p:pic>
        <p:nvPicPr>
          <p:cNvPr id="5" name="Content Placeholder 4" descr="A picture containing dancer&#10;&#10;Description automatically generated">
            <a:extLst>
              <a:ext uri="{FF2B5EF4-FFF2-40B4-BE49-F238E27FC236}">
                <a16:creationId xmlns:a16="http://schemas.microsoft.com/office/drawing/2014/main" id="{EBD22305-84D0-4BDB-8706-80F7B89CB7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76403" y="1423613"/>
            <a:ext cx="6876921" cy="4607000"/>
          </a:xfrm>
        </p:spPr>
      </p:pic>
      <p:pic>
        <p:nvPicPr>
          <p:cNvPr id="10" name="Picture 9" descr="A picture containing text, mask, swimming, spectacles&#10;&#10;Description automatically generated">
            <a:extLst>
              <a:ext uri="{FF2B5EF4-FFF2-40B4-BE49-F238E27FC236}">
                <a16:creationId xmlns:a16="http://schemas.microsoft.com/office/drawing/2014/main" id="{9D47144A-0CF7-79A1-3AA3-8F91F39FF0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261914" y="0"/>
            <a:ext cx="3930086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9A285C3-D6B3-C736-392D-03209FEDF146}"/>
              </a:ext>
            </a:extLst>
          </p:cNvPr>
          <p:cNvSpPr txBox="1"/>
          <p:nvPr/>
        </p:nvSpPr>
        <p:spPr>
          <a:xfrm>
            <a:off x="874228" y="6220767"/>
            <a:ext cx="6099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/>
                </a:solidFill>
                <a:highlight>
                  <a:srgbClr val="FFFF00"/>
                </a:highlight>
              </a:rPr>
              <a:t>WELCOME TO WORLD OF ANALYTICS</a:t>
            </a:r>
          </a:p>
        </p:txBody>
      </p:sp>
      <p:pic>
        <p:nvPicPr>
          <p:cNvPr id="15" name="ringtone-shankh-1101">
            <a:hlinkClick r:id="" action="ppaction://media"/>
            <a:extLst>
              <a:ext uri="{FF2B5EF4-FFF2-40B4-BE49-F238E27FC236}">
                <a16:creationId xmlns:a16="http://schemas.microsoft.com/office/drawing/2014/main" id="{643B6A6B-A462-FAD5-5894-B14B2F7E794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7092597" y="739439"/>
            <a:ext cx="406400" cy="406400"/>
          </a:xfrm>
          <a:prstGeom prst="rect">
            <a:avLst/>
          </a:prstGeom>
        </p:spPr>
      </p:pic>
      <p:pic>
        <p:nvPicPr>
          <p:cNvPr id="16" name="prezioso-and-marvin-the-riddle-alternative-radio-edit-aetrim15878123563-50362">
            <a:hlinkClick r:id="" action="ppaction://media"/>
            <a:extLst>
              <a:ext uri="{FF2B5EF4-FFF2-40B4-BE49-F238E27FC236}">
                <a16:creationId xmlns:a16="http://schemas.microsoft.com/office/drawing/2014/main" id="{8CB883EC-A18F-C0E7-BAED-A922162F58E9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1785600" y="6451600"/>
            <a:ext cx="406400" cy="406400"/>
          </a:xfrm>
          <a:prstGeom prst="rect">
            <a:avLst/>
          </a:prstGeom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E77BBE9F-2C03-59D0-3B41-EF58309C58B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3366" y="-932"/>
            <a:ext cx="908807" cy="908807"/>
          </a:xfrm>
          <a:prstGeom prst="rect">
            <a:avLst/>
          </a:prstGeom>
        </p:spPr>
      </p:pic>
      <p:pic>
        <p:nvPicPr>
          <p:cNvPr id="4" name="Picture 3" descr="See the source image">
            <a:extLst>
              <a:ext uri="{FF2B5EF4-FFF2-40B4-BE49-F238E27FC236}">
                <a16:creationId xmlns:a16="http://schemas.microsoft.com/office/drawing/2014/main" id="{60F92BA5-3C82-E82E-7585-657BD0A2F0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r="4" b="14613"/>
          <a:stretch/>
        </p:blipFill>
        <p:spPr bwMode="auto">
          <a:xfrm>
            <a:off x="-118075" y="6443789"/>
            <a:ext cx="1451925" cy="527025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563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5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" fill="hold">
                      <p:stCondLst>
                        <p:cond delay="0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9" dur="26906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audio>
              <p:cMediaNode vol="80000">
                <p:cTn id="5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  <p:seq concurrent="1" nextAc="seek">
              <p:cTn id="51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" fill="hold">
                      <p:stCondLst>
                        <p:cond delay="0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5" dur="30902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audio>
              <p:cMediaNode vol="80000">
                <p:cTn id="5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</p:childTnLst>
        </p:cTn>
      </p:par>
    </p:tnLst>
    <p:bldLst>
      <p:bldP spid="2" grpId="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93213-3F4B-51FA-30F2-EC0F28BF6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290" y="1418284"/>
            <a:ext cx="8761413" cy="706964"/>
          </a:xfrm>
        </p:spPr>
        <p:txBody>
          <a:bodyPr/>
          <a:lstStyle/>
          <a:p>
            <a:r>
              <a:rPr lang="en-US" b="0" i="0" dirty="0">
                <a:solidFill>
                  <a:srgbClr val="00A1AF"/>
                </a:solidFill>
                <a:effectLst/>
                <a:latin typeface="Work Sans" pitchFamily="2" charset="0"/>
              </a:rPr>
              <a:t>Aggregate and sequencing functions on Snowflake</a:t>
            </a:r>
            <a:br>
              <a:rPr lang="en-US" b="0" i="0" dirty="0">
                <a:solidFill>
                  <a:srgbClr val="00A1AF"/>
                </a:solidFill>
                <a:effectLst/>
                <a:latin typeface="Work Sans" pitchFamily="2" charset="0"/>
              </a:rPr>
            </a:b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0262C-680E-A754-1A42-51108A948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453" y="2355326"/>
            <a:ext cx="8825659" cy="3416300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Work Sans" pitchFamily="2" charset="0"/>
              </a:rPr>
              <a:t>Aggregate functions perform operations that take into account all values across a window.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Work Sans" pitchFamily="2" charset="0"/>
              </a:rPr>
              <a:t>Sequencing functions produce output based on the position of the row in the window.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F0BE58-7E53-119D-6A8A-732B9292D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552" y="3495830"/>
            <a:ext cx="3819962" cy="19438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702C36-AF2D-5B5D-D084-2A14D4174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5828" y="3282596"/>
            <a:ext cx="3208745" cy="3287007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DC25E363-0E16-A958-81F9-B38B6FEA00E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0687" y="529724"/>
            <a:ext cx="476955" cy="476955"/>
          </a:xfrm>
          <a:prstGeom prst="rect">
            <a:avLst/>
          </a:prstGeom>
        </p:spPr>
      </p:pic>
      <p:pic>
        <p:nvPicPr>
          <p:cNvPr id="9" name="Picture 8" descr="See the source image">
            <a:extLst>
              <a:ext uri="{FF2B5EF4-FFF2-40B4-BE49-F238E27FC236}">
                <a16:creationId xmlns:a16="http://schemas.microsoft.com/office/drawing/2014/main" id="{56C29EDA-6932-6155-4CFB-30CF5AC0D2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r="4" b="14613"/>
          <a:stretch/>
        </p:blipFill>
        <p:spPr bwMode="auto">
          <a:xfrm>
            <a:off x="-204914" y="6172312"/>
            <a:ext cx="2247529" cy="815816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826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AB61A-A1EE-56AF-A7D2-747EED058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7428" y="1393117"/>
            <a:ext cx="8761413" cy="706964"/>
          </a:xfrm>
        </p:spPr>
        <p:txBody>
          <a:bodyPr/>
          <a:lstStyle/>
          <a:p>
            <a:r>
              <a:rPr lang="en-IN" b="1" i="0" dirty="0">
                <a:solidFill>
                  <a:schemeClr val="bg1"/>
                </a:solidFill>
                <a:effectLst/>
                <a:latin typeface="inherit"/>
              </a:rPr>
              <a:t>Navigation functions</a:t>
            </a:r>
            <a:br>
              <a:rPr lang="en-IN" b="1" i="0" dirty="0">
                <a:solidFill>
                  <a:schemeClr val="bg1"/>
                </a:solidFill>
                <a:effectLst/>
                <a:latin typeface="RiformaLLWeb-Regular"/>
              </a:rPr>
            </a:br>
            <a:br>
              <a:rPr lang="en-IN" b="0" i="0" dirty="0">
                <a:solidFill>
                  <a:schemeClr val="bg1"/>
                </a:solidFill>
                <a:effectLst/>
                <a:latin typeface="Mulish"/>
              </a:rPr>
            </a:b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F3C336-99D0-F66E-B544-C8D487B879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7978" y="2291682"/>
            <a:ext cx="8824913" cy="1973080"/>
          </a:xfrm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FDEF816-23C7-08FA-1B42-DA52246B9A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0686" y="529723"/>
            <a:ext cx="476955" cy="476955"/>
          </a:xfrm>
          <a:prstGeom prst="rect">
            <a:avLst/>
          </a:prstGeom>
        </p:spPr>
      </p:pic>
      <p:pic>
        <p:nvPicPr>
          <p:cNvPr id="7" name="Picture 6" descr="See the source image">
            <a:extLst>
              <a:ext uri="{FF2B5EF4-FFF2-40B4-BE49-F238E27FC236}">
                <a16:creationId xmlns:a16="http://schemas.microsoft.com/office/drawing/2014/main" id="{62A2441C-4DB3-7709-8750-16090A126A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r="4" b="14613"/>
          <a:stretch/>
        </p:blipFill>
        <p:spPr bwMode="auto">
          <a:xfrm>
            <a:off x="-112635" y="6142138"/>
            <a:ext cx="2247529" cy="815816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8B4F0D-C9AC-8E4E-F018-778519849A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7978" y="4337208"/>
            <a:ext cx="8692975" cy="180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31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AB61A-A1EE-56AF-A7D2-747EED058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2279" y="1383164"/>
            <a:ext cx="8761413" cy="706964"/>
          </a:xfrm>
        </p:spPr>
        <p:txBody>
          <a:bodyPr/>
          <a:lstStyle/>
          <a:p>
            <a:r>
              <a:rPr lang="en-IN" b="1" dirty="0"/>
              <a:t>Numbering functions</a:t>
            </a:r>
            <a:br>
              <a:rPr lang="en-IN" b="1" dirty="0"/>
            </a:br>
            <a:br>
              <a:rPr lang="en-IN" dirty="0"/>
            </a:b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FDEF816-23C7-08FA-1B42-DA52246B9A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0686" y="529723"/>
            <a:ext cx="476955" cy="476955"/>
          </a:xfrm>
          <a:prstGeom prst="rect">
            <a:avLst/>
          </a:prstGeom>
        </p:spPr>
      </p:pic>
      <p:pic>
        <p:nvPicPr>
          <p:cNvPr id="7" name="Picture 6" descr="See the source image">
            <a:extLst>
              <a:ext uri="{FF2B5EF4-FFF2-40B4-BE49-F238E27FC236}">
                <a16:creationId xmlns:a16="http://schemas.microsoft.com/office/drawing/2014/main" id="{62A2441C-4DB3-7709-8750-16090A126A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r="4" b="14613"/>
          <a:stretch/>
        </p:blipFill>
        <p:spPr bwMode="auto">
          <a:xfrm>
            <a:off x="-112635" y="6142138"/>
            <a:ext cx="2247529" cy="815816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2F4996C-9A11-9CFC-2083-783129F8FD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25" y="2374958"/>
            <a:ext cx="10793747" cy="16256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C82CFC1-3DE7-8237-2815-E7C9E1A44C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028" y="4158191"/>
            <a:ext cx="10377226" cy="182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065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AB61A-A1EE-56AF-A7D2-747EED058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2279" y="1383164"/>
            <a:ext cx="8761413" cy="706964"/>
          </a:xfrm>
        </p:spPr>
        <p:txBody>
          <a:bodyPr/>
          <a:lstStyle/>
          <a:p>
            <a:r>
              <a:rPr lang="en-IN" b="1" dirty="0"/>
              <a:t>Numbering functions</a:t>
            </a:r>
            <a:br>
              <a:rPr lang="en-IN" b="1" dirty="0"/>
            </a:br>
            <a:br>
              <a:rPr lang="en-IN" dirty="0"/>
            </a:b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FDEF816-23C7-08FA-1B42-DA52246B9A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0686" y="529723"/>
            <a:ext cx="476955" cy="476955"/>
          </a:xfrm>
          <a:prstGeom prst="rect">
            <a:avLst/>
          </a:prstGeom>
        </p:spPr>
      </p:pic>
      <p:pic>
        <p:nvPicPr>
          <p:cNvPr id="7" name="Picture 6" descr="See the source image">
            <a:extLst>
              <a:ext uri="{FF2B5EF4-FFF2-40B4-BE49-F238E27FC236}">
                <a16:creationId xmlns:a16="http://schemas.microsoft.com/office/drawing/2014/main" id="{62A2441C-4DB3-7709-8750-16090A126A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r="4" b="14613"/>
          <a:stretch/>
        </p:blipFill>
        <p:spPr bwMode="auto">
          <a:xfrm>
            <a:off x="-112635" y="6142138"/>
            <a:ext cx="2247529" cy="815816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FBB41DB-AD4E-6799-2422-1FAEB20E95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341" y="2572579"/>
            <a:ext cx="1078230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23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9D2DD2-E531-D3FF-A6C7-167CBD5B03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75311" y="2530086"/>
            <a:ext cx="10641377" cy="3325430"/>
          </a:xfrm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9023763-34C8-A4E7-8F85-663000240D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352" y="483812"/>
            <a:ext cx="518672" cy="518672"/>
          </a:xfrm>
          <a:prstGeom prst="rect">
            <a:avLst/>
          </a:prstGeom>
        </p:spPr>
      </p:pic>
      <p:pic>
        <p:nvPicPr>
          <p:cNvPr id="7" name="Picture 6" descr="See the source image">
            <a:extLst>
              <a:ext uri="{FF2B5EF4-FFF2-40B4-BE49-F238E27FC236}">
                <a16:creationId xmlns:a16="http://schemas.microsoft.com/office/drawing/2014/main" id="{E5A5BBBA-5A84-D5AB-06B3-A71415EE69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r="4" b="14613"/>
          <a:stretch/>
        </p:blipFill>
        <p:spPr bwMode="auto">
          <a:xfrm>
            <a:off x="-171358" y="6065240"/>
            <a:ext cx="2598046" cy="943048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7816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See the source image">
            <a:extLst>
              <a:ext uri="{FF2B5EF4-FFF2-40B4-BE49-F238E27FC236}">
                <a16:creationId xmlns:a16="http://schemas.microsoft.com/office/drawing/2014/main" id="{C014308B-5E2A-8AFA-7BD5-47E9BACE4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9343" y="5289508"/>
            <a:ext cx="1718299" cy="1073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E8E3B4-382C-DB47-2A5B-0C31B53875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8848" y="1688620"/>
            <a:ext cx="6143538" cy="792424"/>
          </a:xfrm>
        </p:spPr>
        <p:txBody>
          <a:bodyPr>
            <a:noAutofit/>
          </a:bodyPr>
          <a:lstStyle/>
          <a:p>
            <a:r>
              <a:rPr lang="en-IN" sz="4000" b="1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Window Functions</a:t>
            </a:r>
            <a:br>
              <a:rPr lang="en-IN" sz="4000" b="1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</a:br>
            <a:br>
              <a:rPr lang="en-IN" sz="40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endParaRPr lang="en-IN" sz="4000" b="1" dirty="0">
              <a:solidFill>
                <a:schemeClr val="bg1"/>
              </a:solidFill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94422779-A916-992B-FB2B-D82B6D5814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243" y="471001"/>
            <a:ext cx="443399" cy="443399"/>
          </a:xfrm>
          <a:prstGeom prst="rect">
            <a:avLst/>
          </a:prstGeom>
        </p:spPr>
      </p:pic>
      <p:pic>
        <p:nvPicPr>
          <p:cNvPr id="5" name="Picture 4" descr="See the source image">
            <a:extLst>
              <a:ext uri="{FF2B5EF4-FFF2-40B4-BE49-F238E27FC236}">
                <a16:creationId xmlns:a16="http://schemas.microsoft.com/office/drawing/2014/main" id="{EE2F9EC4-1271-0CE6-9C32-F57705CE4D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r="4" b="14613"/>
          <a:stretch/>
        </p:blipFill>
        <p:spPr bwMode="auto">
          <a:xfrm>
            <a:off x="331982" y="5638799"/>
            <a:ext cx="2247529" cy="815816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E24CB2-2093-C989-75ED-669601A864BB}"/>
              </a:ext>
            </a:extLst>
          </p:cNvPr>
          <p:cNvSpPr txBox="1"/>
          <p:nvPr/>
        </p:nvSpPr>
        <p:spPr>
          <a:xfrm>
            <a:off x="1324678" y="1304116"/>
            <a:ext cx="959778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Window functions in Snowflake are a way to compute values over a group of rows.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They return a single value for each row, in contrast to aggregate functions which return a single value for a group of rows.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Window functions are the base of data warehousing workloads for many reasons.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First of all they are very similar to the GROUP BY clause as they run on a set of rows instead of a single one but, but unlike the GROUP BY clause we do not lose the individual rows.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To remedy this we could perform a self join with the result of GROUP BY operation but window functions implement the same functionality in a more efficient way that gives better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Window functions also provide complex functions that are based on the (requested) order of rows such as DENSE_RANK which would be hard to implement with traditional SQL.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Using window functions you can avoid writing procedural SQL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99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94422779-A916-992B-FB2B-D82B6D5814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0687" y="529724"/>
            <a:ext cx="476955" cy="476955"/>
          </a:xfrm>
          <a:prstGeom prst="rect">
            <a:avLst/>
          </a:prstGeom>
        </p:spPr>
      </p:pic>
      <p:pic>
        <p:nvPicPr>
          <p:cNvPr id="5" name="Picture 4" descr="See the source image">
            <a:extLst>
              <a:ext uri="{FF2B5EF4-FFF2-40B4-BE49-F238E27FC236}">
                <a16:creationId xmlns:a16="http://schemas.microsoft.com/office/drawing/2014/main" id="{EE2F9EC4-1271-0CE6-9C32-F57705CE4D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r="4" b="14613"/>
          <a:stretch/>
        </p:blipFill>
        <p:spPr bwMode="auto">
          <a:xfrm>
            <a:off x="331982" y="5638799"/>
            <a:ext cx="2247529" cy="815816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49CE2C-6898-303C-6B92-B4243FF3C92B}"/>
              </a:ext>
            </a:extLst>
          </p:cNvPr>
          <p:cNvSpPr txBox="1"/>
          <p:nvPr/>
        </p:nvSpPr>
        <p:spPr>
          <a:xfrm>
            <a:off x="4848838" y="604008"/>
            <a:ext cx="3196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</a:rPr>
              <a:t>OVERVIEW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B0C741-D384-FE3B-06D0-61474D38477E}"/>
              </a:ext>
            </a:extLst>
          </p:cNvPr>
          <p:cNvSpPr txBox="1"/>
          <p:nvPr/>
        </p:nvSpPr>
        <p:spPr>
          <a:xfrm>
            <a:off x="990052" y="2021739"/>
            <a:ext cx="1021189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 window is a group of related rows.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For example, a window might be defined based on timestamps, with all rows in the same month grouped in the same window.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Or a window might be defined based on location, with all rows from a particular city grouped in the same window.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 window can consist of zero, one, or multiple rows.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For simplicity, Snowflake documentation usually says that a window contains multiple rows.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251792-89D1-33BF-D6B1-04D2785369B6}"/>
              </a:ext>
            </a:extLst>
          </p:cNvPr>
          <p:cNvSpPr txBox="1"/>
          <p:nvPr/>
        </p:nvSpPr>
        <p:spPr>
          <a:xfrm>
            <a:off x="1455746" y="1404746"/>
            <a:ext cx="241157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What is a Window?</a:t>
            </a:r>
          </a:p>
          <a:p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7482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94422779-A916-992B-FB2B-D82B6D5814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0687" y="529724"/>
            <a:ext cx="476955" cy="476955"/>
          </a:xfrm>
          <a:prstGeom prst="rect">
            <a:avLst/>
          </a:prstGeom>
        </p:spPr>
      </p:pic>
      <p:pic>
        <p:nvPicPr>
          <p:cNvPr id="5" name="Picture 4" descr="See the source image">
            <a:extLst>
              <a:ext uri="{FF2B5EF4-FFF2-40B4-BE49-F238E27FC236}">
                <a16:creationId xmlns:a16="http://schemas.microsoft.com/office/drawing/2014/main" id="{EE2F9EC4-1271-0CE6-9C32-F57705CE4D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r="4" b="14613"/>
          <a:stretch/>
        </p:blipFill>
        <p:spPr bwMode="auto">
          <a:xfrm>
            <a:off x="331982" y="5638799"/>
            <a:ext cx="2247529" cy="815816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49CE2C-6898-303C-6B92-B4243FF3C92B}"/>
              </a:ext>
            </a:extLst>
          </p:cNvPr>
          <p:cNvSpPr txBox="1"/>
          <p:nvPr/>
        </p:nvSpPr>
        <p:spPr>
          <a:xfrm>
            <a:off x="3816992" y="664121"/>
            <a:ext cx="3783434" cy="432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B0C741-D384-FE3B-06D0-61474D38477E}"/>
              </a:ext>
            </a:extLst>
          </p:cNvPr>
          <p:cNvSpPr txBox="1"/>
          <p:nvPr/>
        </p:nvSpPr>
        <p:spPr>
          <a:xfrm>
            <a:off x="1455746" y="1334079"/>
            <a:ext cx="81160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Some window functions are order-sensitive. There are two main types of order-sensitive window functions: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1781BA4-B280-F39F-6A82-CCB38F445B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830" y="2130723"/>
            <a:ext cx="3571875" cy="9810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7727761-0157-EEEE-E468-5058E440606A}"/>
              </a:ext>
            </a:extLst>
          </p:cNvPr>
          <p:cNvSpPr txBox="1"/>
          <p:nvPr/>
        </p:nvSpPr>
        <p:spPr>
          <a:xfrm>
            <a:off x="1363240" y="3412423"/>
            <a:ext cx="98274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Rank-related functions list information based on the “rank” of a row. </a:t>
            </a: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For example, if you rank stores in descending order by profit per year, the store with the most profit will be ranked 1; the second-most profitable store will be ranked 2, etc.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585698-27D5-A672-7C1C-8B4F208A119B}"/>
              </a:ext>
            </a:extLst>
          </p:cNvPr>
          <p:cNvSpPr txBox="1"/>
          <p:nvPr/>
        </p:nvSpPr>
        <p:spPr>
          <a:xfrm>
            <a:off x="1363240" y="4561062"/>
            <a:ext cx="966828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Window frame functions allow you to perform rolling operations, such as calculating a running total or a moving average, on a subset of the rows in the window.</a:t>
            </a:r>
          </a:p>
          <a:p>
            <a:br>
              <a:rPr lang="en-US" dirty="0"/>
            </a:b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375656-9653-B7E9-D0DD-FA1D3429A99B}"/>
              </a:ext>
            </a:extLst>
          </p:cNvPr>
          <p:cNvSpPr txBox="1"/>
          <p:nvPr/>
        </p:nvSpPr>
        <p:spPr>
          <a:xfrm>
            <a:off x="4043495" y="589160"/>
            <a:ext cx="3196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</a:rPr>
              <a:t>OVERVIEW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282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B1179-90C3-E548-C472-B538FF349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740" y="1351173"/>
            <a:ext cx="8761413" cy="706964"/>
          </a:xfrm>
        </p:spPr>
        <p:txBody>
          <a:bodyPr/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What is a Window Function?</a:t>
            </a:r>
            <a:br>
              <a:rPr lang="en-US" dirty="0">
                <a:solidFill>
                  <a:schemeClr val="bg1"/>
                </a:solidFill>
              </a:rPr>
            </a:b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264A54-0293-1DE8-4CC7-BC308A19DC75}"/>
              </a:ext>
            </a:extLst>
          </p:cNvPr>
          <p:cNvSpPr txBox="1"/>
          <p:nvPr/>
        </p:nvSpPr>
        <p:spPr>
          <a:xfrm>
            <a:off x="1134611" y="2348514"/>
            <a:ext cx="90664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window function is any function that operates over a window of rows.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window function is generally passed two parameters: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3F9B3122-57D8-8FA5-E612-107F0BA9E7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243" y="471001"/>
            <a:ext cx="443399" cy="443399"/>
          </a:xfrm>
          <a:prstGeom prst="rect">
            <a:avLst/>
          </a:prstGeom>
        </p:spPr>
      </p:pic>
      <p:pic>
        <p:nvPicPr>
          <p:cNvPr id="7" name="Picture 6" descr="See the source image">
            <a:extLst>
              <a:ext uri="{FF2B5EF4-FFF2-40B4-BE49-F238E27FC236}">
                <a16:creationId xmlns:a16="http://schemas.microsoft.com/office/drawing/2014/main" id="{0C3FEF35-2BED-19B5-8A57-9D2222A9C4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r="4" b="14613"/>
          <a:stretch/>
        </p:blipFill>
        <p:spPr bwMode="auto">
          <a:xfrm>
            <a:off x="331982" y="5638799"/>
            <a:ext cx="2247529" cy="815816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4D017B-89EE-DCD6-BA56-F48E16090F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512" y="3271844"/>
            <a:ext cx="10489430" cy="14984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E98418-FB84-08A6-19AE-A5877410C3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512" y="4878405"/>
            <a:ext cx="10267731" cy="65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670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B1179-90C3-E548-C472-B538FF349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740" y="1351173"/>
            <a:ext cx="8761413" cy="706964"/>
          </a:xfrm>
        </p:spPr>
        <p:txBody>
          <a:bodyPr/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What is a Window Function?</a:t>
            </a:r>
            <a:br>
              <a:rPr lang="en-US" dirty="0">
                <a:solidFill>
                  <a:schemeClr val="bg1"/>
                </a:solidFill>
              </a:rPr>
            </a:b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3F9B3122-57D8-8FA5-E612-107F0BA9E7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243" y="471001"/>
            <a:ext cx="443399" cy="443399"/>
          </a:xfrm>
          <a:prstGeom prst="rect">
            <a:avLst/>
          </a:prstGeom>
        </p:spPr>
      </p:pic>
      <p:pic>
        <p:nvPicPr>
          <p:cNvPr id="7" name="Picture 6" descr="See the source image">
            <a:extLst>
              <a:ext uri="{FF2B5EF4-FFF2-40B4-BE49-F238E27FC236}">
                <a16:creationId xmlns:a16="http://schemas.microsoft.com/office/drawing/2014/main" id="{0C3FEF35-2BED-19B5-8A57-9D2222A9C4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r="4" b="14613"/>
          <a:stretch/>
        </p:blipFill>
        <p:spPr bwMode="auto">
          <a:xfrm>
            <a:off x="331982" y="5638799"/>
            <a:ext cx="2247529" cy="815816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D0C076-7F48-AC6E-13CB-634A5C8EAB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778" y="2656252"/>
            <a:ext cx="1132522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830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94422779-A916-992B-FB2B-D82B6D5814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0687" y="529724"/>
            <a:ext cx="476955" cy="476955"/>
          </a:xfrm>
          <a:prstGeom prst="rect">
            <a:avLst/>
          </a:prstGeom>
        </p:spPr>
      </p:pic>
      <p:pic>
        <p:nvPicPr>
          <p:cNvPr id="5" name="Picture 4" descr="See the source image">
            <a:extLst>
              <a:ext uri="{FF2B5EF4-FFF2-40B4-BE49-F238E27FC236}">
                <a16:creationId xmlns:a16="http://schemas.microsoft.com/office/drawing/2014/main" id="{EE2F9EC4-1271-0CE6-9C32-F57705CE4D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r="4" b="14613"/>
          <a:stretch/>
        </p:blipFill>
        <p:spPr bwMode="auto">
          <a:xfrm>
            <a:off x="331982" y="5638799"/>
            <a:ext cx="2247529" cy="815816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49CE2C-6898-303C-6B92-B4243FF3C92B}"/>
              </a:ext>
            </a:extLst>
          </p:cNvPr>
          <p:cNvSpPr txBox="1"/>
          <p:nvPr/>
        </p:nvSpPr>
        <p:spPr>
          <a:xfrm>
            <a:off x="3122103" y="640855"/>
            <a:ext cx="594779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Why use window functions?</a:t>
            </a:r>
          </a:p>
          <a:p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D0F74D-F739-E7F8-AD9D-BD35F903AE65}"/>
              </a:ext>
            </a:extLst>
          </p:cNvPr>
          <p:cNvSpPr txBox="1"/>
          <p:nvPr/>
        </p:nvSpPr>
        <p:spPr>
          <a:xfrm>
            <a:off x="1377890" y="1928711"/>
            <a:ext cx="962846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Window functions are very powerful, and once you've gotten your head around how to use them, you'll be surprised at what they allow you to do. 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Some common use cases are: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Running/Cumulative Total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Moving Average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Rank rows by custom criteria and groupings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Finding the year-over-year % Change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734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94422779-A916-992B-FB2B-D82B6D5814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0687" y="529724"/>
            <a:ext cx="476955" cy="476955"/>
          </a:xfrm>
          <a:prstGeom prst="rect">
            <a:avLst/>
          </a:prstGeom>
        </p:spPr>
      </p:pic>
      <p:pic>
        <p:nvPicPr>
          <p:cNvPr id="5" name="Picture 4" descr="See the source image">
            <a:extLst>
              <a:ext uri="{FF2B5EF4-FFF2-40B4-BE49-F238E27FC236}">
                <a16:creationId xmlns:a16="http://schemas.microsoft.com/office/drawing/2014/main" id="{EE2F9EC4-1271-0CE6-9C32-F57705CE4D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r="4" b="14613"/>
          <a:stretch/>
        </p:blipFill>
        <p:spPr bwMode="auto">
          <a:xfrm>
            <a:off x="331982" y="5638799"/>
            <a:ext cx="2247529" cy="815816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49CE2C-6898-303C-6B92-B4243FF3C92B}"/>
              </a:ext>
            </a:extLst>
          </p:cNvPr>
          <p:cNvSpPr txBox="1"/>
          <p:nvPr/>
        </p:nvSpPr>
        <p:spPr>
          <a:xfrm>
            <a:off x="4848838" y="604008"/>
            <a:ext cx="1963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</a:rPr>
              <a:t>SYNTAX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BF2CB63-2AA0-975B-9AFD-6673DA94FB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2874" y="1428279"/>
            <a:ext cx="6276844" cy="132232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DC61C61-8092-F574-161B-7CDC963CC31B}"/>
              </a:ext>
            </a:extLst>
          </p:cNvPr>
          <p:cNvSpPr txBox="1"/>
          <p:nvPr/>
        </p:nvSpPr>
        <p:spPr>
          <a:xfrm>
            <a:off x="1130942" y="3776540"/>
            <a:ext cx="973752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Each time a window function is called, it is passed a row (the current row in the window) and the window of rows that contain the current row.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 window function returns one output row for each input row.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 output depends on the individual row passed to the function and the values of the other rows in the window passed to the function.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145BCA-20D4-3A50-2C07-226BD342320B}"/>
              </a:ext>
            </a:extLst>
          </p:cNvPr>
          <p:cNvSpPr txBox="1"/>
          <p:nvPr/>
        </p:nvSpPr>
        <p:spPr>
          <a:xfrm>
            <a:off x="1036043" y="3009589"/>
            <a:ext cx="99273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Mulish"/>
              </a:rPr>
              <a:t>where the </a:t>
            </a:r>
            <a:r>
              <a:rPr lang="en-US" b="0" i="0" dirty="0">
                <a:solidFill>
                  <a:schemeClr val="bg1"/>
                </a:solidFill>
                <a:effectLst/>
                <a:latin typeface="Azeret Mono"/>
              </a:rPr>
              <a:t>PARTITION BY</a:t>
            </a:r>
            <a:r>
              <a:rPr lang="en-US" b="0" i="0" dirty="0">
                <a:solidFill>
                  <a:schemeClr val="bg1"/>
                </a:solidFill>
                <a:effectLst/>
                <a:latin typeface="Mulish"/>
              </a:rPr>
              <a:t> denotes how to </a:t>
            </a:r>
            <a:r>
              <a:rPr lang="en-US" b="0" i="0" dirty="0">
                <a:solidFill>
                  <a:schemeClr val="bg1"/>
                </a:solidFill>
                <a:effectLst/>
                <a:latin typeface="Azeret Mono"/>
              </a:rPr>
              <a:t>GROUP</a:t>
            </a:r>
            <a:r>
              <a:rPr lang="en-US" b="0" i="0" dirty="0">
                <a:solidFill>
                  <a:schemeClr val="bg1"/>
                </a:solidFill>
                <a:effectLst/>
                <a:latin typeface="Mulish"/>
              </a:rPr>
              <a:t> rows into partitions, </a:t>
            </a:r>
            <a:r>
              <a:rPr lang="en-US" b="0" i="0" dirty="0">
                <a:solidFill>
                  <a:schemeClr val="bg1"/>
                </a:solidFill>
                <a:effectLst/>
                <a:latin typeface="Azeret Mono"/>
              </a:rPr>
              <a:t>ORDER BY</a:t>
            </a:r>
            <a:r>
              <a:rPr lang="en-US" b="0" i="0" dirty="0">
                <a:solidFill>
                  <a:schemeClr val="bg1"/>
                </a:solidFill>
                <a:effectLst/>
                <a:latin typeface="Mulish"/>
              </a:rPr>
              <a:t> how to order the rows in those partitions, and </a:t>
            </a:r>
            <a:r>
              <a:rPr lang="en-US" b="0" i="0" dirty="0">
                <a:solidFill>
                  <a:schemeClr val="bg1"/>
                </a:solidFill>
                <a:effectLst/>
                <a:latin typeface="Azeret Mono"/>
              </a:rPr>
              <a:t>FRAME</a:t>
            </a:r>
            <a:r>
              <a:rPr lang="en-US" b="0" i="0" dirty="0">
                <a:solidFill>
                  <a:schemeClr val="bg1"/>
                </a:solidFill>
                <a:effectLst/>
                <a:latin typeface="Mulish"/>
              </a:rPr>
              <a:t> which determines which rows to consider in those ordered partitions.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597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5DE5D-7694-A5F8-2B7D-3410BACF0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4775" y="923334"/>
            <a:ext cx="2267754" cy="569906"/>
          </a:xfrm>
        </p:spPr>
        <p:txBody>
          <a:bodyPr/>
          <a:lstStyle/>
          <a:p>
            <a:r>
              <a:rPr lang="en-IN" dirty="0"/>
              <a:t>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9F79F-52C2-BD34-8B25-F3099A3E4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188672" cy="2127891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242A2C"/>
                </a:solidFill>
                <a:effectLst/>
                <a:latin typeface="inherit"/>
              </a:rPr>
              <a:t>In general, window functions can be grouped into 3 types:</a:t>
            </a:r>
            <a:endParaRPr lang="en-US" b="0" i="0" dirty="0">
              <a:solidFill>
                <a:srgbClr val="242A2C"/>
              </a:solidFill>
              <a:effectLst/>
              <a:latin typeface="Mulish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A2C"/>
                </a:solidFill>
                <a:effectLst/>
                <a:latin typeface="inherit"/>
              </a:rPr>
              <a:t>Navigation functions: Return the value given a specific location criteria (e.g. </a:t>
            </a:r>
            <a:r>
              <a:rPr lang="en-US" b="0" i="0" dirty="0" err="1">
                <a:solidFill>
                  <a:srgbClr val="242A2C"/>
                </a:solidFill>
                <a:effectLst/>
                <a:latin typeface="inherit"/>
              </a:rPr>
              <a:t>first_value</a:t>
            </a:r>
            <a:r>
              <a:rPr lang="en-US" b="0" i="0" dirty="0">
                <a:solidFill>
                  <a:srgbClr val="242A2C"/>
                </a:solidFill>
                <a:effectLst/>
                <a:latin typeface="inherit"/>
              </a:rPr>
              <a:t>)</a:t>
            </a:r>
            <a:endParaRPr lang="en-US" b="0" i="0" dirty="0">
              <a:solidFill>
                <a:srgbClr val="242A2C"/>
              </a:solidFill>
              <a:effectLst/>
              <a:latin typeface="Mulish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A2C"/>
                </a:solidFill>
                <a:effectLst/>
                <a:latin typeface="inherit"/>
              </a:rPr>
              <a:t>Numbering functions: Assign a number (e.g. rank) to each row based on their position in the specified window</a:t>
            </a:r>
            <a:endParaRPr lang="en-US" b="0" i="0" dirty="0">
              <a:solidFill>
                <a:srgbClr val="242A2C"/>
              </a:solidFill>
              <a:effectLst/>
              <a:latin typeface="Mulish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A2C"/>
                </a:solidFill>
                <a:effectLst/>
                <a:latin typeface="inherit"/>
              </a:rPr>
              <a:t>Analytic functions: Perform a calculation on a set of values (e.g. sum)</a:t>
            </a:r>
            <a:endParaRPr lang="en-US" b="0" i="0" dirty="0">
              <a:solidFill>
                <a:srgbClr val="242A2C"/>
              </a:solidFill>
              <a:effectLst/>
              <a:latin typeface="Mulish"/>
            </a:endParaRPr>
          </a:p>
          <a:p>
            <a:endParaRPr lang="en-IN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5D3851B1-6359-69DF-17AD-5D8EFE6302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0687" y="529724"/>
            <a:ext cx="476955" cy="476955"/>
          </a:xfrm>
          <a:prstGeom prst="rect">
            <a:avLst/>
          </a:prstGeom>
        </p:spPr>
      </p:pic>
      <p:pic>
        <p:nvPicPr>
          <p:cNvPr id="5" name="Picture 4" descr="See the source image">
            <a:extLst>
              <a:ext uri="{FF2B5EF4-FFF2-40B4-BE49-F238E27FC236}">
                <a16:creationId xmlns:a16="http://schemas.microsoft.com/office/drawing/2014/main" id="{5EAAF9ED-B2B6-09E2-34FE-06F44EAD7E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6" r="4" b="14613"/>
          <a:stretch/>
        </p:blipFill>
        <p:spPr bwMode="auto">
          <a:xfrm>
            <a:off x="-104245" y="6226028"/>
            <a:ext cx="2247529" cy="815816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67484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268</TotalTime>
  <Words>701</Words>
  <Application>Microsoft Office PowerPoint</Application>
  <PresentationFormat>Widescreen</PresentationFormat>
  <Paragraphs>65</Paragraphs>
  <Slides>14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Azeret Mono</vt:lpstr>
      <vt:lpstr>Century Gothic</vt:lpstr>
      <vt:lpstr>Helvetica</vt:lpstr>
      <vt:lpstr>inherit</vt:lpstr>
      <vt:lpstr>Mulish</vt:lpstr>
      <vt:lpstr>RiformaLLWeb-Regular</vt:lpstr>
      <vt:lpstr>Wingdings 3</vt:lpstr>
      <vt:lpstr>Work Sans</vt:lpstr>
      <vt:lpstr>Ion Boardroom</vt:lpstr>
      <vt:lpstr>JAI SHREE GANESH</vt:lpstr>
      <vt:lpstr>Window Functions  </vt:lpstr>
      <vt:lpstr>PowerPoint Presentation</vt:lpstr>
      <vt:lpstr>PowerPoint Presentation</vt:lpstr>
      <vt:lpstr>What is a Window Function? </vt:lpstr>
      <vt:lpstr>What is a Window Function? </vt:lpstr>
      <vt:lpstr>PowerPoint Presentation</vt:lpstr>
      <vt:lpstr>PowerPoint Presentation</vt:lpstr>
      <vt:lpstr>TYPES</vt:lpstr>
      <vt:lpstr>Aggregate and sequencing functions on Snowflake  </vt:lpstr>
      <vt:lpstr>Navigation functions  </vt:lpstr>
      <vt:lpstr>Numbering functions  </vt:lpstr>
      <vt:lpstr>Numbering functions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 Functions  </dc:title>
  <dc:creator>Anand Jha</dc:creator>
  <cp:lastModifiedBy>Anand Jha</cp:lastModifiedBy>
  <cp:revision>1</cp:revision>
  <dcterms:created xsi:type="dcterms:W3CDTF">2022-11-07T11:45:22Z</dcterms:created>
  <dcterms:modified xsi:type="dcterms:W3CDTF">2022-11-07T16:13:40Z</dcterms:modified>
</cp:coreProperties>
</file>