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0"/>
  </p:notesMasterIdLst>
  <p:sldIdLst>
    <p:sldId id="257" r:id="rId2"/>
    <p:sldId id="275" r:id="rId3"/>
    <p:sldId id="286" r:id="rId4"/>
    <p:sldId id="296" r:id="rId5"/>
    <p:sldId id="297" r:id="rId6"/>
    <p:sldId id="293" r:id="rId7"/>
    <p:sldId id="298" r:id="rId8"/>
    <p:sldId id="295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6" autoAdjust="0"/>
    <p:restoredTop sz="89223" autoAdjust="0"/>
  </p:normalViewPr>
  <p:slideViewPr>
    <p:cSldViewPr>
      <p:cViewPr varScale="1">
        <p:scale>
          <a:sx n="78" d="100"/>
          <a:sy n="78" d="100"/>
        </p:scale>
        <p:origin x="-15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B30014-F471-4B7F-AF5C-7BE1C69231A7}" type="datetimeFigureOut">
              <a:rPr lang="en-US"/>
              <a:pPr>
                <a:defRPr/>
              </a:pPr>
              <a:t>1/2/2020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5CAADD-566B-4699-90ED-ECCDCB4E22D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2170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40225-2A1C-4088-B404-EBE6FB1A28D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DFF7-D61D-4D6C-AF74-92F30265B338}" type="datetimeFigureOut">
              <a:rPr lang="en-US" smtClean="0"/>
              <a:pPr>
                <a:defRPr/>
              </a:pPr>
              <a:t>1/2/2020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13710-32C0-48C8-A7F1-7D3A176A1C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AAD52-83D6-491A-89D4-ABF9482E3CC5}" type="datetimeFigureOut">
              <a:rPr lang="en-US" smtClean="0"/>
              <a:pPr>
                <a:defRPr/>
              </a:pPr>
              <a:t>1/2/2020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E36C-33D6-49B6-8A7E-233157CD7A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192BA-FCAA-4E44-8A4F-59FBDC58AE3C}" type="datetimeFigureOut">
              <a:rPr lang="en-US" smtClean="0"/>
              <a:pPr>
                <a:defRPr/>
              </a:pPr>
              <a:t>1/2/2020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08309-C21E-47A9-B375-CA409B543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0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2286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BF90-A4F2-4AFB-A219-8E3BF5C7B72A}" type="datetimeFigureOut">
              <a:rPr lang="en-US" smtClean="0"/>
              <a:pPr>
                <a:defRPr/>
              </a:pPr>
              <a:t>1/2/2020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F426-8CAE-455D-B8F9-EE141D9583CE}" type="datetimeFigureOut">
              <a:rPr lang="en-US" smtClean="0"/>
              <a:pPr>
                <a:defRPr/>
              </a:pPr>
              <a:t>1/2/2020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3BD5-CA0D-4CC8-AE33-B4F33E77B2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2C82-F00B-478F-B394-EDA654CDD0FE}" type="datetimeFigureOut">
              <a:rPr lang="en-US" smtClean="0"/>
              <a:pPr>
                <a:defRPr/>
              </a:pPr>
              <a:t>1/2/2020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31FB-8E8C-4AE6-B365-2E2E6D3C5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D08DB-7ADE-4B82-B94E-1A96E6DDD415}" type="datetimeFigureOut">
              <a:rPr lang="en-US" smtClean="0"/>
              <a:pPr>
                <a:defRPr/>
              </a:pPr>
              <a:t>1/2/2020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C62D-1416-4E62-B418-338E4C655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B966-63B2-4DDD-95D4-176AB24B23AD}" type="datetimeFigureOut">
              <a:rPr lang="en-US" smtClean="0"/>
              <a:pPr>
                <a:defRPr/>
              </a:pPr>
              <a:t>1/2/2020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81EB-0A1F-4BD0-A9E8-F7F86B368B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0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3100" y="762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062F-82C9-42E1-A576-05E75F5945D7}" type="datetimeFigureOut">
              <a:rPr lang="en-US" smtClean="0"/>
              <a:pPr>
                <a:defRPr/>
              </a:pPr>
              <a:t>1/2/2020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B53C4-767E-4624-906B-74B4BDB6FA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387E9-4C71-413A-BD17-CB22219CCFAF}" type="datetimeFigureOut">
              <a:rPr lang="en-US" smtClean="0"/>
              <a:pPr>
                <a:defRPr/>
              </a:pPr>
              <a:t>1/2/2020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DE03A-D895-4831-A8AE-1CBFE43A1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D34EB-8594-47B8-B5F6-3ECB8BF9D1DF}" type="datetimeFigureOut">
              <a:rPr lang="en-US" smtClean="0"/>
              <a:pPr>
                <a:defRPr/>
              </a:pPr>
              <a:t>1/2/2020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9244D-0F08-446D-ACBB-0D361E70E3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1/2/2020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623175" cy="1752600"/>
          </a:xfrm>
        </p:spPr>
        <p:txBody>
          <a:bodyPr/>
          <a:lstStyle/>
          <a:p>
            <a:pPr algn="ctr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Cloud Computing Security</a:t>
            </a:r>
            <a:b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Using DNA Cryptography</a:t>
            </a:r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7848600" cy="167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Batch No: A-05				        Project Guide:</a:t>
            </a:r>
          </a:p>
          <a:p>
            <a:pPr eaLnBrk="1" hangingPunct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D.Lakshmi	                        (164G1A0544)                                  Mrs.M.Soumya, 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M.Tech.</a:t>
            </a:r>
            <a:endParaRPr lang="en-US" sz="13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M. Archana	      (164G1A0507)                                      Assistant Professor`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M.Mani Chaitanya           (164G1A0552)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V.Divya                            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164G1A0524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1447800" y="5967412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Srinivasa </a:t>
            </a:r>
            <a:r>
              <a:rPr lang="en-US" sz="2400" b="1" dirty="0"/>
              <a:t>Ramanujan Institute of Technology</a:t>
            </a:r>
          </a:p>
          <a:p>
            <a:pPr algn="ctr"/>
            <a:r>
              <a:rPr lang="en-US" b="1" dirty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929312"/>
            <a:ext cx="95885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064125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Cloud computing denotes an IT infrastructure where data and software are stored and processed remotely in a data center of a cloud provider, which are accessible via an Internet service.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DNA  cryptography  is  a  relatively  new paradigm that has attracted great interest in the field of information security.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security scheme we propose allows a distant user to ensure a completely secure migration of all their data anywhere through DNA cryptography.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System: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30725"/>
          </a:xfrm>
        </p:spPr>
        <p:txBody>
          <a:bodyPr/>
          <a:lstStyle/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existing approaches  did not verify the integrity of data, so an attacker could intercept the encrypted data transmitted in the network, and can modify them.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disadvantage of the existing algorithm was  that  the use of a high execution time to perform the encryption task. 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Furthermore, the existed approaches  were vulnerable to the man-in- the-middle attack.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such, data destruction, distortion or data corruption attacks were applied to the encrypted data.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30725"/>
          </a:xfrm>
        </p:spPr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Cryptography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is the science of study of secret writing. It helps in encrypting a plain text message to make it unreadable.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Strands of DNA are long polymers of millions of linked nucleotides.The nucleotides that make up these polymers are named after the nitrogen base that it consists of: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Adenine (A), Cytosine (C), Guanine (G) and Thymine (T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Mathematically, this means we can utilize this 4 letter alphabet Σ = {A, G, C, T} to encode information, which is more than enough considering that an electronic computer needs only two digits, 1 and 0, for the same purpose.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Proposed System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30725"/>
          </a:xfrm>
        </p:spPr>
        <p:txBody>
          <a:bodyPr/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Security increases.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Unbreakable algorithms.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Minimal storage is required as compared to existing system.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Minimal power requirements.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Software Requirements: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Operating System           :  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7,8,10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Front End                        :   HTML,CSS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Scripts                             :   JavaScript.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Backend Language	      :   Java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                         :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			      :   Eclipse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3357586"/>
          </a:xfrm>
        </p:spPr>
        <p:txBody>
          <a:bodyPr anchor="ctr"/>
          <a:lstStyle/>
          <a:p>
            <a:pPr lvl="0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RAM                      -         4GB 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 Disk              -         500 GB</a:t>
            </a:r>
          </a:p>
          <a:p>
            <a:pPr lvl="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Processor                -         intel i3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74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Thank you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8"/>
          </a:xfrm>
        </p:spPr>
        <p:txBody>
          <a:bodyPr/>
          <a:lstStyle/>
          <a:p>
            <a:pPr algn="ctr" eaLnBrk="1" hangingPunct="1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115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Jokerman" pitchFamily="82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1146</TotalTime>
  <Words>171</Words>
  <Application>Microsoft Office PowerPoint</Application>
  <PresentationFormat>On-screen Show (4:3)</PresentationFormat>
  <Paragraphs>51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Theme1</vt:lpstr>
      <vt:lpstr>Cloud Computing Security Using DNA Cryptography</vt:lpstr>
      <vt:lpstr>Abstract </vt:lpstr>
      <vt:lpstr>Existing System:</vt:lpstr>
      <vt:lpstr>Proposed System</vt:lpstr>
      <vt:lpstr>Advantages Of Proposed System</vt:lpstr>
      <vt:lpstr>Requirements</vt:lpstr>
      <vt:lpstr>Hardware Requirements</vt:lpstr>
      <vt:lpstr>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lenovo</cp:lastModifiedBy>
  <cp:revision>256</cp:revision>
  <dcterms:created xsi:type="dcterms:W3CDTF">2006-08-16T00:00:00Z</dcterms:created>
  <dcterms:modified xsi:type="dcterms:W3CDTF">2020-01-02T09:22:01Z</dcterms:modified>
</cp:coreProperties>
</file>