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metadata" ContentType="application/binary"/>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4"/>
  </p:notesMasterIdLst>
  <p:sldIdLst>
    <p:sldId id="256" r:id="rId2"/>
    <p:sldId id="268" r:id="rId3"/>
    <p:sldId id="257" r:id="rId4"/>
    <p:sldId id="258" r:id="rId5"/>
    <p:sldId id="259" r:id="rId6"/>
    <p:sldId id="260" r:id="rId7"/>
    <p:sldId id="261" r:id="rId8"/>
    <p:sldId id="263" r:id="rId9"/>
    <p:sldId id="264" r:id="rId10"/>
    <p:sldId id="265" r:id="rId11"/>
    <p:sldId id="266" r:id="rId12"/>
    <p:sldId id="267" r:id="rId13"/>
  </p:sldIdLst>
  <p:sldSz cx="9144000" cy="6858000" type="screen4x3"/>
  <p:notesSz cx="6858000" cy="9144000"/>
  <p:embeddedFontLst>
    <p:embeddedFont>
      <p:font typeface="Garamond" pitchFamily="18" charset="0"/>
      <p:regular r:id="rId15"/>
      <p:bold r:id="rId16"/>
      <p:italic r:id="rId17"/>
    </p:embeddedFont>
    <p:embeddedFont>
      <p:font typeface="Ribeye" charset="0"/>
      <p:regular r:id="rId18"/>
    </p:embeddedFont>
    <p:embeddedFont>
      <p:font typeface="Calibri" pitchFamily="34" charset="0"/>
      <p:regular r:id="rId19"/>
      <p:bold r:id="rId20"/>
      <p:italic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4" roundtripDataSignature="AMtx7mhOHVwx29zZHqsF8ScE5/+Nn+BpH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vertBarState="maximized" horzBarState="maximized">
    <p:restoredLeft sz="12278" autoAdjust="0"/>
    <p:restoredTop sz="86437" autoAdjust="0"/>
  </p:normalViewPr>
  <p:slideViewPr>
    <p:cSldViewPr snapToGrid="0">
      <p:cViewPr varScale="1">
        <p:scale>
          <a:sx n="116" d="100"/>
          <a:sy n="116" d="100"/>
        </p:scale>
        <p:origin x="-1494" y="-11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customschemas.google.com/relationships/presentationmetadata" Target="metadata"/><Relationship Id="rId5" Type="http://schemas.openxmlformats.org/officeDocument/2006/relationships/slide" Target="slides/slide4.xml"/><Relationship Id="rId15" Type="http://schemas.openxmlformats.org/officeDocument/2006/relationships/font" Target="fonts/font1.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lvl1pPr marL="457200" marR="0" lvl="0"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pPr marL="0" marR="0" lvl="0" indent="0" algn="r" rtl="0">
                <a:spcBef>
                  <a:spcPts val="0"/>
                </a:spcBef>
                <a:spcAft>
                  <a:spcPts val="0"/>
                </a:spcAft>
                <a:buNone/>
              </a:p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12" name="Google Shape;112;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113" name="Google Shape;113;p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7cc09033cd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7cc09033cd_0_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76" name="Google Shape;176;g7cc09033cd_0_0: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pPr marL="0" lvl="0" indent="0" algn="r" rtl="0">
                <a:spcBef>
                  <a:spcPts val="0"/>
                </a:spcBef>
                <a:spcAft>
                  <a:spcPts val="0"/>
                </a:spcAft>
                <a:buClr>
                  <a:srgbClr val="000000"/>
                </a:buClr>
                <a:buFont typeface="Arial"/>
                <a:buNone/>
              </a:pPr>
              <a:t>11</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1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82" name="Google Shape;182;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21" name="Google Shape;121;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27" name="Google Shape;127;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33" name="Google Shape;133;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39" name="Google Shape;139;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45" name="Google Shape;145;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57" name="Google Shape;157;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63" name="Google Shape;163;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69" name="Google Shape;169;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17"/>
        <p:cNvGrpSpPr/>
        <p:nvPr/>
      </p:nvGrpSpPr>
      <p:grpSpPr>
        <a:xfrm>
          <a:off x="0" y="0"/>
          <a:ext cx="0" cy="0"/>
          <a:chOff x="0" y="0"/>
          <a:chExt cx="0" cy="0"/>
        </a:xfrm>
      </p:grpSpPr>
      <p:sp>
        <p:nvSpPr>
          <p:cNvPr id="18" name="Google Shape;18;p13"/>
          <p:cNvSpPr/>
          <p:nvPr/>
        </p:nvSpPr>
        <p:spPr>
          <a:xfrm>
            <a:off x="609600" y="1219200"/>
            <a:ext cx="7924800" cy="914400"/>
          </a:xfrm>
          <a:custGeom>
            <a:avLst/>
            <a:gdLst/>
            <a:ahLst/>
            <a:cxnLst/>
            <a:rect l="l" t="t" r="r" b="b"/>
            <a:pathLst>
              <a:path w="1000" h="1000" extrusionOk="0">
                <a:moveTo>
                  <a:pt x="0" y="1000"/>
                </a:moveTo>
                <a:lnTo>
                  <a:pt x="0" y="0"/>
                </a:lnTo>
                <a:lnTo>
                  <a:pt x="1000" y="0"/>
                </a:lnTo>
              </a:path>
            </a:pathLst>
          </a:custGeom>
          <a:noFill/>
          <a:ln w="25400" cap="flat" cmpd="sng">
            <a:solidFill>
              <a:schemeClr val="accent1"/>
            </a:solidFill>
            <a:prstDash val="solid"/>
            <a:miter lim="800000"/>
            <a:headEnd type="none" w="med" len="med"/>
            <a:tailEnd type="none" w="med" len="med"/>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cxnSp>
        <p:nvCxnSpPr>
          <p:cNvPr id="19" name="Google Shape;19;p13"/>
          <p:cNvCxnSpPr/>
          <p:nvPr/>
        </p:nvCxnSpPr>
        <p:spPr>
          <a:xfrm>
            <a:off x="1981200" y="3962400"/>
            <a:ext cx="6511925" cy="0"/>
          </a:xfrm>
          <a:prstGeom prst="straightConnector1">
            <a:avLst/>
          </a:prstGeom>
          <a:noFill/>
          <a:ln w="19050" cap="flat" cmpd="sng">
            <a:solidFill>
              <a:schemeClr val="accent1"/>
            </a:solidFill>
            <a:prstDash val="solid"/>
            <a:round/>
            <a:headEnd type="none" w="med" len="med"/>
            <a:tailEnd type="none" w="med" len="med"/>
          </a:ln>
        </p:spPr>
      </p:cxnSp>
      <p:sp>
        <p:nvSpPr>
          <p:cNvPr id="20" name="Google Shape;20;p13"/>
          <p:cNvSpPr txBox="1">
            <a:spLocks noGrp="1"/>
          </p:cNvSpPr>
          <p:nvPr>
            <p:ph type="ctrTitle"/>
          </p:nvPr>
        </p:nvSpPr>
        <p:spPr>
          <a:xfrm>
            <a:off x="914400" y="1524000"/>
            <a:ext cx="7623175" cy="175260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sz="5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13"/>
          <p:cNvSpPr txBox="1">
            <a:spLocks noGrp="1"/>
          </p:cNvSpPr>
          <p:nvPr>
            <p:ph type="subTitle" idx="1"/>
          </p:nvPr>
        </p:nvSpPr>
        <p:spPr>
          <a:xfrm>
            <a:off x="1981200" y="3962400"/>
            <a:ext cx="6553200" cy="1752600"/>
          </a:xfrm>
          <a:prstGeom prst="rect">
            <a:avLst/>
          </a:prstGeom>
          <a:noFill/>
          <a:ln>
            <a:noFill/>
          </a:ln>
        </p:spPr>
        <p:txBody>
          <a:bodyPr spcFirstLastPara="1" wrap="square" lIns="91425" tIns="45700" rIns="91425" bIns="45700" anchor="t" anchorCtr="0">
            <a:noAutofit/>
          </a:bodyPr>
          <a:lstStyle>
            <a:lvl1pPr lvl="0" algn="l">
              <a:spcBef>
                <a:spcPts val="560"/>
              </a:spcBef>
              <a:spcAft>
                <a:spcPts val="0"/>
              </a:spcAft>
              <a:buSzPts val="1820"/>
              <a:buFont typeface="Noto Sans Symbols"/>
              <a:buNone/>
              <a:defRPr sz="2800"/>
            </a:lvl1pPr>
            <a:lvl2pPr lvl="1" algn="l">
              <a:spcBef>
                <a:spcPts val="360"/>
              </a:spcBef>
              <a:spcAft>
                <a:spcPts val="0"/>
              </a:spcAft>
              <a:buSzPts val="1080"/>
              <a:buChar char="❑"/>
              <a:defRPr/>
            </a:lvl2pPr>
            <a:lvl3pPr lvl="2" algn="l">
              <a:spcBef>
                <a:spcPts val="360"/>
              </a:spcBef>
              <a:spcAft>
                <a:spcPts val="0"/>
              </a:spcAft>
              <a:buSzPts val="1170"/>
              <a:buChar char="■"/>
              <a:defRPr/>
            </a:lvl3pPr>
            <a:lvl4pPr lvl="3" algn="l">
              <a:spcBef>
                <a:spcPts val="360"/>
              </a:spcBef>
              <a:spcAft>
                <a:spcPts val="0"/>
              </a:spcAft>
              <a:buSzPts val="1260"/>
              <a:buChar char="❑"/>
              <a:defRPr/>
            </a:lvl4pPr>
            <a:lvl5pPr lvl="4" algn="l">
              <a:spcBef>
                <a:spcPts val="360"/>
              </a:spcBef>
              <a:spcAft>
                <a:spcPts val="0"/>
              </a:spcAft>
              <a:buSzPts val="1350"/>
              <a:buChar char="▪"/>
              <a:defRPr/>
            </a:lvl5pPr>
            <a:lvl6pPr lvl="5" algn="l">
              <a:spcBef>
                <a:spcPts val="360"/>
              </a:spcBef>
              <a:spcAft>
                <a:spcPts val="0"/>
              </a:spcAft>
              <a:buSzPts val="1350"/>
              <a:buChar char="▪"/>
              <a:defRPr/>
            </a:lvl6pPr>
            <a:lvl7pPr lvl="6" algn="l">
              <a:spcBef>
                <a:spcPts val="360"/>
              </a:spcBef>
              <a:spcAft>
                <a:spcPts val="0"/>
              </a:spcAft>
              <a:buSzPts val="1350"/>
              <a:buChar char="▪"/>
              <a:defRPr/>
            </a:lvl7pPr>
            <a:lvl8pPr lvl="7" algn="l">
              <a:spcBef>
                <a:spcPts val="360"/>
              </a:spcBef>
              <a:spcAft>
                <a:spcPts val="0"/>
              </a:spcAft>
              <a:buSzPts val="1350"/>
              <a:buChar char="▪"/>
              <a:defRPr/>
            </a:lvl8pPr>
            <a:lvl9pPr lvl="8" algn="l">
              <a:spcBef>
                <a:spcPts val="360"/>
              </a:spcBef>
              <a:spcAft>
                <a:spcPts val="0"/>
              </a:spcAft>
              <a:buSzPts val="1350"/>
              <a:buChar char="▪"/>
              <a:defRPr/>
            </a:lvl9pPr>
          </a:lstStyle>
          <a:p>
            <a:endParaRPr/>
          </a:p>
        </p:txBody>
      </p:sp>
      <p:sp>
        <p:nvSpPr>
          <p:cNvPr id="22" name="Google Shape;22;p13"/>
          <p:cNvSpPr txBox="1">
            <a:spLocks noGrp="1"/>
          </p:cNvSpPr>
          <p:nvPr>
            <p:ph type="dt" idx="10"/>
          </p:nvPr>
        </p:nvSpPr>
        <p:spPr>
          <a:xfrm>
            <a:off x="457200" y="6243638"/>
            <a:ext cx="2133600" cy="4572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13"/>
          <p:cNvSpPr txBox="1">
            <a:spLocks noGrp="1"/>
          </p:cNvSpPr>
          <p:nvPr>
            <p:ph type="ftr" idx="11"/>
          </p:nvPr>
        </p:nvSpPr>
        <p:spPr>
          <a:xfrm>
            <a:off x="3124200" y="6243638"/>
            <a:ext cx="2895600" cy="457200"/>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13"/>
          <p:cNvSpPr txBox="1">
            <a:spLocks noGrp="1"/>
          </p:cNvSpPr>
          <p:nvPr>
            <p:ph type="sldNum" idx="12"/>
          </p:nvPr>
        </p:nvSpPr>
        <p:spPr>
          <a:xfrm>
            <a:off x="6553200" y="6243638"/>
            <a:ext cx="2133600" cy="457200"/>
          </a:xfrm>
          <a:prstGeom prst="rect">
            <a:avLst/>
          </a:prstGeom>
          <a:noFill/>
          <a:ln>
            <a:noFill/>
          </a:ln>
        </p:spPr>
        <p:txBody>
          <a:bodyPr spcFirstLastPara="1" wrap="square" lIns="91425" tIns="45700" rIns="91425" bIns="45700" anchor="b" anchorCtr="0">
            <a:noAutofit/>
          </a:bodyPr>
          <a:lstStyle>
            <a:lvl1pPr marL="0" marR="0" lvl="0" indent="0" algn="r">
              <a:spcBef>
                <a:spcPts val="0"/>
              </a:spcBef>
              <a:spcAft>
                <a:spcPts val="0"/>
              </a:spcAft>
              <a:buNone/>
              <a:defRPr sz="1200" b="0" i="0" u="none" strike="noStrike" cap="none">
                <a:solidFill>
                  <a:schemeClr val="dk1"/>
                </a:solidFill>
                <a:latin typeface="Garamond"/>
                <a:ea typeface="Garamond"/>
                <a:cs typeface="Garamond"/>
                <a:sym typeface="Garamond"/>
              </a:defRPr>
            </a:lvl1pPr>
            <a:lvl2pPr marL="0" marR="0" lvl="1" indent="0" algn="r">
              <a:spcBef>
                <a:spcPts val="0"/>
              </a:spcBef>
              <a:spcAft>
                <a:spcPts val="0"/>
              </a:spcAft>
              <a:buNone/>
              <a:defRPr sz="1200" b="0" i="0" u="none" strike="noStrike" cap="none">
                <a:solidFill>
                  <a:schemeClr val="dk1"/>
                </a:solidFill>
                <a:latin typeface="Garamond"/>
                <a:ea typeface="Garamond"/>
                <a:cs typeface="Garamond"/>
                <a:sym typeface="Garamond"/>
              </a:defRPr>
            </a:lvl2pPr>
            <a:lvl3pPr marL="0" marR="0" lvl="2" indent="0" algn="r">
              <a:spcBef>
                <a:spcPts val="0"/>
              </a:spcBef>
              <a:spcAft>
                <a:spcPts val="0"/>
              </a:spcAft>
              <a:buNone/>
              <a:defRPr sz="1200" b="0" i="0" u="none" strike="noStrike" cap="none">
                <a:solidFill>
                  <a:schemeClr val="dk1"/>
                </a:solidFill>
                <a:latin typeface="Garamond"/>
                <a:ea typeface="Garamond"/>
                <a:cs typeface="Garamond"/>
                <a:sym typeface="Garamond"/>
              </a:defRPr>
            </a:lvl3pPr>
            <a:lvl4pPr marL="0" marR="0" lvl="3" indent="0" algn="r">
              <a:spcBef>
                <a:spcPts val="0"/>
              </a:spcBef>
              <a:spcAft>
                <a:spcPts val="0"/>
              </a:spcAft>
              <a:buNone/>
              <a:defRPr sz="1200" b="0" i="0" u="none" strike="noStrike" cap="none">
                <a:solidFill>
                  <a:schemeClr val="dk1"/>
                </a:solidFill>
                <a:latin typeface="Garamond"/>
                <a:ea typeface="Garamond"/>
                <a:cs typeface="Garamond"/>
                <a:sym typeface="Garamond"/>
              </a:defRPr>
            </a:lvl4pPr>
            <a:lvl5pPr marL="0" marR="0" lvl="4" indent="0" algn="r">
              <a:spcBef>
                <a:spcPts val="0"/>
              </a:spcBef>
              <a:spcAft>
                <a:spcPts val="0"/>
              </a:spcAft>
              <a:buNone/>
              <a:defRPr sz="1200" b="0" i="0" u="none" strike="noStrike" cap="none">
                <a:solidFill>
                  <a:schemeClr val="dk1"/>
                </a:solidFill>
                <a:latin typeface="Garamond"/>
                <a:ea typeface="Garamond"/>
                <a:cs typeface="Garamond"/>
                <a:sym typeface="Garamond"/>
              </a:defRPr>
            </a:lvl5pPr>
            <a:lvl6pPr marL="0" marR="0" lvl="5" indent="0" algn="r">
              <a:spcBef>
                <a:spcPts val="0"/>
              </a:spcBef>
              <a:spcAft>
                <a:spcPts val="0"/>
              </a:spcAft>
              <a:buNone/>
              <a:defRPr sz="1200" b="0" i="0" u="none" strike="noStrike" cap="none">
                <a:solidFill>
                  <a:schemeClr val="dk1"/>
                </a:solidFill>
                <a:latin typeface="Garamond"/>
                <a:ea typeface="Garamond"/>
                <a:cs typeface="Garamond"/>
                <a:sym typeface="Garamond"/>
              </a:defRPr>
            </a:lvl6pPr>
            <a:lvl7pPr marL="0" marR="0" lvl="6" indent="0" algn="r">
              <a:spcBef>
                <a:spcPts val="0"/>
              </a:spcBef>
              <a:spcAft>
                <a:spcPts val="0"/>
              </a:spcAft>
              <a:buNone/>
              <a:defRPr sz="1200" b="0" i="0" u="none" strike="noStrike" cap="none">
                <a:solidFill>
                  <a:schemeClr val="dk1"/>
                </a:solidFill>
                <a:latin typeface="Garamond"/>
                <a:ea typeface="Garamond"/>
                <a:cs typeface="Garamond"/>
                <a:sym typeface="Garamond"/>
              </a:defRPr>
            </a:lvl7pPr>
            <a:lvl8pPr marL="0" marR="0" lvl="7" indent="0" algn="r">
              <a:spcBef>
                <a:spcPts val="0"/>
              </a:spcBef>
              <a:spcAft>
                <a:spcPts val="0"/>
              </a:spcAft>
              <a:buNone/>
              <a:defRPr sz="1200" b="0" i="0" u="none" strike="noStrike" cap="none">
                <a:solidFill>
                  <a:schemeClr val="dk1"/>
                </a:solidFill>
                <a:latin typeface="Garamond"/>
                <a:ea typeface="Garamond"/>
                <a:cs typeface="Garamond"/>
                <a:sym typeface="Garamond"/>
              </a:defRPr>
            </a:lvl8pPr>
            <a:lvl9pPr marL="0" marR="0" lvl="8" indent="0" algn="r">
              <a:spcBef>
                <a:spcPts val="0"/>
              </a:spcBef>
              <a:spcAft>
                <a:spcPts val="0"/>
              </a:spcAft>
              <a:buNone/>
              <a:defRPr sz="1200" b="0" i="0" u="none" strike="noStrike" cap="none">
                <a:solidFill>
                  <a:schemeClr val="dk1"/>
                </a:solidFill>
                <a:latin typeface="Garamond"/>
                <a:ea typeface="Garamond"/>
                <a:cs typeface="Garamond"/>
                <a:sym typeface="Garamond"/>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mc:AlternateContent xmlns:mc="http://schemas.openxmlformats.org/markup-compatibility/2006">
    <mc:Choice xmlns="" xmlns:p14="http://schemas.microsoft.com/office/powerpoint/2010/main" Requires="p14">
      <p:transition spd="slow" p14:dur="1600">
        <p14:gallery dir="l"/>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8"/>
        <p:cNvGrpSpPr/>
        <p:nvPr/>
      </p:nvGrpSpPr>
      <p:grpSpPr>
        <a:xfrm>
          <a:off x="0" y="0"/>
          <a:ext cx="0" cy="0"/>
          <a:chOff x="0" y="0"/>
          <a:chExt cx="0" cy="0"/>
        </a:xfrm>
      </p:grpSpPr>
      <p:sp>
        <p:nvSpPr>
          <p:cNvPr id="79" name="Google Shape;79;p22"/>
          <p:cNvSpPr txBox="1">
            <a:spLocks noGrp="1"/>
          </p:cNvSpPr>
          <p:nvPr>
            <p:ph type="title"/>
          </p:nvPr>
        </p:nvSpPr>
        <p:spPr>
          <a:xfrm>
            <a:off x="457200" y="277813"/>
            <a:ext cx="8229600" cy="11398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22"/>
          <p:cNvSpPr txBox="1">
            <a:spLocks noGrp="1"/>
          </p:cNvSpPr>
          <p:nvPr>
            <p:ph type="body" idx="1"/>
          </p:nvPr>
        </p:nvSpPr>
        <p:spPr>
          <a:xfrm rot="5400000">
            <a:off x="2306637" y="-249238"/>
            <a:ext cx="4530725" cy="8229600"/>
          </a:xfrm>
          <a:prstGeom prst="rect">
            <a:avLst/>
          </a:prstGeom>
          <a:noFill/>
          <a:ln>
            <a:noFill/>
          </a:ln>
        </p:spPr>
        <p:txBody>
          <a:bodyPr spcFirstLastPara="1" wrap="square" lIns="91425" tIns="45700" rIns="91425" bIns="45700" anchor="t" anchorCtr="0">
            <a:noAutofit/>
          </a:bodyPr>
          <a:lstStyle>
            <a:lvl1pPr marL="457200" lvl="0" indent="-302895" algn="l">
              <a:spcBef>
                <a:spcPts val="360"/>
              </a:spcBef>
              <a:spcAft>
                <a:spcPts val="0"/>
              </a:spcAft>
              <a:buSzPts val="1170"/>
              <a:buChar char="■"/>
              <a:defRPr/>
            </a:lvl1pPr>
            <a:lvl2pPr marL="914400" lvl="1" indent="-297180" algn="l">
              <a:spcBef>
                <a:spcPts val="360"/>
              </a:spcBef>
              <a:spcAft>
                <a:spcPts val="0"/>
              </a:spcAft>
              <a:buSzPts val="1080"/>
              <a:buChar char="❑"/>
              <a:defRPr/>
            </a:lvl2pPr>
            <a:lvl3pPr marL="1371600" lvl="2" indent="-302894" algn="l">
              <a:spcBef>
                <a:spcPts val="360"/>
              </a:spcBef>
              <a:spcAft>
                <a:spcPts val="0"/>
              </a:spcAft>
              <a:buSzPts val="1170"/>
              <a:buChar char="■"/>
              <a:defRPr/>
            </a:lvl3pPr>
            <a:lvl4pPr marL="1828800" lvl="3" indent="-308610" algn="l">
              <a:spcBef>
                <a:spcPts val="360"/>
              </a:spcBef>
              <a:spcAft>
                <a:spcPts val="0"/>
              </a:spcAft>
              <a:buSzPts val="1260"/>
              <a:buChar char="❑"/>
              <a:defRPr/>
            </a:lvl4pPr>
            <a:lvl5pPr marL="2286000" lvl="4" indent="-314325" algn="l">
              <a:spcBef>
                <a:spcPts val="360"/>
              </a:spcBef>
              <a:spcAft>
                <a:spcPts val="0"/>
              </a:spcAft>
              <a:buSzPts val="1350"/>
              <a:buChar char="▪"/>
              <a:defRPr/>
            </a:lvl5pPr>
            <a:lvl6pPr marL="2743200" lvl="5" indent="-314325" algn="l">
              <a:spcBef>
                <a:spcPts val="360"/>
              </a:spcBef>
              <a:spcAft>
                <a:spcPts val="0"/>
              </a:spcAft>
              <a:buSzPts val="1350"/>
              <a:buChar char="▪"/>
              <a:defRPr/>
            </a:lvl6pPr>
            <a:lvl7pPr marL="3200400" lvl="6" indent="-314325" algn="l">
              <a:spcBef>
                <a:spcPts val="360"/>
              </a:spcBef>
              <a:spcAft>
                <a:spcPts val="0"/>
              </a:spcAft>
              <a:buSzPts val="1350"/>
              <a:buChar char="▪"/>
              <a:defRPr/>
            </a:lvl7pPr>
            <a:lvl8pPr marL="3657600" lvl="7" indent="-314325" algn="l">
              <a:spcBef>
                <a:spcPts val="360"/>
              </a:spcBef>
              <a:spcAft>
                <a:spcPts val="0"/>
              </a:spcAft>
              <a:buSzPts val="1350"/>
              <a:buChar char="▪"/>
              <a:defRPr/>
            </a:lvl8pPr>
            <a:lvl9pPr marL="4114800" lvl="8" indent="-314325" algn="l">
              <a:spcBef>
                <a:spcPts val="360"/>
              </a:spcBef>
              <a:spcAft>
                <a:spcPts val="0"/>
              </a:spcAft>
              <a:buSzPts val="1350"/>
              <a:buChar char="▪"/>
              <a:defRPr/>
            </a:lvl9pPr>
          </a:lstStyle>
          <a:p>
            <a:endParaRPr/>
          </a:p>
        </p:txBody>
      </p:sp>
      <p:sp>
        <p:nvSpPr>
          <p:cNvPr id="81" name="Google Shape;81;p22"/>
          <p:cNvSpPr txBox="1">
            <a:spLocks noGrp="1"/>
          </p:cNvSpPr>
          <p:nvPr>
            <p:ph type="dt" idx="10"/>
          </p:nvPr>
        </p:nvSpPr>
        <p:spPr>
          <a:xfrm>
            <a:off x="457200" y="6243638"/>
            <a:ext cx="2133600" cy="4572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22"/>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22"/>
          <p:cNvSpPr txBox="1">
            <a:spLocks noGrp="1"/>
          </p:cNvSpPr>
          <p:nvPr>
            <p:ph type="sldNum" idx="12"/>
          </p:nvPr>
        </p:nvSpPr>
        <p:spPr>
          <a:xfrm>
            <a:off x="6553200" y="6243638"/>
            <a:ext cx="2133600" cy="457200"/>
          </a:xfrm>
          <a:prstGeom prst="rect">
            <a:avLst/>
          </a:prstGeom>
          <a:noFill/>
          <a:ln>
            <a:noFill/>
          </a:ln>
        </p:spPr>
        <p:txBody>
          <a:bodyPr spcFirstLastPara="1" wrap="square" lIns="91425" tIns="45700" rIns="91425" bIns="45700" anchor="b" anchorCtr="0">
            <a:noAutofit/>
          </a:bodyPr>
          <a:lstStyle>
            <a:lvl1pPr marL="0" marR="0" lvl="0" indent="0" algn="r">
              <a:spcBef>
                <a:spcPts val="0"/>
              </a:spcBef>
              <a:spcAft>
                <a:spcPts val="0"/>
              </a:spcAft>
              <a:buNone/>
              <a:defRPr sz="1200">
                <a:solidFill>
                  <a:schemeClr val="dk1"/>
                </a:solidFill>
                <a:latin typeface="Garamond"/>
                <a:ea typeface="Garamond"/>
                <a:cs typeface="Garamond"/>
                <a:sym typeface="Garamond"/>
              </a:defRPr>
            </a:lvl1pPr>
            <a:lvl2pPr marL="0" marR="0" lvl="1" indent="0" algn="r">
              <a:spcBef>
                <a:spcPts val="0"/>
              </a:spcBef>
              <a:spcAft>
                <a:spcPts val="0"/>
              </a:spcAft>
              <a:buNone/>
              <a:defRPr sz="1200">
                <a:solidFill>
                  <a:schemeClr val="dk1"/>
                </a:solidFill>
                <a:latin typeface="Garamond"/>
                <a:ea typeface="Garamond"/>
                <a:cs typeface="Garamond"/>
                <a:sym typeface="Garamond"/>
              </a:defRPr>
            </a:lvl2pPr>
            <a:lvl3pPr marL="0" marR="0" lvl="2" indent="0" algn="r">
              <a:spcBef>
                <a:spcPts val="0"/>
              </a:spcBef>
              <a:spcAft>
                <a:spcPts val="0"/>
              </a:spcAft>
              <a:buNone/>
              <a:defRPr sz="1200">
                <a:solidFill>
                  <a:schemeClr val="dk1"/>
                </a:solidFill>
                <a:latin typeface="Garamond"/>
                <a:ea typeface="Garamond"/>
                <a:cs typeface="Garamond"/>
                <a:sym typeface="Garamond"/>
              </a:defRPr>
            </a:lvl3pPr>
            <a:lvl4pPr marL="0" marR="0" lvl="3" indent="0" algn="r">
              <a:spcBef>
                <a:spcPts val="0"/>
              </a:spcBef>
              <a:spcAft>
                <a:spcPts val="0"/>
              </a:spcAft>
              <a:buNone/>
              <a:defRPr sz="1200">
                <a:solidFill>
                  <a:schemeClr val="dk1"/>
                </a:solidFill>
                <a:latin typeface="Garamond"/>
                <a:ea typeface="Garamond"/>
                <a:cs typeface="Garamond"/>
                <a:sym typeface="Garamond"/>
              </a:defRPr>
            </a:lvl4pPr>
            <a:lvl5pPr marL="0" marR="0" lvl="4" indent="0" algn="r">
              <a:spcBef>
                <a:spcPts val="0"/>
              </a:spcBef>
              <a:spcAft>
                <a:spcPts val="0"/>
              </a:spcAft>
              <a:buNone/>
              <a:defRPr sz="1200">
                <a:solidFill>
                  <a:schemeClr val="dk1"/>
                </a:solidFill>
                <a:latin typeface="Garamond"/>
                <a:ea typeface="Garamond"/>
                <a:cs typeface="Garamond"/>
                <a:sym typeface="Garamond"/>
              </a:defRPr>
            </a:lvl5pPr>
            <a:lvl6pPr marL="0" marR="0" lvl="5" indent="0" algn="r">
              <a:spcBef>
                <a:spcPts val="0"/>
              </a:spcBef>
              <a:spcAft>
                <a:spcPts val="0"/>
              </a:spcAft>
              <a:buNone/>
              <a:defRPr sz="1200">
                <a:solidFill>
                  <a:schemeClr val="dk1"/>
                </a:solidFill>
                <a:latin typeface="Garamond"/>
                <a:ea typeface="Garamond"/>
                <a:cs typeface="Garamond"/>
                <a:sym typeface="Garamond"/>
              </a:defRPr>
            </a:lvl6pPr>
            <a:lvl7pPr marL="0" marR="0" lvl="6" indent="0" algn="r">
              <a:spcBef>
                <a:spcPts val="0"/>
              </a:spcBef>
              <a:spcAft>
                <a:spcPts val="0"/>
              </a:spcAft>
              <a:buNone/>
              <a:defRPr sz="1200">
                <a:solidFill>
                  <a:schemeClr val="dk1"/>
                </a:solidFill>
                <a:latin typeface="Garamond"/>
                <a:ea typeface="Garamond"/>
                <a:cs typeface="Garamond"/>
                <a:sym typeface="Garamond"/>
              </a:defRPr>
            </a:lvl7pPr>
            <a:lvl8pPr marL="0" marR="0" lvl="7" indent="0" algn="r">
              <a:spcBef>
                <a:spcPts val="0"/>
              </a:spcBef>
              <a:spcAft>
                <a:spcPts val="0"/>
              </a:spcAft>
              <a:buNone/>
              <a:defRPr sz="1200">
                <a:solidFill>
                  <a:schemeClr val="dk1"/>
                </a:solidFill>
                <a:latin typeface="Garamond"/>
                <a:ea typeface="Garamond"/>
                <a:cs typeface="Garamond"/>
                <a:sym typeface="Garamond"/>
              </a:defRPr>
            </a:lvl8pPr>
            <a:lvl9pPr marL="0" marR="0" lvl="8" indent="0" algn="r">
              <a:spcBef>
                <a:spcPts val="0"/>
              </a:spcBef>
              <a:spcAft>
                <a:spcPts val="0"/>
              </a:spcAft>
              <a:buNone/>
              <a:defRPr sz="1200">
                <a:solidFill>
                  <a:schemeClr val="dk1"/>
                </a:solidFill>
                <a:latin typeface="Garamond"/>
                <a:ea typeface="Garamond"/>
                <a:cs typeface="Garamond"/>
                <a:sym typeface="Garamond"/>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mc:AlternateContent xmlns:mc="http://schemas.openxmlformats.org/markup-compatibility/2006">
    <mc:Choice xmlns="" xmlns:p14="http://schemas.microsoft.com/office/powerpoint/2010/main" Requires="p14">
      <p:transition spd="slow" p14:dur="1600">
        <p14:gallery dir="l"/>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4"/>
        <p:cNvGrpSpPr/>
        <p:nvPr/>
      </p:nvGrpSpPr>
      <p:grpSpPr>
        <a:xfrm>
          <a:off x="0" y="0"/>
          <a:ext cx="0" cy="0"/>
          <a:chOff x="0" y="0"/>
          <a:chExt cx="0" cy="0"/>
        </a:xfrm>
      </p:grpSpPr>
      <p:sp>
        <p:nvSpPr>
          <p:cNvPr id="85" name="Google Shape;85;p23"/>
          <p:cNvSpPr txBox="1">
            <a:spLocks noGrp="1"/>
          </p:cNvSpPr>
          <p:nvPr>
            <p:ph type="title"/>
          </p:nvPr>
        </p:nvSpPr>
        <p:spPr>
          <a:xfrm rot="5400000">
            <a:off x="4731544" y="2175669"/>
            <a:ext cx="5853112" cy="205740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23"/>
          <p:cNvSpPr txBox="1">
            <a:spLocks noGrp="1"/>
          </p:cNvSpPr>
          <p:nvPr>
            <p:ph type="body" idx="1"/>
          </p:nvPr>
        </p:nvSpPr>
        <p:spPr>
          <a:xfrm rot="5400000">
            <a:off x="540544" y="194469"/>
            <a:ext cx="5853112" cy="6019800"/>
          </a:xfrm>
          <a:prstGeom prst="rect">
            <a:avLst/>
          </a:prstGeom>
          <a:noFill/>
          <a:ln>
            <a:noFill/>
          </a:ln>
        </p:spPr>
        <p:txBody>
          <a:bodyPr spcFirstLastPara="1" wrap="square" lIns="91425" tIns="45700" rIns="91425" bIns="45700" anchor="t" anchorCtr="0">
            <a:noAutofit/>
          </a:bodyPr>
          <a:lstStyle>
            <a:lvl1pPr marL="457200" lvl="0" indent="-302895" algn="l">
              <a:spcBef>
                <a:spcPts val="360"/>
              </a:spcBef>
              <a:spcAft>
                <a:spcPts val="0"/>
              </a:spcAft>
              <a:buSzPts val="1170"/>
              <a:buChar char="■"/>
              <a:defRPr/>
            </a:lvl1pPr>
            <a:lvl2pPr marL="914400" lvl="1" indent="-297180" algn="l">
              <a:spcBef>
                <a:spcPts val="360"/>
              </a:spcBef>
              <a:spcAft>
                <a:spcPts val="0"/>
              </a:spcAft>
              <a:buSzPts val="1080"/>
              <a:buChar char="❑"/>
              <a:defRPr/>
            </a:lvl2pPr>
            <a:lvl3pPr marL="1371600" lvl="2" indent="-302894" algn="l">
              <a:spcBef>
                <a:spcPts val="360"/>
              </a:spcBef>
              <a:spcAft>
                <a:spcPts val="0"/>
              </a:spcAft>
              <a:buSzPts val="1170"/>
              <a:buChar char="■"/>
              <a:defRPr/>
            </a:lvl3pPr>
            <a:lvl4pPr marL="1828800" lvl="3" indent="-308610" algn="l">
              <a:spcBef>
                <a:spcPts val="360"/>
              </a:spcBef>
              <a:spcAft>
                <a:spcPts val="0"/>
              </a:spcAft>
              <a:buSzPts val="1260"/>
              <a:buChar char="❑"/>
              <a:defRPr/>
            </a:lvl4pPr>
            <a:lvl5pPr marL="2286000" lvl="4" indent="-314325" algn="l">
              <a:spcBef>
                <a:spcPts val="360"/>
              </a:spcBef>
              <a:spcAft>
                <a:spcPts val="0"/>
              </a:spcAft>
              <a:buSzPts val="1350"/>
              <a:buChar char="▪"/>
              <a:defRPr/>
            </a:lvl5pPr>
            <a:lvl6pPr marL="2743200" lvl="5" indent="-314325" algn="l">
              <a:spcBef>
                <a:spcPts val="360"/>
              </a:spcBef>
              <a:spcAft>
                <a:spcPts val="0"/>
              </a:spcAft>
              <a:buSzPts val="1350"/>
              <a:buChar char="▪"/>
              <a:defRPr/>
            </a:lvl6pPr>
            <a:lvl7pPr marL="3200400" lvl="6" indent="-314325" algn="l">
              <a:spcBef>
                <a:spcPts val="360"/>
              </a:spcBef>
              <a:spcAft>
                <a:spcPts val="0"/>
              </a:spcAft>
              <a:buSzPts val="1350"/>
              <a:buChar char="▪"/>
              <a:defRPr/>
            </a:lvl7pPr>
            <a:lvl8pPr marL="3657600" lvl="7" indent="-314325" algn="l">
              <a:spcBef>
                <a:spcPts val="360"/>
              </a:spcBef>
              <a:spcAft>
                <a:spcPts val="0"/>
              </a:spcAft>
              <a:buSzPts val="1350"/>
              <a:buChar char="▪"/>
              <a:defRPr/>
            </a:lvl8pPr>
            <a:lvl9pPr marL="4114800" lvl="8" indent="-314325" algn="l">
              <a:spcBef>
                <a:spcPts val="360"/>
              </a:spcBef>
              <a:spcAft>
                <a:spcPts val="0"/>
              </a:spcAft>
              <a:buSzPts val="1350"/>
              <a:buChar char="▪"/>
              <a:defRPr/>
            </a:lvl9pPr>
          </a:lstStyle>
          <a:p>
            <a:endParaRPr/>
          </a:p>
        </p:txBody>
      </p:sp>
      <p:sp>
        <p:nvSpPr>
          <p:cNvPr id="87" name="Google Shape;87;p23"/>
          <p:cNvSpPr txBox="1">
            <a:spLocks noGrp="1"/>
          </p:cNvSpPr>
          <p:nvPr>
            <p:ph type="dt" idx="10"/>
          </p:nvPr>
        </p:nvSpPr>
        <p:spPr>
          <a:xfrm>
            <a:off x="457200" y="6243638"/>
            <a:ext cx="2133600" cy="4572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23"/>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23"/>
          <p:cNvSpPr txBox="1">
            <a:spLocks noGrp="1"/>
          </p:cNvSpPr>
          <p:nvPr>
            <p:ph type="sldNum" idx="12"/>
          </p:nvPr>
        </p:nvSpPr>
        <p:spPr>
          <a:xfrm>
            <a:off x="6553200" y="6243638"/>
            <a:ext cx="2133600" cy="457200"/>
          </a:xfrm>
          <a:prstGeom prst="rect">
            <a:avLst/>
          </a:prstGeom>
          <a:noFill/>
          <a:ln>
            <a:noFill/>
          </a:ln>
        </p:spPr>
        <p:txBody>
          <a:bodyPr spcFirstLastPara="1" wrap="square" lIns="91425" tIns="45700" rIns="91425" bIns="45700" anchor="b" anchorCtr="0">
            <a:noAutofit/>
          </a:bodyPr>
          <a:lstStyle>
            <a:lvl1pPr marL="0" marR="0" lvl="0" indent="0" algn="r">
              <a:spcBef>
                <a:spcPts val="0"/>
              </a:spcBef>
              <a:spcAft>
                <a:spcPts val="0"/>
              </a:spcAft>
              <a:buNone/>
              <a:defRPr sz="1200">
                <a:solidFill>
                  <a:schemeClr val="dk1"/>
                </a:solidFill>
                <a:latin typeface="Garamond"/>
                <a:ea typeface="Garamond"/>
                <a:cs typeface="Garamond"/>
                <a:sym typeface="Garamond"/>
              </a:defRPr>
            </a:lvl1pPr>
            <a:lvl2pPr marL="0" marR="0" lvl="1" indent="0" algn="r">
              <a:spcBef>
                <a:spcPts val="0"/>
              </a:spcBef>
              <a:spcAft>
                <a:spcPts val="0"/>
              </a:spcAft>
              <a:buNone/>
              <a:defRPr sz="1200">
                <a:solidFill>
                  <a:schemeClr val="dk1"/>
                </a:solidFill>
                <a:latin typeface="Garamond"/>
                <a:ea typeface="Garamond"/>
                <a:cs typeface="Garamond"/>
                <a:sym typeface="Garamond"/>
              </a:defRPr>
            </a:lvl2pPr>
            <a:lvl3pPr marL="0" marR="0" lvl="2" indent="0" algn="r">
              <a:spcBef>
                <a:spcPts val="0"/>
              </a:spcBef>
              <a:spcAft>
                <a:spcPts val="0"/>
              </a:spcAft>
              <a:buNone/>
              <a:defRPr sz="1200">
                <a:solidFill>
                  <a:schemeClr val="dk1"/>
                </a:solidFill>
                <a:latin typeface="Garamond"/>
                <a:ea typeface="Garamond"/>
                <a:cs typeface="Garamond"/>
                <a:sym typeface="Garamond"/>
              </a:defRPr>
            </a:lvl3pPr>
            <a:lvl4pPr marL="0" marR="0" lvl="3" indent="0" algn="r">
              <a:spcBef>
                <a:spcPts val="0"/>
              </a:spcBef>
              <a:spcAft>
                <a:spcPts val="0"/>
              </a:spcAft>
              <a:buNone/>
              <a:defRPr sz="1200">
                <a:solidFill>
                  <a:schemeClr val="dk1"/>
                </a:solidFill>
                <a:latin typeface="Garamond"/>
                <a:ea typeface="Garamond"/>
                <a:cs typeface="Garamond"/>
                <a:sym typeface="Garamond"/>
              </a:defRPr>
            </a:lvl4pPr>
            <a:lvl5pPr marL="0" marR="0" lvl="4" indent="0" algn="r">
              <a:spcBef>
                <a:spcPts val="0"/>
              </a:spcBef>
              <a:spcAft>
                <a:spcPts val="0"/>
              </a:spcAft>
              <a:buNone/>
              <a:defRPr sz="1200">
                <a:solidFill>
                  <a:schemeClr val="dk1"/>
                </a:solidFill>
                <a:latin typeface="Garamond"/>
                <a:ea typeface="Garamond"/>
                <a:cs typeface="Garamond"/>
                <a:sym typeface="Garamond"/>
              </a:defRPr>
            </a:lvl5pPr>
            <a:lvl6pPr marL="0" marR="0" lvl="5" indent="0" algn="r">
              <a:spcBef>
                <a:spcPts val="0"/>
              </a:spcBef>
              <a:spcAft>
                <a:spcPts val="0"/>
              </a:spcAft>
              <a:buNone/>
              <a:defRPr sz="1200">
                <a:solidFill>
                  <a:schemeClr val="dk1"/>
                </a:solidFill>
                <a:latin typeface="Garamond"/>
                <a:ea typeface="Garamond"/>
                <a:cs typeface="Garamond"/>
                <a:sym typeface="Garamond"/>
              </a:defRPr>
            </a:lvl6pPr>
            <a:lvl7pPr marL="0" marR="0" lvl="6" indent="0" algn="r">
              <a:spcBef>
                <a:spcPts val="0"/>
              </a:spcBef>
              <a:spcAft>
                <a:spcPts val="0"/>
              </a:spcAft>
              <a:buNone/>
              <a:defRPr sz="1200">
                <a:solidFill>
                  <a:schemeClr val="dk1"/>
                </a:solidFill>
                <a:latin typeface="Garamond"/>
                <a:ea typeface="Garamond"/>
                <a:cs typeface="Garamond"/>
                <a:sym typeface="Garamond"/>
              </a:defRPr>
            </a:lvl7pPr>
            <a:lvl8pPr marL="0" marR="0" lvl="7" indent="0" algn="r">
              <a:spcBef>
                <a:spcPts val="0"/>
              </a:spcBef>
              <a:spcAft>
                <a:spcPts val="0"/>
              </a:spcAft>
              <a:buNone/>
              <a:defRPr sz="1200">
                <a:solidFill>
                  <a:schemeClr val="dk1"/>
                </a:solidFill>
                <a:latin typeface="Garamond"/>
                <a:ea typeface="Garamond"/>
                <a:cs typeface="Garamond"/>
                <a:sym typeface="Garamond"/>
              </a:defRPr>
            </a:lvl8pPr>
            <a:lvl9pPr marL="0" marR="0" lvl="8" indent="0" algn="r">
              <a:spcBef>
                <a:spcPts val="0"/>
              </a:spcBef>
              <a:spcAft>
                <a:spcPts val="0"/>
              </a:spcAft>
              <a:buNone/>
              <a:defRPr sz="1200">
                <a:solidFill>
                  <a:schemeClr val="dk1"/>
                </a:solidFill>
                <a:latin typeface="Garamond"/>
                <a:ea typeface="Garamond"/>
                <a:cs typeface="Garamond"/>
                <a:sym typeface="Garamond"/>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mc:AlternateContent xmlns:mc="http://schemas.openxmlformats.org/markup-compatibility/2006">
    <mc:Choice xmlns="" xmlns:p14="http://schemas.microsoft.com/office/powerpoint/2010/main" Requires="p14">
      <p:transition spd="slow" p14:dur="1600">
        <p14:gallery dir="l"/>
      </p:transition>
    </mc:Choice>
    <mc:Fallback>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able" type="tbl">
  <p:cSld name="TABLE">
    <p:spTree>
      <p:nvGrpSpPr>
        <p:cNvPr id="1" name="Shape 90"/>
        <p:cNvGrpSpPr/>
        <p:nvPr/>
      </p:nvGrpSpPr>
      <p:grpSpPr>
        <a:xfrm>
          <a:off x="0" y="0"/>
          <a:ext cx="0" cy="0"/>
          <a:chOff x="0" y="0"/>
          <a:chExt cx="0" cy="0"/>
        </a:xfrm>
      </p:grpSpPr>
      <p:sp>
        <p:nvSpPr>
          <p:cNvPr id="91" name="Google Shape;91;p24"/>
          <p:cNvSpPr txBox="1">
            <a:spLocks noGrp="1"/>
          </p:cNvSpPr>
          <p:nvPr>
            <p:ph type="title"/>
          </p:nvPr>
        </p:nvSpPr>
        <p:spPr>
          <a:xfrm>
            <a:off x="457200" y="277813"/>
            <a:ext cx="8229600" cy="11398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24"/>
          <p:cNvSpPr txBox="1">
            <a:spLocks noGrp="1"/>
          </p:cNvSpPr>
          <p:nvPr>
            <p:ph type="dt" idx="10"/>
          </p:nvPr>
        </p:nvSpPr>
        <p:spPr>
          <a:xfrm>
            <a:off x="457200" y="6243638"/>
            <a:ext cx="2133600" cy="4572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24"/>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24"/>
          <p:cNvSpPr txBox="1">
            <a:spLocks noGrp="1"/>
          </p:cNvSpPr>
          <p:nvPr>
            <p:ph type="sldNum" idx="12"/>
          </p:nvPr>
        </p:nvSpPr>
        <p:spPr>
          <a:xfrm>
            <a:off x="6553200" y="6243638"/>
            <a:ext cx="2133600" cy="457200"/>
          </a:xfrm>
          <a:prstGeom prst="rect">
            <a:avLst/>
          </a:prstGeom>
          <a:noFill/>
          <a:ln>
            <a:noFill/>
          </a:ln>
        </p:spPr>
        <p:txBody>
          <a:bodyPr spcFirstLastPara="1" wrap="square" lIns="91425" tIns="45700" rIns="91425" bIns="45700" anchor="b" anchorCtr="0">
            <a:noAutofit/>
          </a:bodyPr>
          <a:lstStyle>
            <a:lvl1pPr marL="0" marR="0" lvl="0" indent="0" algn="r">
              <a:spcBef>
                <a:spcPts val="0"/>
              </a:spcBef>
              <a:spcAft>
                <a:spcPts val="0"/>
              </a:spcAft>
              <a:buNone/>
              <a:defRPr sz="1200">
                <a:solidFill>
                  <a:schemeClr val="dk1"/>
                </a:solidFill>
                <a:latin typeface="Garamond"/>
                <a:ea typeface="Garamond"/>
                <a:cs typeface="Garamond"/>
                <a:sym typeface="Garamond"/>
              </a:defRPr>
            </a:lvl1pPr>
            <a:lvl2pPr marL="0" marR="0" lvl="1" indent="0" algn="r">
              <a:spcBef>
                <a:spcPts val="0"/>
              </a:spcBef>
              <a:spcAft>
                <a:spcPts val="0"/>
              </a:spcAft>
              <a:buNone/>
              <a:defRPr sz="1200">
                <a:solidFill>
                  <a:schemeClr val="dk1"/>
                </a:solidFill>
                <a:latin typeface="Garamond"/>
                <a:ea typeface="Garamond"/>
                <a:cs typeface="Garamond"/>
                <a:sym typeface="Garamond"/>
              </a:defRPr>
            </a:lvl2pPr>
            <a:lvl3pPr marL="0" marR="0" lvl="2" indent="0" algn="r">
              <a:spcBef>
                <a:spcPts val="0"/>
              </a:spcBef>
              <a:spcAft>
                <a:spcPts val="0"/>
              </a:spcAft>
              <a:buNone/>
              <a:defRPr sz="1200">
                <a:solidFill>
                  <a:schemeClr val="dk1"/>
                </a:solidFill>
                <a:latin typeface="Garamond"/>
                <a:ea typeface="Garamond"/>
                <a:cs typeface="Garamond"/>
                <a:sym typeface="Garamond"/>
              </a:defRPr>
            </a:lvl3pPr>
            <a:lvl4pPr marL="0" marR="0" lvl="3" indent="0" algn="r">
              <a:spcBef>
                <a:spcPts val="0"/>
              </a:spcBef>
              <a:spcAft>
                <a:spcPts val="0"/>
              </a:spcAft>
              <a:buNone/>
              <a:defRPr sz="1200">
                <a:solidFill>
                  <a:schemeClr val="dk1"/>
                </a:solidFill>
                <a:latin typeface="Garamond"/>
                <a:ea typeface="Garamond"/>
                <a:cs typeface="Garamond"/>
                <a:sym typeface="Garamond"/>
              </a:defRPr>
            </a:lvl4pPr>
            <a:lvl5pPr marL="0" marR="0" lvl="4" indent="0" algn="r">
              <a:spcBef>
                <a:spcPts val="0"/>
              </a:spcBef>
              <a:spcAft>
                <a:spcPts val="0"/>
              </a:spcAft>
              <a:buNone/>
              <a:defRPr sz="1200">
                <a:solidFill>
                  <a:schemeClr val="dk1"/>
                </a:solidFill>
                <a:latin typeface="Garamond"/>
                <a:ea typeface="Garamond"/>
                <a:cs typeface="Garamond"/>
                <a:sym typeface="Garamond"/>
              </a:defRPr>
            </a:lvl5pPr>
            <a:lvl6pPr marL="0" marR="0" lvl="5" indent="0" algn="r">
              <a:spcBef>
                <a:spcPts val="0"/>
              </a:spcBef>
              <a:spcAft>
                <a:spcPts val="0"/>
              </a:spcAft>
              <a:buNone/>
              <a:defRPr sz="1200">
                <a:solidFill>
                  <a:schemeClr val="dk1"/>
                </a:solidFill>
                <a:latin typeface="Garamond"/>
                <a:ea typeface="Garamond"/>
                <a:cs typeface="Garamond"/>
                <a:sym typeface="Garamond"/>
              </a:defRPr>
            </a:lvl6pPr>
            <a:lvl7pPr marL="0" marR="0" lvl="6" indent="0" algn="r">
              <a:spcBef>
                <a:spcPts val="0"/>
              </a:spcBef>
              <a:spcAft>
                <a:spcPts val="0"/>
              </a:spcAft>
              <a:buNone/>
              <a:defRPr sz="1200">
                <a:solidFill>
                  <a:schemeClr val="dk1"/>
                </a:solidFill>
                <a:latin typeface="Garamond"/>
                <a:ea typeface="Garamond"/>
                <a:cs typeface="Garamond"/>
                <a:sym typeface="Garamond"/>
              </a:defRPr>
            </a:lvl7pPr>
            <a:lvl8pPr marL="0" marR="0" lvl="7" indent="0" algn="r">
              <a:spcBef>
                <a:spcPts val="0"/>
              </a:spcBef>
              <a:spcAft>
                <a:spcPts val="0"/>
              </a:spcAft>
              <a:buNone/>
              <a:defRPr sz="1200">
                <a:solidFill>
                  <a:schemeClr val="dk1"/>
                </a:solidFill>
                <a:latin typeface="Garamond"/>
                <a:ea typeface="Garamond"/>
                <a:cs typeface="Garamond"/>
                <a:sym typeface="Garamond"/>
              </a:defRPr>
            </a:lvl8pPr>
            <a:lvl9pPr marL="0" marR="0" lvl="8" indent="0" algn="r">
              <a:spcBef>
                <a:spcPts val="0"/>
              </a:spcBef>
              <a:spcAft>
                <a:spcPts val="0"/>
              </a:spcAft>
              <a:buNone/>
              <a:defRPr sz="1200">
                <a:solidFill>
                  <a:schemeClr val="dk1"/>
                </a:solidFill>
                <a:latin typeface="Garamond"/>
                <a:ea typeface="Garamond"/>
                <a:cs typeface="Garamond"/>
                <a:sym typeface="Garamond"/>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mc:AlternateContent xmlns:mc="http://schemas.openxmlformats.org/markup-compatibility/2006">
    <mc:Choice xmlns="" xmlns:p14="http://schemas.microsoft.com/office/powerpoint/2010/main" Requires="p14">
      <p:transition spd="slow" p14:dur="1600">
        <p14:gallery dir="l"/>
      </p:transition>
    </mc:Choice>
    <mc:Fallback>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Text, and 2 Content" type="txAndTwoObj">
  <p:cSld name="TEXT_AND_TWO_OBJECTS">
    <p:spTree>
      <p:nvGrpSpPr>
        <p:cNvPr id="1" name="Shape 95"/>
        <p:cNvGrpSpPr/>
        <p:nvPr/>
      </p:nvGrpSpPr>
      <p:grpSpPr>
        <a:xfrm>
          <a:off x="0" y="0"/>
          <a:ext cx="0" cy="0"/>
          <a:chOff x="0" y="0"/>
          <a:chExt cx="0" cy="0"/>
        </a:xfrm>
      </p:grpSpPr>
      <p:sp>
        <p:nvSpPr>
          <p:cNvPr id="96" name="Google Shape;96;p25"/>
          <p:cNvSpPr txBox="1">
            <a:spLocks noGrp="1"/>
          </p:cNvSpPr>
          <p:nvPr>
            <p:ph type="title"/>
          </p:nvPr>
        </p:nvSpPr>
        <p:spPr>
          <a:xfrm>
            <a:off x="457200" y="277813"/>
            <a:ext cx="8229600" cy="11398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p25"/>
          <p:cNvSpPr txBox="1">
            <a:spLocks noGrp="1"/>
          </p:cNvSpPr>
          <p:nvPr>
            <p:ph type="body" idx="1"/>
          </p:nvPr>
        </p:nvSpPr>
        <p:spPr>
          <a:xfrm>
            <a:off x="457200" y="1600200"/>
            <a:ext cx="4038600" cy="4530725"/>
          </a:xfrm>
          <a:prstGeom prst="rect">
            <a:avLst/>
          </a:prstGeom>
          <a:noFill/>
          <a:ln>
            <a:noFill/>
          </a:ln>
        </p:spPr>
        <p:txBody>
          <a:bodyPr spcFirstLastPara="1" wrap="square" lIns="91425" tIns="45700" rIns="91425" bIns="45700" anchor="t" anchorCtr="0">
            <a:noAutofit/>
          </a:bodyPr>
          <a:lstStyle>
            <a:lvl1pPr marL="457200" lvl="0" indent="-302895" algn="l">
              <a:spcBef>
                <a:spcPts val="360"/>
              </a:spcBef>
              <a:spcAft>
                <a:spcPts val="0"/>
              </a:spcAft>
              <a:buSzPts val="1170"/>
              <a:buChar char="■"/>
              <a:defRPr/>
            </a:lvl1pPr>
            <a:lvl2pPr marL="914400" lvl="1" indent="-297180" algn="l">
              <a:spcBef>
                <a:spcPts val="360"/>
              </a:spcBef>
              <a:spcAft>
                <a:spcPts val="0"/>
              </a:spcAft>
              <a:buSzPts val="1080"/>
              <a:buChar char="❑"/>
              <a:defRPr/>
            </a:lvl2pPr>
            <a:lvl3pPr marL="1371600" lvl="2" indent="-302894" algn="l">
              <a:spcBef>
                <a:spcPts val="360"/>
              </a:spcBef>
              <a:spcAft>
                <a:spcPts val="0"/>
              </a:spcAft>
              <a:buSzPts val="1170"/>
              <a:buChar char="■"/>
              <a:defRPr/>
            </a:lvl3pPr>
            <a:lvl4pPr marL="1828800" lvl="3" indent="-308610" algn="l">
              <a:spcBef>
                <a:spcPts val="360"/>
              </a:spcBef>
              <a:spcAft>
                <a:spcPts val="0"/>
              </a:spcAft>
              <a:buSzPts val="1260"/>
              <a:buChar char="❑"/>
              <a:defRPr/>
            </a:lvl4pPr>
            <a:lvl5pPr marL="2286000" lvl="4" indent="-314325" algn="l">
              <a:spcBef>
                <a:spcPts val="360"/>
              </a:spcBef>
              <a:spcAft>
                <a:spcPts val="0"/>
              </a:spcAft>
              <a:buSzPts val="1350"/>
              <a:buChar char="▪"/>
              <a:defRPr/>
            </a:lvl5pPr>
            <a:lvl6pPr marL="2743200" lvl="5" indent="-314325" algn="l">
              <a:spcBef>
                <a:spcPts val="360"/>
              </a:spcBef>
              <a:spcAft>
                <a:spcPts val="0"/>
              </a:spcAft>
              <a:buSzPts val="1350"/>
              <a:buChar char="▪"/>
              <a:defRPr/>
            </a:lvl6pPr>
            <a:lvl7pPr marL="3200400" lvl="6" indent="-314325" algn="l">
              <a:spcBef>
                <a:spcPts val="360"/>
              </a:spcBef>
              <a:spcAft>
                <a:spcPts val="0"/>
              </a:spcAft>
              <a:buSzPts val="1350"/>
              <a:buChar char="▪"/>
              <a:defRPr/>
            </a:lvl7pPr>
            <a:lvl8pPr marL="3657600" lvl="7" indent="-314325" algn="l">
              <a:spcBef>
                <a:spcPts val="360"/>
              </a:spcBef>
              <a:spcAft>
                <a:spcPts val="0"/>
              </a:spcAft>
              <a:buSzPts val="1350"/>
              <a:buChar char="▪"/>
              <a:defRPr/>
            </a:lvl8pPr>
            <a:lvl9pPr marL="4114800" lvl="8" indent="-314325" algn="l">
              <a:spcBef>
                <a:spcPts val="360"/>
              </a:spcBef>
              <a:spcAft>
                <a:spcPts val="0"/>
              </a:spcAft>
              <a:buSzPts val="1350"/>
              <a:buChar char="▪"/>
              <a:defRPr/>
            </a:lvl9pPr>
          </a:lstStyle>
          <a:p>
            <a:endParaRPr/>
          </a:p>
        </p:txBody>
      </p:sp>
      <p:sp>
        <p:nvSpPr>
          <p:cNvPr id="98" name="Google Shape;98;p25"/>
          <p:cNvSpPr txBox="1">
            <a:spLocks noGrp="1"/>
          </p:cNvSpPr>
          <p:nvPr>
            <p:ph type="body" idx="2"/>
          </p:nvPr>
        </p:nvSpPr>
        <p:spPr>
          <a:xfrm>
            <a:off x="4648200" y="1600200"/>
            <a:ext cx="4038600" cy="2189163"/>
          </a:xfrm>
          <a:prstGeom prst="rect">
            <a:avLst/>
          </a:prstGeom>
          <a:noFill/>
          <a:ln>
            <a:noFill/>
          </a:ln>
        </p:spPr>
        <p:txBody>
          <a:bodyPr spcFirstLastPara="1" wrap="square" lIns="91425" tIns="45700" rIns="91425" bIns="45700" anchor="t" anchorCtr="0">
            <a:noAutofit/>
          </a:bodyPr>
          <a:lstStyle>
            <a:lvl1pPr marL="457200" lvl="0" indent="-302895" algn="l">
              <a:spcBef>
                <a:spcPts val="360"/>
              </a:spcBef>
              <a:spcAft>
                <a:spcPts val="0"/>
              </a:spcAft>
              <a:buSzPts val="1170"/>
              <a:buChar char="■"/>
              <a:defRPr/>
            </a:lvl1pPr>
            <a:lvl2pPr marL="914400" lvl="1" indent="-297180" algn="l">
              <a:spcBef>
                <a:spcPts val="360"/>
              </a:spcBef>
              <a:spcAft>
                <a:spcPts val="0"/>
              </a:spcAft>
              <a:buSzPts val="1080"/>
              <a:buChar char="❑"/>
              <a:defRPr/>
            </a:lvl2pPr>
            <a:lvl3pPr marL="1371600" lvl="2" indent="-302894" algn="l">
              <a:spcBef>
                <a:spcPts val="360"/>
              </a:spcBef>
              <a:spcAft>
                <a:spcPts val="0"/>
              </a:spcAft>
              <a:buSzPts val="1170"/>
              <a:buChar char="■"/>
              <a:defRPr/>
            </a:lvl3pPr>
            <a:lvl4pPr marL="1828800" lvl="3" indent="-308610" algn="l">
              <a:spcBef>
                <a:spcPts val="360"/>
              </a:spcBef>
              <a:spcAft>
                <a:spcPts val="0"/>
              </a:spcAft>
              <a:buSzPts val="1260"/>
              <a:buChar char="❑"/>
              <a:defRPr/>
            </a:lvl4pPr>
            <a:lvl5pPr marL="2286000" lvl="4" indent="-314325" algn="l">
              <a:spcBef>
                <a:spcPts val="360"/>
              </a:spcBef>
              <a:spcAft>
                <a:spcPts val="0"/>
              </a:spcAft>
              <a:buSzPts val="1350"/>
              <a:buChar char="▪"/>
              <a:defRPr/>
            </a:lvl5pPr>
            <a:lvl6pPr marL="2743200" lvl="5" indent="-314325" algn="l">
              <a:spcBef>
                <a:spcPts val="360"/>
              </a:spcBef>
              <a:spcAft>
                <a:spcPts val="0"/>
              </a:spcAft>
              <a:buSzPts val="1350"/>
              <a:buChar char="▪"/>
              <a:defRPr/>
            </a:lvl6pPr>
            <a:lvl7pPr marL="3200400" lvl="6" indent="-314325" algn="l">
              <a:spcBef>
                <a:spcPts val="360"/>
              </a:spcBef>
              <a:spcAft>
                <a:spcPts val="0"/>
              </a:spcAft>
              <a:buSzPts val="1350"/>
              <a:buChar char="▪"/>
              <a:defRPr/>
            </a:lvl7pPr>
            <a:lvl8pPr marL="3657600" lvl="7" indent="-314325" algn="l">
              <a:spcBef>
                <a:spcPts val="360"/>
              </a:spcBef>
              <a:spcAft>
                <a:spcPts val="0"/>
              </a:spcAft>
              <a:buSzPts val="1350"/>
              <a:buChar char="▪"/>
              <a:defRPr/>
            </a:lvl8pPr>
            <a:lvl9pPr marL="4114800" lvl="8" indent="-314325" algn="l">
              <a:spcBef>
                <a:spcPts val="360"/>
              </a:spcBef>
              <a:spcAft>
                <a:spcPts val="0"/>
              </a:spcAft>
              <a:buSzPts val="1350"/>
              <a:buChar char="▪"/>
              <a:defRPr/>
            </a:lvl9pPr>
          </a:lstStyle>
          <a:p>
            <a:endParaRPr/>
          </a:p>
        </p:txBody>
      </p:sp>
      <p:sp>
        <p:nvSpPr>
          <p:cNvPr id="99" name="Google Shape;99;p25"/>
          <p:cNvSpPr txBox="1">
            <a:spLocks noGrp="1"/>
          </p:cNvSpPr>
          <p:nvPr>
            <p:ph type="body" idx="3"/>
          </p:nvPr>
        </p:nvSpPr>
        <p:spPr>
          <a:xfrm>
            <a:off x="4648200" y="3941763"/>
            <a:ext cx="4038600" cy="2189162"/>
          </a:xfrm>
          <a:prstGeom prst="rect">
            <a:avLst/>
          </a:prstGeom>
          <a:noFill/>
          <a:ln>
            <a:noFill/>
          </a:ln>
        </p:spPr>
        <p:txBody>
          <a:bodyPr spcFirstLastPara="1" wrap="square" lIns="91425" tIns="45700" rIns="91425" bIns="45700" anchor="t" anchorCtr="0">
            <a:noAutofit/>
          </a:bodyPr>
          <a:lstStyle>
            <a:lvl1pPr marL="457200" lvl="0" indent="-302895" algn="l">
              <a:spcBef>
                <a:spcPts val="360"/>
              </a:spcBef>
              <a:spcAft>
                <a:spcPts val="0"/>
              </a:spcAft>
              <a:buSzPts val="1170"/>
              <a:buChar char="■"/>
              <a:defRPr/>
            </a:lvl1pPr>
            <a:lvl2pPr marL="914400" lvl="1" indent="-297180" algn="l">
              <a:spcBef>
                <a:spcPts val="360"/>
              </a:spcBef>
              <a:spcAft>
                <a:spcPts val="0"/>
              </a:spcAft>
              <a:buSzPts val="1080"/>
              <a:buChar char="❑"/>
              <a:defRPr/>
            </a:lvl2pPr>
            <a:lvl3pPr marL="1371600" lvl="2" indent="-302894" algn="l">
              <a:spcBef>
                <a:spcPts val="360"/>
              </a:spcBef>
              <a:spcAft>
                <a:spcPts val="0"/>
              </a:spcAft>
              <a:buSzPts val="1170"/>
              <a:buChar char="■"/>
              <a:defRPr/>
            </a:lvl3pPr>
            <a:lvl4pPr marL="1828800" lvl="3" indent="-308610" algn="l">
              <a:spcBef>
                <a:spcPts val="360"/>
              </a:spcBef>
              <a:spcAft>
                <a:spcPts val="0"/>
              </a:spcAft>
              <a:buSzPts val="1260"/>
              <a:buChar char="❑"/>
              <a:defRPr/>
            </a:lvl4pPr>
            <a:lvl5pPr marL="2286000" lvl="4" indent="-314325" algn="l">
              <a:spcBef>
                <a:spcPts val="360"/>
              </a:spcBef>
              <a:spcAft>
                <a:spcPts val="0"/>
              </a:spcAft>
              <a:buSzPts val="1350"/>
              <a:buChar char="▪"/>
              <a:defRPr/>
            </a:lvl5pPr>
            <a:lvl6pPr marL="2743200" lvl="5" indent="-314325" algn="l">
              <a:spcBef>
                <a:spcPts val="360"/>
              </a:spcBef>
              <a:spcAft>
                <a:spcPts val="0"/>
              </a:spcAft>
              <a:buSzPts val="1350"/>
              <a:buChar char="▪"/>
              <a:defRPr/>
            </a:lvl6pPr>
            <a:lvl7pPr marL="3200400" lvl="6" indent="-314325" algn="l">
              <a:spcBef>
                <a:spcPts val="360"/>
              </a:spcBef>
              <a:spcAft>
                <a:spcPts val="0"/>
              </a:spcAft>
              <a:buSzPts val="1350"/>
              <a:buChar char="▪"/>
              <a:defRPr/>
            </a:lvl7pPr>
            <a:lvl8pPr marL="3657600" lvl="7" indent="-314325" algn="l">
              <a:spcBef>
                <a:spcPts val="360"/>
              </a:spcBef>
              <a:spcAft>
                <a:spcPts val="0"/>
              </a:spcAft>
              <a:buSzPts val="1350"/>
              <a:buChar char="▪"/>
              <a:defRPr/>
            </a:lvl8pPr>
            <a:lvl9pPr marL="4114800" lvl="8" indent="-314325" algn="l">
              <a:spcBef>
                <a:spcPts val="360"/>
              </a:spcBef>
              <a:spcAft>
                <a:spcPts val="0"/>
              </a:spcAft>
              <a:buSzPts val="1350"/>
              <a:buChar char="▪"/>
              <a:defRPr/>
            </a:lvl9pPr>
          </a:lstStyle>
          <a:p>
            <a:endParaRPr/>
          </a:p>
        </p:txBody>
      </p:sp>
      <p:sp>
        <p:nvSpPr>
          <p:cNvPr id="100" name="Google Shape;100;p25"/>
          <p:cNvSpPr txBox="1">
            <a:spLocks noGrp="1"/>
          </p:cNvSpPr>
          <p:nvPr>
            <p:ph type="dt" idx="10"/>
          </p:nvPr>
        </p:nvSpPr>
        <p:spPr>
          <a:xfrm>
            <a:off x="457200" y="6243638"/>
            <a:ext cx="2133600" cy="4572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1" name="Google Shape;101;p25"/>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2" name="Google Shape;102;p25"/>
          <p:cNvSpPr txBox="1">
            <a:spLocks noGrp="1"/>
          </p:cNvSpPr>
          <p:nvPr>
            <p:ph type="sldNum" idx="12"/>
          </p:nvPr>
        </p:nvSpPr>
        <p:spPr>
          <a:xfrm>
            <a:off x="6553200" y="6243638"/>
            <a:ext cx="2133600" cy="457200"/>
          </a:xfrm>
          <a:prstGeom prst="rect">
            <a:avLst/>
          </a:prstGeom>
          <a:noFill/>
          <a:ln>
            <a:noFill/>
          </a:ln>
        </p:spPr>
        <p:txBody>
          <a:bodyPr spcFirstLastPara="1" wrap="square" lIns="91425" tIns="45700" rIns="91425" bIns="45700" anchor="b" anchorCtr="0">
            <a:noAutofit/>
          </a:bodyPr>
          <a:lstStyle>
            <a:lvl1pPr marL="0" marR="0" lvl="0" indent="0" algn="r">
              <a:spcBef>
                <a:spcPts val="0"/>
              </a:spcBef>
              <a:spcAft>
                <a:spcPts val="0"/>
              </a:spcAft>
              <a:buNone/>
              <a:defRPr sz="1200">
                <a:solidFill>
                  <a:schemeClr val="dk1"/>
                </a:solidFill>
                <a:latin typeface="Garamond"/>
                <a:ea typeface="Garamond"/>
                <a:cs typeface="Garamond"/>
                <a:sym typeface="Garamond"/>
              </a:defRPr>
            </a:lvl1pPr>
            <a:lvl2pPr marL="0" marR="0" lvl="1" indent="0" algn="r">
              <a:spcBef>
                <a:spcPts val="0"/>
              </a:spcBef>
              <a:spcAft>
                <a:spcPts val="0"/>
              </a:spcAft>
              <a:buNone/>
              <a:defRPr sz="1200">
                <a:solidFill>
                  <a:schemeClr val="dk1"/>
                </a:solidFill>
                <a:latin typeface="Garamond"/>
                <a:ea typeface="Garamond"/>
                <a:cs typeface="Garamond"/>
                <a:sym typeface="Garamond"/>
              </a:defRPr>
            </a:lvl2pPr>
            <a:lvl3pPr marL="0" marR="0" lvl="2" indent="0" algn="r">
              <a:spcBef>
                <a:spcPts val="0"/>
              </a:spcBef>
              <a:spcAft>
                <a:spcPts val="0"/>
              </a:spcAft>
              <a:buNone/>
              <a:defRPr sz="1200">
                <a:solidFill>
                  <a:schemeClr val="dk1"/>
                </a:solidFill>
                <a:latin typeface="Garamond"/>
                <a:ea typeface="Garamond"/>
                <a:cs typeface="Garamond"/>
                <a:sym typeface="Garamond"/>
              </a:defRPr>
            </a:lvl3pPr>
            <a:lvl4pPr marL="0" marR="0" lvl="3" indent="0" algn="r">
              <a:spcBef>
                <a:spcPts val="0"/>
              </a:spcBef>
              <a:spcAft>
                <a:spcPts val="0"/>
              </a:spcAft>
              <a:buNone/>
              <a:defRPr sz="1200">
                <a:solidFill>
                  <a:schemeClr val="dk1"/>
                </a:solidFill>
                <a:latin typeface="Garamond"/>
                <a:ea typeface="Garamond"/>
                <a:cs typeface="Garamond"/>
                <a:sym typeface="Garamond"/>
              </a:defRPr>
            </a:lvl4pPr>
            <a:lvl5pPr marL="0" marR="0" lvl="4" indent="0" algn="r">
              <a:spcBef>
                <a:spcPts val="0"/>
              </a:spcBef>
              <a:spcAft>
                <a:spcPts val="0"/>
              </a:spcAft>
              <a:buNone/>
              <a:defRPr sz="1200">
                <a:solidFill>
                  <a:schemeClr val="dk1"/>
                </a:solidFill>
                <a:latin typeface="Garamond"/>
                <a:ea typeface="Garamond"/>
                <a:cs typeface="Garamond"/>
                <a:sym typeface="Garamond"/>
              </a:defRPr>
            </a:lvl5pPr>
            <a:lvl6pPr marL="0" marR="0" lvl="5" indent="0" algn="r">
              <a:spcBef>
                <a:spcPts val="0"/>
              </a:spcBef>
              <a:spcAft>
                <a:spcPts val="0"/>
              </a:spcAft>
              <a:buNone/>
              <a:defRPr sz="1200">
                <a:solidFill>
                  <a:schemeClr val="dk1"/>
                </a:solidFill>
                <a:latin typeface="Garamond"/>
                <a:ea typeface="Garamond"/>
                <a:cs typeface="Garamond"/>
                <a:sym typeface="Garamond"/>
              </a:defRPr>
            </a:lvl6pPr>
            <a:lvl7pPr marL="0" marR="0" lvl="6" indent="0" algn="r">
              <a:spcBef>
                <a:spcPts val="0"/>
              </a:spcBef>
              <a:spcAft>
                <a:spcPts val="0"/>
              </a:spcAft>
              <a:buNone/>
              <a:defRPr sz="1200">
                <a:solidFill>
                  <a:schemeClr val="dk1"/>
                </a:solidFill>
                <a:latin typeface="Garamond"/>
                <a:ea typeface="Garamond"/>
                <a:cs typeface="Garamond"/>
                <a:sym typeface="Garamond"/>
              </a:defRPr>
            </a:lvl7pPr>
            <a:lvl8pPr marL="0" marR="0" lvl="7" indent="0" algn="r">
              <a:spcBef>
                <a:spcPts val="0"/>
              </a:spcBef>
              <a:spcAft>
                <a:spcPts val="0"/>
              </a:spcAft>
              <a:buNone/>
              <a:defRPr sz="1200">
                <a:solidFill>
                  <a:schemeClr val="dk1"/>
                </a:solidFill>
                <a:latin typeface="Garamond"/>
                <a:ea typeface="Garamond"/>
                <a:cs typeface="Garamond"/>
                <a:sym typeface="Garamond"/>
              </a:defRPr>
            </a:lvl8pPr>
            <a:lvl9pPr marL="0" marR="0" lvl="8" indent="0" algn="r">
              <a:spcBef>
                <a:spcPts val="0"/>
              </a:spcBef>
              <a:spcAft>
                <a:spcPts val="0"/>
              </a:spcAft>
              <a:buNone/>
              <a:defRPr sz="1200">
                <a:solidFill>
                  <a:schemeClr val="dk1"/>
                </a:solidFill>
                <a:latin typeface="Garamond"/>
                <a:ea typeface="Garamond"/>
                <a:cs typeface="Garamond"/>
                <a:sym typeface="Garamond"/>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mc:AlternateContent xmlns:mc="http://schemas.openxmlformats.org/markup-compatibility/2006">
    <mc:Choice xmlns="" xmlns:p14="http://schemas.microsoft.com/office/powerpoint/2010/main" Requires="p14">
      <p:transition spd="slow" p14:dur="1600">
        <p14:gallery dir="l"/>
      </p:transition>
    </mc:Choice>
    <mc:Fallback>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Text and Chart" type="txAndChart">
  <p:cSld name="TEXT_AND_CHART">
    <p:spTree>
      <p:nvGrpSpPr>
        <p:cNvPr id="1" name="Shape 103"/>
        <p:cNvGrpSpPr/>
        <p:nvPr/>
      </p:nvGrpSpPr>
      <p:grpSpPr>
        <a:xfrm>
          <a:off x="0" y="0"/>
          <a:ext cx="0" cy="0"/>
          <a:chOff x="0" y="0"/>
          <a:chExt cx="0" cy="0"/>
        </a:xfrm>
      </p:grpSpPr>
      <p:sp>
        <p:nvSpPr>
          <p:cNvPr id="104" name="Google Shape;104;p26"/>
          <p:cNvSpPr txBox="1">
            <a:spLocks noGrp="1"/>
          </p:cNvSpPr>
          <p:nvPr>
            <p:ph type="title"/>
          </p:nvPr>
        </p:nvSpPr>
        <p:spPr>
          <a:xfrm>
            <a:off x="457200" y="277813"/>
            <a:ext cx="8229600" cy="11398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5" name="Google Shape;105;p26"/>
          <p:cNvSpPr txBox="1">
            <a:spLocks noGrp="1"/>
          </p:cNvSpPr>
          <p:nvPr>
            <p:ph type="body" idx="1"/>
          </p:nvPr>
        </p:nvSpPr>
        <p:spPr>
          <a:xfrm>
            <a:off x="457200" y="1600200"/>
            <a:ext cx="4038600" cy="4530725"/>
          </a:xfrm>
          <a:prstGeom prst="rect">
            <a:avLst/>
          </a:prstGeom>
          <a:noFill/>
          <a:ln>
            <a:noFill/>
          </a:ln>
        </p:spPr>
        <p:txBody>
          <a:bodyPr spcFirstLastPara="1" wrap="square" lIns="91425" tIns="45700" rIns="91425" bIns="45700" anchor="t" anchorCtr="0">
            <a:noAutofit/>
          </a:bodyPr>
          <a:lstStyle>
            <a:lvl1pPr marL="457200" lvl="0" indent="-302895" algn="l">
              <a:spcBef>
                <a:spcPts val="360"/>
              </a:spcBef>
              <a:spcAft>
                <a:spcPts val="0"/>
              </a:spcAft>
              <a:buSzPts val="1170"/>
              <a:buChar char="■"/>
              <a:defRPr/>
            </a:lvl1pPr>
            <a:lvl2pPr marL="914400" lvl="1" indent="-297180" algn="l">
              <a:spcBef>
                <a:spcPts val="360"/>
              </a:spcBef>
              <a:spcAft>
                <a:spcPts val="0"/>
              </a:spcAft>
              <a:buSzPts val="1080"/>
              <a:buChar char="❑"/>
              <a:defRPr/>
            </a:lvl2pPr>
            <a:lvl3pPr marL="1371600" lvl="2" indent="-302894" algn="l">
              <a:spcBef>
                <a:spcPts val="360"/>
              </a:spcBef>
              <a:spcAft>
                <a:spcPts val="0"/>
              </a:spcAft>
              <a:buSzPts val="1170"/>
              <a:buChar char="■"/>
              <a:defRPr/>
            </a:lvl3pPr>
            <a:lvl4pPr marL="1828800" lvl="3" indent="-308610" algn="l">
              <a:spcBef>
                <a:spcPts val="360"/>
              </a:spcBef>
              <a:spcAft>
                <a:spcPts val="0"/>
              </a:spcAft>
              <a:buSzPts val="1260"/>
              <a:buChar char="❑"/>
              <a:defRPr/>
            </a:lvl4pPr>
            <a:lvl5pPr marL="2286000" lvl="4" indent="-314325" algn="l">
              <a:spcBef>
                <a:spcPts val="360"/>
              </a:spcBef>
              <a:spcAft>
                <a:spcPts val="0"/>
              </a:spcAft>
              <a:buSzPts val="1350"/>
              <a:buChar char="▪"/>
              <a:defRPr/>
            </a:lvl5pPr>
            <a:lvl6pPr marL="2743200" lvl="5" indent="-314325" algn="l">
              <a:spcBef>
                <a:spcPts val="360"/>
              </a:spcBef>
              <a:spcAft>
                <a:spcPts val="0"/>
              </a:spcAft>
              <a:buSzPts val="1350"/>
              <a:buChar char="▪"/>
              <a:defRPr/>
            </a:lvl6pPr>
            <a:lvl7pPr marL="3200400" lvl="6" indent="-314325" algn="l">
              <a:spcBef>
                <a:spcPts val="360"/>
              </a:spcBef>
              <a:spcAft>
                <a:spcPts val="0"/>
              </a:spcAft>
              <a:buSzPts val="1350"/>
              <a:buChar char="▪"/>
              <a:defRPr/>
            </a:lvl7pPr>
            <a:lvl8pPr marL="3657600" lvl="7" indent="-314325" algn="l">
              <a:spcBef>
                <a:spcPts val="360"/>
              </a:spcBef>
              <a:spcAft>
                <a:spcPts val="0"/>
              </a:spcAft>
              <a:buSzPts val="1350"/>
              <a:buChar char="▪"/>
              <a:defRPr/>
            </a:lvl8pPr>
            <a:lvl9pPr marL="4114800" lvl="8" indent="-314325" algn="l">
              <a:spcBef>
                <a:spcPts val="360"/>
              </a:spcBef>
              <a:spcAft>
                <a:spcPts val="0"/>
              </a:spcAft>
              <a:buSzPts val="1350"/>
              <a:buChar char="▪"/>
              <a:defRPr/>
            </a:lvl9pPr>
          </a:lstStyle>
          <a:p>
            <a:endParaRPr/>
          </a:p>
        </p:txBody>
      </p:sp>
      <p:sp>
        <p:nvSpPr>
          <p:cNvPr id="106" name="Google Shape;106;p26"/>
          <p:cNvSpPr>
            <a:spLocks noGrp="1"/>
          </p:cNvSpPr>
          <p:nvPr>
            <p:ph type="chart" idx="2"/>
          </p:nvPr>
        </p:nvSpPr>
        <p:spPr>
          <a:xfrm>
            <a:off x="4648200" y="1600200"/>
            <a:ext cx="4038600" cy="4530725"/>
          </a:xfrm>
          <a:prstGeom prst="rect">
            <a:avLst/>
          </a:prstGeom>
          <a:noFill/>
          <a:ln>
            <a:noFill/>
          </a:ln>
        </p:spPr>
        <p:txBody>
          <a:bodyPr spcFirstLastPara="1" wrap="square" lIns="91425" tIns="45700" rIns="91425" bIns="45700" anchor="t" anchorCtr="0">
            <a:noAutofit/>
          </a:bodyPr>
          <a:lstStyle>
            <a:lvl1pPr marR="0" lvl="0" algn="l" rtl="0">
              <a:spcBef>
                <a:spcPts val="600"/>
              </a:spcBef>
              <a:spcAft>
                <a:spcPts val="0"/>
              </a:spcAft>
              <a:buClr>
                <a:schemeClr val="accent1"/>
              </a:buClr>
              <a:buSzPts val="1950"/>
              <a:buFont typeface="Noto Sans Symbols"/>
              <a:buChar char="■"/>
              <a:defRPr sz="3000" b="0" i="0" u="none" strike="noStrike" cap="none">
                <a:solidFill>
                  <a:schemeClr val="dk1"/>
                </a:solidFill>
                <a:latin typeface="Arial"/>
                <a:ea typeface="Arial"/>
                <a:cs typeface="Arial"/>
                <a:sym typeface="Arial"/>
              </a:defRPr>
            </a:lvl1pPr>
            <a:lvl2pPr marR="0" lvl="1" algn="l" rtl="0">
              <a:spcBef>
                <a:spcPts val="520"/>
              </a:spcBef>
              <a:spcAft>
                <a:spcPts val="0"/>
              </a:spcAft>
              <a:buClr>
                <a:schemeClr val="accent2"/>
              </a:buClr>
              <a:buSzPts val="1560"/>
              <a:buFont typeface="Noto Sans Symbols"/>
              <a:buChar char="❑"/>
              <a:defRPr sz="2600" b="0" i="0" u="none" strike="noStrike" cap="none">
                <a:solidFill>
                  <a:schemeClr val="dk1"/>
                </a:solidFill>
                <a:latin typeface="Arial"/>
                <a:ea typeface="Arial"/>
                <a:cs typeface="Arial"/>
                <a:sym typeface="Arial"/>
              </a:defRPr>
            </a:lvl2pPr>
            <a:lvl3pPr marR="0" lvl="2" algn="l" rtl="0">
              <a:spcBef>
                <a:spcPts val="440"/>
              </a:spcBef>
              <a:spcAft>
                <a:spcPts val="0"/>
              </a:spcAft>
              <a:buClr>
                <a:schemeClr val="accent1"/>
              </a:buClr>
              <a:buSzPts val="1430"/>
              <a:buFont typeface="Noto Sans Symbols"/>
              <a:buChar char="■"/>
              <a:defRPr sz="2200" b="0" i="0" u="none" strike="noStrike" cap="none">
                <a:solidFill>
                  <a:schemeClr val="dk1"/>
                </a:solidFill>
                <a:latin typeface="Arial"/>
                <a:ea typeface="Arial"/>
                <a:cs typeface="Arial"/>
                <a:sym typeface="Arial"/>
              </a:defRPr>
            </a:lvl3pPr>
            <a:lvl4pPr marR="0" lvl="3" algn="l" rtl="0">
              <a:spcBef>
                <a:spcPts val="400"/>
              </a:spcBef>
              <a:spcAft>
                <a:spcPts val="0"/>
              </a:spcAft>
              <a:buClr>
                <a:schemeClr val="accent2"/>
              </a:buClr>
              <a:buSzPts val="1400"/>
              <a:buFont typeface="Noto Sans Symbols"/>
              <a:buChar char="❑"/>
              <a:defRPr sz="2000" b="0" i="0" u="none" strike="noStrike" cap="none">
                <a:solidFill>
                  <a:schemeClr val="dk1"/>
                </a:solidFill>
                <a:latin typeface="Arial"/>
                <a:ea typeface="Arial"/>
                <a:cs typeface="Arial"/>
                <a:sym typeface="Arial"/>
              </a:defRPr>
            </a:lvl4pPr>
            <a:lvl5pPr marR="0" lvl="4" algn="l" rtl="0">
              <a:spcBef>
                <a:spcPts val="400"/>
              </a:spcBef>
              <a:spcAft>
                <a:spcPts val="0"/>
              </a:spcAft>
              <a:buClr>
                <a:schemeClr val="accent1"/>
              </a:buClr>
              <a:buSzPts val="1500"/>
              <a:buFont typeface="Noto Sans Symbols"/>
              <a:buChar char="▪"/>
              <a:defRPr sz="2000" b="0" i="0" u="none" strike="noStrike" cap="none">
                <a:solidFill>
                  <a:schemeClr val="dk1"/>
                </a:solidFill>
                <a:latin typeface="Arial"/>
                <a:ea typeface="Arial"/>
                <a:cs typeface="Arial"/>
                <a:sym typeface="Arial"/>
              </a:defRPr>
            </a:lvl5pPr>
            <a:lvl6pPr marR="0" lvl="5" algn="l" rtl="0">
              <a:spcBef>
                <a:spcPts val="400"/>
              </a:spcBef>
              <a:spcAft>
                <a:spcPts val="0"/>
              </a:spcAft>
              <a:buClr>
                <a:schemeClr val="accent1"/>
              </a:buClr>
              <a:buSzPts val="1500"/>
              <a:buFont typeface="Noto Sans Symbols"/>
              <a:buChar char="▪"/>
              <a:defRPr sz="2000" b="0" i="0" u="none" strike="noStrike" cap="none">
                <a:solidFill>
                  <a:schemeClr val="dk1"/>
                </a:solidFill>
                <a:latin typeface="Arial"/>
                <a:ea typeface="Arial"/>
                <a:cs typeface="Arial"/>
                <a:sym typeface="Arial"/>
              </a:defRPr>
            </a:lvl6pPr>
            <a:lvl7pPr marR="0" lvl="6" algn="l" rtl="0">
              <a:spcBef>
                <a:spcPts val="400"/>
              </a:spcBef>
              <a:spcAft>
                <a:spcPts val="0"/>
              </a:spcAft>
              <a:buClr>
                <a:schemeClr val="accent1"/>
              </a:buClr>
              <a:buSzPts val="1500"/>
              <a:buFont typeface="Noto Sans Symbols"/>
              <a:buChar char="▪"/>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accent1"/>
              </a:buClr>
              <a:buSzPts val="1500"/>
              <a:buFont typeface="Noto Sans Symbols"/>
              <a:buChar char="▪"/>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accent1"/>
              </a:buClr>
              <a:buSzPts val="1500"/>
              <a:buFont typeface="Noto Sans Symbols"/>
              <a:buChar char="▪"/>
              <a:defRPr sz="2000" b="0" i="0" u="none" strike="noStrike" cap="none">
                <a:solidFill>
                  <a:schemeClr val="dk1"/>
                </a:solidFill>
                <a:latin typeface="Arial"/>
                <a:ea typeface="Arial"/>
                <a:cs typeface="Arial"/>
                <a:sym typeface="Arial"/>
              </a:defRPr>
            </a:lvl9pPr>
          </a:lstStyle>
          <a:p>
            <a:endParaRPr/>
          </a:p>
        </p:txBody>
      </p:sp>
      <p:sp>
        <p:nvSpPr>
          <p:cNvPr id="107" name="Google Shape;107;p26"/>
          <p:cNvSpPr txBox="1">
            <a:spLocks noGrp="1"/>
          </p:cNvSpPr>
          <p:nvPr>
            <p:ph type="dt" idx="10"/>
          </p:nvPr>
        </p:nvSpPr>
        <p:spPr>
          <a:xfrm>
            <a:off x="457200" y="6243638"/>
            <a:ext cx="2133600" cy="4572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8" name="Google Shape;108;p26"/>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9" name="Google Shape;109;p26"/>
          <p:cNvSpPr txBox="1">
            <a:spLocks noGrp="1"/>
          </p:cNvSpPr>
          <p:nvPr>
            <p:ph type="sldNum" idx="12"/>
          </p:nvPr>
        </p:nvSpPr>
        <p:spPr>
          <a:xfrm>
            <a:off x="6553200" y="6243638"/>
            <a:ext cx="2133600" cy="457200"/>
          </a:xfrm>
          <a:prstGeom prst="rect">
            <a:avLst/>
          </a:prstGeom>
          <a:noFill/>
          <a:ln>
            <a:noFill/>
          </a:ln>
        </p:spPr>
        <p:txBody>
          <a:bodyPr spcFirstLastPara="1" wrap="square" lIns="91425" tIns="45700" rIns="91425" bIns="45700" anchor="b" anchorCtr="0">
            <a:noAutofit/>
          </a:bodyPr>
          <a:lstStyle>
            <a:lvl1pPr marL="0" marR="0" lvl="0" indent="0" algn="r">
              <a:spcBef>
                <a:spcPts val="0"/>
              </a:spcBef>
              <a:spcAft>
                <a:spcPts val="0"/>
              </a:spcAft>
              <a:buNone/>
              <a:defRPr sz="1200">
                <a:solidFill>
                  <a:schemeClr val="dk1"/>
                </a:solidFill>
                <a:latin typeface="Garamond"/>
                <a:ea typeface="Garamond"/>
                <a:cs typeface="Garamond"/>
                <a:sym typeface="Garamond"/>
              </a:defRPr>
            </a:lvl1pPr>
            <a:lvl2pPr marL="0" marR="0" lvl="1" indent="0" algn="r">
              <a:spcBef>
                <a:spcPts val="0"/>
              </a:spcBef>
              <a:spcAft>
                <a:spcPts val="0"/>
              </a:spcAft>
              <a:buNone/>
              <a:defRPr sz="1200">
                <a:solidFill>
                  <a:schemeClr val="dk1"/>
                </a:solidFill>
                <a:latin typeface="Garamond"/>
                <a:ea typeface="Garamond"/>
                <a:cs typeface="Garamond"/>
                <a:sym typeface="Garamond"/>
              </a:defRPr>
            </a:lvl2pPr>
            <a:lvl3pPr marL="0" marR="0" lvl="2" indent="0" algn="r">
              <a:spcBef>
                <a:spcPts val="0"/>
              </a:spcBef>
              <a:spcAft>
                <a:spcPts val="0"/>
              </a:spcAft>
              <a:buNone/>
              <a:defRPr sz="1200">
                <a:solidFill>
                  <a:schemeClr val="dk1"/>
                </a:solidFill>
                <a:latin typeface="Garamond"/>
                <a:ea typeface="Garamond"/>
                <a:cs typeface="Garamond"/>
                <a:sym typeface="Garamond"/>
              </a:defRPr>
            </a:lvl3pPr>
            <a:lvl4pPr marL="0" marR="0" lvl="3" indent="0" algn="r">
              <a:spcBef>
                <a:spcPts val="0"/>
              </a:spcBef>
              <a:spcAft>
                <a:spcPts val="0"/>
              </a:spcAft>
              <a:buNone/>
              <a:defRPr sz="1200">
                <a:solidFill>
                  <a:schemeClr val="dk1"/>
                </a:solidFill>
                <a:latin typeface="Garamond"/>
                <a:ea typeface="Garamond"/>
                <a:cs typeface="Garamond"/>
                <a:sym typeface="Garamond"/>
              </a:defRPr>
            </a:lvl4pPr>
            <a:lvl5pPr marL="0" marR="0" lvl="4" indent="0" algn="r">
              <a:spcBef>
                <a:spcPts val="0"/>
              </a:spcBef>
              <a:spcAft>
                <a:spcPts val="0"/>
              </a:spcAft>
              <a:buNone/>
              <a:defRPr sz="1200">
                <a:solidFill>
                  <a:schemeClr val="dk1"/>
                </a:solidFill>
                <a:latin typeface="Garamond"/>
                <a:ea typeface="Garamond"/>
                <a:cs typeface="Garamond"/>
                <a:sym typeface="Garamond"/>
              </a:defRPr>
            </a:lvl5pPr>
            <a:lvl6pPr marL="0" marR="0" lvl="5" indent="0" algn="r">
              <a:spcBef>
                <a:spcPts val="0"/>
              </a:spcBef>
              <a:spcAft>
                <a:spcPts val="0"/>
              </a:spcAft>
              <a:buNone/>
              <a:defRPr sz="1200">
                <a:solidFill>
                  <a:schemeClr val="dk1"/>
                </a:solidFill>
                <a:latin typeface="Garamond"/>
                <a:ea typeface="Garamond"/>
                <a:cs typeface="Garamond"/>
                <a:sym typeface="Garamond"/>
              </a:defRPr>
            </a:lvl6pPr>
            <a:lvl7pPr marL="0" marR="0" lvl="6" indent="0" algn="r">
              <a:spcBef>
                <a:spcPts val="0"/>
              </a:spcBef>
              <a:spcAft>
                <a:spcPts val="0"/>
              </a:spcAft>
              <a:buNone/>
              <a:defRPr sz="1200">
                <a:solidFill>
                  <a:schemeClr val="dk1"/>
                </a:solidFill>
                <a:latin typeface="Garamond"/>
                <a:ea typeface="Garamond"/>
                <a:cs typeface="Garamond"/>
                <a:sym typeface="Garamond"/>
              </a:defRPr>
            </a:lvl7pPr>
            <a:lvl8pPr marL="0" marR="0" lvl="7" indent="0" algn="r">
              <a:spcBef>
                <a:spcPts val="0"/>
              </a:spcBef>
              <a:spcAft>
                <a:spcPts val="0"/>
              </a:spcAft>
              <a:buNone/>
              <a:defRPr sz="1200">
                <a:solidFill>
                  <a:schemeClr val="dk1"/>
                </a:solidFill>
                <a:latin typeface="Garamond"/>
                <a:ea typeface="Garamond"/>
                <a:cs typeface="Garamond"/>
                <a:sym typeface="Garamond"/>
              </a:defRPr>
            </a:lvl8pPr>
            <a:lvl9pPr marL="0" marR="0" lvl="8" indent="0" algn="r">
              <a:spcBef>
                <a:spcPts val="0"/>
              </a:spcBef>
              <a:spcAft>
                <a:spcPts val="0"/>
              </a:spcAft>
              <a:buNone/>
              <a:defRPr sz="1200">
                <a:solidFill>
                  <a:schemeClr val="dk1"/>
                </a:solidFill>
                <a:latin typeface="Garamond"/>
                <a:ea typeface="Garamond"/>
                <a:cs typeface="Garamond"/>
                <a:sym typeface="Garamond"/>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mc:AlternateContent xmlns:mc="http://schemas.openxmlformats.org/markup-compatibility/2006">
    <mc:Choice xmlns="" xmlns:p14="http://schemas.microsoft.com/office/powerpoint/2010/main" Requires="p14">
      <p:transition spd="slow" p14:dur="1600">
        <p14:gallery dir="l"/>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5"/>
        <p:cNvGrpSpPr/>
        <p:nvPr/>
      </p:nvGrpSpPr>
      <p:grpSpPr>
        <a:xfrm>
          <a:off x="0" y="0"/>
          <a:ext cx="0" cy="0"/>
          <a:chOff x="0" y="0"/>
          <a:chExt cx="0" cy="0"/>
        </a:xfrm>
      </p:grpSpPr>
      <p:pic>
        <p:nvPicPr>
          <p:cNvPr id="26" name="Google Shape;26;p14" descr="image001.png"/>
          <p:cNvPicPr preferRelativeResize="0"/>
          <p:nvPr/>
        </p:nvPicPr>
        <p:blipFill rotWithShape="1">
          <a:blip r:embed="rId2">
            <a:alphaModFix/>
          </a:blip>
          <a:srcRect/>
          <a:stretch/>
        </p:blipFill>
        <p:spPr>
          <a:xfrm>
            <a:off x="8229600" y="228600"/>
            <a:ext cx="774700" cy="774700"/>
          </a:xfrm>
          <a:prstGeom prst="rect">
            <a:avLst/>
          </a:prstGeom>
          <a:noFill/>
          <a:ln>
            <a:noFill/>
          </a:ln>
        </p:spPr>
      </p:pic>
      <p:sp>
        <p:nvSpPr>
          <p:cNvPr id="27" name="Google Shape;27;p14"/>
          <p:cNvSpPr txBox="1">
            <a:spLocks noGrp="1"/>
          </p:cNvSpPr>
          <p:nvPr>
            <p:ph type="title"/>
          </p:nvPr>
        </p:nvSpPr>
        <p:spPr>
          <a:xfrm>
            <a:off x="457200" y="277813"/>
            <a:ext cx="8229600" cy="11398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14"/>
          <p:cNvSpPr txBox="1">
            <a:spLocks noGrp="1"/>
          </p:cNvSpPr>
          <p:nvPr>
            <p:ph type="body" idx="1"/>
          </p:nvPr>
        </p:nvSpPr>
        <p:spPr>
          <a:xfrm>
            <a:off x="457200" y="1600200"/>
            <a:ext cx="8229600" cy="4530725"/>
          </a:xfrm>
          <a:prstGeom prst="rect">
            <a:avLst/>
          </a:prstGeom>
          <a:noFill/>
          <a:ln>
            <a:noFill/>
          </a:ln>
        </p:spPr>
        <p:txBody>
          <a:bodyPr spcFirstLastPara="1" wrap="square" lIns="91425" tIns="45700" rIns="91425" bIns="45700" anchor="t" anchorCtr="0">
            <a:noAutofit/>
          </a:bodyPr>
          <a:lstStyle>
            <a:lvl1pPr marL="457200" lvl="0" indent="-302895" algn="l">
              <a:spcBef>
                <a:spcPts val="360"/>
              </a:spcBef>
              <a:spcAft>
                <a:spcPts val="0"/>
              </a:spcAft>
              <a:buSzPts val="1170"/>
              <a:buChar char="■"/>
              <a:defRPr/>
            </a:lvl1pPr>
            <a:lvl2pPr marL="914400" lvl="1" indent="-297180" algn="l">
              <a:spcBef>
                <a:spcPts val="360"/>
              </a:spcBef>
              <a:spcAft>
                <a:spcPts val="0"/>
              </a:spcAft>
              <a:buSzPts val="1080"/>
              <a:buChar char="❑"/>
              <a:defRPr/>
            </a:lvl2pPr>
            <a:lvl3pPr marL="1371600" lvl="2" indent="-302894" algn="l">
              <a:spcBef>
                <a:spcPts val="360"/>
              </a:spcBef>
              <a:spcAft>
                <a:spcPts val="0"/>
              </a:spcAft>
              <a:buSzPts val="1170"/>
              <a:buChar char="■"/>
              <a:defRPr/>
            </a:lvl3pPr>
            <a:lvl4pPr marL="1828800" lvl="3" indent="-308610" algn="l">
              <a:spcBef>
                <a:spcPts val="360"/>
              </a:spcBef>
              <a:spcAft>
                <a:spcPts val="0"/>
              </a:spcAft>
              <a:buSzPts val="1260"/>
              <a:buChar char="❑"/>
              <a:defRPr/>
            </a:lvl4pPr>
            <a:lvl5pPr marL="2286000" lvl="4" indent="-314325" algn="l">
              <a:spcBef>
                <a:spcPts val="360"/>
              </a:spcBef>
              <a:spcAft>
                <a:spcPts val="0"/>
              </a:spcAft>
              <a:buSzPts val="1350"/>
              <a:buChar char="▪"/>
              <a:defRPr/>
            </a:lvl5pPr>
            <a:lvl6pPr marL="2743200" lvl="5" indent="-314325" algn="l">
              <a:spcBef>
                <a:spcPts val="360"/>
              </a:spcBef>
              <a:spcAft>
                <a:spcPts val="0"/>
              </a:spcAft>
              <a:buSzPts val="1350"/>
              <a:buChar char="▪"/>
              <a:defRPr/>
            </a:lvl6pPr>
            <a:lvl7pPr marL="3200400" lvl="6" indent="-314325" algn="l">
              <a:spcBef>
                <a:spcPts val="360"/>
              </a:spcBef>
              <a:spcAft>
                <a:spcPts val="0"/>
              </a:spcAft>
              <a:buSzPts val="1350"/>
              <a:buChar char="▪"/>
              <a:defRPr/>
            </a:lvl7pPr>
            <a:lvl8pPr marL="3657600" lvl="7" indent="-314325" algn="l">
              <a:spcBef>
                <a:spcPts val="360"/>
              </a:spcBef>
              <a:spcAft>
                <a:spcPts val="0"/>
              </a:spcAft>
              <a:buSzPts val="1350"/>
              <a:buChar char="▪"/>
              <a:defRPr/>
            </a:lvl8pPr>
            <a:lvl9pPr marL="4114800" lvl="8" indent="-314325" algn="l">
              <a:spcBef>
                <a:spcPts val="360"/>
              </a:spcBef>
              <a:spcAft>
                <a:spcPts val="0"/>
              </a:spcAft>
              <a:buSzPts val="1350"/>
              <a:buChar char="▪"/>
              <a:defRPr/>
            </a:lvl9pPr>
          </a:lstStyle>
          <a:p>
            <a:endParaRPr/>
          </a:p>
        </p:txBody>
      </p:sp>
      <p:sp>
        <p:nvSpPr>
          <p:cNvPr id="29" name="Google Shape;29;p14"/>
          <p:cNvSpPr txBox="1">
            <a:spLocks noGrp="1"/>
          </p:cNvSpPr>
          <p:nvPr>
            <p:ph type="dt" idx="10"/>
          </p:nvPr>
        </p:nvSpPr>
        <p:spPr>
          <a:xfrm>
            <a:off x="457200" y="6243638"/>
            <a:ext cx="2133600" cy="4572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14"/>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14"/>
          <p:cNvSpPr txBox="1">
            <a:spLocks noGrp="1"/>
          </p:cNvSpPr>
          <p:nvPr>
            <p:ph type="sldNum" idx="12"/>
          </p:nvPr>
        </p:nvSpPr>
        <p:spPr>
          <a:xfrm>
            <a:off x="6553200" y="6243638"/>
            <a:ext cx="2133600" cy="457200"/>
          </a:xfrm>
          <a:prstGeom prst="rect">
            <a:avLst/>
          </a:prstGeom>
          <a:noFill/>
          <a:ln>
            <a:noFill/>
          </a:ln>
        </p:spPr>
        <p:txBody>
          <a:bodyPr spcFirstLastPara="1" wrap="square" lIns="91425" tIns="45700" rIns="91425" bIns="45700" anchor="b" anchorCtr="0">
            <a:noAutofit/>
          </a:bodyPr>
          <a:lstStyle>
            <a:lvl1pPr marL="0" marR="0" lvl="0" indent="0" algn="r">
              <a:spcBef>
                <a:spcPts val="0"/>
              </a:spcBef>
              <a:spcAft>
                <a:spcPts val="0"/>
              </a:spcAft>
              <a:buNone/>
              <a:defRPr sz="1200">
                <a:solidFill>
                  <a:schemeClr val="dk1"/>
                </a:solidFill>
                <a:latin typeface="Garamond"/>
                <a:ea typeface="Garamond"/>
                <a:cs typeface="Garamond"/>
                <a:sym typeface="Garamond"/>
              </a:defRPr>
            </a:lvl1pPr>
            <a:lvl2pPr marL="0" marR="0" lvl="1" indent="0" algn="r">
              <a:spcBef>
                <a:spcPts val="0"/>
              </a:spcBef>
              <a:spcAft>
                <a:spcPts val="0"/>
              </a:spcAft>
              <a:buNone/>
              <a:defRPr sz="1200">
                <a:solidFill>
                  <a:schemeClr val="dk1"/>
                </a:solidFill>
                <a:latin typeface="Garamond"/>
                <a:ea typeface="Garamond"/>
                <a:cs typeface="Garamond"/>
                <a:sym typeface="Garamond"/>
              </a:defRPr>
            </a:lvl2pPr>
            <a:lvl3pPr marL="0" marR="0" lvl="2" indent="0" algn="r">
              <a:spcBef>
                <a:spcPts val="0"/>
              </a:spcBef>
              <a:spcAft>
                <a:spcPts val="0"/>
              </a:spcAft>
              <a:buNone/>
              <a:defRPr sz="1200">
                <a:solidFill>
                  <a:schemeClr val="dk1"/>
                </a:solidFill>
                <a:latin typeface="Garamond"/>
                <a:ea typeface="Garamond"/>
                <a:cs typeface="Garamond"/>
                <a:sym typeface="Garamond"/>
              </a:defRPr>
            </a:lvl3pPr>
            <a:lvl4pPr marL="0" marR="0" lvl="3" indent="0" algn="r">
              <a:spcBef>
                <a:spcPts val="0"/>
              </a:spcBef>
              <a:spcAft>
                <a:spcPts val="0"/>
              </a:spcAft>
              <a:buNone/>
              <a:defRPr sz="1200">
                <a:solidFill>
                  <a:schemeClr val="dk1"/>
                </a:solidFill>
                <a:latin typeface="Garamond"/>
                <a:ea typeface="Garamond"/>
                <a:cs typeface="Garamond"/>
                <a:sym typeface="Garamond"/>
              </a:defRPr>
            </a:lvl4pPr>
            <a:lvl5pPr marL="0" marR="0" lvl="4" indent="0" algn="r">
              <a:spcBef>
                <a:spcPts val="0"/>
              </a:spcBef>
              <a:spcAft>
                <a:spcPts val="0"/>
              </a:spcAft>
              <a:buNone/>
              <a:defRPr sz="1200">
                <a:solidFill>
                  <a:schemeClr val="dk1"/>
                </a:solidFill>
                <a:latin typeface="Garamond"/>
                <a:ea typeface="Garamond"/>
                <a:cs typeface="Garamond"/>
                <a:sym typeface="Garamond"/>
              </a:defRPr>
            </a:lvl5pPr>
            <a:lvl6pPr marL="0" marR="0" lvl="5" indent="0" algn="r">
              <a:spcBef>
                <a:spcPts val="0"/>
              </a:spcBef>
              <a:spcAft>
                <a:spcPts val="0"/>
              </a:spcAft>
              <a:buNone/>
              <a:defRPr sz="1200">
                <a:solidFill>
                  <a:schemeClr val="dk1"/>
                </a:solidFill>
                <a:latin typeface="Garamond"/>
                <a:ea typeface="Garamond"/>
                <a:cs typeface="Garamond"/>
                <a:sym typeface="Garamond"/>
              </a:defRPr>
            </a:lvl6pPr>
            <a:lvl7pPr marL="0" marR="0" lvl="6" indent="0" algn="r">
              <a:spcBef>
                <a:spcPts val="0"/>
              </a:spcBef>
              <a:spcAft>
                <a:spcPts val="0"/>
              </a:spcAft>
              <a:buNone/>
              <a:defRPr sz="1200">
                <a:solidFill>
                  <a:schemeClr val="dk1"/>
                </a:solidFill>
                <a:latin typeface="Garamond"/>
                <a:ea typeface="Garamond"/>
                <a:cs typeface="Garamond"/>
                <a:sym typeface="Garamond"/>
              </a:defRPr>
            </a:lvl7pPr>
            <a:lvl8pPr marL="0" marR="0" lvl="7" indent="0" algn="r">
              <a:spcBef>
                <a:spcPts val="0"/>
              </a:spcBef>
              <a:spcAft>
                <a:spcPts val="0"/>
              </a:spcAft>
              <a:buNone/>
              <a:defRPr sz="1200">
                <a:solidFill>
                  <a:schemeClr val="dk1"/>
                </a:solidFill>
                <a:latin typeface="Garamond"/>
                <a:ea typeface="Garamond"/>
                <a:cs typeface="Garamond"/>
                <a:sym typeface="Garamond"/>
              </a:defRPr>
            </a:lvl8pPr>
            <a:lvl9pPr marL="0" marR="0" lvl="8" indent="0" algn="r">
              <a:spcBef>
                <a:spcPts val="0"/>
              </a:spcBef>
              <a:spcAft>
                <a:spcPts val="0"/>
              </a:spcAft>
              <a:buNone/>
              <a:defRPr sz="1200">
                <a:solidFill>
                  <a:schemeClr val="dk1"/>
                </a:solidFill>
                <a:latin typeface="Garamond"/>
                <a:ea typeface="Garamond"/>
                <a:cs typeface="Garamond"/>
                <a:sym typeface="Garamond"/>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mc:AlternateContent xmlns:mc="http://schemas.openxmlformats.org/markup-compatibility/2006">
    <mc:Choice xmlns="" xmlns:p14="http://schemas.microsoft.com/office/powerpoint/2010/main" Requires="p14">
      <p:transition spd="slow" p14:dur="1600">
        <p14:gallery dir="l"/>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2"/>
        <p:cNvGrpSpPr/>
        <p:nvPr/>
      </p:nvGrpSpPr>
      <p:grpSpPr>
        <a:xfrm>
          <a:off x="0" y="0"/>
          <a:ext cx="0" cy="0"/>
          <a:chOff x="0" y="0"/>
          <a:chExt cx="0" cy="0"/>
        </a:xfrm>
      </p:grpSpPr>
      <p:sp>
        <p:nvSpPr>
          <p:cNvPr id="33" name="Google Shape;33;p15"/>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sz="4000" b="1"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15"/>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Autofit/>
          </a:bodyPr>
          <a:lstStyle>
            <a:lvl1pPr marL="457200" lvl="0" indent="-228600" algn="l">
              <a:spcBef>
                <a:spcPts val="400"/>
              </a:spcBef>
              <a:spcAft>
                <a:spcPts val="0"/>
              </a:spcAft>
              <a:buSzPts val="1300"/>
              <a:buNone/>
              <a:defRPr sz="2000"/>
            </a:lvl1pPr>
            <a:lvl2pPr marL="914400" lvl="1" indent="-228600" algn="l">
              <a:spcBef>
                <a:spcPts val="360"/>
              </a:spcBef>
              <a:spcAft>
                <a:spcPts val="0"/>
              </a:spcAft>
              <a:buSzPts val="1080"/>
              <a:buNone/>
              <a:defRPr sz="1800"/>
            </a:lvl2pPr>
            <a:lvl3pPr marL="1371600" lvl="2" indent="-228600" algn="l">
              <a:spcBef>
                <a:spcPts val="320"/>
              </a:spcBef>
              <a:spcAft>
                <a:spcPts val="0"/>
              </a:spcAft>
              <a:buSzPts val="1040"/>
              <a:buNone/>
              <a:defRPr sz="1600"/>
            </a:lvl3pPr>
            <a:lvl4pPr marL="1828800" lvl="3" indent="-228600" algn="l">
              <a:spcBef>
                <a:spcPts val="280"/>
              </a:spcBef>
              <a:spcAft>
                <a:spcPts val="0"/>
              </a:spcAft>
              <a:buSzPts val="980"/>
              <a:buNone/>
              <a:defRPr sz="1400"/>
            </a:lvl4pPr>
            <a:lvl5pPr marL="2286000" lvl="4" indent="-228600" algn="l">
              <a:spcBef>
                <a:spcPts val="280"/>
              </a:spcBef>
              <a:spcAft>
                <a:spcPts val="0"/>
              </a:spcAft>
              <a:buSzPts val="1050"/>
              <a:buNone/>
              <a:defRPr sz="1400"/>
            </a:lvl5pPr>
            <a:lvl6pPr marL="2743200" lvl="5" indent="-228600" algn="l">
              <a:spcBef>
                <a:spcPts val="280"/>
              </a:spcBef>
              <a:spcAft>
                <a:spcPts val="0"/>
              </a:spcAft>
              <a:buSzPts val="1050"/>
              <a:buNone/>
              <a:defRPr sz="1400"/>
            </a:lvl6pPr>
            <a:lvl7pPr marL="3200400" lvl="6" indent="-228600" algn="l">
              <a:spcBef>
                <a:spcPts val="280"/>
              </a:spcBef>
              <a:spcAft>
                <a:spcPts val="0"/>
              </a:spcAft>
              <a:buSzPts val="1050"/>
              <a:buNone/>
              <a:defRPr sz="1400"/>
            </a:lvl7pPr>
            <a:lvl8pPr marL="3657600" lvl="7" indent="-228600" algn="l">
              <a:spcBef>
                <a:spcPts val="280"/>
              </a:spcBef>
              <a:spcAft>
                <a:spcPts val="0"/>
              </a:spcAft>
              <a:buSzPts val="1050"/>
              <a:buNone/>
              <a:defRPr sz="1400"/>
            </a:lvl8pPr>
            <a:lvl9pPr marL="4114800" lvl="8" indent="-228600" algn="l">
              <a:spcBef>
                <a:spcPts val="280"/>
              </a:spcBef>
              <a:spcAft>
                <a:spcPts val="0"/>
              </a:spcAft>
              <a:buSzPts val="1050"/>
              <a:buNone/>
              <a:defRPr sz="1400"/>
            </a:lvl9pPr>
          </a:lstStyle>
          <a:p>
            <a:endParaRPr/>
          </a:p>
        </p:txBody>
      </p:sp>
      <p:sp>
        <p:nvSpPr>
          <p:cNvPr id="35" name="Google Shape;35;p15"/>
          <p:cNvSpPr txBox="1">
            <a:spLocks noGrp="1"/>
          </p:cNvSpPr>
          <p:nvPr>
            <p:ph type="dt" idx="10"/>
          </p:nvPr>
        </p:nvSpPr>
        <p:spPr>
          <a:xfrm>
            <a:off x="457200" y="6243638"/>
            <a:ext cx="2133600" cy="4572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15"/>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15"/>
          <p:cNvSpPr txBox="1">
            <a:spLocks noGrp="1"/>
          </p:cNvSpPr>
          <p:nvPr>
            <p:ph type="sldNum" idx="12"/>
          </p:nvPr>
        </p:nvSpPr>
        <p:spPr>
          <a:xfrm>
            <a:off x="6553200" y="6243638"/>
            <a:ext cx="2133600" cy="457200"/>
          </a:xfrm>
          <a:prstGeom prst="rect">
            <a:avLst/>
          </a:prstGeom>
          <a:noFill/>
          <a:ln>
            <a:noFill/>
          </a:ln>
        </p:spPr>
        <p:txBody>
          <a:bodyPr spcFirstLastPara="1" wrap="square" lIns="91425" tIns="45700" rIns="91425" bIns="45700" anchor="b" anchorCtr="0">
            <a:noAutofit/>
          </a:bodyPr>
          <a:lstStyle>
            <a:lvl1pPr marL="0" marR="0" lvl="0" indent="0" algn="r">
              <a:spcBef>
                <a:spcPts val="0"/>
              </a:spcBef>
              <a:spcAft>
                <a:spcPts val="0"/>
              </a:spcAft>
              <a:buNone/>
              <a:defRPr sz="1200">
                <a:solidFill>
                  <a:schemeClr val="dk1"/>
                </a:solidFill>
                <a:latin typeface="Garamond"/>
                <a:ea typeface="Garamond"/>
                <a:cs typeface="Garamond"/>
                <a:sym typeface="Garamond"/>
              </a:defRPr>
            </a:lvl1pPr>
            <a:lvl2pPr marL="0" marR="0" lvl="1" indent="0" algn="r">
              <a:spcBef>
                <a:spcPts val="0"/>
              </a:spcBef>
              <a:spcAft>
                <a:spcPts val="0"/>
              </a:spcAft>
              <a:buNone/>
              <a:defRPr sz="1200">
                <a:solidFill>
                  <a:schemeClr val="dk1"/>
                </a:solidFill>
                <a:latin typeface="Garamond"/>
                <a:ea typeface="Garamond"/>
                <a:cs typeface="Garamond"/>
                <a:sym typeface="Garamond"/>
              </a:defRPr>
            </a:lvl2pPr>
            <a:lvl3pPr marL="0" marR="0" lvl="2" indent="0" algn="r">
              <a:spcBef>
                <a:spcPts val="0"/>
              </a:spcBef>
              <a:spcAft>
                <a:spcPts val="0"/>
              </a:spcAft>
              <a:buNone/>
              <a:defRPr sz="1200">
                <a:solidFill>
                  <a:schemeClr val="dk1"/>
                </a:solidFill>
                <a:latin typeface="Garamond"/>
                <a:ea typeface="Garamond"/>
                <a:cs typeface="Garamond"/>
                <a:sym typeface="Garamond"/>
              </a:defRPr>
            </a:lvl3pPr>
            <a:lvl4pPr marL="0" marR="0" lvl="3" indent="0" algn="r">
              <a:spcBef>
                <a:spcPts val="0"/>
              </a:spcBef>
              <a:spcAft>
                <a:spcPts val="0"/>
              </a:spcAft>
              <a:buNone/>
              <a:defRPr sz="1200">
                <a:solidFill>
                  <a:schemeClr val="dk1"/>
                </a:solidFill>
                <a:latin typeface="Garamond"/>
                <a:ea typeface="Garamond"/>
                <a:cs typeface="Garamond"/>
                <a:sym typeface="Garamond"/>
              </a:defRPr>
            </a:lvl4pPr>
            <a:lvl5pPr marL="0" marR="0" lvl="4" indent="0" algn="r">
              <a:spcBef>
                <a:spcPts val="0"/>
              </a:spcBef>
              <a:spcAft>
                <a:spcPts val="0"/>
              </a:spcAft>
              <a:buNone/>
              <a:defRPr sz="1200">
                <a:solidFill>
                  <a:schemeClr val="dk1"/>
                </a:solidFill>
                <a:latin typeface="Garamond"/>
                <a:ea typeface="Garamond"/>
                <a:cs typeface="Garamond"/>
                <a:sym typeface="Garamond"/>
              </a:defRPr>
            </a:lvl5pPr>
            <a:lvl6pPr marL="0" marR="0" lvl="5" indent="0" algn="r">
              <a:spcBef>
                <a:spcPts val="0"/>
              </a:spcBef>
              <a:spcAft>
                <a:spcPts val="0"/>
              </a:spcAft>
              <a:buNone/>
              <a:defRPr sz="1200">
                <a:solidFill>
                  <a:schemeClr val="dk1"/>
                </a:solidFill>
                <a:latin typeface="Garamond"/>
                <a:ea typeface="Garamond"/>
                <a:cs typeface="Garamond"/>
                <a:sym typeface="Garamond"/>
              </a:defRPr>
            </a:lvl6pPr>
            <a:lvl7pPr marL="0" marR="0" lvl="6" indent="0" algn="r">
              <a:spcBef>
                <a:spcPts val="0"/>
              </a:spcBef>
              <a:spcAft>
                <a:spcPts val="0"/>
              </a:spcAft>
              <a:buNone/>
              <a:defRPr sz="1200">
                <a:solidFill>
                  <a:schemeClr val="dk1"/>
                </a:solidFill>
                <a:latin typeface="Garamond"/>
                <a:ea typeface="Garamond"/>
                <a:cs typeface="Garamond"/>
                <a:sym typeface="Garamond"/>
              </a:defRPr>
            </a:lvl7pPr>
            <a:lvl8pPr marL="0" marR="0" lvl="7" indent="0" algn="r">
              <a:spcBef>
                <a:spcPts val="0"/>
              </a:spcBef>
              <a:spcAft>
                <a:spcPts val="0"/>
              </a:spcAft>
              <a:buNone/>
              <a:defRPr sz="1200">
                <a:solidFill>
                  <a:schemeClr val="dk1"/>
                </a:solidFill>
                <a:latin typeface="Garamond"/>
                <a:ea typeface="Garamond"/>
                <a:cs typeface="Garamond"/>
                <a:sym typeface="Garamond"/>
              </a:defRPr>
            </a:lvl8pPr>
            <a:lvl9pPr marL="0" marR="0" lvl="8" indent="0" algn="r">
              <a:spcBef>
                <a:spcPts val="0"/>
              </a:spcBef>
              <a:spcAft>
                <a:spcPts val="0"/>
              </a:spcAft>
              <a:buNone/>
              <a:defRPr sz="1200">
                <a:solidFill>
                  <a:schemeClr val="dk1"/>
                </a:solidFill>
                <a:latin typeface="Garamond"/>
                <a:ea typeface="Garamond"/>
                <a:cs typeface="Garamond"/>
                <a:sym typeface="Garamond"/>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mc:AlternateContent xmlns:mc="http://schemas.openxmlformats.org/markup-compatibility/2006">
    <mc:Choice xmlns="" xmlns:p14="http://schemas.microsoft.com/office/powerpoint/2010/main" Requires="p14">
      <p:transition spd="slow" p14:dur="1600">
        <p14:gallery dir="l"/>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8"/>
        <p:cNvGrpSpPr/>
        <p:nvPr/>
      </p:nvGrpSpPr>
      <p:grpSpPr>
        <a:xfrm>
          <a:off x="0" y="0"/>
          <a:ext cx="0" cy="0"/>
          <a:chOff x="0" y="0"/>
          <a:chExt cx="0" cy="0"/>
        </a:xfrm>
      </p:grpSpPr>
      <p:sp>
        <p:nvSpPr>
          <p:cNvPr id="39" name="Google Shape;39;p16"/>
          <p:cNvSpPr txBox="1">
            <a:spLocks noGrp="1"/>
          </p:cNvSpPr>
          <p:nvPr>
            <p:ph type="title"/>
          </p:nvPr>
        </p:nvSpPr>
        <p:spPr>
          <a:xfrm>
            <a:off x="457200" y="277813"/>
            <a:ext cx="8229600" cy="11398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16"/>
          <p:cNvSpPr txBox="1">
            <a:spLocks noGrp="1"/>
          </p:cNvSpPr>
          <p:nvPr>
            <p:ph type="body" idx="1"/>
          </p:nvPr>
        </p:nvSpPr>
        <p:spPr>
          <a:xfrm>
            <a:off x="457200" y="1600200"/>
            <a:ext cx="4038600" cy="4530725"/>
          </a:xfrm>
          <a:prstGeom prst="rect">
            <a:avLst/>
          </a:prstGeom>
          <a:noFill/>
          <a:ln>
            <a:noFill/>
          </a:ln>
        </p:spPr>
        <p:txBody>
          <a:bodyPr spcFirstLastPara="1" wrap="square" lIns="91425" tIns="45700" rIns="91425" bIns="45700" anchor="t" anchorCtr="0">
            <a:noAutofit/>
          </a:bodyPr>
          <a:lstStyle>
            <a:lvl1pPr marL="457200" lvl="0" indent="-344170" algn="l">
              <a:spcBef>
                <a:spcPts val="560"/>
              </a:spcBef>
              <a:spcAft>
                <a:spcPts val="0"/>
              </a:spcAft>
              <a:buSzPts val="1820"/>
              <a:buChar char="■"/>
              <a:defRPr sz="2800"/>
            </a:lvl1pPr>
            <a:lvl2pPr marL="914400" lvl="1" indent="-320040" algn="l">
              <a:spcBef>
                <a:spcPts val="480"/>
              </a:spcBef>
              <a:spcAft>
                <a:spcPts val="0"/>
              </a:spcAft>
              <a:buSzPts val="1440"/>
              <a:buChar char="❑"/>
              <a:defRPr sz="2400"/>
            </a:lvl2pPr>
            <a:lvl3pPr marL="1371600" lvl="2" indent="-311150" algn="l">
              <a:spcBef>
                <a:spcPts val="400"/>
              </a:spcBef>
              <a:spcAft>
                <a:spcPts val="0"/>
              </a:spcAft>
              <a:buSzPts val="1300"/>
              <a:buChar char="■"/>
              <a:defRPr sz="2000"/>
            </a:lvl3pPr>
            <a:lvl4pPr marL="1828800" lvl="3" indent="-308610" algn="l">
              <a:spcBef>
                <a:spcPts val="360"/>
              </a:spcBef>
              <a:spcAft>
                <a:spcPts val="0"/>
              </a:spcAft>
              <a:buSzPts val="1260"/>
              <a:buChar char="❑"/>
              <a:defRPr sz="1800"/>
            </a:lvl4pPr>
            <a:lvl5pPr marL="2286000" lvl="4" indent="-314325" algn="l">
              <a:spcBef>
                <a:spcPts val="360"/>
              </a:spcBef>
              <a:spcAft>
                <a:spcPts val="0"/>
              </a:spcAft>
              <a:buSzPts val="1350"/>
              <a:buChar char="▪"/>
              <a:defRPr sz="1800"/>
            </a:lvl5pPr>
            <a:lvl6pPr marL="2743200" lvl="5" indent="-314325" algn="l">
              <a:spcBef>
                <a:spcPts val="360"/>
              </a:spcBef>
              <a:spcAft>
                <a:spcPts val="0"/>
              </a:spcAft>
              <a:buSzPts val="1350"/>
              <a:buChar char="▪"/>
              <a:defRPr sz="1800"/>
            </a:lvl6pPr>
            <a:lvl7pPr marL="3200400" lvl="6" indent="-314325" algn="l">
              <a:spcBef>
                <a:spcPts val="360"/>
              </a:spcBef>
              <a:spcAft>
                <a:spcPts val="0"/>
              </a:spcAft>
              <a:buSzPts val="1350"/>
              <a:buChar char="▪"/>
              <a:defRPr sz="1800"/>
            </a:lvl7pPr>
            <a:lvl8pPr marL="3657600" lvl="7" indent="-314325" algn="l">
              <a:spcBef>
                <a:spcPts val="360"/>
              </a:spcBef>
              <a:spcAft>
                <a:spcPts val="0"/>
              </a:spcAft>
              <a:buSzPts val="1350"/>
              <a:buChar char="▪"/>
              <a:defRPr sz="1800"/>
            </a:lvl8pPr>
            <a:lvl9pPr marL="4114800" lvl="8" indent="-314325" algn="l">
              <a:spcBef>
                <a:spcPts val="360"/>
              </a:spcBef>
              <a:spcAft>
                <a:spcPts val="0"/>
              </a:spcAft>
              <a:buSzPts val="1350"/>
              <a:buChar char="▪"/>
              <a:defRPr sz="1800"/>
            </a:lvl9pPr>
          </a:lstStyle>
          <a:p>
            <a:endParaRPr/>
          </a:p>
        </p:txBody>
      </p:sp>
      <p:sp>
        <p:nvSpPr>
          <p:cNvPr id="41" name="Google Shape;41;p16"/>
          <p:cNvSpPr txBox="1">
            <a:spLocks noGrp="1"/>
          </p:cNvSpPr>
          <p:nvPr>
            <p:ph type="body" idx="2"/>
          </p:nvPr>
        </p:nvSpPr>
        <p:spPr>
          <a:xfrm>
            <a:off x="4648200" y="1600200"/>
            <a:ext cx="4038600" cy="4530725"/>
          </a:xfrm>
          <a:prstGeom prst="rect">
            <a:avLst/>
          </a:prstGeom>
          <a:noFill/>
          <a:ln>
            <a:noFill/>
          </a:ln>
        </p:spPr>
        <p:txBody>
          <a:bodyPr spcFirstLastPara="1" wrap="square" lIns="91425" tIns="45700" rIns="91425" bIns="45700" anchor="t" anchorCtr="0">
            <a:noAutofit/>
          </a:bodyPr>
          <a:lstStyle>
            <a:lvl1pPr marL="457200" lvl="0" indent="-344170" algn="l">
              <a:spcBef>
                <a:spcPts val="560"/>
              </a:spcBef>
              <a:spcAft>
                <a:spcPts val="0"/>
              </a:spcAft>
              <a:buSzPts val="1820"/>
              <a:buChar char="■"/>
              <a:defRPr sz="2800"/>
            </a:lvl1pPr>
            <a:lvl2pPr marL="914400" lvl="1" indent="-320040" algn="l">
              <a:spcBef>
                <a:spcPts val="480"/>
              </a:spcBef>
              <a:spcAft>
                <a:spcPts val="0"/>
              </a:spcAft>
              <a:buSzPts val="1440"/>
              <a:buChar char="❑"/>
              <a:defRPr sz="2400"/>
            </a:lvl2pPr>
            <a:lvl3pPr marL="1371600" lvl="2" indent="-311150" algn="l">
              <a:spcBef>
                <a:spcPts val="400"/>
              </a:spcBef>
              <a:spcAft>
                <a:spcPts val="0"/>
              </a:spcAft>
              <a:buSzPts val="1300"/>
              <a:buChar char="■"/>
              <a:defRPr sz="2000"/>
            </a:lvl3pPr>
            <a:lvl4pPr marL="1828800" lvl="3" indent="-308610" algn="l">
              <a:spcBef>
                <a:spcPts val="360"/>
              </a:spcBef>
              <a:spcAft>
                <a:spcPts val="0"/>
              </a:spcAft>
              <a:buSzPts val="1260"/>
              <a:buChar char="❑"/>
              <a:defRPr sz="1800"/>
            </a:lvl4pPr>
            <a:lvl5pPr marL="2286000" lvl="4" indent="-314325" algn="l">
              <a:spcBef>
                <a:spcPts val="360"/>
              </a:spcBef>
              <a:spcAft>
                <a:spcPts val="0"/>
              </a:spcAft>
              <a:buSzPts val="1350"/>
              <a:buChar char="▪"/>
              <a:defRPr sz="1800"/>
            </a:lvl5pPr>
            <a:lvl6pPr marL="2743200" lvl="5" indent="-314325" algn="l">
              <a:spcBef>
                <a:spcPts val="360"/>
              </a:spcBef>
              <a:spcAft>
                <a:spcPts val="0"/>
              </a:spcAft>
              <a:buSzPts val="1350"/>
              <a:buChar char="▪"/>
              <a:defRPr sz="1800"/>
            </a:lvl6pPr>
            <a:lvl7pPr marL="3200400" lvl="6" indent="-314325" algn="l">
              <a:spcBef>
                <a:spcPts val="360"/>
              </a:spcBef>
              <a:spcAft>
                <a:spcPts val="0"/>
              </a:spcAft>
              <a:buSzPts val="1350"/>
              <a:buChar char="▪"/>
              <a:defRPr sz="1800"/>
            </a:lvl7pPr>
            <a:lvl8pPr marL="3657600" lvl="7" indent="-314325" algn="l">
              <a:spcBef>
                <a:spcPts val="360"/>
              </a:spcBef>
              <a:spcAft>
                <a:spcPts val="0"/>
              </a:spcAft>
              <a:buSzPts val="1350"/>
              <a:buChar char="▪"/>
              <a:defRPr sz="1800"/>
            </a:lvl8pPr>
            <a:lvl9pPr marL="4114800" lvl="8" indent="-314325" algn="l">
              <a:spcBef>
                <a:spcPts val="360"/>
              </a:spcBef>
              <a:spcAft>
                <a:spcPts val="0"/>
              </a:spcAft>
              <a:buSzPts val="1350"/>
              <a:buChar char="▪"/>
              <a:defRPr sz="1800"/>
            </a:lvl9pPr>
          </a:lstStyle>
          <a:p>
            <a:endParaRPr/>
          </a:p>
        </p:txBody>
      </p:sp>
      <p:sp>
        <p:nvSpPr>
          <p:cNvPr id="42" name="Google Shape;42;p16"/>
          <p:cNvSpPr txBox="1">
            <a:spLocks noGrp="1"/>
          </p:cNvSpPr>
          <p:nvPr>
            <p:ph type="dt" idx="10"/>
          </p:nvPr>
        </p:nvSpPr>
        <p:spPr>
          <a:xfrm>
            <a:off x="457200" y="6243638"/>
            <a:ext cx="2133600" cy="4572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16"/>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6"/>
          <p:cNvSpPr txBox="1">
            <a:spLocks noGrp="1"/>
          </p:cNvSpPr>
          <p:nvPr>
            <p:ph type="sldNum" idx="12"/>
          </p:nvPr>
        </p:nvSpPr>
        <p:spPr>
          <a:xfrm>
            <a:off x="6553200" y="6243638"/>
            <a:ext cx="2133600" cy="457200"/>
          </a:xfrm>
          <a:prstGeom prst="rect">
            <a:avLst/>
          </a:prstGeom>
          <a:noFill/>
          <a:ln>
            <a:noFill/>
          </a:ln>
        </p:spPr>
        <p:txBody>
          <a:bodyPr spcFirstLastPara="1" wrap="square" lIns="91425" tIns="45700" rIns="91425" bIns="45700" anchor="b" anchorCtr="0">
            <a:noAutofit/>
          </a:bodyPr>
          <a:lstStyle>
            <a:lvl1pPr marL="0" marR="0" lvl="0" indent="0" algn="r">
              <a:spcBef>
                <a:spcPts val="0"/>
              </a:spcBef>
              <a:spcAft>
                <a:spcPts val="0"/>
              </a:spcAft>
              <a:buNone/>
              <a:defRPr sz="1200">
                <a:solidFill>
                  <a:schemeClr val="dk1"/>
                </a:solidFill>
                <a:latin typeface="Garamond"/>
                <a:ea typeface="Garamond"/>
                <a:cs typeface="Garamond"/>
                <a:sym typeface="Garamond"/>
              </a:defRPr>
            </a:lvl1pPr>
            <a:lvl2pPr marL="0" marR="0" lvl="1" indent="0" algn="r">
              <a:spcBef>
                <a:spcPts val="0"/>
              </a:spcBef>
              <a:spcAft>
                <a:spcPts val="0"/>
              </a:spcAft>
              <a:buNone/>
              <a:defRPr sz="1200">
                <a:solidFill>
                  <a:schemeClr val="dk1"/>
                </a:solidFill>
                <a:latin typeface="Garamond"/>
                <a:ea typeface="Garamond"/>
                <a:cs typeface="Garamond"/>
                <a:sym typeface="Garamond"/>
              </a:defRPr>
            </a:lvl2pPr>
            <a:lvl3pPr marL="0" marR="0" lvl="2" indent="0" algn="r">
              <a:spcBef>
                <a:spcPts val="0"/>
              </a:spcBef>
              <a:spcAft>
                <a:spcPts val="0"/>
              </a:spcAft>
              <a:buNone/>
              <a:defRPr sz="1200">
                <a:solidFill>
                  <a:schemeClr val="dk1"/>
                </a:solidFill>
                <a:latin typeface="Garamond"/>
                <a:ea typeface="Garamond"/>
                <a:cs typeface="Garamond"/>
                <a:sym typeface="Garamond"/>
              </a:defRPr>
            </a:lvl3pPr>
            <a:lvl4pPr marL="0" marR="0" lvl="3" indent="0" algn="r">
              <a:spcBef>
                <a:spcPts val="0"/>
              </a:spcBef>
              <a:spcAft>
                <a:spcPts val="0"/>
              </a:spcAft>
              <a:buNone/>
              <a:defRPr sz="1200">
                <a:solidFill>
                  <a:schemeClr val="dk1"/>
                </a:solidFill>
                <a:latin typeface="Garamond"/>
                <a:ea typeface="Garamond"/>
                <a:cs typeface="Garamond"/>
                <a:sym typeface="Garamond"/>
              </a:defRPr>
            </a:lvl4pPr>
            <a:lvl5pPr marL="0" marR="0" lvl="4" indent="0" algn="r">
              <a:spcBef>
                <a:spcPts val="0"/>
              </a:spcBef>
              <a:spcAft>
                <a:spcPts val="0"/>
              </a:spcAft>
              <a:buNone/>
              <a:defRPr sz="1200">
                <a:solidFill>
                  <a:schemeClr val="dk1"/>
                </a:solidFill>
                <a:latin typeface="Garamond"/>
                <a:ea typeface="Garamond"/>
                <a:cs typeface="Garamond"/>
                <a:sym typeface="Garamond"/>
              </a:defRPr>
            </a:lvl5pPr>
            <a:lvl6pPr marL="0" marR="0" lvl="5" indent="0" algn="r">
              <a:spcBef>
                <a:spcPts val="0"/>
              </a:spcBef>
              <a:spcAft>
                <a:spcPts val="0"/>
              </a:spcAft>
              <a:buNone/>
              <a:defRPr sz="1200">
                <a:solidFill>
                  <a:schemeClr val="dk1"/>
                </a:solidFill>
                <a:latin typeface="Garamond"/>
                <a:ea typeface="Garamond"/>
                <a:cs typeface="Garamond"/>
                <a:sym typeface="Garamond"/>
              </a:defRPr>
            </a:lvl6pPr>
            <a:lvl7pPr marL="0" marR="0" lvl="6" indent="0" algn="r">
              <a:spcBef>
                <a:spcPts val="0"/>
              </a:spcBef>
              <a:spcAft>
                <a:spcPts val="0"/>
              </a:spcAft>
              <a:buNone/>
              <a:defRPr sz="1200">
                <a:solidFill>
                  <a:schemeClr val="dk1"/>
                </a:solidFill>
                <a:latin typeface="Garamond"/>
                <a:ea typeface="Garamond"/>
                <a:cs typeface="Garamond"/>
                <a:sym typeface="Garamond"/>
              </a:defRPr>
            </a:lvl7pPr>
            <a:lvl8pPr marL="0" marR="0" lvl="7" indent="0" algn="r">
              <a:spcBef>
                <a:spcPts val="0"/>
              </a:spcBef>
              <a:spcAft>
                <a:spcPts val="0"/>
              </a:spcAft>
              <a:buNone/>
              <a:defRPr sz="1200">
                <a:solidFill>
                  <a:schemeClr val="dk1"/>
                </a:solidFill>
                <a:latin typeface="Garamond"/>
                <a:ea typeface="Garamond"/>
                <a:cs typeface="Garamond"/>
                <a:sym typeface="Garamond"/>
              </a:defRPr>
            </a:lvl8pPr>
            <a:lvl9pPr marL="0" marR="0" lvl="8" indent="0" algn="r">
              <a:spcBef>
                <a:spcPts val="0"/>
              </a:spcBef>
              <a:spcAft>
                <a:spcPts val="0"/>
              </a:spcAft>
              <a:buNone/>
              <a:defRPr sz="1200">
                <a:solidFill>
                  <a:schemeClr val="dk1"/>
                </a:solidFill>
                <a:latin typeface="Garamond"/>
                <a:ea typeface="Garamond"/>
                <a:cs typeface="Garamond"/>
                <a:sym typeface="Garamond"/>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mc:AlternateContent xmlns:mc="http://schemas.openxmlformats.org/markup-compatibility/2006">
    <mc:Choice xmlns="" xmlns:p14="http://schemas.microsoft.com/office/powerpoint/2010/main" Requires="p14">
      <p:transition spd="slow" p14:dur="1600">
        <p14:gallery dir="l"/>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5"/>
        <p:cNvGrpSpPr/>
        <p:nvPr/>
      </p:nvGrpSpPr>
      <p:grpSpPr>
        <a:xfrm>
          <a:off x="0" y="0"/>
          <a:ext cx="0" cy="0"/>
          <a:chOff x="0" y="0"/>
          <a:chExt cx="0" cy="0"/>
        </a:xfrm>
      </p:grpSpPr>
      <p:sp>
        <p:nvSpPr>
          <p:cNvPr id="46" name="Google Shape;46;p1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17"/>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SzPts val="1560"/>
              <a:buNone/>
              <a:defRPr sz="2400" b="1"/>
            </a:lvl1pPr>
            <a:lvl2pPr marL="914400" lvl="1" indent="-228600" algn="l">
              <a:spcBef>
                <a:spcPts val="400"/>
              </a:spcBef>
              <a:spcAft>
                <a:spcPts val="0"/>
              </a:spcAft>
              <a:buSzPts val="1200"/>
              <a:buNone/>
              <a:defRPr sz="2000" b="1"/>
            </a:lvl2pPr>
            <a:lvl3pPr marL="1371600" lvl="2" indent="-228600" algn="l">
              <a:spcBef>
                <a:spcPts val="360"/>
              </a:spcBef>
              <a:spcAft>
                <a:spcPts val="0"/>
              </a:spcAft>
              <a:buSzPts val="1170"/>
              <a:buNone/>
              <a:defRPr sz="1800" b="1"/>
            </a:lvl3pPr>
            <a:lvl4pPr marL="1828800" lvl="3" indent="-228600" algn="l">
              <a:spcBef>
                <a:spcPts val="320"/>
              </a:spcBef>
              <a:spcAft>
                <a:spcPts val="0"/>
              </a:spcAft>
              <a:buSzPts val="1120"/>
              <a:buNone/>
              <a:defRPr sz="1600" b="1"/>
            </a:lvl4pPr>
            <a:lvl5pPr marL="2286000" lvl="4" indent="-228600" algn="l">
              <a:spcBef>
                <a:spcPts val="320"/>
              </a:spcBef>
              <a:spcAft>
                <a:spcPts val="0"/>
              </a:spcAft>
              <a:buSzPts val="1200"/>
              <a:buNone/>
              <a:defRPr sz="1600" b="1"/>
            </a:lvl5pPr>
            <a:lvl6pPr marL="2743200" lvl="5" indent="-228600" algn="l">
              <a:spcBef>
                <a:spcPts val="320"/>
              </a:spcBef>
              <a:spcAft>
                <a:spcPts val="0"/>
              </a:spcAft>
              <a:buSzPts val="1200"/>
              <a:buNone/>
              <a:defRPr sz="1600" b="1"/>
            </a:lvl6pPr>
            <a:lvl7pPr marL="3200400" lvl="6" indent="-228600" algn="l">
              <a:spcBef>
                <a:spcPts val="320"/>
              </a:spcBef>
              <a:spcAft>
                <a:spcPts val="0"/>
              </a:spcAft>
              <a:buSzPts val="1200"/>
              <a:buNone/>
              <a:defRPr sz="1600" b="1"/>
            </a:lvl7pPr>
            <a:lvl8pPr marL="3657600" lvl="7" indent="-228600" algn="l">
              <a:spcBef>
                <a:spcPts val="320"/>
              </a:spcBef>
              <a:spcAft>
                <a:spcPts val="0"/>
              </a:spcAft>
              <a:buSzPts val="1200"/>
              <a:buNone/>
              <a:defRPr sz="1600" b="1"/>
            </a:lvl8pPr>
            <a:lvl9pPr marL="4114800" lvl="8" indent="-228600" algn="l">
              <a:spcBef>
                <a:spcPts val="320"/>
              </a:spcBef>
              <a:spcAft>
                <a:spcPts val="0"/>
              </a:spcAft>
              <a:buSzPts val="1200"/>
              <a:buNone/>
              <a:defRPr sz="1600" b="1"/>
            </a:lvl9pPr>
          </a:lstStyle>
          <a:p>
            <a:endParaRPr/>
          </a:p>
        </p:txBody>
      </p:sp>
      <p:sp>
        <p:nvSpPr>
          <p:cNvPr id="48" name="Google Shape;48;p17"/>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Autofit/>
          </a:bodyPr>
          <a:lstStyle>
            <a:lvl1pPr marL="457200" lvl="0" indent="-327660" algn="l">
              <a:spcBef>
                <a:spcPts val="480"/>
              </a:spcBef>
              <a:spcAft>
                <a:spcPts val="0"/>
              </a:spcAft>
              <a:buSzPts val="1560"/>
              <a:buChar char="■"/>
              <a:defRPr sz="2400"/>
            </a:lvl1pPr>
            <a:lvl2pPr marL="914400" lvl="1" indent="-304800" algn="l">
              <a:spcBef>
                <a:spcPts val="400"/>
              </a:spcBef>
              <a:spcAft>
                <a:spcPts val="0"/>
              </a:spcAft>
              <a:buSzPts val="1200"/>
              <a:buChar char="❑"/>
              <a:defRPr sz="2000"/>
            </a:lvl2pPr>
            <a:lvl3pPr marL="1371600" lvl="2" indent="-302894" algn="l">
              <a:spcBef>
                <a:spcPts val="360"/>
              </a:spcBef>
              <a:spcAft>
                <a:spcPts val="0"/>
              </a:spcAft>
              <a:buSzPts val="1170"/>
              <a:buChar char="■"/>
              <a:defRPr sz="1800"/>
            </a:lvl3pPr>
            <a:lvl4pPr marL="1828800" lvl="3" indent="-299719" algn="l">
              <a:spcBef>
                <a:spcPts val="320"/>
              </a:spcBef>
              <a:spcAft>
                <a:spcPts val="0"/>
              </a:spcAft>
              <a:buSzPts val="1120"/>
              <a:buChar char="❑"/>
              <a:defRPr sz="1600"/>
            </a:lvl4pPr>
            <a:lvl5pPr marL="2286000" lvl="4" indent="-304800" algn="l">
              <a:spcBef>
                <a:spcPts val="320"/>
              </a:spcBef>
              <a:spcAft>
                <a:spcPts val="0"/>
              </a:spcAft>
              <a:buSzPts val="1200"/>
              <a:buChar char="▪"/>
              <a:defRPr sz="1600"/>
            </a:lvl5pPr>
            <a:lvl6pPr marL="2743200" lvl="5" indent="-304800" algn="l">
              <a:spcBef>
                <a:spcPts val="320"/>
              </a:spcBef>
              <a:spcAft>
                <a:spcPts val="0"/>
              </a:spcAft>
              <a:buSzPts val="1200"/>
              <a:buChar char="▪"/>
              <a:defRPr sz="1600"/>
            </a:lvl6pPr>
            <a:lvl7pPr marL="3200400" lvl="6" indent="-304800" algn="l">
              <a:spcBef>
                <a:spcPts val="320"/>
              </a:spcBef>
              <a:spcAft>
                <a:spcPts val="0"/>
              </a:spcAft>
              <a:buSzPts val="1200"/>
              <a:buChar char="▪"/>
              <a:defRPr sz="1600"/>
            </a:lvl7pPr>
            <a:lvl8pPr marL="3657600" lvl="7" indent="-304800" algn="l">
              <a:spcBef>
                <a:spcPts val="320"/>
              </a:spcBef>
              <a:spcAft>
                <a:spcPts val="0"/>
              </a:spcAft>
              <a:buSzPts val="1200"/>
              <a:buChar char="▪"/>
              <a:defRPr sz="1600"/>
            </a:lvl8pPr>
            <a:lvl9pPr marL="4114800" lvl="8" indent="-304800" algn="l">
              <a:spcBef>
                <a:spcPts val="320"/>
              </a:spcBef>
              <a:spcAft>
                <a:spcPts val="0"/>
              </a:spcAft>
              <a:buSzPts val="1200"/>
              <a:buChar char="▪"/>
              <a:defRPr sz="1600"/>
            </a:lvl9pPr>
          </a:lstStyle>
          <a:p>
            <a:endParaRPr/>
          </a:p>
        </p:txBody>
      </p:sp>
      <p:sp>
        <p:nvSpPr>
          <p:cNvPr id="49" name="Google Shape;49;p17"/>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SzPts val="1560"/>
              <a:buNone/>
              <a:defRPr sz="2400" b="1"/>
            </a:lvl1pPr>
            <a:lvl2pPr marL="914400" lvl="1" indent="-228600" algn="l">
              <a:spcBef>
                <a:spcPts val="400"/>
              </a:spcBef>
              <a:spcAft>
                <a:spcPts val="0"/>
              </a:spcAft>
              <a:buSzPts val="1200"/>
              <a:buNone/>
              <a:defRPr sz="2000" b="1"/>
            </a:lvl2pPr>
            <a:lvl3pPr marL="1371600" lvl="2" indent="-228600" algn="l">
              <a:spcBef>
                <a:spcPts val="360"/>
              </a:spcBef>
              <a:spcAft>
                <a:spcPts val="0"/>
              </a:spcAft>
              <a:buSzPts val="1170"/>
              <a:buNone/>
              <a:defRPr sz="1800" b="1"/>
            </a:lvl3pPr>
            <a:lvl4pPr marL="1828800" lvl="3" indent="-228600" algn="l">
              <a:spcBef>
                <a:spcPts val="320"/>
              </a:spcBef>
              <a:spcAft>
                <a:spcPts val="0"/>
              </a:spcAft>
              <a:buSzPts val="1120"/>
              <a:buNone/>
              <a:defRPr sz="1600" b="1"/>
            </a:lvl4pPr>
            <a:lvl5pPr marL="2286000" lvl="4" indent="-228600" algn="l">
              <a:spcBef>
                <a:spcPts val="320"/>
              </a:spcBef>
              <a:spcAft>
                <a:spcPts val="0"/>
              </a:spcAft>
              <a:buSzPts val="1200"/>
              <a:buNone/>
              <a:defRPr sz="1600" b="1"/>
            </a:lvl5pPr>
            <a:lvl6pPr marL="2743200" lvl="5" indent="-228600" algn="l">
              <a:spcBef>
                <a:spcPts val="320"/>
              </a:spcBef>
              <a:spcAft>
                <a:spcPts val="0"/>
              </a:spcAft>
              <a:buSzPts val="1200"/>
              <a:buNone/>
              <a:defRPr sz="1600" b="1"/>
            </a:lvl6pPr>
            <a:lvl7pPr marL="3200400" lvl="6" indent="-228600" algn="l">
              <a:spcBef>
                <a:spcPts val="320"/>
              </a:spcBef>
              <a:spcAft>
                <a:spcPts val="0"/>
              </a:spcAft>
              <a:buSzPts val="1200"/>
              <a:buNone/>
              <a:defRPr sz="1600" b="1"/>
            </a:lvl7pPr>
            <a:lvl8pPr marL="3657600" lvl="7" indent="-228600" algn="l">
              <a:spcBef>
                <a:spcPts val="320"/>
              </a:spcBef>
              <a:spcAft>
                <a:spcPts val="0"/>
              </a:spcAft>
              <a:buSzPts val="1200"/>
              <a:buNone/>
              <a:defRPr sz="1600" b="1"/>
            </a:lvl8pPr>
            <a:lvl9pPr marL="4114800" lvl="8" indent="-228600" algn="l">
              <a:spcBef>
                <a:spcPts val="320"/>
              </a:spcBef>
              <a:spcAft>
                <a:spcPts val="0"/>
              </a:spcAft>
              <a:buSzPts val="1200"/>
              <a:buNone/>
              <a:defRPr sz="1600" b="1"/>
            </a:lvl9pPr>
          </a:lstStyle>
          <a:p>
            <a:endParaRPr/>
          </a:p>
        </p:txBody>
      </p:sp>
      <p:sp>
        <p:nvSpPr>
          <p:cNvPr id="50" name="Google Shape;50;p17"/>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Autofit/>
          </a:bodyPr>
          <a:lstStyle>
            <a:lvl1pPr marL="457200" lvl="0" indent="-327660" algn="l">
              <a:spcBef>
                <a:spcPts val="480"/>
              </a:spcBef>
              <a:spcAft>
                <a:spcPts val="0"/>
              </a:spcAft>
              <a:buSzPts val="1560"/>
              <a:buChar char="■"/>
              <a:defRPr sz="2400"/>
            </a:lvl1pPr>
            <a:lvl2pPr marL="914400" lvl="1" indent="-304800" algn="l">
              <a:spcBef>
                <a:spcPts val="400"/>
              </a:spcBef>
              <a:spcAft>
                <a:spcPts val="0"/>
              </a:spcAft>
              <a:buSzPts val="1200"/>
              <a:buChar char="❑"/>
              <a:defRPr sz="2000"/>
            </a:lvl2pPr>
            <a:lvl3pPr marL="1371600" lvl="2" indent="-302894" algn="l">
              <a:spcBef>
                <a:spcPts val="360"/>
              </a:spcBef>
              <a:spcAft>
                <a:spcPts val="0"/>
              </a:spcAft>
              <a:buSzPts val="1170"/>
              <a:buChar char="■"/>
              <a:defRPr sz="1800"/>
            </a:lvl3pPr>
            <a:lvl4pPr marL="1828800" lvl="3" indent="-299719" algn="l">
              <a:spcBef>
                <a:spcPts val="320"/>
              </a:spcBef>
              <a:spcAft>
                <a:spcPts val="0"/>
              </a:spcAft>
              <a:buSzPts val="1120"/>
              <a:buChar char="❑"/>
              <a:defRPr sz="1600"/>
            </a:lvl4pPr>
            <a:lvl5pPr marL="2286000" lvl="4" indent="-304800" algn="l">
              <a:spcBef>
                <a:spcPts val="320"/>
              </a:spcBef>
              <a:spcAft>
                <a:spcPts val="0"/>
              </a:spcAft>
              <a:buSzPts val="1200"/>
              <a:buChar char="▪"/>
              <a:defRPr sz="1600"/>
            </a:lvl5pPr>
            <a:lvl6pPr marL="2743200" lvl="5" indent="-304800" algn="l">
              <a:spcBef>
                <a:spcPts val="320"/>
              </a:spcBef>
              <a:spcAft>
                <a:spcPts val="0"/>
              </a:spcAft>
              <a:buSzPts val="1200"/>
              <a:buChar char="▪"/>
              <a:defRPr sz="1600"/>
            </a:lvl6pPr>
            <a:lvl7pPr marL="3200400" lvl="6" indent="-304800" algn="l">
              <a:spcBef>
                <a:spcPts val="320"/>
              </a:spcBef>
              <a:spcAft>
                <a:spcPts val="0"/>
              </a:spcAft>
              <a:buSzPts val="1200"/>
              <a:buChar char="▪"/>
              <a:defRPr sz="1600"/>
            </a:lvl7pPr>
            <a:lvl8pPr marL="3657600" lvl="7" indent="-304800" algn="l">
              <a:spcBef>
                <a:spcPts val="320"/>
              </a:spcBef>
              <a:spcAft>
                <a:spcPts val="0"/>
              </a:spcAft>
              <a:buSzPts val="1200"/>
              <a:buChar char="▪"/>
              <a:defRPr sz="1600"/>
            </a:lvl8pPr>
            <a:lvl9pPr marL="4114800" lvl="8" indent="-304800" algn="l">
              <a:spcBef>
                <a:spcPts val="320"/>
              </a:spcBef>
              <a:spcAft>
                <a:spcPts val="0"/>
              </a:spcAft>
              <a:buSzPts val="1200"/>
              <a:buChar char="▪"/>
              <a:defRPr sz="1600"/>
            </a:lvl9pPr>
          </a:lstStyle>
          <a:p>
            <a:endParaRPr/>
          </a:p>
        </p:txBody>
      </p:sp>
      <p:sp>
        <p:nvSpPr>
          <p:cNvPr id="51" name="Google Shape;51;p17"/>
          <p:cNvSpPr txBox="1">
            <a:spLocks noGrp="1"/>
          </p:cNvSpPr>
          <p:nvPr>
            <p:ph type="dt" idx="10"/>
          </p:nvPr>
        </p:nvSpPr>
        <p:spPr>
          <a:xfrm>
            <a:off x="457200" y="6243638"/>
            <a:ext cx="2133600" cy="4572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7"/>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7"/>
          <p:cNvSpPr txBox="1">
            <a:spLocks noGrp="1"/>
          </p:cNvSpPr>
          <p:nvPr>
            <p:ph type="sldNum" idx="12"/>
          </p:nvPr>
        </p:nvSpPr>
        <p:spPr>
          <a:xfrm>
            <a:off x="6553200" y="6243638"/>
            <a:ext cx="2133600" cy="457200"/>
          </a:xfrm>
          <a:prstGeom prst="rect">
            <a:avLst/>
          </a:prstGeom>
          <a:noFill/>
          <a:ln>
            <a:noFill/>
          </a:ln>
        </p:spPr>
        <p:txBody>
          <a:bodyPr spcFirstLastPara="1" wrap="square" lIns="91425" tIns="45700" rIns="91425" bIns="45700" anchor="b" anchorCtr="0">
            <a:noAutofit/>
          </a:bodyPr>
          <a:lstStyle>
            <a:lvl1pPr marL="0" marR="0" lvl="0" indent="0" algn="r">
              <a:spcBef>
                <a:spcPts val="0"/>
              </a:spcBef>
              <a:spcAft>
                <a:spcPts val="0"/>
              </a:spcAft>
              <a:buNone/>
              <a:defRPr sz="1200">
                <a:solidFill>
                  <a:schemeClr val="dk1"/>
                </a:solidFill>
                <a:latin typeface="Garamond"/>
                <a:ea typeface="Garamond"/>
                <a:cs typeface="Garamond"/>
                <a:sym typeface="Garamond"/>
              </a:defRPr>
            </a:lvl1pPr>
            <a:lvl2pPr marL="0" marR="0" lvl="1" indent="0" algn="r">
              <a:spcBef>
                <a:spcPts val="0"/>
              </a:spcBef>
              <a:spcAft>
                <a:spcPts val="0"/>
              </a:spcAft>
              <a:buNone/>
              <a:defRPr sz="1200">
                <a:solidFill>
                  <a:schemeClr val="dk1"/>
                </a:solidFill>
                <a:latin typeface="Garamond"/>
                <a:ea typeface="Garamond"/>
                <a:cs typeface="Garamond"/>
                <a:sym typeface="Garamond"/>
              </a:defRPr>
            </a:lvl2pPr>
            <a:lvl3pPr marL="0" marR="0" lvl="2" indent="0" algn="r">
              <a:spcBef>
                <a:spcPts val="0"/>
              </a:spcBef>
              <a:spcAft>
                <a:spcPts val="0"/>
              </a:spcAft>
              <a:buNone/>
              <a:defRPr sz="1200">
                <a:solidFill>
                  <a:schemeClr val="dk1"/>
                </a:solidFill>
                <a:latin typeface="Garamond"/>
                <a:ea typeface="Garamond"/>
                <a:cs typeface="Garamond"/>
                <a:sym typeface="Garamond"/>
              </a:defRPr>
            </a:lvl3pPr>
            <a:lvl4pPr marL="0" marR="0" lvl="3" indent="0" algn="r">
              <a:spcBef>
                <a:spcPts val="0"/>
              </a:spcBef>
              <a:spcAft>
                <a:spcPts val="0"/>
              </a:spcAft>
              <a:buNone/>
              <a:defRPr sz="1200">
                <a:solidFill>
                  <a:schemeClr val="dk1"/>
                </a:solidFill>
                <a:latin typeface="Garamond"/>
                <a:ea typeface="Garamond"/>
                <a:cs typeface="Garamond"/>
                <a:sym typeface="Garamond"/>
              </a:defRPr>
            </a:lvl4pPr>
            <a:lvl5pPr marL="0" marR="0" lvl="4" indent="0" algn="r">
              <a:spcBef>
                <a:spcPts val="0"/>
              </a:spcBef>
              <a:spcAft>
                <a:spcPts val="0"/>
              </a:spcAft>
              <a:buNone/>
              <a:defRPr sz="1200">
                <a:solidFill>
                  <a:schemeClr val="dk1"/>
                </a:solidFill>
                <a:latin typeface="Garamond"/>
                <a:ea typeface="Garamond"/>
                <a:cs typeface="Garamond"/>
                <a:sym typeface="Garamond"/>
              </a:defRPr>
            </a:lvl5pPr>
            <a:lvl6pPr marL="0" marR="0" lvl="5" indent="0" algn="r">
              <a:spcBef>
                <a:spcPts val="0"/>
              </a:spcBef>
              <a:spcAft>
                <a:spcPts val="0"/>
              </a:spcAft>
              <a:buNone/>
              <a:defRPr sz="1200">
                <a:solidFill>
                  <a:schemeClr val="dk1"/>
                </a:solidFill>
                <a:latin typeface="Garamond"/>
                <a:ea typeface="Garamond"/>
                <a:cs typeface="Garamond"/>
                <a:sym typeface="Garamond"/>
              </a:defRPr>
            </a:lvl6pPr>
            <a:lvl7pPr marL="0" marR="0" lvl="6" indent="0" algn="r">
              <a:spcBef>
                <a:spcPts val="0"/>
              </a:spcBef>
              <a:spcAft>
                <a:spcPts val="0"/>
              </a:spcAft>
              <a:buNone/>
              <a:defRPr sz="1200">
                <a:solidFill>
                  <a:schemeClr val="dk1"/>
                </a:solidFill>
                <a:latin typeface="Garamond"/>
                <a:ea typeface="Garamond"/>
                <a:cs typeface="Garamond"/>
                <a:sym typeface="Garamond"/>
              </a:defRPr>
            </a:lvl7pPr>
            <a:lvl8pPr marL="0" marR="0" lvl="7" indent="0" algn="r">
              <a:spcBef>
                <a:spcPts val="0"/>
              </a:spcBef>
              <a:spcAft>
                <a:spcPts val="0"/>
              </a:spcAft>
              <a:buNone/>
              <a:defRPr sz="1200">
                <a:solidFill>
                  <a:schemeClr val="dk1"/>
                </a:solidFill>
                <a:latin typeface="Garamond"/>
                <a:ea typeface="Garamond"/>
                <a:cs typeface="Garamond"/>
                <a:sym typeface="Garamond"/>
              </a:defRPr>
            </a:lvl8pPr>
            <a:lvl9pPr marL="0" marR="0" lvl="8" indent="0" algn="r">
              <a:spcBef>
                <a:spcPts val="0"/>
              </a:spcBef>
              <a:spcAft>
                <a:spcPts val="0"/>
              </a:spcAft>
              <a:buNone/>
              <a:defRPr sz="1200">
                <a:solidFill>
                  <a:schemeClr val="dk1"/>
                </a:solidFill>
                <a:latin typeface="Garamond"/>
                <a:ea typeface="Garamond"/>
                <a:cs typeface="Garamond"/>
                <a:sym typeface="Garamond"/>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mc:AlternateContent xmlns:mc="http://schemas.openxmlformats.org/markup-compatibility/2006">
    <mc:Choice xmlns="" xmlns:p14="http://schemas.microsoft.com/office/powerpoint/2010/main" Requires="p14">
      <p:transition spd="slow" p14:dur="1600">
        <p14:gallery dir="l"/>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4"/>
        <p:cNvGrpSpPr/>
        <p:nvPr/>
      </p:nvGrpSpPr>
      <p:grpSpPr>
        <a:xfrm>
          <a:off x="0" y="0"/>
          <a:ext cx="0" cy="0"/>
          <a:chOff x="0" y="0"/>
          <a:chExt cx="0" cy="0"/>
        </a:xfrm>
      </p:grpSpPr>
      <p:sp>
        <p:nvSpPr>
          <p:cNvPr id="55" name="Google Shape;55;p18"/>
          <p:cNvSpPr txBox="1">
            <a:spLocks noGrp="1"/>
          </p:cNvSpPr>
          <p:nvPr>
            <p:ph type="title"/>
          </p:nvPr>
        </p:nvSpPr>
        <p:spPr>
          <a:xfrm>
            <a:off x="457200" y="277813"/>
            <a:ext cx="8229600" cy="11398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18"/>
          <p:cNvSpPr txBox="1">
            <a:spLocks noGrp="1"/>
          </p:cNvSpPr>
          <p:nvPr>
            <p:ph type="dt" idx="10"/>
          </p:nvPr>
        </p:nvSpPr>
        <p:spPr>
          <a:xfrm>
            <a:off x="457200" y="6243638"/>
            <a:ext cx="2133600" cy="4572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18"/>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18"/>
          <p:cNvSpPr txBox="1">
            <a:spLocks noGrp="1"/>
          </p:cNvSpPr>
          <p:nvPr>
            <p:ph type="sldNum" idx="12"/>
          </p:nvPr>
        </p:nvSpPr>
        <p:spPr>
          <a:xfrm>
            <a:off x="6553200" y="6243638"/>
            <a:ext cx="2133600" cy="457200"/>
          </a:xfrm>
          <a:prstGeom prst="rect">
            <a:avLst/>
          </a:prstGeom>
          <a:noFill/>
          <a:ln>
            <a:noFill/>
          </a:ln>
        </p:spPr>
        <p:txBody>
          <a:bodyPr spcFirstLastPara="1" wrap="square" lIns="91425" tIns="45700" rIns="91425" bIns="45700" anchor="b" anchorCtr="0">
            <a:noAutofit/>
          </a:bodyPr>
          <a:lstStyle>
            <a:lvl1pPr marL="0" marR="0" lvl="0" indent="0" algn="r">
              <a:spcBef>
                <a:spcPts val="0"/>
              </a:spcBef>
              <a:spcAft>
                <a:spcPts val="0"/>
              </a:spcAft>
              <a:buNone/>
              <a:defRPr sz="1200">
                <a:solidFill>
                  <a:schemeClr val="dk1"/>
                </a:solidFill>
                <a:latin typeface="Garamond"/>
                <a:ea typeface="Garamond"/>
                <a:cs typeface="Garamond"/>
                <a:sym typeface="Garamond"/>
              </a:defRPr>
            </a:lvl1pPr>
            <a:lvl2pPr marL="0" marR="0" lvl="1" indent="0" algn="r">
              <a:spcBef>
                <a:spcPts val="0"/>
              </a:spcBef>
              <a:spcAft>
                <a:spcPts val="0"/>
              </a:spcAft>
              <a:buNone/>
              <a:defRPr sz="1200">
                <a:solidFill>
                  <a:schemeClr val="dk1"/>
                </a:solidFill>
                <a:latin typeface="Garamond"/>
                <a:ea typeface="Garamond"/>
                <a:cs typeface="Garamond"/>
                <a:sym typeface="Garamond"/>
              </a:defRPr>
            </a:lvl2pPr>
            <a:lvl3pPr marL="0" marR="0" lvl="2" indent="0" algn="r">
              <a:spcBef>
                <a:spcPts val="0"/>
              </a:spcBef>
              <a:spcAft>
                <a:spcPts val="0"/>
              </a:spcAft>
              <a:buNone/>
              <a:defRPr sz="1200">
                <a:solidFill>
                  <a:schemeClr val="dk1"/>
                </a:solidFill>
                <a:latin typeface="Garamond"/>
                <a:ea typeface="Garamond"/>
                <a:cs typeface="Garamond"/>
                <a:sym typeface="Garamond"/>
              </a:defRPr>
            </a:lvl3pPr>
            <a:lvl4pPr marL="0" marR="0" lvl="3" indent="0" algn="r">
              <a:spcBef>
                <a:spcPts val="0"/>
              </a:spcBef>
              <a:spcAft>
                <a:spcPts val="0"/>
              </a:spcAft>
              <a:buNone/>
              <a:defRPr sz="1200">
                <a:solidFill>
                  <a:schemeClr val="dk1"/>
                </a:solidFill>
                <a:latin typeface="Garamond"/>
                <a:ea typeface="Garamond"/>
                <a:cs typeface="Garamond"/>
                <a:sym typeface="Garamond"/>
              </a:defRPr>
            </a:lvl4pPr>
            <a:lvl5pPr marL="0" marR="0" lvl="4" indent="0" algn="r">
              <a:spcBef>
                <a:spcPts val="0"/>
              </a:spcBef>
              <a:spcAft>
                <a:spcPts val="0"/>
              </a:spcAft>
              <a:buNone/>
              <a:defRPr sz="1200">
                <a:solidFill>
                  <a:schemeClr val="dk1"/>
                </a:solidFill>
                <a:latin typeface="Garamond"/>
                <a:ea typeface="Garamond"/>
                <a:cs typeface="Garamond"/>
                <a:sym typeface="Garamond"/>
              </a:defRPr>
            </a:lvl5pPr>
            <a:lvl6pPr marL="0" marR="0" lvl="5" indent="0" algn="r">
              <a:spcBef>
                <a:spcPts val="0"/>
              </a:spcBef>
              <a:spcAft>
                <a:spcPts val="0"/>
              </a:spcAft>
              <a:buNone/>
              <a:defRPr sz="1200">
                <a:solidFill>
                  <a:schemeClr val="dk1"/>
                </a:solidFill>
                <a:latin typeface="Garamond"/>
                <a:ea typeface="Garamond"/>
                <a:cs typeface="Garamond"/>
                <a:sym typeface="Garamond"/>
              </a:defRPr>
            </a:lvl6pPr>
            <a:lvl7pPr marL="0" marR="0" lvl="6" indent="0" algn="r">
              <a:spcBef>
                <a:spcPts val="0"/>
              </a:spcBef>
              <a:spcAft>
                <a:spcPts val="0"/>
              </a:spcAft>
              <a:buNone/>
              <a:defRPr sz="1200">
                <a:solidFill>
                  <a:schemeClr val="dk1"/>
                </a:solidFill>
                <a:latin typeface="Garamond"/>
                <a:ea typeface="Garamond"/>
                <a:cs typeface="Garamond"/>
                <a:sym typeface="Garamond"/>
              </a:defRPr>
            </a:lvl7pPr>
            <a:lvl8pPr marL="0" marR="0" lvl="7" indent="0" algn="r">
              <a:spcBef>
                <a:spcPts val="0"/>
              </a:spcBef>
              <a:spcAft>
                <a:spcPts val="0"/>
              </a:spcAft>
              <a:buNone/>
              <a:defRPr sz="1200">
                <a:solidFill>
                  <a:schemeClr val="dk1"/>
                </a:solidFill>
                <a:latin typeface="Garamond"/>
                <a:ea typeface="Garamond"/>
                <a:cs typeface="Garamond"/>
                <a:sym typeface="Garamond"/>
              </a:defRPr>
            </a:lvl8pPr>
            <a:lvl9pPr marL="0" marR="0" lvl="8" indent="0" algn="r">
              <a:spcBef>
                <a:spcPts val="0"/>
              </a:spcBef>
              <a:spcAft>
                <a:spcPts val="0"/>
              </a:spcAft>
              <a:buNone/>
              <a:defRPr sz="1200">
                <a:solidFill>
                  <a:schemeClr val="dk1"/>
                </a:solidFill>
                <a:latin typeface="Garamond"/>
                <a:ea typeface="Garamond"/>
                <a:cs typeface="Garamond"/>
                <a:sym typeface="Garamond"/>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mc:AlternateContent xmlns:mc="http://schemas.openxmlformats.org/markup-compatibility/2006">
    <mc:Choice xmlns="" xmlns:p14="http://schemas.microsoft.com/office/powerpoint/2010/main" Requires="p14">
      <p:transition spd="slow" p14:dur="1600">
        <p14:gallery dir="l"/>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9"/>
        <p:cNvGrpSpPr/>
        <p:nvPr/>
      </p:nvGrpSpPr>
      <p:grpSpPr>
        <a:xfrm>
          <a:off x="0" y="0"/>
          <a:ext cx="0" cy="0"/>
          <a:chOff x="0" y="0"/>
          <a:chExt cx="0" cy="0"/>
        </a:xfrm>
      </p:grpSpPr>
      <p:pic>
        <p:nvPicPr>
          <p:cNvPr id="60" name="Google Shape;60;p19" descr="image001.png"/>
          <p:cNvPicPr preferRelativeResize="0"/>
          <p:nvPr/>
        </p:nvPicPr>
        <p:blipFill rotWithShape="1">
          <a:blip r:embed="rId2">
            <a:alphaModFix/>
          </a:blip>
          <a:srcRect/>
          <a:stretch/>
        </p:blipFill>
        <p:spPr>
          <a:xfrm>
            <a:off x="8293100" y="76200"/>
            <a:ext cx="774700" cy="774700"/>
          </a:xfrm>
          <a:prstGeom prst="rect">
            <a:avLst/>
          </a:prstGeom>
          <a:noFill/>
          <a:ln>
            <a:noFill/>
          </a:ln>
        </p:spPr>
      </p:pic>
      <p:sp>
        <p:nvSpPr>
          <p:cNvPr id="61" name="Google Shape;61;p19"/>
          <p:cNvSpPr txBox="1">
            <a:spLocks noGrp="1"/>
          </p:cNvSpPr>
          <p:nvPr>
            <p:ph type="dt" idx="10"/>
          </p:nvPr>
        </p:nvSpPr>
        <p:spPr>
          <a:xfrm>
            <a:off x="457200" y="6243638"/>
            <a:ext cx="2133600" cy="4572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19"/>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9"/>
          <p:cNvSpPr txBox="1">
            <a:spLocks noGrp="1"/>
          </p:cNvSpPr>
          <p:nvPr>
            <p:ph type="sldNum" idx="12"/>
          </p:nvPr>
        </p:nvSpPr>
        <p:spPr>
          <a:xfrm>
            <a:off x="6553200" y="6243638"/>
            <a:ext cx="2133600" cy="457200"/>
          </a:xfrm>
          <a:prstGeom prst="rect">
            <a:avLst/>
          </a:prstGeom>
          <a:noFill/>
          <a:ln>
            <a:noFill/>
          </a:ln>
        </p:spPr>
        <p:txBody>
          <a:bodyPr spcFirstLastPara="1" wrap="square" lIns="91425" tIns="45700" rIns="91425" bIns="45700" anchor="b" anchorCtr="0">
            <a:noAutofit/>
          </a:bodyPr>
          <a:lstStyle>
            <a:lvl1pPr marL="0" marR="0" lvl="0" indent="0" algn="r">
              <a:spcBef>
                <a:spcPts val="0"/>
              </a:spcBef>
              <a:spcAft>
                <a:spcPts val="0"/>
              </a:spcAft>
              <a:buNone/>
              <a:defRPr sz="1200">
                <a:solidFill>
                  <a:schemeClr val="dk1"/>
                </a:solidFill>
                <a:latin typeface="Garamond"/>
                <a:ea typeface="Garamond"/>
                <a:cs typeface="Garamond"/>
                <a:sym typeface="Garamond"/>
              </a:defRPr>
            </a:lvl1pPr>
            <a:lvl2pPr marL="0" marR="0" lvl="1" indent="0" algn="r">
              <a:spcBef>
                <a:spcPts val="0"/>
              </a:spcBef>
              <a:spcAft>
                <a:spcPts val="0"/>
              </a:spcAft>
              <a:buNone/>
              <a:defRPr sz="1200">
                <a:solidFill>
                  <a:schemeClr val="dk1"/>
                </a:solidFill>
                <a:latin typeface="Garamond"/>
                <a:ea typeface="Garamond"/>
                <a:cs typeface="Garamond"/>
                <a:sym typeface="Garamond"/>
              </a:defRPr>
            </a:lvl2pPr>
            <a:lvl3pPr marL="0" marR="0" lvl="2" indent="0" algn="r">
              <a:spcBef>
                <a:spcPts val="0"/>
              </a:spcBef>
              <a:spcAft>
                <a:spcPts val="0"/>
              </a:spcAft>
              <a:buNone/>
              <a:defRPr sz="1200">
                <a:solidFill>
                  <a:schemeClr val="dk1"/>
                </a:solidFill>
                <a:latin typeface="Garamond"/>
                <a:ea typeface="Garamond"/>
                <a:cs typeface="Garamond"/>
                <a:sym typeface="Garamond"/>
              </a:defRPr>
            </a:lvl3pPr>
            <a:lvl4pPr marL="0" marR="0" lvl="3" indent="0" algn="r">
              <a:spcBef>
                <a:spcPts val="0"/>
              </a:spcBef>
              <a:spcAft>
                <a:spcPts val="0"/>
              </a:spcAft>
              <a:buNone/>
              <a:defRPr sz="1200">
                <a:solidFill>
                  <a:schemeClr val="dk1"/>
                </a:solidFill>
                <a:latin typeface="Garamond"/>
                <a:ea typeface="Garamond"/>
                <a:cs typeface="Garamond"/>
                <a:sym typeface="Garamond"/>
              </a:defRPr>
            </a:lvl4pPr>
            <a:lvl5pPr marL="0" marR="0" lvl="4" indent="0" algn="r">
              <a:spcBef>
                <a:spcPts val="0"/>
              </a:spcBef>
              <a:spcAft>
                <a:spcPts val="0"/>
              </a:spcAft>
              <a:buNone/>
              <a:defRPr sz="1200">
                <a:solidFill>
                  <a:schemeClr val="dk1"/>
                </a:solidFill>
                <a:latin typeface="Garamond"/>
                <a:ea typeface="Garamond"/>
                <a:cs typeface="Garamond"/>
                <a:sym typeface="Garamond"/>
              </a:defRPr>
            </a:lvl5pPr>
            <a:lvl6pPr marL="0" marR="0" lvl="5" indent="0" algn="r">
              <a:spcBef>
                <a:spcPts val="0"/>
              </a:spcBef>
              <a:spcAft>
                <a:spcPts val="0"/>
              </a:spcAft>
              <a:buNone/>
              <a:defRPr sz="1200">
                <a:solidFill>
                  <a:schemeClr val="dk1"/>
                </a:solidFill>
                <a:latin typeface="Garamond"/>
                <a:ea typeface="Garamond"/>
                <a:cs typeface="Garamond"/>
                <a:sym typeface="Garamond"/>
              </a:defRPr>
            </a:lvl6pPr>
            <a:lvl7pPr marL="0" marR="0" lvl="6" indent="0" algn="r">
              <a:spcBef>
                <a:spcPts val="0"/>
              </a:spcBef>
              <a:spcAft>
                <a:spcPts val="0"/>
              </a:spcAft>
              <a:buNone/>
              <a:defRPr sz="1200">
                <a:solidFill>
                  <a:schemeClr val="dk1"/>
                </a:solidFill>
                <a:latin typeface="Garamond"/>
                <a:ea typeface="Garamond"/>
                <a:cs typeface="Garamond"/>
                <a:sym typeface="Garamond"/>
              </a:defRPr>
            </a:lvl7pPr>
            <a:lvl8pPr marL="0" marR="0" lvl="7" indent="0" algn="r">
              <a:spcBef>
                <a:spcPts val="0"/>
              </a:spcBef>
              <a:spcAft>
                <a:spcPts val="0"/>
              </a:spcAft>
              <a:buNone/>
              <a:defRPr sz="1200">
                <a:solidFill>
                  <a:schemeClr val="dk1"/>
                </a:solidFill>
                <a:latin typeface="Garamond"/>
                <a:ea typeface="Garamond"/>
                <a:cs typeface="Garamond"/>
                <a:sym typeface="Garamond"/>
              </a:defRPr>
            </a:lvl8pPr>
            <a:lvl9pPr marL="0" marR="0" lvl="8" indent="0" algn="r">
              <a:spcBef>
                <a:spcPts val="0"/>
              </a:spcBef>
              <a:spcAft>
                <a:spcPts val="0"/>
              </a:spcAft>
              <a:buNone/>
              <a:defRPr sz="1200">
                <a:solidFill>
                  <a:schemeClr val="dk1"/>
                </a:solidFill>
                <a:latin typeface="Garamond"/>
                <a:ea typeface="Garamond"/>
                <a:cs typeface="Garamond"/>
                <a:sym typeface="Garamond"/>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mc:AlternateContent xmlns:mc="http://schemas.openxmlformats.org/markup-compatibility/2006">
    <mc:Choice xmlns="" xmlns:p14="http://schemas.microsoft.com/office/powerpoint/2010/main" Requires="p14">
      <p:transition spd="slow" p14:dur="1600">
        <p14:gallery dir="l"/>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4"/>
        <p:cNvGrpSpPr/>
        <p:nvPr/>
      </p:nvGrpSpPr>
      <p:grpSpPr>
        <a:xfrm>
          <a:off x="0" y="0"/>
          <a:ext cx="0" cy="0"/>
          <a:chOff x="0" y="0"/>
          <a:chExt cx="0" cy="0"/>
        </a:xfrm>
      </p:grpSpPr>
      <p:sp>
        <p:nvSpPr>
          <p:cNvPr id="65" name="Google Shape;65;p20"/>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20"/>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Autofit/>
          </a:bodyPr>
          <a:lstStyle>
            <a:lvl1pPr marL="457200" lvl="0" indent="-360680" algn="l">
              <a:spcBef>
                <a:spcPts val="640"/>
              </a:spcBef>
              <a:spcAft>
                <a:spcPts val="0"/>
              </a:spcAft>
              <a:buSzPts val="2080"/>
              <a:buChar char="■"/>
              <a:defRPr sz="3200"/>
            </a:lvl1pPr>
            <a:lvl2pPr marL="914400" lvl="1" indent="-335280" algn="l">
              <a:spcBef>
                <a:spcPts val="560"/>
              </a:spcBef>
              <a:spcAft>
                <a:spcPts val="0"/>
              </a:spcAft>
              <a:buSzPts val="1680"/>
              <a:buChar char="❑"/>
              <a:defRPr sz="2800"/>
            </a:lvl2pPr>
            <a:lvl3pPr marL="1371600" lvl="2" indent="-327660" algn="l">
              <a:spcBef>
                <a:spcPts val="480"/>
              </a:spcBef>
              <a:spcAft>
                <a:spcPts val="0"/>
              </a:spcAft>
              <a:buSzPts val="1560"/>
              <a:buChar char="■"/>
              <a:defRPr sz="2400"/>
            </a:lvl3pPr>
            <a:lvl4pPr marL="1828800" lvl="3" indent="-317500" algn="l">
              <a:spcBef>
                <a:spcPts val="400"/>
              </a:spcBef>
              <a:spcAft>
                <a:spcPts val="0"/>
              </a:spcAft>
              <a:buSzPts val="1400"/>
              <a:buChar char="❑"/>
              <a:defRPr sz="2000"/>
            </a:lvl4pPr>
            <a:lvl5pPr marL="2286000" lvl="4" indent="-323850" algn="l">
              <a:spcBef>
                <a:spcPts val="400"/>
              </a:spcBef>
              <a:spcAft>
                <a:spcPts val="0"/>
              </a:spcAft>
              <a:buSzPts val="1500"/>
              <a:buChar char="▪"/>
              <a:defRPr sz="2000"/>
            </a:lvl5pPr>
            <a:lvl6pPr marL="2743200" lvl="5" indent="-323850" algn="l">
              <a:spcBef>
                <a:spcPts val="400"/>
              </a:spcBef>
              <a:spcAft>
                <a:spcPts val="0"/>
              </a:spcAft>
              <a:buSzPts val="1500"/>
              <a:buChar char="▪"/>
              <a:defRPr sz="2000"/>
            </a:lvl6pPr>
            <a:lvl7pPr marL="3200400" lvl="6" indent="-323850" algn="l">
              <a:spcBef>
                <a:spcPts val="400"/>
              </a:spcBef>
              <a:spcAft>
                <a:spcPts val="0"/>
              </a:spcAft>
              <a:buSzPts val="1500"/>
              <a:buChar char="▪"/>
              <a:defRPr sz="2000"/>
            </a:lvl7pPr>
            <a:lvl8pPr marL="3657600" lvl="7" indent="-323850" algn="l">
              <a:spcBef>
                <a:spcPts val="400"/>
              </a:spcBef>
              <a:spcAft>
                <a:spcPts val="0"/>
              </a:spcAft>
              <a:buSzPts val="1500"/>
              <a:buChar char="▪"/>
              <a:defRPr sz="2000"/>
            </a:lvl8pPr>
            <a:lvl9pPr marL="4114800" lvl="8" indent="-323850" algn="l">
              <a:spcBef>
                <a:spcPts val="400"/>
              </a:spcBef>
              <a:spcAft>
                <a:spcPts val="0"/>
              </a:spcAft>
              <a:buSzPts val="1500"/>
              <a:buChar char="▪"/>
              <a:defRPr sz="2000"/>
            </a:lvl9pPr>
          </a:lstStyle>
          <a:p>
            <a:endParaRPr/>
          </a:p>
        </p:txBody>
      </p:sp>
      <p:sp>
        <p:nvSpPr>
          <p:cNvPr id="67" name="Google Shape;67;p20"/>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SzPts val="910"/>
              <a:buNone/>
              <a:defRPr sz="1400"/>
            </a:lvl1pPr>
            <a:lvl2pPr marL="914400" lvl="1" indent="-228600" algn="l">
              <a:spcBef>
                <a:spcPts val="240"/>
              </a:spcBef>
              <a:spcAft>
                <a:spcPts val="0"/>
              </a:spcAft>
              <a:buSzPts val="720"/>
              <a:buNone/>
              <a:defRPr sz="1200"/>
            </a:lvl2pPr>
            <a:lvl3pPr marL="1371600" lvl="2" indent="-228600" algn="l">
              <a:spcBef>
                <a:spcPts val="200"/>
              </a:spcBef>
              <a:spcAft>
                <a:spcPts val="0"/>
              </a:spcAft>
              <a:buSzPts val="650"/>
              <a:buNone/>
              <a:defRPr sz="1000"/>
            </a:lvl3pPr>
            <a:lvl4pPr marL="1828800" lvl="3" indent="-228600" algn="l">
              <a:spcBef>
                <a:spcPts val="180"/>
              </a:spcBef>
              <a:spcAft>
                <a:spcPts val="0"/>
              </a:spcAft>
              <a:buSzPts val="630"/>
              <a:buNone/>
              <a:defRPr sz="900"/>
            </a:lvl4pPr>
            <a:lvl5pPr marL="2286000" lvl="4" indent="-228600" algn="l">
              <a:spcBef>
                <a:spcPts val="180"/>
              </a:spcBef>
              <a:spcAft>
                <a:spcPts val="0"/>
              </a:spcAft>
              <a:buSzPts val="675"/>
              <a:buNone/>
              <a:defRPr sz="900"/>
            </a:lvl5pPr>
            <a:lvl6pPr marL="2743200" lvl="5" indent="-228600" algn="l">
              <a:spcBef>
                <a:spcPts val="180"/>
              </a:spcBef>
              <a:spcAft>
                <a:spcPts val="0"/>
              </a:spcAft>
              <a:buSzPts val="675"/>
              <a:buNone/>
              <a:defRPr sz="900"/>
            </a:lvl6pPr>
            <a:lvl7pPr marL="3200400" lvl="6" indent="-228600" algn="l">
              <a:spcBef>
                <a:spcPts val="180"/>
              </a:spcBef>
              <a:spcAft>
                <a:spcPts val="0"/>
              </a:spcAft>
              <a:buSzPts val="675"/>
              <a:buNone/>
              <a:defRPr sz="900"/>
            </a:lvl7pPr>
            <a:lvl8pPr marL="3657600" lvl="7" indent="-228600" algn="l">
              <a:spcBef>
                <a:spcPts val="180"/>
              </a:spcBef>
              <a:spcAft>
                <a:spcPts val="0"/>
              </a:spcAft>
              <a:buSzPts val="675"/>
              <a:buNone/>
              <a:defRPr sz="900"/>
            </a:lvl8pPr>
            <a:lvl9pPr marL="4114800" lvl="8" indent="-228600" algn="l">
              <a:spcBef>
                <a:spcPts val="180"/>
              </a:spcBef>
              <a:spcAft>
                <a:spcPts val="0"/>
              </a:spcAft>
              <a:buSzPts val="675"/>
              <a:buNone/>
              <a:defRPr sz="900"/>
            </a:lvl9pPr>
          </a:lstStyle>
          <a:p>
            <a:endParaRPr/>
          </a:p>
        </p:txBody>
      </p:sp>
      <p:sp>
        <p:nvSpPr>
          <p:cNvPr id="68" name="Google Shape;68;p20"/>
          <p:cNvSpPr txBox="1">
            <a:spLocks noGrp="1"/>
          </p:cNvSpPr>
          <p:nvPr>
            <p:ph type="dt" idx="10"/>
          </p:nvPr>
        </p:nvSpPr>
        <p:spPr>
          <a:xfrm>
            <a:off x="457200" y="6243638"/>
            <a:ext cx="2133600" cy="4572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20"/>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20"/>
          <p:cNvSpPr txBox="1">
            <a:spLocks noGrp="1"/>
          </p:cNvSpPr>
          <p:nvPr>
            <p:ph type="sldNum" idx="12"/>
          </p:nvPr>
        </p:nvSpPr>
        <p:spPr>
          <a:xfrm>
            <a:off x="6553200" y="6243638"/>
            <a:ext cx="2133600" cy="457200"/>
          </a:xfrm>
          <a:prstGeom prst="rect">
            <a:avLst/>
          </a:prstGeom>
          <a:noFill/>
          <a:ln>
            <a:noFill/>
          </a:ln>
        </p:spPr>
        <p:txBody>
          <a:bodyPr spcFirstLastPara="1" wrap="square" lIns="91425" tIns="45700" rIns="91425" bIns="45700" anchor="b" anchorCtr="0">
            <a:noAutofit/>
          </a:bodyPr>
          <a:lstStyle>
            <a:lvl1pPr marL="0" marR="0" lvl="0" indent="0" algn="r">
              <a:spcBef>
                <a:spcPts val="0"/>
              </a:spcBef>
              <a:spcAft>
                <a:spcPts val="0"/>
              </a:spcAft>
              <a:buNone/>
              <a:defRPr sz="1200">
                <a:solidFill>
                  <a:schemeClr val="dk1"/>
                </a:solidFill>
                <a:latin typeface="Garamond"/>
                <a:ea typeface="Garamond"/>
                <a:cs typeface="Garamond"/>
                <a:sym typeface="Garamond"/>
              </a:defRPr>
            </a:lvl1pPr>
            <a:lvl2pPr marL="0" marR="0" lvl="1" indent="0" algn="r">
              <a:spcBef>
                <a:spcPts val="0"/>
              </a:spcBef>
              <a:spcAft>
                <a:spcPts val="0"/>
              </a:spcAft>
              <a:buNone/>
              <a:defRPr sz="1200">
                <a:solidFill>
                  <a:schemeClr val="dk1"/>
                </a:solidFill>
                <a:latin typeface="Garamond"/>
                <a:ea typeface="Garamond"/>
                <a:cs typeface="Garamond"/>
                <a:sym typeface="Garamond"/>
              </a:defRPr>
            </a:lvl2pPr>
            <a:lvl3pPr marL="0" marR="0" lvl="2" indent="0" algn="r">
              <a:spcBef>
                <a:spcPts val="0"/>
              </a:spcBef>
              <a:spcAft>
                <a:spcPts val="0"/>
              </a:spcAft>
              <a:buNone/>
              <a:defRPr sz="1200">
                <a:solidFill>
                  <a:schemeClr val="dk1"/>
                </a:solidFill>
                <a:latin typeface="Garamond"/>
                <a:ea typeface="Garamond"/>
                <a:cs typeface="Garamond"/>
                <a:sym typeface="Garamond"/>
              </a:defRPr>
            </a:lvl3pPr>
            <a:lvl4pPr marL="0" marR="0" lvl="3" indent="0" algn="r">
              <a:spcBef>
                <a:spcPts val="0"/>
              </a:spcBef>
              <a:spcAft>
                <a:spcPts val="0"/>
              </a:spcAft>
              <a:buNone/>
              <a:defRPr sz="1200">
                <a:solidFill>
                  <a:schemeClr val="dk1"/>
                </a:solidFill>
                <a:latin typeface="Garamond"/>
                <a:ea typeface="Garamond"/>
                <a:cs typeface="Garamond"/>
                <a:sym typeface="Garamond"/>
              </a:defRPr>
            </a:lvl4pPr>
            <a:lvl5pPr marL="0" marR="0" lvl="4" indent="0" algn="r">
              <a:spcBef>
                <a:spcPts val="0"/>
              </a:spcBef>
              <a:spcAft>
                <a:spcPts val="0"/>
              </a:spcAft>
              <a:buNone/>
              <a:defRPr sz="1200">
                <a:solidFill>
                  <a:schemeClr val="dk1"/>
                </a:solidFill>
                <a:latin typeface="Garamond"/>
                <a:ea typeface="Garamond"/>
                <a:cs typeface="Garamond"/>
                <a:sym typeface="Garamond"/>
              </a:defRPr>
            </a:lvl5pPr>
            <a:lvl6pPr marL="0" marR="0" lvl="5" indent="0" algn="r">
              <a:spcBef>
                <a:spcPts val="0"/>
              </a:spcBef>
              <a:spcAft>
                <a:spcPts val="0"/>
              </a:spcAft>
              <a:buNone/>
              <a:defRPr sz="1200">
                <a:solidFill>
                  <a:schemeClr val="dk1"/>
                </a:solidFill>
                <a:latin typeface="Garamond"/>
                <a:ea typeface="Garamond"/>
                <a:cs typeface="Garamond"/>
                <a:sym typeface="Garamond"/>
              </a:defRPr>
            </a:lvl6pPr>
            <a:lvl7pPr marL="0" marR="0" lvl="6" indent="0" algn="r">
              <a:spcBef>
                <a:spcPts val="0"/>
              </a:spcBef>
              <a:spcAft>
                <a:spcPts val="0"/>
              </a:spcAft>
              <a:buNone/>
              <a:defRPr sz="1200">
                <a:solidFill>
                  <a:schemeClr val="dk1"/>
                </a:solidFill>
                <a:latin typeface="Garamond"/>
                <a:ea typeface="Garamond"/>
                <a:cs typeface="Garamond"/>
                <a:sym typeface="Garamond"/>
              </a:defRPr>
            </a:lvl7pPr>
            <a:lvl8pPr marL="0" marR="0" lvl="7" indent="0" algn="r">
              <a:spcBef>
                <a:spcPts val="0"/>
              </a:spcBef>
              <a:spcAft>
                <a:spcPts val="0"/>
              </a:spcAft>
              <a:buNone/>
              <a:defRPr sz="1200">
                <a:solidFill>
                  <a:schemeClr val="dk1"/>
                </a:solidFill>
                <a:latin typeface="Garamond"/>
                <a:ea typeface="Garamond"/>
                <a:cs typeface="Garamond"/>
                <a:sym typeface="Garamond"/>
              </a:defRPr>
            </a:lvl8pPr>
            <a:lvl9pPr marL="0" marR="0" lvl="8" indent="0" algn="r">
              <a:spcBef>
                <a:spcPts val="0"/>
              </a:spcBef>
              <a:spcAft>
                <a:spcPts val="0"/>
              </a:spcAft>
              <a:buNone/>
              <a:defRPr sz="1200">
                <a:solidFill>
                  <a:schemeClr val="dk1"/>
                </a:solidFill>
                <a:latin typeface="Garamond"/>
                <a:ea typeface="Garamond"/>
                <a:cs typeface="Garamond"/>
                <a:sym typeface="Garamond"/>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mc:AlternateContent xmlns:mc="http://schemas.openxmlformats.org/markup-compatibility/2006">
    <mc:Choice xmlns="" xmlns:p14="http://schemas.microsoft.com/office/powerpoint/2010/main" Requires="p14">
      <p:transition spd="slow" p14:dur="1600">
        <p14:gallery dir="l"/>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1"/>
        <p:cNvGrpSpPr/>
        <p:nvPr/>
      </p:nvGrpSpPr>
      <p:grpSpPr>
        <a:xfrm>
          <a:off x="0" y="0"/>
          <a:ext cx="0" cy="0"/>
          <a:chOff x="0" y="0"/>
          <a:chExt cx="0" cy="0"/>
        </a:xfrm>
      </p:grpSpPr>
      <p:sp>
        <p:nvSpPr>
          <p:cNvPr id="72" name="Google Shape;72;p21"/>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21"/>
          <p:cNvSpPr>
            <a:spLocks noGrp="1"/>
          </p:cNvSpPr>
          <p:nvPr>
            <p:ph type="pic" idx="2"/>
          </p:nvPr>
        </p:nvSpPr>
        <p:spPr>
          <a:xfrm>
            <a:off x="1792288" y="612775"/>
            <a:ext cx="5486400" cy="4114800"/>
          </a:xfrm>
          <a:prstGeom prst="rect">
            <a:avLst/>
          </a:prstGeom>
          <a:noFill/>
          <a:ln>
            <a:noFill/>
          </a:ln>
        </p:spPr>
        <p:txBody>
          <a:bodyPr spcFirstLastPara="1" wrap="square" lIns="91425" tIns="45700" rIns="91425" bIns="45700" anchor="t" anchorCtr="0">
            <a:noAutofit/>
          </a:bodyPr>
          <a:lstStyle>
            <a:lvl1pPr marR="0" lvl="0" algn="l" rtl="0">
              <a:spcBef>
                <a:spcPts val="640"/>
              </a:spcBef>
              <a:spcAft>
                <a:spcPts val="0"/>
              </a:spcAft>
              <a:buClr>
                <a:schemeClr val="accent1"/>
              </a:buClr>
              <a:buSzPts val="2080"/>
              <a:buFont typeface="Noto Sans Symbols"/>
              <a:buNone/>
              <a:defRPr sz="3200" b="0" i="0" u="none" strike="noStrike" cap="none">
                <a:solidFill>
                  <a:schemeClr val="dk1"/>
                </a:solidFill>
                <a:latin typeface="Arial"/>
                <a:ea typeface="Arial"/>
                <a:cs typeface="Arial"/>
                <a:sym typeface="Arial"/>
              </a:defRPr>
            </a:lvl1pPr>
            <a:lvl2pPr marR="0" lvl="1" algn="l" rtl="0">
              <a:spcBef>
                <a:spcPts val="560"/>
              </a:spcBef>
              <a:spcAft>
                <a:spcPts val="0"/>
              </a:spcAft>
              <a:buClr>
                <a:schemeClr val="accent2"/>
              </a:buClr>
              <a:buSzPts val="1680"/>
              <a:buFont typeface="Noto Sans Symbols"/>
              <a:buNone/>
              <a:defRPr sz="2800" b="0" i="0" u="none" strike="noStrike" cap="none">
                <a:solidFill>
                  <a:schemeClr val="dk1"/>
                </a:solidFill>
                <a:latin typeface="Arial"/>
                <a:ea typeface="Arial"/>
                <a:cs typeface="Arial"/>
                <a:sym typeface="Arial"/>
              </a:defRPr>
            </a:lvl2pPr>
            <a:lvl3pPr marR="0" lvl="2" algn="l" rtl="0">
              <a:spcBef>
                <a:spcPts val="480"/>
              </a:spcBef>
              <a:spcAft>
                <a:spcPts val="0"/>
              </a:spcAft>
              <a:buClr>
                <a:schemeClr val="accent1"/>
              </a:buClr>
              <a:buSzPts val="1560"/>
              <a:buFont typeface="Noto Sans Symbols"/>
              <a:buNone/>
              <a:defRPr sz="2400" b="0" i="0" u="none" strike="noStrike" cap="none">
                <a:solidFill>
                  <a:schemeClr val="dk1"/>
                </a:solidFill>
                <a:latin typeface="Arial"/>
                <a:ea typeface="Arial"/>
                <a:cs typeface="Arial"/>
                <a:sym typeface="Arial"/>
              </a:defRPr>
            </a:lvl3pPr>
            <a:lvl4pPr marR="0" lvl="3" algn="l" rtl="0">
              <a:spcBef>
                <a:spcPts val="400"/>
              </a:spcBef>
              <a:spcAft>
                <a:spcPts val="0"/>
              </a:spcAft>
              <a:buClr>
                <a:schemeClr val="accent2"/>
              </a:buClr>
              <a:buSzPts val="1400"/>
              <a:buFont typeface="Noto Sans Symbols"/>
              <a:buNone/>
              <a:defRPr sz="2000" b="0" i="0" u="none" strike="noStrike" cap="none">
                <a:solidFill>
                  <a:schemeClr val="dk1"/>
                </a:solidFill>
                <a:latin typeface="Arial"/>
                <a:ea typeface="Arial"/>
                <a:cs typeface="Arial"/>
                <a:sym typeface="Arial"/>
              </a:defRPr>
            </a:lvl4pPr>
            <a:lvl5pPr marR="0" lvl="4" algn="l" rtl="0">
              <a:spcBef>
                <a:spcPts val="400"/>
              </a:spcBef>
              <a:spcAft>
                <a:spcPts val="0"/>
              </a:spcAft>
              <a:buClr>
                <a:schemeClr val="accent1"/>
              </a:buClr>
              <a:buSzPts val="1500"/>
              <a:buFont typeface="Noto Sans Symbols"/>
              <a:buNone/>
              <a:defRPr sz="2000" b="0" i="0" u="none" strike="noStrike" cap="none">
                <a:solidFill>
                  <a:schemeClr val="dk1"/>
                </a:solidFill>
                <a:latin typeface="Arial"/>
                <a:ea typeface="Arial"/>
                <a:cs typeface="Arial"/>
                <a:sym typeface="Arial"/>
              </a:defRPr>
            </a:lvl5pPr>
            <a:lvl6pPr marR="0" lvl="5" algn="l" rtl="0">
              <a:spcBef>
                <a:spcPts val="400"/>
              </a:spcBef>
              <a:spcAft>
                <a:spcPts val="0"/>
              </a:spcAft>
              <a:buClr>
                <a:schemeClr val="accent1"/>
              </a:buClr>
              <a:buSzPts val="1500"/>
              <a:buFont typeface="Noto Sans Symbols"/>
              <a:buNone/>
              <a:defRPr sz="2000" b="0" i="0" u="none" strike="noStrike" cap="none">
                <a:solidFill>
                  <a:schemeClr val="dk1"/>
                </a:solidFill>
                <a:latin typeface="Arial"/>
                <a:ea typeface="Arial"/>
                <a:cs typeface="Arial"/>
                <a:sym typeface="Arial"/>
              </a:defRPr>
            </a:lvl6pPr>
            <a:lvl7pPr marR="0" lvl="6" algn="l" rtl="0">
              <a:spcBef>
                <a:spcPts val="400"/>
              </a:spcBef>
              <a:spcAft>
                <a:spcPts val="0"/>
              </a:spcAft>
              <a:buClr>
                <a:schemeClr val="accent1"/>
              </a:buClr>
              <a:buSzPts val="1500"/>
              <a:buFont typeface="Noto Sans Symbols"/>
              <a:buNone/>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accent1"/>
              </a:buClr>
              <a:buSzPts val="1500"/>
              <a:buFont typeface="Noto Sans Symbols"/>
              <a:buNone/>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accent1"/>
              </a:buClr>
              <a:buSzPts val="1500"/>
              <a:buFont typeface="Noto Sans Symbols"/>
              <a:buNone/>
              <a:defRPr sz="2000" b="0" i="0" u="none" strike="noStrike" cap="none">
                <a:solidFill>
                  <a:schemeClr val="dk1"/>
                </a:solidFill>
                <a:latin typeface="Arial"/>
                <a:ea typeface="Arial"/>
                <a:cs typeface="Arial"/>
                <a:sym typeface="Arial"/>
              </a:defRPr>
            </a:lvl9pPr>
          </a:lstStyle>
          <a:p>
            <a:endParaRPr/>
          </a:p>
        </p:txBody>
      </p:sp>
      <p:sp>
        <p:nvSpPr>
          <p:cNvPr id="74" name="Google Shape;74;p21"/>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SzPts val="910"/>
              <a:buNone/>
              <a:defRPr sz="1400"/>
            </a:lvl1pPr>
            <a:lvl2pPr marL="914400" lvl="1" indent="-228600" algn="l">
              <a:spcBef>
                <a:spcPts val="240"/>
              </a:spcBef>
              <a:spcAft>
                <a:spcPts val="0"/>
              </a:spcAft>
              <a:buSzPts val="720"/>
              <a:buNone/>
              <a:defRPr sz="1200"/>
            </a:lvl2pPr>
            <a:lvl3pPr marL="1371600" lvl="2" indent="-228600" algn="l">
              <a:spcBef>
                <a:spcPts val="200"/>
              </a:spcBef>
              <a:spcAft>
                <a:spcPts val="0"/>
              </a:spcAft>
              <a:buSzPts val="650"/>
              <a:buNone/>
              <a:defRPr sz="1000"/>
            </a:lvl3pPr>
            <a:lvl4pPr marL="1828800" lvl="3" indent="-228600" algn="l">
              <a:spcBef>
                <a:spcPts val="180"/>
              </a:spcBef>
              <a:spcAft>
                <a:spcPts val="0"/>
              </a:spcAft>
              <a:buSzPts val="630"/>
              <a:buNone/>
              <a:defRPr sz="900"/>
            </a:lvl4pPr>
            <a:lvl5pPr marL="2286000" lvl="4" indent="-228600" algn="l">
              <a:spcBef>
                <a:spcPts val="180"/>
              </a:spcBef>
              <a:spcAft>
                <a:spcPts val="0"/>
              </a:spcAft>
              <a:buSzPts val="675"/>
              <a:buNone/>
              <a:defRPr sz="900"/>
            </a:lvl5pPr>
            <a:lvl6pPr marL="2743200" lvl="5" indent="-228600" algn="l">
              <a:spcBef>
                <a:spcPts val="180"/>
              </a:spcBef>
              <a:spcAft>
                <a:spcPts val="0"/>
              </a:spcAft>
              <a:buSzPts val="675"/>
              <a:buNone/>
              <a:defRPr sz="900"/>
            </a:lvl6pPr>
            <a:lvl7pPr marL="3200400" lvl="6" indent="-228600" algn="l">
              <a:spcBef>
                <a:spcPts val="180"/>
              </a:spcBef>
              <a:spcAft>
                <a:spcPts val="0"/>
              </a:spcAft>
              <a:buSzPts val="675"/>
              <a:buNone/>
              <a:defRPr sz="900"/>
            </a:lvl7pPr>
            <a:lvl8pPr marL="3657600" lvl="7" indent="-228600" algn="l">
              <a:spcBef>
                <a:spcPts val="180"/>
              </a:spcBef>
              <a:spcAft>
                <a:spcPts val="0"/>
              </a:spcAft>
              <a:buSzPts val="675"/>
              <a:buNone/>
              <a:defRPr sz="900"/>
            </a:lvl8pPr>
            <a:lvl9pPr marL="4114800" lvl="8" indent="-228600" algn="l">
              <a:spcBef>
                <a:spcPts val="180"/>
              </a:spcBef>
              <a:spcAft>
                <a:spcPts val="0"/>
              </a:spcAft>
              <a:buSzPts val="675"/>
              <a:buNone/>
              <a:defRPr sz="900"/>
            </a:lvl9pPr>
          </a:lstStyle>
          <a:p>
            <a:endParaRPr/>
          </a:p>
        </p:txBody>
      </p:sp>
      <p:sp>
        <p:nvSpPr>
          <p:cNvPr id="75" name="Google Shape;75;p21"/>
          <p:cNvSpPr txBox="1">
            <a:spLocks noGrp="1"/>
          </p:cNvSpPr>
          <p:nvPr>
            <p:ph type="dt" idx="10"/>
          </p:nvPr>
        </p:nvSpPr>
        <p:spPr>
          <a:xfrm>
            <a:off x="457200" y="6243638"/>
            <a:ext cx="2133600" cy="4572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21"/>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21"/>
          <p:cNvSpPr txBox="1">
            <a:spLocks noGrp="1"/>
          </p:cNvSpPr>
          <p:nvPr>
            <p:ph type="sldNum" idx="12"/>
          </p:nvPr>
        </p:nvSpPr>
        <p:spPr>
          <a:xfrm>
            <a:off x="6553200" y="6243638"/>
            <a:ext cx="2133600" cy="457200"/>
          </a:xfrm>
          <a:prstGeom prst="rect">
            <a:avLst/>
          </a:prstGeom>
          <a:noFill/>
          <a:ln>
            <a:noFill/>
          </a:ln>
        </p:spPr>
        <p:txBody>
          <a:bodyPr spcFirstLastPara="1" wrap="square" lIns="91425" tIns="45700" rIns="91425" bIns="45700" anchor="b" anchorCtr="0">
            <a:noAutofit/>
          </a:bodyPr>
          <a:lstStyle>
            <a:lvl1pPr marL="0" marR="0" lvl="0" indent="0" algn="r">
              <a:spcBef>
                <a:spcPts val="0"/>
              </a:spcBef>
              <a:spcAft>
                <a:spcPts val="0"/>
              </a:spcAft>
              <a:buNone/>
              <a:defRPr sz="1200">
                <a:solidFill>
                  <a:schemeClr val="dk1"/>
                </a:solidFill>
                <a:latin typeface="Garamond"/>
                <a:ea typeface="Garamond"/>
                <a:cs typeface="Garamond"/>
                <a:sym typeface="Garamond"/>
              </a:defRPr>
            </a:lvl1pPr>
            <a:lvl2pPr marL="0" marR="0" lvl="1" indent="0" algn="r">
              <a:spcBef>
                <a:spcPts val="0"/>
              </a:spcBef>
              <a:spcAft>
                <a:spcPts val="0"/>
              </a:spcAft>
              <a:buNone/>
              <a:defRPr sz="1200">
                <a:solidFill>
                  <a:schemeClr val="dk1"/>
                </a:solidFill>
                <a:latin typeface="Garamond"/>
                <a:ea typeface="Garamond"/>
                <a:cs typeface="Garamond"/>
                <a:sym typeface="Garamond"/>
              </a:defRPr>
            </a:lvl2pPr>
            <a:lvl3pPr marL="0" marR="0" lvl="2" indent="0" algn="r">
              <a:spcBef>
                <a:spcPts val="0"/>
              </a:spcBef>
              <a:spcAft>
                <a:spcPts val="0"/>
              </a:spcAft>
              <a:buNone/>
              <a:defRPr sz="1200">
                <a:solidFill>
                  <a:schemeClr val="dk1"/>
                </a:solidFill>
                <a:latin typeface="Garamond"/>
                <a:ea typeface="Garamond"/>
                <a:cs typeface="Garamond"/>
                <a:sym typeface="Garamond"/>
              </a:defRPr>
            </a:lvl3pPr>
            <a:lvl4pPr marL="0" marR="0" lvl="3" indent="0" algn="r">
              <a:spcBef>
                <a:spcPts val="0"/>
              </a:spcBef>
              <a:spcAft>
                <a:spcPts val="0"/>
              </a:spcAft>
              <a:buNone/>
              <a:defRPr sz="1200">
                <a:solidFill>
                  <a:schemeClr val="dk1"/>
                </a:solidFill>
                <a:latin typeface="Garamond"/>
                <a:ea typeface="Garamond"/>
                <a:cs typeface="Garamond"/>
                <a:sym typeface="Garamond"/>
              </a:defRPr>
            </a:lvl4pPr>
            <a:lvl5pPr marL="0" marR="0" lvl="4" indent="0" algn="r">
              <a:spcBef>
                <a:spcPts val="0"/>
              </a:spcBef>
              <a:spcAft>
                <a:spcPts val="0"/>
              </a:spcAft>
              <a:buNone/>
              <a:defRPr sz="1200">
                <a:solidFill>
                  <a:schemeClr val="dk1"/>
                </a:solidFill>
                <a:latin typeface="Garamond"/>
                <a:ea typeface="Garamond"/>
                <a:cs typeface="Garamond"/>
                <a:sym typeface="Garamond"/>
              </a:defRPr>
            </a:lvl5pPr>
            <a:lvl6pPr marL="0" marR="0" lvl="5" indent="0" algn="r">
              <a:spcBef>
                <a:spcPts val="0"/>
              </a:spcBef>
              <a:spcAft>
                <a:spcPts val="0"/>
              </a:spcAft>
              <a:buNone/>
              <a:defRPr sz="1200">
                <a:solidFill>
                  <a:schemeClr val="dk1"/>
                </a:solidFill>
                <a:latin typeface="Garamond"/>
                <a:ea typeface="Garamond"/>
                <a:cs typeface="Garamond"/>
                <a:sym typeface="Garamond"/>
              </a:defRPr>
            </a:lvl6pPr>
            <a:lvl7pPr marL="0" marR="0" lvl="6" indent="0" algn="r">
              <a:spcBef>
                <a:spcPts val="0"/>
              </a:spcBef>
              <a:spcAft>
                <a:spcPts val="0"/>
              </a:spcAft>
              <a:buNone/>
              <a:defRPr sz="1200">
                <a:solidFill>
                  <a:schemeClr val="dk1"/>
                </a:solidFill>
                <a:latin typeface="Garamond"/>
                <a:ea typeface="Garamond"/>
                <a:cs typeface="Garamond"/>
                <a:sym typeface="Garamond"/>
              </a:defRPr>
            </a:lvl7pPr>
            <a:lvl8pPr marL="0" marR="0" lvl="7" indent="0" algn="r">
              <a:spcBef>
                <a:spcPts val="0"/>
              </a:spcBef>
              <a:spcAft>
                <a:spcPts val="0"/>
              </a:spcAft>
              <a:buNone/>
              <a:defRPr sz="1200">
                <a:solidFill>
                  <a:schemeClr val="dk1"/>
                </a:solidFill>
                <a:latin typeface="Garamond"/>
                <a:ea typeface="Garamond"/>
                <a:cs typeface="Garamond"/>
                <a:sym typeface="Garamond"/>
              </a:defRPr>
            </a:lvl8pPr>
            <a:lvl9pPr marL="0" marR="0" lvl="8" indent="0" algn="r">
              <a:spcBef>
                <a:spcPts val="0"/>
              </a:spcBef>
              <a:spcAft>
                <a:spcPts val="0"/>
              </a:spcAft>
              <a:buNone/>
              <a:defRPr sz="1200">
                <a:solidFill>
                  <a:schemeClr val="dk1"/>
                </a:solidFill>
                <a:latin typeface="Garamond"/>
                <a:ea typeface="Garamond"/>
                <a:cs typeface="Garamond"/>
                <a:sym typeface="Garamond"/>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mc:AlternateContent xmlns:mc="http://schemas.openxmlformats.org/markup-compatibility/2006">
    <mc:Choice xmlns="" xmlns:p14="http://schemas.microsoft.com/office/powerpoint/2010/main" Requires="p14">
      <p:transition spd="slow" p14:dur="1600">
        <p14:gallery dir="l"/>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2"/>
          <p:cNvSpPr txBox="1">
            <a:spLocks noGrp="1"/>
          </p:cNvSpPr>
          <p:nvPr>
            <p:ph type="title"/>
          </p:nvPr>
        </p:nvSpPr>
        <p:spPr>
          <a:xfrm>
            <a:off x="457200" y="277813"/>
            <a:ext cx="8229600" cy="11398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4200" b="0" i="0" u="none" strike="noStrike" cap="none">
                <a:solidFill>
                  <a:schemeClr val="dk2"/>
                </a:solidFill>
                <a:latin typeface="Garamond"/>
                <a:ea typeface="Garamond"/>
                <a:cs typeface="Garamond"/>
                <a:sym typeface="Garamond"/>
              </a:defRPr>
            </a:lvl1pPr>
            <a:lvl2pPr marR="0" lvl="1" algn="l" rtl="0">
              <a:spcBef>
                <a:spcPts val="0"/>
              </a:spcBef>
              <a:spcAft>
                <a:spcPts val="0"/>
              </a:spcAft>
              <a:buSzPts val="1400"/>
              <a:buNone/>
              <a:defRPr sz="4200" b="0" i="0" u="none" strike="noStrike" cap="none">
                <a:solidFill>
                  <a:schemeClr val="dk2"/>
                </a:solidFill>
                <a:latin typeface="Garamond"/>
                <a:ea typeface="Garamond"/>
                <a:cs typeface="Garamond"/>
                <a:sym typeface="Garamond"/>
              </a:defRPr>
            </a:lvl2pPr>
            <a:lvl3pPr marR="0" lvl="2" algn="l" rtl="0">
              <a:spcBef>
                <a:spcPts val="0"/>
              </a:spcBef>
              <a:spcAft>
                <a:spcPts val="0"/>
              </a:spcAft>
              <a:buSzPts val="1400"/>
              <a:buNone/>
              <a:defRPr sz="4200" b="0" i="0" u="none" strike="noStrike" cap="none">
                <a:solidFill>
                  <a:schemeClr val="dk2"/>
                </a:solidFill>
                <a:latin typeface="Garamond"/>
                <a:ea typeface="Garamond"/>
                <a:cs typeface="Garamond"/>
                <a:sym typeface="Garamond"/>
              </a:defRPr>
            </a:lvl3pPr>
            <a:lvl4pPr marR="0" lvl="3" algn="l" rtl="0">
              <a:spcBef>
                <a:spcPts val="0"/>
              </a:spcBef>
              <a:spcAft>
                <a:spcPts val="0"/>
              </a:spcAft>
              <a:buSzPts val="1400"/>
              <a:buNone/>
              <a:defRPr sz="4200" b="0" i="0" u="none" strike="noStrike" cap="none">
                <a:solidFill>
                  <a:schemeClr val="dk2"/>
                </a:solidFill>
                <a:latin typeface="Garamond"/>
                <a:ea typeface="Garamond"/>
                <a:cs typeface="Garamond"/>
                <a:sym typeface="Garamond"/>
              </a:defRPr>
            </a:lvl4pPr>
            <a:lvl5pPr marR="0" lvl="4" algn="l" rtl="0">
              <a:spcBef>
                <a:spcPts val="0"/>
              </a:spcBef>
              <a:spcAft>
                <a:spcPts val="0"/>
              </a:spcAft>
              <a:buSzPts val="1400"/>
              <a:buNone/>
              <a:defRPr sz="4200" b="0" i="0" u="none" strike="noStrike" cap="none">
                <a:solidFill>
                  <a:schemeClr val="dk2"/>
                </a:solidFill>
                <a:latin typeface="Garamond"/>
                <a:ea typeface="Garamond"/>
                <a:cs typeface="Garamond"/>
                <a:sym typeface="Garamond"/>
              </a:defRPr>
            </a:lvl5pPr>
            <a:lvl6pPr marR="0" lvl="5" algn="l" rtl="0">
              <a:spcBef>
                <a:spcPts val="0"/>
              </a:spcBef>
              <a:spcAft>
                <a:spcPts val="0"/>
              </a:spcAft>
              <a:buSzPts val="1400"/>
              <a:buNone/>
              <a:defRPr sz="4200" b="0" i="0" u="none" strike="noStrike" cap="none">
                <a:solidFill>
                  <a:schemeClr val="dk2"/>
                </a:solidFill>
                <a:latin typeface="Garamond"/>
                <a:ea typeface="Garamond"/>
                <a:cs typeface="Garamond"/>
                <a:sym typeface="Garamond"/>
              </a:defRPr>
            </a:lvl6pPr>
            <a:lvl7pPr marR="0" lvl="6" algn="l" rtl="0">
              <a:spcBef>
                <a:spcPts val="0"/>
              </a:spcBef>
              <a:spcAft>
                <a:spcPts val="0"/>
              </a:spcAft>
              <a:buSzPts val="1400"/>
              <a:buNone/>
              <a:defRPr sz="4200" b="0" i="0" u="none" strike="noStrike" cap="none">
                <a:solidFill>
                  <a:schemeClr val="dk2"/>
                </a:solidFill>
                <a:latin typeface="Garamond"/>
                <a:ea typeface="Garamond"/>
                <a:cs typeface="Garamond"/>
                <a:sym typeface="Garamond"/>
              </a:defRPr>
            </a:lvl7pPr>
            <a:lvl8pPr marR="0" lvl="7" algn="l" rtl="0">
              <a:spcBef>
                <a:spcPts val="0"/>
              </a:spcBef>
              <a:spcAft>
                <a:spcPts val="0"/>
              </a:spcAft>
              <a:buSzPts val="1400"/>
              <a:buNone/>
              <a:defRPr sz="4200" b="0" i="0" u="none" strike="noStrike" cap="none">
                <a:solidFill>
                  <a:schemeClr val="dk2"/>
                </a:solidFill>
                <a:latin typeface="Garamond"/>
                <a:ea typeface="Garamond"/>
                <a:cs typeface="Garamond"/>
                <a:sym typeface="Garamond"/>
              </a:defRPr>
            </a:lvl8pPr>
            <a:lvl9pPr marR="0" lvl="8" algn="l" rtl="0">
              <a:spcBef>
                <a:spcPts val="0"/>
              </a:spcBef>
              <a:spcAft>
                <a:spcPts val="0"/>
              </a:spcAft>
              <a:buSzPts val="1400"/>
              <a:buNone/>
              <a:defRPr sz="4200" b="0" i="0" u="none" strike="noStrike" cap="none">
                <a:solidFill>
                  <a:schemeClr val="dk2"/>
                </a:solidFill>
                <a:latin typeface="Garamond"/>
                <a:ea typeface="Garamond"/>
                <a:cs typeface="Garamond"/>
                <a:sym typeface="Garamond"/>
              </a:defRPr>
            </a:lvl9pPr>
          </a:lstStyle>
          <a:p>
            <a:endParaRPr/>
          </a:p>
        </p:txBody>
      </p:sp>
      <p:sp>
        <p:nvSpPr>
          <p:cNvPr id="11" name="Google Shape;11;p12"/>
          <p:cNvSpPr txBox="1">
            <a:spLocks noGrp="1"/>
          </p:cNvSpPr>
          <p:nvPr>
            <p:ph type="body" idx="1"/>
          </p:nvPr>
        </p:nvSpPr>
        <p:spPr>
          <a:xfrm>
            <a:off x="457200" y="1600200"/>
            <a:ext cx="8229600" cy="4530725"/>
          </a:xfrm>
          <a:prstGeom prst="rect">
            <a:avLst/>
          </a:prstGeom>
          <a:noFill/>
          <a:ln>
            <a:noFill/>
          </a:ln>
        </p:spPr>
        <p:txBody>
          <a:bodyPr spcFirstLastPara="1" wrap="square" lIns="91425" tIns="45700" rIns="91425" bIns="45700" anchor="t" anchorCtr="0">
            <a:noAutofit/>
          </a:bodyPr>
          <a:lstStyle>
            <a:lvl1pPr marL="457200" marR="0" lvl="0" indent="-352425" algn="l" rtl="0">
              <a:spcBef>
                <a:spcPts val="600"/>
              </a:spcBef>
              <a:spcAft>
                <a:spcPts val="0"/>
              </a:spcAft>
              <a:buClr>
                <a:schemeClr val="accent1"/>
              </a:buClr>
              <a:buSzPts val="1950"/>
              <a:buFont typeface="Noto Sans Symbols"/>
              <a:buChar char="■"/>
              <a:defRPr sz="3000" b="0" i="0" u="none" strike="noStrike" cap="none">
                <a:solidFill>
                  <a:schemeClr val="dk1"/>
                </a:solidFill>
                <a:latin typeface="Arial"/>
                <a:ea typeface="Arial"/>
                <a:cs typeface="Arial"/>
                <a:sym typeface="Arial"/>
              </a:defRPr>
            </a:lvl1pPr>
            <a:lvl2pPr marL="914400" marR="0" lvl="1" indent="-327660" algn="l" rtl="0">
              <a:spcBef>
                <a:spcPts val="520"/>
              </a:spcBef>
              <a:spcAft>
                <a:spcPts val="0"/>
              </a:spcAft>
              <a:buClr>
                <a:schemeClr val="accent2"/>
              </a:buClr>
              <a:buSzPts val="1560"/>
              <a:buFont typeface="Noto Sans Symbols"/>
              <a:buChar char="❑"/>
              <a:defRPr sz="2600" b="0" i="0" u="none" strike="noStrike" cap="none">
                <a:solidFill>
                  <a:schemeClr val="dk1"/>
                </a:solidFill>
                <a:latin typeface="Arial"/>
                <a:ea typeface="Arial"/>
                <a:cs typeface="Arial"/>
                <a:sym typeface="Arial"/>
              </a:defRPr>
            </a:lvl2pPr>
            <a:lvl3pPr marL="1371600" marR="0" lvl="2" indent="-319405" algn="l" rtl="0">
              <a:spcBef>
                <a:spcPts val="440"/>
              </a:spcBef>
              <a:spcAft>
                <a:spcPts val="0"/>
              </a:spcAft>
              <a:buClr>
                <a:schemeClr val="accent1"/>
              </a:buClr>
              <a:buSzPts val="1430"/>
              <a:buFont typeface="Noto Sans Symbols"/>
              <a:buChar char="■"/>
              <a:defRPr sz="2200" b="0" i="0" u="none" strike="noStrike" cap="none">
                <a:solidFill>
                  <a:schemeClr val="dk1"/>
                </a:solidFill>
                <a:latin typeface="Arial"/>
                <a:ea typeface="Arial"/>
                <a:cs typeface="Arial"/>
                <a:sym typeface="Arial"/>
              </a:defRPr>
            </a:lvl3pPr>
            <a:lvl4pPr marL="1828800" marR="0" lvl="3" indent="-317500" algn="l" rtl="0">
              <a:spcBef>
                <a:spcPts val="400"/>
              </a:spcBef>
              <a:spcAft>
                <a:spcPts val="0"/>
              </a:spcAft>
              <a:buClr>
                <a:schemeClr val="accent2"/>
              </a:buClr>
              <a:buSzPts val="1400"/>
              <a:buFont typeface="Noto Sans Symbols"/>
              <a:buChar char="❑"/>
              <a:defRPr sz="2000" b="0" i="0" u="none" strike="noStrike" cap="none">
                <a:solidFill>
                  <a:schemeClr val="dk1"/>
                </a:solidFill>
                <a:latin typeface="Arial"/>
                <a:ea typeface="Arial"/>
                <a:cs typeface="Arial"/>
                <a:sym typeface="Arial"/>
              </a:defRPr>
            </a:lvl4pPr>
            <a:lvl5pPr marL="2286000" marR="0" lvl="4" indent="-323850" algn="l" rtl="0">
              <a:spcBef>
                <a:spcPts val="400"/>
              </a:spcBef>
              <a:spcAft>
                <a:spcPts val="0"/>
              </a:spcAft>
              <a:buClr>
                <a:schemeClr val="accent1"/>
              </a:buClr>
              <a:buSzPts val="1500"/>
              <a:buFont typeface="Noto Sans Symbols"/>
              <a:buChar char="▪"/>
              <a:defRPr sz="2000" b="0" i="0" u="none" strike="noStrike" cap="none">
                <a:solidFill>
                  <a:schemeClr val="dk1"/>
                </a:solidFill>
                <a:latin typeface="Arial"/>
                <a:ea typeface="Arial"/>
                <a:cs typeface="Arial"/>
                <a:sym typeface="Arial"/>
              </a:defRPr>
            </a:lvl5pPr>
            <a:lvl6pPr marL="2743200" marR="0" lvl="5" indent="-323850" algn="l" rtl="0">
              <a:spcBef>
                <a:spcPts val="400"/>
              </a:spcBef>
              <a:spcAft>
                <a:spcPts val="0"/>
              </a:spcAft>
              <a:buClr>
                <a:schemeClr val="accent1"/>
              </a:buClr>
              <a:buSzPts val="1500"/>
              <a:buFont typeface="Noto Sans Symbols"/>
              <a:buChar char="▪"/>
              <a:defRPr sz="2000" b="0" i="0" u="none" strike="noStrike" cap="none">
                <a:solidFill>
                  <a:schemeClr val="dk1"/>
                </a:solidFill>
                <a:latin typeface="Arial"/>
                <a:ea typeface="Arial"/>
                <a:cs typeface="Arial"/>
                <a:sym typeface="Arial"/>
              </a:defRPr>
            </a:lvl6pPr>
            <a:lvl7pPr marL="3200400" marR="0" lvl="6" indent="-323850" algn="l" rtl="0">
              <a:spcBef>
                <a:spcPts val="400"/>
              </a:spcBef>
              <a:spcAft>
                <a:spcPts val="0"/>
              </a:spcAft>
              <a:buClr>
                <a:schemeClr val="accent1"/>
              </a:buClr>
              <a:buSzPts val="1500"/>
              <a:buFont typeface="Noto Sans Symbols"/>
              <a:buChar char="▪"/>
              <a:defRPr sz="2000" b="0" i="0" u="none" strike="noStrike" cap="none">
                <a:solidFill>
                  <a:schemeClr val="dk1"/>
                </a:solidFill>
                <a:latin typeface="Arial"/>
                <a:ea typeface="Arial"/>
                <a:cs typeface="Arial"/>
                <a:sym typeface="Arial"/>
              </a:defRPr>
            </a:lvl7pPr>
            <a:lvl8pPr marL="3657600" marR="0" lvl="7" indent="-323850" algn="l" rtl="0">
              <a:spcBef>
                <a:spcPts val="400"/>
              </a:spcBef>
              <a:spcAft>
                <a:spcPts val="0"/>
              </a:spcAft>
              <a:buClr>
                <a:schemeClr val="accent1"/>
              </a:buClr>
              <a:buSzPts val="1500"/>
              <a:buFont typeface="Noto Sans Symbols"/>
              <a:buChar char="▪"/>
              <a:defRPr sz="2000" b="0" i="0" u="none" strike="noStrike" cap="none">
                <a:solidFill>
                  <a:schemeClr val="dk1"/>
                </a:solidFill>
                <a:latin typeface="Arial"/>
                <a:ea typeface="Arial"/>
                <a:cs typeface="Arial"/>
                <a:sym typeface="Arial"/>
              </a:defRPr>
            </a:lvl8pPr>
            <a:lvl9pPr marL="4114800" marR="0" lvl="8" indent="-323850" algn="l" rtl="0">
              <a:spcBef>
                <a:spcPts val="400"/>
              </a:spcBef>
              <a:spcAft>
                <a:spcPts val="0"/>
              </a:spcAft>
              <a:buClr>
                <a:schemeClr val="accent1"/>
              </a:buClr>
              <a:buSzPts val="1500"/>
              <a:buFont typeface="Noto Sans Symbols"/>
              <a:buChar char="▪"/>
              <a:defRPr sz="2000" b="0" i="0" u="none" strike="noStrike" cap="none">
                <a:solidFill>
                  <a:schemeClr val="dk1"/>
                </a:solidFill>
                <a:latin typeface="Arial"/>
                <a:ea typeface="Arial"/>
                <a:cs typeface="Arial"/>
                <a:sym typeface="Arial"/>
              </a:defRPr>
            </a:lvl9pPr>
          </a:lstStyle>
          <a:p>
            <a:endParaRPr/>
          </a:p>
        </p:txBody>
      </p:sp>
      <p:sp>
        <p:nvSpPr>
          <p:cNvPr id="12" name="Google Shape;12;p12"/>
          <p:cNvSpPr txBox="1">
            <a:spLocks noGrp="1"/>
          </p:cNvSpPr>
          <p:nvPr>
            <p:ph type="dt" idx="10"/>
          </p:nvPr>
        </p:nvSpPr>
        <p:spPr>
          <a:xfrm>
            <a:off x="457200" y="6243638"/>
            <a:ext cx="21336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Garamond"/>
                <a:ea typeface="Garamond"/>
                <a:cs typeface="Garamond"/>
                <a:sym typeface="Garamond"/>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3" name="Google Shape;13;p12"/>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marR="0" lvl="0" algn="ctr" rtl="0">
              <a:spcBef>
                <a:spcPts val="0"/>
              </a:spcBef>
              <a:spcAft>
                <a:spcPts val="0"/>
              </a:spcAft>
              <a:buSzPts val="1400"/>
              <a:buNone/>
              <a:defRPr sz="1200" b="0" i="0" u="none" strike="noStrike" cap="none">
                <a:solidFill>
                  <a:schemeClr val="dk1"/>
                </a:solidFill>
                <a:latin typeface="Garamond"/>
                <a:ea typeface="Garamond"/>
                <a:cs typeface="Garamond"/>
                <a:sym typeface="Garamond"/>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4" name="Google Shape;14;p12"/>
          <p:cNvSpPr txBox="1">
            <a:spLocks noGrp="1"/>
          </p:cNvSpPr>
          <p:nvPr>
            <p:ph type="sldNum" idx="12"/>
          </p:nvPr>
        </p:nvSpPr>
        <p:spPr>
          <a:xfrm>
            <a:off x="6553200" y="6243638"/>
            <a:ext cx="2133600" cy="457200"/>
          </a:xfrm>
          <a:prstGeom prst="rect">
            <a:avLst/>
          </a:prstGeom>
          <a:noFill/>
          <a:ln>
            <a:noFill/>
          </a:ln>
        </p:spPr>
        <p:txBody>
          <a:bodyPr spcFirstLastPara="1" wrap="square" lIns="91425" tIns="45700" rIns="91425" bIns="45700" anchor="b" anchorCtr="0">
            <a:noAutofit/>
          </a:bodyPr>
          <a:lstStyle>
            <a:lvl1pPr marL="0" marR="0" lvl="0" indent="0" algn="r" rtl="0">
              <a:spcBef>
                <a:spcPts val="0"/>
              </a:spcBef>
              <a:spcAft>
                <a:spcPts val="0"/>
              </a:spcAft>
              <a:buNone/>
              <a:defRPr sz="1200" b="0" i="0" u="none" strike="noStrike" cap="none">
                <a:solidFill>
                  <a:schemeClr val="dk1"/>
                </a:solidFill>
                <a:latin typeface="Garamond"/>
                <a:ea typeface="Garamond"/>
                <a:cs typeface="Garamond"/>
                <a:sym typeface="Garamond"/>
              </a:defRPr>
            </a:lvl1pPr>
            <a:lvl2pPr marL="0" marR="0" lvl="1" indent="0" algn="r" rtl="0">
              <a:spcBef>
                <a:spcPts val="0"/>
              </a:spcBef>
              <a:spcAft>
                <a:spcPts val="0"/>
              </a:spcAft>
              <a:buNone/>
              <a:defRPr sz="1200" b="0" i="0" u="none" strike="noStrike" cap="none">
                <a:solidFill>
                  <a:schemeClr val="dk1"/>
                </a:solidFill>
                <a:latin typeface="Garamond"/>
                <a:ea typeface="Garamond"/>
                <a:cs typeface="Garamond"/>
                <a:sym typeface="Garamond"/>
              </a:defRPr>
            </a:lvl2pPr>
            <a:lvl3pPr marL="0" marR="0" lvl="2" indent="0" algn="r" rtl="0">
              <a:spcBef>
                <a:spcPts val="0"/>
              </a:spcBef>
              <a:spcAft>
                <a:spcPts val="0"/>
              </a:spcAft>
              <a:buNone/>
              <a:defRPr sz="1200" b="0" i="0" u="none" strike="noStrike" cap="none">
                <a:solidFill>
                  <a:schemeClr val="dk1"/>
                </a:solidFill>
                <a:latin typeface="Garamond"/>
                <a:ea typeface="Garamond"/>
                <a:cs typeface="Garamond"/>
                <a:sym typeface="Garamond"/>
              </a:defRPr>
            </a:lvl3pPr>
            <a:lvl4pPr marL="0" marR="0" lvl="3" indent="0" algn="r" rtl="0">
              <a:spcBef>
                <a:spcPts val="0"/>
              </a:spcBef>
              <a:spcAft>
                <a:spcPts val="0"/>
              </a:spcAft>
              <a:buNone/>
              <a:defRPr sz="1200" b="0" i="0" u="none" strike="noStrike" cap="none">
                <a:solidFill>
                  <a:schemeClr val="dk1"/>
                </a:solidFill>
                <a:latin typeface="Garamond"/>
                <a:ea typeface="Garamond"/>
                <a:cs typeface="Garamond"/>
                <a:sym typeface="Garamond"/>
              </a:defRPr>
            </a:lvl4pPr>
            <a:lvl5pPr marL="0" marR="0" lvl="4" indent="0" algn="r" rtl="0">
              <a:spcBef>
                <a:spcPts val="0"/>
              </a:spcBef>
              <a:spcAft>
                <a:spcPts val="0"/>
              </a:spcAft>
              <a:buNone/>
              <a:defRPr sz="1200" b="0" i="0" u="none" strike="noStrike" cap="none">
                <a:solidFill>
                  <a:schemeClr val="dk1"/>
                </a:solidFill>
                <a:latin typeface="Garamond"/>
                <a:ea typeface="Garamond"/>
                <a:cs typeface="Garamond"/>
                <a:sym typeface="Garamond"/>
              </a:defRPr>
            </a:lvl5pPr>
            <a:lvl6pPr marL="0" marR="0" lvl="5" indent="0" algn="r" rtl="0">
              <a:spcBef>
                <a:spcPts val="0"/>
              </a:spcBef>
              <a:spcAft>
                <a:spcPts val="0"/>
              </a:spcAft>
              <a:buNone/>
              <a:defRPr sz="1200" b="0" i="0" u="none" strike="noStrike" cap="none">
                <a:solidFill>
                  <a:schemeClr val="dk1"/>
                </a:solidFill>
                <a:latin typeface="Garamond"/>
                <a:ea typeface="Garamond"/>
                <a:cs typeface="Garamond"/>
                <a:sym typeface="Garamond"/>
              </a:defRPr>
            </a:lvl6pPr>
            <a:lvl7pPr marL="0" marR="0" lvl="6" indent="0" algn="r" rtl="0">
              <a:spcBef>
                <a:spcPts val="0"/>
              </a:spcBef>
              <a:spcAft>
                <a:spcPts val="0"/>
              </a:spcAft>
              <a:buNone/>
              <a:defRPr sz="1200" b="0" i="0" u="none" strike="noStrike" cap="none">
                <a:solidFill>
                  <a:schemeClr val="dk1"/>
                </a:solidFill>
                <a:latin typeface="Garamond"/>
                <a:ea typeface="Garamond"/>
                <a:cs typeface="Garamond"/>
                <a:sym typeface="Garamond"/>
              </a:defRPr>
            </a:lvl7pPr>
            <a:lvl8pPr marL="0" marR="0" lvl="7" indent="0" algn="r" rtl="0">
              <a:spcBef>
                <a:spcPts val="0"/>
              </a:spcBef>
              <a:spcAft>
                <a:spcPts val="0"/>
              </a:spcAft>
              <a:buNone/>
              <a:defRPr sz="1200" b="0" i="0" u="none" strike="noStrike" cap="none">
                <a:solidFill>
                  <a:schemeClr val="dk1"/>
                </a:solidFill>
                <a:latin typeface="Garamond"/>
                <a:ea typeface="Garamond"/>
                <a:cs typeface="Garamond"/>
                <a:sym typeface="Garamond"/>
              </a:defRPr>
            </a:lvl8pPr>
            <a:lvl9pPr marL="0" marR="0" lvl="8" indent="0" algn="r" rtl="0">
              <a:spcBef>
                <a:spcPts val="0"/>
              </a:spcBef>
              <a:spcAft>
                <a:spcPts val="0"/>
              </a:spcAft>
              <a:buNone/>
              <a:defRPr sz="1200" b="0" i="0" u="none" strike="noStrike" cap="none">
                <a:solidFill>
                  <a:schemeClr val="dk1"/>
                </a:solidFill>
                <a:latin typeface="Garamond"/>
                <a:ea typeface="Garamond"/>
                <a:cs typeface="Garamond"/>
                <a:sym typeface="Garamond"/>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
        <p:nvSpPr>
          <p:cNvPr id="15" name="Google Shape;15;p12"/>
          <p:cNvSpPr/>
          <p:nvPr/>
        </p:nvSpPr>
        <p:spPr>
          <a:xfrm>
            <a:off x="381000" y="228600"/>
            <a:ext cx="8229600" cy="609600"/>
          </a:xfrm>
          <a:custGeom>
            <a:avLst/>
            <a:gdLst/>
            <a:ahLst/>
            <a:cxnLst/>
            <a:rect l="l" t="t" r="r" b="b"/>
            <a:pathLst>
              <a:path w="1000" h="1000" extrusionOk="0">
                <a:moveTo>
                  <a:pt x="0" y="1000"/>
                </a:moveTo>
                <a:lnTo>
                  <a:pt x="0" y="0"/>
                </a:lnTo>
                <a:lnTo>
                  <a:pt x="1000" y="0"/>
                </a:lnTo>
              </a:path>
            </a:pathLst>
          </a:custGeom>
          <a:noFill/>
          <a:ln w="19050" cap="flat" cmpd="sng">
            <a:solidFill>
              <a:schemeClr val="accent1"/>
            </a:solidFill>
            <a:prstDash val="solid"/>
            <a:miter lim="800000"/>
            <a:headEnd type="none" w="med" len="med"/>
            <a:tailEnd type="none" w="med" len="med"/>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cxnSp>
        <p:nvCxnSpPr>
          <p:cNvPr id="16" name="Google Shape;16;p12"/>
          <p:cNvCxnSpPr/>
          <p:nvPr/>
        </p:nvCxnSpPr>
        <p:spPr>
          <a:xfrm>
            <a:off x="457200" y="6172200"/>
            <a:ext cx="8229600" cy="0"/>
          </a:xfrm>
          <a:prstGeom prst="straightConnector1">
            <a:avLst/>
          </a:prstGeom>
          <a:noFill/>
          <a:ln w="19050" cap="flat" cmpd="sng">
            <a:solidFill>
              <a:schemeClr val="accent1"/>
            </a:solidFill>
            <a:prstDash val="solid"/>
            <a:round/>
            <a:headEnd type="none" w="med" len="med"/>
            <a:tailEnd type="none" w="med" len="med"/>
          </a:ln>
        </p:spPr>
      </p:cxn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mc:AlternateContent xmlns:mc="http://schemas.openxmlformats.org/markup-compatibility/2006">
    <mc:Choice xmlns="" xmlns:p14="http://schemas.microsoft.com/office/powerpoint/2010/main" Requires="p14">
      <p:transition spd="slow" p14:dur="1600">
        <p14:gallery dir="l"/>
      </p:transition>
    </mc:Choice>
    <mc:Fallback>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
          <p:cNvSpPr txBox="1">
            <a:spLocks noGrp="1"/>
          </p:cNvSpPr>
          <p:nvPr>
            <p:ph type="ctrTitle"/>
          </p:nvPr>
        </p:nvSpPr>
        <p:spPr>
          <a:xfrm>
            <a:off x="762000" y="1295399"/>
            <a:ext cx="7623175" cy="2388079"/>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dirty="0" smtClean="0"/>
              <a:t>Secure banking application in       cloud using DNA cryptography</a:t>
            </a:r>
            <a:endParaRPr/>
          </a:p>
        </p:txBody>
      </p:sp>
      <p:sp>
        <p:nvSpPr>
          <p:cNvPr id="116" name="Google Shape;116;p1"/>
          <p:cNvSpPr txBox="1">
            <a:spLocks noGrp="1"/>
          </p:cNvSpPr>
          <p:nvPr>
            <p:ph type="subTitle" idx="1"/>
          </p:nvPr>
        </p:nvSpPr>
        <p:spPr>
          <a:xfrm>
            <a:off x="685800" y="4114800"/>
            <a:ext cx="7848600" cy="16764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SzPts val="1300"/>
              <a:buNone/>
            </a:pPr>
            <a:r>
              <a:rPr lang="en-US" sz="2000" b="1" dirty="0">
                <a:latin typeface="Times New Roman"/>
                <a:ea typeface="Times New Roman"/>
                <a:cs typeface="Times New Roman"/>
                <a:sym typeface="Times New Roman"/>
              </a:rPr>
              <a:t>Batch No: A-05				        Project Guide:</a:t>
            </a:r>
            <a:endParaRPr/>
          </a:p>
          <a:p>
            <a:pPr marL="0" lvl="0" indent="0" algn="l" rtl="0">
              <a:spcBef>
                <a:spcPts val="320"/>
              </a:spcBef>
              <a:spcAft>
                <a:spcPts val="0"/>
              </a:spcAft>
              <a:buSzPts val="1040"/>
              <a:buNone/>
            </a:pPr>
            <a:r>
              <a:rPr lang="en-US" sz="1600" dirty="0" err="1">
                <a:latin typeface="Times New Roman"/>
                <a:ea typeface="Times New Roman"/>
                <a:cs typeface="Times New Roman"/>
                <a:sym typeface="Times New Roman"/>
              </a:rPr>
              <a:t>D.Lakshmi</a:t>
            </a:r>
            <a:r>
              <a:rPr lang="en-US" sz="1600" dirty="0">
                <a:latin typeface="Times New Roman"/>
                <a:ea typeface="Times New Roman"/>
                <a:cs typeface="Times New Roman"/>
                <a:sym typeface="Times New Roman"/>
              </a:rPr>
              <a:t>	                        (164G1A0544)                                  </a:t>
            </a:r>
            <a:r>
              <a:rPr lang="en-US" sz="1600" dirty="0" err="1">
                <a:latin typeface="Times New Roman"/>
                <a:ea typeface="Times New Roman"/>
                <a:cs typeface="Times New Roman"/>
                <a:sym typeface="Times New Roman"/>
              </a:rPr>
              <a:t>Mrs.M.Soumya</a:t>
            </a:r>
            <a:r>
              <a:rPr lang="en-US" sz="1600" dirty="0">
                <a:latin typeface="Times New Roman"/>
                <a:ea typeface="Times New Roman"/>
                <a:cs typeface="Times New Roman"/>
                <a:sym typeface="Times New Roman"/>
              </a:rPr>
              <a:t>, </a:t>
            </a:r>
            <a:r>
              <a:rPr lang="en-US" sz="1300" dirty="0" err="1">
                <a:latin typeface="Times New Roman"/>
                <a:ea typeface="Times New Roman"/>
                <a:cs typeface="Times New Roman"/>
                <a:sym typeface="Times New Roman"/>
              </a:rPr>
              <a:t>M.Tech</a:t>
            </a:r>
            <a:r>
              <a:rPr lang="en-US" sz="1300" dirty="0">
                <a:latin typeface="Times New Roman"/>
                <a:ea typeface="Times New Roman"/>
                <a:cs typeface="Times New Roman"/>
                <a:sym typeface="Times New Roman"/>
              </a:rPr>
              <a:t>.</a:t>
            </a:r>
            <a:endParaRPr sz="1300" baseline="-25000">
              <a:latin typeface="Times New Roman"/>
              <a:ea typeface="Times New Roman"/>
              <a:cs typeface="Times New Roman"/>
              <a:sym typeface="Times New Roman"/>
            </a:endParaRPr>
          </a:p>
          <a:p>
            <a:pPr marL="0" lvl="0" indent="0" algn="l" rtl="0">
              <a:spcBef>
                <a:spcPts val="320"/>
              </a:spcBef>
              <a:spcAft>
                <a:spcPts val="0"/>
              </a:spcAft>
              <a:buSzPts val="1040"/>
              <a:buFont typeface="Noto Sans Symbols"/>
              <a:buNone/>
            </a:pPr>
            <a:r>
              <a:rPr lang="en-US" sz="1600" dirty="0">
                <a:latin typeface="Times New Roman"/>
                <a:ea typeface="Times New Roman"/>
                <a:cs typeface="Times New Roman"/>
                <a:sym typeface="Times New Roman"/>
              </a:rPr>
              <a:t>M. </a:t>
            </a:r>
            <a:r>
              <a:rPr lang="en-US" sz="1600" dirty="0" err="1">
                <a:latin typeface="Times New Roman"/>
                <a:ea typeface="Times New Roman"/>
                <a:cs typeface="Times New Roman"/>
                <a:sym typeface="Times New Roman"/>
              </a:rPr>
              <a:t>Archana</a:t>
            </a:r>
            <a:r>
              <a:rPr lang="en-US" sz="1600" dirty="0">
                <a:latin typeface="Times New Roman"/>
                <a:ea typeface="Times New Roman"/>
                <a:cs typeface="Times New Roman"/>
                <a:sym typeface="Times New Roman"/>
              </a:rPr>
              <a:t>	      (164G1A0507)                                      Assistant Professor`</a:t>
            </a:r>
            <a:endParaRPr/>
          </a:p>
          <a:p>
            <a:pPr marL="0" lvl="0" indent="0" algn="l" rtl="0">
              <a:spcBef>
                <a:spcPts val="320"/>
              </a:spcBef>
              <a:spcAft>
                <a:spcPts val="0"/>
              </a:spcAft>
              <a:buSzPts val="1040"/>
              <a:buFont typeface="Noto Sans Symbols"/>
              <a:buNone/>
            </a:pPr>
            <a:r>
              <a:rPr lang="en-US" sz="1600" dirty="0">
                <a:latin typeface="Times New Roman"/>
                <a:ea typeface="Times New Roman"/>
                <a:cs typeface="Times New Roman"/>
                <a:sym typeface="Times New Roman"/>
              </a:rPr>
              <a:t> </a:t>
            </a:r>
            <a:r>
              <a:rPr lang="en-US" sz="1600" dirty="0" err="1">
                <a:latin typeface="Times New Roman"/>
                <a:ea typeface="Times New Roman"/>
                <a:cs typeface="Times New Roman"/>
                <a:sym typeface="Times New Roman"/>
              </a:rPr>
              <a:t>M.Mani</a:t>
            </a:r>
            <a:r>
              <a:rPr lang="en-US" sz="1600" dirty="0">
                <a:latin typeface="Times New Roman"/>
                <a:ea typeface="Times New Roman"/>
                <a:cs typeface="Times New Roman"/>
                <a:sym typeface="Times New Roman"/>
              </a:rPr>
              <a:t> </a:t>
            </a:r>
            <a:r>
              <a:rPr lang="en-US" sz="1600" dirty="0" err="1">
                <a:latin typeface="Times New Roman"/>
                <a:ea typeface="Times New Roman"/>
                <a:cs typeface="Times New Roman"/>
                <a:sym typeface="Times New Roman"/>
              </a:rPr>
              <a:t>Chaitanya</a:t>
            </a:r>
            <a:r>
              <a:rPr lang="en-US" sz="1600" dirty="0">
                <a:latin typeface="Times New Roman"/>
                <a:ea typeface="Times New Roman"/>
                <a:cs typeface="Times New Roman"/>
                <a:sym typeface="Times New Roman"/>
              </a:rPr>
              <a:t>           (164G1A0552)</a:t>
            </a:r>
            <a:endParaRPr/>
          </a:p>
          <a:p>
            <a:pPr marL="0" lvl="0" indent="0" algn="l" rtl="0">
              <a:spcBef>
                <a:spcPts val="320"/>
              </a:spcBef>
              <a:spcAft>
                <a:spcPts val="0"/>
              </a:spcAft>
              <a:buSzPts val="1040"/>
              <a:buFont typeface="Noto Sans Symbols"/>
              <a:buNone/>
            </a:pPr>
            <a:r>
              <a:rPr lang="en-US" sz="1600" dirty="0" err="1">
                <a:latin typeface="Times New Roman"/>
                <a:ea typeface="Times New Roman"/>
                <a:cs typeface="Times New Roman"/>
                <a:sym typeface="Times New Roman"/>
              </a:rPr>
              <a:t>V.Divya</a:t>
            </a:r>
            <a:r>
              <a:rPr lang="en-US" sz="1600" dirty="0">
                <a:latin typeface="Times New Roman"/>
                <a:ea typeface="Times New Roman"/>
                <a:cs typeface="Times New Roman"/>
                <a:sym typeface="Times New Roman"/>
              </a:rPr>
              <a:t>                             (164G1A0524)</a:t>
            </a:r>
            <a:endParaRPr/>
          </a:p>
          <a:p>
            <a:pPr marL="0" lvl="0" indent="0" algn="l" rtl="0">
              <a:spcBef>
                <a:spcPts val="320"/>
              </a:spcBef>
              <a:spcAft>
                <a:spcPts val="0"/>
              </a:spcAft>
              <a:buSzPts val="1040"/>
              <a:buNone/>
            </a:pPr>
            <a:endParaRPr sz="1600">
              <a:latin typeface="Times New Roman"/>
              <a:ea typeface="Times New Roman"/>
              <a:cs typeface="Times New Roman"/>
              <a:sym typeface="Times New Roman"/>
            </a:endParaRPr>
          </a:p>
        </p:txBody>
      </p:sp>
      <p:sp>
        <p:nvSpPr>
          <p:cNvPr id="117" name="Google Shape;117;p1"/>
          <p:cNvSpPr txBox="1"/>
          <p:nvPr/>
        </p:nvSpPr>
        <p:spPr>
          <a:xfrm>
            <a:off x="1447800" y="5967412"/>
            <a:ext cx="7086600" cy="10160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b="1" i="0" u="none" strike="noStrike" cap="none">
                <a:solidFill>
                  <a:schemeClr val="dk1"/>
                </a:solidFill>
                <a:latin typeface="Arial"/>
                <a:ea typeface="Arial"/>
                <a:cs typeface="Arial"/>
                <a:sym typeface="Arial"/>
              </a:rPr>
              <a:t>Srinivasa Ramanujan Institute of Technology</a:t>
            </a:r>
            <a:endParaRPr/>
          </a:p>
          <a:p>
            <a:pPr marL="0" marR="0" lvl="0" indent="0" algn="ctr" rtl="0">
              <a:spcBef>
                <a:spcPts val="0"/>
              </a:spcBef>
              <a:spcAft>
                <a:spcPts val="0"/>
              </a:spcAft>
              <a:buNone/>
            </a:pPr>
            <a:r>
              <a:rPr lang="en-US" sz="1800" b="1" i="0" u="none" strike="noStrike" cap="none">
                <a:solidFill>
                  <a:schemeClr val="dk1"/>
                </a:solidFill>
                <a:latin typeface="Arial"/>
                <a:ea typeface="Arial"/>
                <a:cs typeface="Arial"/>
                <a:sym typeface="Arial"/>
              </a:rPr>
              <a:t>Department of Computer Science &amp; Engineering</a:t>
            </a:r>
            <a:endParaRPr/>
          </a:p>
          <a:p>
            <a:pPr marL="0" marR="0" lvl="0" indent="0" algn="l" rtl="0">
              <a:spcBef>
                <a:spcPts val="0"/>
              </a:spcBef>
              <a:spcAft>
                <a:spcPts val="0"/>
              </a:spcAft>
              <a:buNone/>
            </a:pPr>
            <a:endParaRPr sz="1800">
              <a:solidFill>
                <a:schemeClr val="dk1"/>
              </a:solidFill>
              <a:latin typeface="Arial"/>
              <a:ea typeface="Arial"/>
              <a:cs typeface="Arial"/>
              <a:sym typeface="Arial"/>
            </a:endParaRPr>
          </a:p>
        </p:txBody>
      </p:sp>
      <p:pic>
        <p:nvPicPr>
          <p:cNvPr id="118" name="Google Shape;118;p1"/>
          <p:cNvPicPr preferRelativeResize="0"/>
          <p:nvPr/>
        </p:nvPicPr>
        <p:blipFill rotWithShape="1">
          <a:blip r:embed="rId3">
            <a:alphaModFix/>
          </a:blip>
          <a:srcRect/>
          <a:stretch/>
        </p:blipFill>
        <p:spPr>
          <a:xfrm>
            <a:off x="685800" y="5929312"/>
            <a:ext cx="958850" cy="814388"/>
          </a:xfrm>
          <a:prstGeom prst="rect">
            <a:avLst/>
          </a:prstGeom>
          <a:noFill/>
          <a:ln>
            <a:noFill/>
          </a:ln>
        </p:spPr>
      </p:pic>
    </p:spTree>
  </p:cSld>
  <p:clrMapOvr>
    <a:masterClrMapping/>
  </p:clrMapOvr>
  <mc:AlternateContent xmlns:mc="http://schemas.openxmlformats.org/markup-compatibility/2006">
    <mc:Choice xmlns="" xmlns:p14="http://schemas.microsoft.com/office/powerpoint/2010/main" Requires="p14">
      <p:transition spd="slow" p14:dur="2000">
        <p14:gallery dir="l"/>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7"/>
          <p:cNvSpPr txBox="1">
            <a:spLocks noGrp="1"/>
          </p:cNvSpPr>
          <p:nvPr>
            <p:ph type="title"/>
          </p:nvPr>
        </p:nvSpPr>
        <p:spPr>
          <a:xfrm>
            <a:off x="457200" y="277813"/>
            <a:ext cx="8229600" cy="1139825"/>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a:latin typeface="Times New Roman" pitchFamily="18" charset="0"/>
                <a:cs typeface="Times New Roman" pitchFamily="18" charset="0"/>
              </a:rPr>
              <a:t>Hardware Requirements</a:t>
            </a:r>
            <a:endParaRPr>
              <a:latin typeface="Times New Roman" pitchFamily="18" charset="0"/>
              <a:cs typeface="Times New Roman" pitchFamily="18" charset="0"/>
            </a:endParaRPr>
          </a:p>
        </p:txBody>
      </p:sp>
      <p:sp>
        <p:nvSpPr>
          <p:cNvPr id="172" name="Google Shape;172;p7"/>
          <p:cNvSpPr txBox="1">
            <a:spLocks noGrp="1"/>
          </p:cNvSpPr>
          <p:nvPr>
            <p:ph type="body" idx="1"/>
          </p:nvPr>
        </p:nvSpPr>
        <p:spPr>
          <a:xfrm>
            <a:off x="457200" y="1142985"/>
            <a:ext cx="8229600" cy="3357586"/>
          </a:xfrm>
          <a:prstGeom prst="rect">
            <a:avLst/>
          </a:prstGeom>
          <a:noFill/>
          <a:ln>
            <a:noFill/>
          </a:ln>
        </p:spPr>
        <p:txBody>
          <a:bodyPr spcFirstLastPara="1" wrap="square" lIns="91425" tIns="45700" rIns="91425" bIns="45700" anchor="ctr" anchorCtr="0">
            <a:noAutofit/>
          </a:bodyPr>
          <a:lstStyle/>
          <a:p>
            <a:pPr marL="342900" lvl="0" indent="-342900" algn="l" rtl="0">
              <a:spcBef>
                <a:spcPts val="0"/>
              </a:spcBef>
              <a:spcAft>
                <a:spcPts val="0"/>
              </a:spcAft>
              <a:buSzPts val="1560"/>
              <a:buNone/>
            </a:pPr>
            <a:endParaRPr sz="2400" b="1">
              <a:latin typeface="Times New Roman"/>
              <a:ea typeface="Times New Roman"/>
              <a:cs typeface="Times New Roman"/>
              <a:sym typeface="Times New Roman"/>
            </a:endParaRPr>
          </a:p>
          <a:p>
            <a:pPr marL="342900" lvl="0" indent="-342900" algn="l" rtl="0">
              <a:spcBef>
                <a:spcPts val="600"/>
              </a:spcBef>
              <a:spcAft>
                <a:spcPts val="0"/>
              </a:spcAft>
              <a:buSzPts val="1950"/>
              <a:buFont typeface="Noto Sans Symbols"/>
              <a:buChar char="▪"/>
            </a:pPr>
            <a:r>
              <a:rPr lang="en-US" sz="2400" dirty="0">
                <a:latin typeface="Times New Roman" pitchFamily="18" charset="0"/>
                <a:ea typeface="Times New Roman"/>
                <a:cs typeface="Times New Roman" pitchFamily="18" charset="0"/>
                <a:sym typeface="Times New Roman"/>
              </a:rPr>
              <a:t>RAM                      -         4GB </a:t>
            </a:r>
            <a:endParaRPr sz="2400">
              <a:latin typeface="Times New Roman" pitchFamily="18" charset="0"/>
              <a:cs typeface="Times New Roman" pitchFamily="18" charset="0"/>
            </a:endParaRPr>
          </a:p>
          <a:p>
            <a:pPr marL="342900" lvl="0" indent="-342900" algn="l" rtl="0">
              <a:spcBef>
                <a:spcPts val="600"/>
              </a:spcBef>
              <a:spcAft>
                <a:spcPts val="0"/>
              </a:spcAft>
              <a:buSzPts val="1950"/>
              <a:buFont typeface="Noto Sans Symbols"/>
              <a:buChar char="▪"/>
            </a:pPr>
            <a:r>
              <a:rPr lang="en-US" sz="2400" dirty="0">
                <a:latin typeface="Times New Roman" pitchFamily="18" charset="0"/>
                <a:ea typeface="Times New Roman"/>
                <a:cs typeface="Times New Roman" pitchFamily="18" charset="0"/>
                <a:sym typeface="Times New Roman"/>
              </a:rPr>
              <a:t>Hard Disk              -         500 GB</a:t>
            </a:r>
            <a:endParaRPr sz="2400">
              <a:latin typeface="Times New Roman" pitchFamily="18" charset="0"/>
              <a:cs typeface="Times New Roman" pitchFamily="18" charset="0"/>
            </a:endParaRPr>
          </a:p>
          <a:p>
            <a:pPr marL="342900" lvl="0" indent="-342900" algn="l" rtl="0">
              <a:spcBef>
                <a:spcPts val="600"/>
              </a:spcBef>
              <a:spcAft>
                <a:spcPts val="0"/>
              </a:spcAft>
              <a:buSzPts val="1950"/>
              <a:buFont typeface="Noto Sans Symbols"/>
              <a:buChar char="▪"/>
            </a:pPr>
            <a:r>
              <a:rPr lang="en-US" sz="2400" dirty="0">
                <a:latin typeface="Times New Roman" pitchFamily="18" charset="0"/>
                <a:ea typeface="Times New Roman"/>
                <a:cs typeface="Times New Roman" pitchFamily="18" charset="0"/>
                <a:sym typeface="Times New Roman"/>
              </a:rPr>
              <a:t>Processor                -         </a:t>
            </a:r>
            <a:r>
              <a:rPr lang="en-US" sz="2400" dirty="0" err="1">
                <a:latin typeface="Times New Roman" pitchFamily="18" charset="0"/>
                <a:ea typeface="Times New Roman"/>
                <a:cs typeface="Times New Roman" pitchFamily="18" charset="0"/>
                <a:sym typeface="Times New Roman"/>
              </a:rPr>
              <a:t>intel</a:t>
            </a:r>
            <a:r>
              <a:rPr lang="en-US" sz="2400" dirty="0">
                <a:latin typeface="Times New Roman" pitchFamily="18" charset="0"/>
                <a:ea typeface="Times New Roman"/>
                <a:cs typeface="Times New Roman" pitchFamily="18" charset="0"/>
                <a:sym typeface="Times New Roman"/>
              </a:rPr>
              <a:t> i3</a:t>
            </a:r>
            <a:endParaRPr sz="2400">
              <a:latin typeface="Times New Roman" pitchFamily="18" charset="0"/>
              <a:cs typeface="Times New Roman" pitchFamily="18" charset="0"/>
            </a:endParaRPr>
          </a:p>
          <a:p>
            <a:pPr marL="342900" lvl="0" indent="-219075" algn="l" rtl="0">
              <a:spcBef>
                <a:spcPts val="600"/>
              </a:spcBef>
              <a:spcAft>
                <a:spcPts val="0"/>
              </a:spcAft>
              <a:buSzPts val="1950"/>
              <a:buNone/>
            </a:pPr>
            <a:endParaRPr>
              <a:latin typeface="Times New Roman" pitchFamily="18" charset="0"/>
              <a:ea typeface="Times New Roman"/>
              <a:cs typeface="Times New Roman" pitchFamily="18" charset="0"/>
              <a:sym typeface="Times New Roman"/>
            </a:endParaRPr>
          </a:p>
          <a:p>
            <a:pPr marL="342900" lvl="0" indent="-342900" algn="l" rtl="0">
              <a:spcBef>
                <a:spcPts val="600"/>
              </a:spcBef>
              <a:spcAft>
                <a:spcPts val="0"/>
              </a:spcAft>
              <a:buSzPts val="1950"/>
              <a:buNone/>
            </a:pPr>
            <a:endParaRPr>
              <a:latin typeface="Times New Roman"/>
              <a:ea typeface="Times New Roman"/>
              <a:cs typeface="Times New Roman"/>
              <a:sym typeface="Times New Roman"/>
            </a:endParaRPr>
          </a:p>
        </p:txBody>
      </p:sp>
    </p:spTree>
  </p:cSld>
  <p:clrMapOvr>
    <a:masterClrMapping/>
  </p:clrMapOvr>
  <mc:AlternateContent xmlns:mc="http://schemas.openxmlformats.org/markup-compatibility/2006">
    <mc:Choice xmlns="" xmlns:p14="http://schemas.microsoft.com/office/powerpoint/2010/main" Requires="p14">
      <p:transition spd="slow" p14:dur="1600">
        <p14:gallery dir="l"/>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g7cc09033cd_0_0"/>
          <p:cNvSpPr txBox="1">
            <a:spLocks noGrp="1"/>
          </p:cNvSpPr>
          <p:nvPr>
            <p:ph type="title"/>
          </p:nvPr>
        </p:nvSpPr>
        <p:spPr>
          <a:xfrm>
            <a:off x="457200" y="277813"/>
            <a:ext cx="8229600" cy="11397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dirty="0">
                <a:latin typeface="Times New Roman" pitchFamily="18" charset="0"/>
                <a:cs typeface="Times New Roman" pitchFamily="18" charset="0"/>
              </a:rPr>
              <a:t>References</a:t>
            </a:r>
            <a:endParaRPr>
              <a:latin typeface="Times New Roman" pitchFamily="18" charset="0"/>
              <a:cs typeface="Times New Roman" pitchFamily="18" charset="0"/>
            </a:endParaRPr>
          </a:p>
        </p:txBody>
      </p:sp>
      <p:sp>
        <p:nvSpPr>
          <p:cNvPr id="179" name="Google Shape;179;g7cc09033cd_0_0"/>
          <p:cNvSpPr txBox="1">
            <a:spLocks noGrp="1"/>
          </p:cNvSpPr>
          <p:nvPr>
            <p:ph type="body" idx="1"/>
          </p:nvPr>
        </p:nvSpPr>
        <p:spPr>
          <a:xfrm>
            <a:off x="457200" y="1417525"/>
            <a:ext cx="8229600" cy="4772100"/>
          </a:xfrm>
          <a:prstGeom prst="rect">
            <a:avLst/>
          </a:prstGeom>
        </p:spPr>
        <p:txBody>
          <a:bodyPr spcFirstLastPara="1" wrap="square" lIns="91425" tIns="45700" rIns="91425" bIns="45700" anchor="t" anchorCtr="0">
            <a:noAutofit/>
          </a:bodyPr>
          <a:lstStyle/>
          <a:p>
            <a:pPr indent="-381000" algn="just">
              <a:buSzPts val="2400"/>
              <a:buFont typeface="Times New Roman"/>
              <a:buAutoNum type="arabicPeriod"/>
            </a:pPr>
            <a:r>
              <a:rPr lang="en-US" sz="2400" dirty="0" err="1" smtClean="0">
                <a:latin typeface="Times New Roman" pitchFamily="18" charset="0"/>
                <a:cs typeface="Times New Roman" pitchFamily="18" charset="0"/>
              </a:rPr>
              <a:t>BioID</a:t>
            </a:r>
            <a:r>
              <a:rPr lang="en-US" sz="2400"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“Biometric Authentication as a Service (</a:t>
            </a:r>
            <a:r>
              <a:rPr lang="en-US" sz="2400" dirty="0" err="1" smtClean="0">
                <a:latin typeface="Times New Roman" pitchFamily="18" charset="0"/>
                <a:cs typeface="Times New Roman" pitchFamily="18" charset="0"/>
              </a:rPr>
              <a:t>BaaS</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BioID</a:t>
            </a:r>
            <a:r>
              <a:rPr lang="en-US" sz="2400" dirty="0" smtClean="0">
                <a:latin typeface="Times New Roman" pitchFamily="18" charset="0"/>
                <a:cs typeface="Times New Roman" pitchFamily="18" charset="0"/>
              </a:rPr>
              <a:t> Press Release, https://www.bioid.com, Mar. </a:t>
            </a:r>
            <a:r>
              <a:rPr lang="en-US" sz="2400" dirty="0" smtClean="0">
                <a:latin typeface="Times New Roman" pitchFamily="18" charset="0"/>
                <a:cs typeface="Times New Roman" pitchFamily="18" charset="0"/>
              </a:rPr>
              <a:t>2011.</a:t>
            </a:r>
            <a:endParaRPr lang="en-IN" sz="2400" dirty="0" smtClean="0">
              <a:latin typeface="Times New Roman" pitchFamily="18" charset="0"/>
              <a:cs typeface="Times New Roman" pitchFamily="18" charset="0"/>
            </a:endParaRPr>
          </a:p>
          <a:p>
            <a:pPr indent="-381000" algn="just">
              <a:buSzPts val="2400"/>
              <a:buFont typeface="Times New Roman"/>
              <a:buAutoNum type="arabicPeriod"/>
            </a:pPr>
            <a:r>
              <a:rPr lang="en-US" sz="2400" dirty="0" smtClean="0">
                <a:latin typeface="Times New Roman" pitchFamily="18" charset="0"/>
                <a:ea typeface="Times New Roman"/>
                <a:cs typeface="Times New Roman" pitchFamily="18" charset="0"/>
                <a:sym typeface="Times New Roman"/>
              </a:rPr>
              <a:t>El-Booz</a:t>
            </a:r>
            <a:r>
              <a:rPr lang="en-US" sz="2400" dirty="0">
                <a:latin typeface="Times New Roman" pitchFamily="18" charset="0"/>
                <a:ea typeface="Times New Roman"/>
                <a:cs typeface="Times New Roman" pitchFamily="18" charset="0"/>
                <a:sym typeface="Times New Roman"/>
              </a:rPr>
              <a:t>, S. A., </a:t>
            </a:r>
            <a:r>
              <a:rPr lang="en-US" sz="2400" dirty="0" err="1">
                <a:latin typeface="Times New Roman" pitchFamily="18" charset="0"/>
                <a:ea typeface="Times New Roman"/>
                <a:cs typeface="Times New Roman" pitchFamily="18" charset="0"/>
                <a:sym typeface="Times New Roman"/>
              </a:rPr>
              <a:t>Attiya</a:t>
            </a:r>
            <a:r>
              <a:rPr lang="en-US" sz="2400" dirty="0">
                <a:latin typeface="Times New Roman" pitchFamily="18" charset="0"/>
                <a:ea typeface="Times New Roman"/>
                <a:cs typeface="Times New Roman" pitchFamily="18" charset="0"/>
                <a:sym typeface="Times New Roman"/>
              </a:rPr>
              <a:t>, G., &amp; El-</a:t>
            </a:r>
            <a:r>
              <a:rPr lang="en-US" sz="2400" dirty="0" err="1">
                <a:latin typeface="Times New Roman" pitchFamily="18" charset="0"/>
                <a:ea typeface="Times New Roman"/>
                <a:cs typeface="Times New Roman" pitchFamily="18" charset="0"/>
                <a:sym typeface="Times New Roman"/>
              </a:rPr>
              <a:t>Fishawy</a:t>
            </a:r>
            <a:r>
              <a:rPr lang="en-US" sz="2400" dirty="0">
                <a:latin typeface="Times New Roman" pitchFamily="18" charset="0"/>
                <a:ea typeface="Times New Roman"/>
                <a:cs typeface="Times New Roman" pitchFamily="18" charset="0"/>
                <a:sym typeface="Times New Roman"/>
              </a:rPr>
              <a:t>, N. (2016). A secure cloud storage system combining time-based one-time password and automatic blocker protocol. EURASIP Journal on Information Security, 2016(1), 13.</a:t>
            </a:r>
            <a:endParaRPr sz="2400">
              <a:latin typeface="Times New Roman" pitchFamily="18" charset="0"/>
              <a:ea typeface="Times New Roman"/>
              <a:cs typeface="Times New Roman" pitchFamily="18" charset="0"/>
              <a:sym typeface="Times New Roman"/>
            </a:endParaRPr>
          </a:p>
          <a:p>
            <a:pPr marL="0" lvl="0" indent="0" algn="just" rtl="0">
              <a:spcBef>
                <a:spcPts val="360"/>
              </a:spcBef>
              <a:spcAft>
                <a:spcPts val="0"/>
              </a:spcAft>
              <a:buNone/>
            </a:pPr>
            <a:endParaRPr sz="2400">
              <a:latin typeface="Times New Roman" pitchFamily="18" charset="0"/>
              <a:ea typeface="Times New Roman"/>
              <a:cs typeface="Times New Roman" pitchFamily="18" charset="0"/>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11"/>
          <p:cNvSpPr txBox="1">
            <a:spLocks noGrp="1"/>
          </p:cNvSpPr>
          <p:nvPr>
            <p:ph type="title"/>
          </p:nvPr>
        </p:nvSpPr>
        <p:spPr>
          <a:xfrm>
            <a:off x="722313" y="4406900"/>
            <a:ext cx="7772400" cy="7747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dirty="0"/>
              <a:t>  THANK YOU</a:t>
            </a:r>
            <a:endParaRPr/>
          </a:p>
        </p:txBody>
      </p:sp>
      <p:sp>
        <p:nvSpPr>
          <p:cNvPr id="185" name="Google Shape;185;p11"/>
          <p:cNvSpPr txBox="1">
            <a:spLocks noGrp="1"/>
          </p:cNvSpPr>
          <p:nvPr>
            <p:ph type="body" idx="1"/>
          </p:nvPr>
        </p:nvSpPr>
        <p:spPr>
          <a:xfrm>
            <a:off x="685800" y="609600"/>
            <a:ext cx="7772400" cy="1500188"/>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SzPts val="3510"/>
              <a:buNone/>
            </a:pPr>
            <a:r>
              <a:rPr lang="en-US" sz="5400"/>
              <a:t> Queries</a:t>
            </a:r>
            <a:endParaRPr/>
          </a:p>
        </p:txBody>
      </p:sp>
      <p:sp>
        <p:nvSpPr>
          <p:cNvPr id="186" name="Google Shape;186;p11"/>
          <p:cNvSpPr/>
          <p:nvPr/>
        </p:nvSpPr>
        <p:spPr>
          <a:xfrm>
            <a:off x="3886200" y="2362200"/>
            <a:ext cx="1676400" cy="1862048"/>
          </a:xfrm>
          <a:prstGeom prst="rect">
            <a:avLst/>
          </a:prstGeom>
          <a:solidFill>
            <a:schemeClr val="accent3"/>
          </a:solidFill>
          <a:ln w="9525"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1500" b="1" cap="none">
                <a:solidFill>
                  <a:schemeClr val="accent4"/>
                </a:solidFill>
                <a:latin typeface="Arial"/>
                <a:ea typeface="Arial"/>
                <a:cs typeface="Arial"/>
                <a:sym typeface="Arial"/>
              </a:rPr>
              <a:t>?</a:t>
            </a:r>
            <a:endParaRPr sz="11500" b="1" cap="none">
              <a:solidFill>
                <a:schemeClr val="accent4"/>
              </a:solidFill>
              <a:latin typeface="Ribeye"/>
              <a:ea typeface="Ribeye"/>
              <a:cs typeface="Ribeye"/>
              <a:sym typeface="Ribeye"/>
            </a:endParaRPr>
          </a:p>
        </p:txBody>
      </p:sp>
    </p:spTree>
  </p:cSld>
  <p:clrMapOvr>
    <a:masterClrMapping/>
  </p:clrMapOvr>
  <mc:AlternateContent xmlns:mc="http://schemas.openxmlformats.org/markup-compatibility/2006">
    <mc:Choice xmlns="" xmlns:p14="http://schemas.microsoft.com/office/powerpoint/2010/main" Requires="p14">
      <p:transition spd="med">
        <p14:gallery dir="l"/>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0689300-3B4F-4F35-8320-C2D3B63B6415}"/>
              </a:ext>
            </a:extLst>
          </p:cNvPr>
          <p:cNvSpPr>
            <a:spLocks noGrp="1"/>
          </p:cNvSpPr>
          <p:nvPr>
            <p:ph type="title"/>
          </p:nvPr>
        </p:nvSpPr>
        <p:spPr/>
        <p:txBody>
          <a:bodyPr/>
          <a:lstStyle/>
          <a:p>
            <a:r>
              <a:rPr lang="en-IN" dirty="0"/>
              <a:t>Question of Review-1</a:t>
            </a:r>
          </a:p>
        </p:txBody>
      </p:sp>
      <p:sp>
        <p:nvSpPr>
          <p:cNvPr id="3" name="Text Placeholder 2">
            <a:extLst>
              <a:ext uri="{FF2B5EF4-FFF2-40B4-BE49-F238E27FC236}">
                <a16:creationId xmlns="" xmlns:a16="http://schemas.microsoft.com/office/drawing/2014/main" id="{A14AB370-C203-4F98-B810-711610498E48}"/>
              </a:ext>
            </a:extLst>
          </p:cNvPr>
          <p:cNvSpPr>
            <a:spLocks noGrp="1"/>
          </p:cNvSpPr>
          <p:nvPr>
            <p:ph type="body" idx="1"/>
          </p:nvPr>
        </p:nvSpPr>
        <p:spPr/>
        <p:txBody>
          <a:bodyPr/>
          <a:lstStyle/>
          <a:p>
            <a:pPr algn="just"/>
            <a:r>
              <a:rPr lang="en-IN" sz="3200" dirty="0">
                <a:latin typeface="Times New Roman" panose="02020603050405020304" pitchFamily="18" charset="0"/>
                <a:cs typeface="Times New Roman" panose="02020603050405020304" pitchFamily="18" charset="0"/>
              </a:rPr>
              <a:t>Is RSA algorithm breakable?</a:t>
            </a:r>
          </a:p>
          <a:p>
            <a:pPr algn="just"/>
            <a:r>
              <a:rPr lang="en-IN" sz="3200" dirty="0">
                <a:latin typeface="Times New Roman" panose="02020603050405020304" pitchFamily="18" charset="0"/>
                <a:cs typeface="Times New Roman" panose="02020603050405020304" pitchFamily="18" charset="0"/>
              </a:rPr>
              <a:t>If you don’t trust on third party then why you need these algorithm?</a:t>
            </a:r>
          </a:p>
          <a:p>
            <a:pPr algn="just"/>
            <a:r>
              <a:rPr lang="en-IN" sz="3200" dirty="0">
                <a:latin typeface="Times New Roman" panose="02020603050405020304" pitchFamily="18" charset="0"/>
                <a:cs typeface="Times New Roman" panose="02020603050405020304" pitchFamily="18" charset="0"/>
              </a:rPr>
              <a:t>Why you choose the DNA Cryptography?</a:t>
            </a:r>
          </a:p>
          <a:p>
            <a:pPr algn="just"/>
            <a:r>
              <a:rPr lang="en-IN" sz="3200" dirty="0" smtClean="0">
                <a:latin typeface="Times New Roman" panose="02020603050405020304" pitchFamily="18" charset="0"/>
                <a:cs typeface="Times New Roman" panose="02020603050405020304" pitchFamily="18" charset="0"/>
              </a:rPr>
              <a:t>how much data will be stored in Cloud?</a:t>
            </a:r>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1237751550"/>
      </p:ext>
    </p:extLst>
  </p:cSld>
  <p:clrMapOvr>
    <a:masterClrMapping/>
  </p:clrMapOvr>
  <mc:AlternateContent xmlns:mc="http://schemas.openxmlformats.org/markup-compatibility/2006">
    <mc:Choice xmlns="" xmlns:p14="http://schemas.microsoft.com/office/powerpoint/2010/main" Requires="p14">
      <p:transition spd="slow" p14:dur="1600">
        <p14:gallery dir="l"/>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2"/>
          <p:cNvSpPr txBox="1">
            <a:spLocks noGrp="1"/>
          </p:cNvSpPr>
          <p:nvPr>
            <p:ph type="title"/>
          </p:nvPr>
        </p:nvSpPr>
        <p:spPr>
          <a:xfrm>
            <a:off x="457200" y="277813"/>
            <a:ext cx="8229600" cy="1139825"/>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a:latin typeface="Times New Roman" pitchFamily="18" charset="0"/>
                <a:cs typeface="Times New Roman" pitchFamily="18" charset="0"/>
              </a:rPr>
              <a:t>Abstract </a:t>
            </a:r>
            <a:endParaRPr>
              <a:latin typeface="Times New Roman" pitchFamily="18" charset="0"/>
              <a:cs typeface="Times New Roman" pitchFamily="18" charset="0"/>
            </a:endParaRPr>
          </a:p>
        </p:txBody>
      </p:sp>
      <p:sp>
        <p:nvSpPr>
          <p:cNvPr id="124" name="Google Shape;124;p2"/>
          <p:cNvSpPr txBox="1">
            <a:spLocks noGrp="1"/>
          </p:cNvSpPr>
          <p:nvPr>
            <p:ph type="body" idx="1"/>
          </p:nvPr>
        </p:nvSpPr>
        <p:spPr>
          <a:xfrm>
            <a:off x="304800" y="1066800"/>
            <a:ext cx="8458200" cy="5064125"/>
          </a:xfrm>
          <a:prstGeom prst="rect">
            <a:avLst/>
          </a:prstGeom>
          <a:noFill/>
          <a:ln>
            <a:noFill/>
          </a:ln>
        </p:spPr>
        <p:txBody>
          <a:bodyPr spcFirstLastPara="1" wrap="square" lIns="91425" tIns="45700" rIns="91425" bIns="45700" anchor="t" anchorCtr="0">
            <a:noAutofit/>
          </a:bodyPr>
          <a:lstStyle/>
          <a:p>
            <a:pPr marL="342900" lvl="0" indent="-342900" algn="just" rtl="0">
              <a:spcBef>
                <a:spcPts val="480"/>
              </a:spcBef>
              <a:spcAft>
                <a:spcPts val="0"/>
              </a:spcAft>
              <a:buSzPts val="1560"/>
              <a:buChar char="■"/>
            </a:pPr>
            <a:endParaRPr lang="en-US" sz="2400" dirty="0" smtClean="0">
              <a:latin typeface="Times New Roman" pitchFamily="18" charset="0"/>
              <a:ea typeface="Times New Roman"/>
              <a:cs typeface="Times New Roman" pitchFamily="18" charset="0"/>
              <a:sym typeface="Times New Roman"/>
            </a:endParaRPr>
          </a:p>
          <a:p>
            <a:pPr marL="342900" indent="-342900" algn="just">
              <a:spcBef>
                <a:spcPts val="480"/>
              </a:spcBef>
              <a:buSzPts val="1560"/>
            </a:pPr>
            <a:r>
              <a:rPr lang="en-IN" sz="2400" dirty="0" smtClean="0">
                <a:latin typeface="Times New Roman" pitchFamily="18" charset="0"/>
                <a:ea typeface="Times New Roman"/>
                <a:cs typeface="Times New Roman" pitchFamily="18" charset="0"/>
                <a:sym typeface="Times New Roman"/>
              </a:rPr>
              <a:t>Cloud computing denotes an IT infrastructure where data and                 software are stored and processed remotely in a data </a:t>
            </a:r>
            <a:r>
              <a:rPr lang="en-IN" sz="2400" dirty="0" err="1" smtClean="0">
                <a:latin typeface="Times New Roman" pitchFamily="18" charset="0"/>
                <a:ea typeface="Times New Roman"/>
                <a:cs typeface="Times New Roman" pitchFamily="18" charset="0"/>
                <a:sym typeface="Times New Roman"/>
              </a:rPr>
              <a:t>center</a:t>
            </a:r>
            <a:r>
              <a:rPr lang="en-IN" sz="2400" dirty="0" smtClean="0">
                <a:latin typeface="Times New Roman" pitchFamily="18" charset="0"/>
                <a:ea typeface="Times New Roman"/>
                <a:cs typeface="Times New Roman" pitchFamily="18" charset="0"/>
                <a:sym typeface="Times New Roman"/>
              </a:rPr>
              <a:t> of a cloud provider, which are accessible via an Internet service.</a:t>
            </a:r>
            <a:endParaRPr lang="en-IN" sz="2400" dirty="0" smtClean="0">
              <a:latin typeface="Times New Roman" pitchFamily="18" charset="0"/>
              <a:cs typeface="Times New Roman" pitchFamily="18" charset="0"/>
            </a:endParaRPr>
          </a:p>
          <a:p>
            <a:pPr marL="342900" lvl="0" indent="-342900" algn="just" rtl="0">
              <a:spcBef>
                <a:spcPts val="480"/>
              </a:spcBef>
              <a:spcAft>
                <a:spcPts val="0"/>
              </a:spcAft>
              <a:buSzPts val="1560"/>
              <a:buChar char="■"/>
            </a:pPr>
            <a:r>
              <a:rPr lang="en-US" sz="2400" dirty="0" smtClean="0">
                <a:latin typeface="Times New Roman" pitchFamily="18" charset="0"/>
                <a:ea typeface="Times New Roman"/>
                <a:cs typeface="Times New Roman" pitchFamily="18" charset="0"/>
                <a:sym typeface="Times New Roman"/>
              </a:rPr>
              <a:t>DNA  </a:t>
            </a:r>
            <a:r>
              <a:rPr lang="en-US" sz="2400" dirty="0">
                <a:latin typeface="Times New Roman" pitchFamily="18" charset="0"/>
                <a:ea typeface="Times New Roman"/>
                <a:cs typeface="Times New Roman" pitchFamily="18" charset="0"/>
                <a:sym typeface="Times New Roman"/>
              </a:rPr>
              <a:t>cryptography  is  a  relatively  new paradigm that has attracted great interest in the field of information security. </a:t>
            </a:r>
            <a:endParaRPr lang="en-US" sz="2400" dirty="0" smtClean="0">
              <a:latin typeface="Times New Roman" pitchFamily="18" charset="0"/>
              <a:ea typeface="Times New Roman"/>
              <a:cs typeface="Times New Roman" pitchFamily="18" charset="0"/>
              <a:sym typeface="Times New Roman"/>
            </a:endParaRPr>
          </a:p>
          <a:p>
            <a:pPr marL="342900" lvl="0" indent="-342900" algn="just">
              <a:spcBef>
                <a:spcPts val="480"/>
              </a:spcBef>
              <a:buSzPts val="1560"/>
            </a:pPr>
            <a:r>
              <a:rPr lang="en-US" sz="2400" dirty="0" smtClean="0">
                <a:latin typeface="Times New Roman" pitchFamily="18" charset="0"/>
                <a:cs typeface="Times New Roman" pitchFamily="18" charset="0"/>
              </a:rPr>
              <a:t>Session management in distributed Internet services is traditionally based on username and password, Emerging biometric solutions  allows a single verification.</a:t>
            </a:r>
          </a:p>
          <a:p>
            <a:pPr marL="342900" lvl="0" indent="-342900" algn="just">
              <a:spcBef>
                <a:spcPts val="480"/>
              </a:spcBef>
              <a:buSzPts val="1560"/>
            </a:pPr>
            <a:r>
              <a:rPr lang="en-US" sz="2400" dirty="0" smtClean="0">
                <a:latin typeface="Times New Roman" pitchFamily="18" charset="0"/>
                <a:cs typeface="Times New Roman" pitchFamily="18" charset="0"/>
              </a:rPr>
              <a:t>A secure protocol is defined for perpetual authentication through continuous user verification.</a:t>
            </a:r>
            <a:endParaRPr sz="2400">
              <a:latin typeface="Times New Roman" pitchFamily="18" charset="0"/>
              <a:ea typeface="Times New Roman"/>
              <a:cs typeface="Times New Roman" pitchFamily="18" charset="0"/>
              <a:sym typeface="Times New Roman"/>
            </a:endParaRPr>
          </a:p>
          <a:p>
            <a:pPr marL="342900" lvl="0" indent="-243840" algn="l" rtl="0">
              <a:spcBef>
                <a:spcPts val="480"/>
              </a:spcBef>
              <a:spcAft>
                <a:spcPts val="0"/>
              </a:spcAft>
              <a:buSzPts val="1560"/>
              <a:buNone/>
            </a:pPr>
            <a:endParaRPr sz="2400">
              <a:latin typeface="Times New Roman" pitchFamily="18" charset="0"/>
              <a:ea typeface="Times New Roman"/>
              <a:cs typeface="Times New Roman" pitchFamily="18" charset="0"/>
              <a:sym typeface="Times New Roman"/>
            </a:endParaRPr>
          </a:p>
          <a:p>
            <a:pPr marL="342900" lvl="0" indent="-342900" algn="l" rtl="0">
              <a:spcBef>
                <a:spcPts val="480"/>
              </a:spcBef>
              <a:spcAft>
                <a:spcPts val="0"/>
              </a:spcAft>
              <a:buSzPts val="1560"/>
              <a:buNone/>
            </a:pPr>
            <a:endParaRPr sz="2400">
              <a:latin typeface="Times New Roman" pitchFamily="18" charset="0"/>
              <a:ea typeface="Times New Roman"/>
              <a:cs typeface="Times New Roman" pitchFamily="18" charset="0"/>
              <a:sym typeface="Times New Roman"/>
            </a:endParaRPr>
          </a:p>
          <a:p>
            <a:pPr marL="342900" lvl="0" indent="-243840" algn="just" rtl="0">
              <a:spcBef>
                <a:spcPts val="480"/>
              </a:spcBef>
              <a:spcAft>
                <a:spcPts val="0"/>
              </a:spcAft>
              <a:buSzPts val="1560"/>
              <a:buNone/>
            </a:pPr>
            <a:endParaRPr sz="2400">
              <a:latin typeface="Times New Roman" pitchFamily="18" charset="0"/>
              <a:ea typeface="Times New Roman"/>
              <a:cs typeface="Times New Roman" pitchFamily="18" charset="0"/>
              <a:sym typeface="Times New Roman"/>
            </a:endParaRPr>
          </a:p>
          <a:p>
            <a:pPr marL="342900" lvl="0" indent="-243840" algn="just" rtl="0">
              <a:spcBef>
                <a:spcPts val="480"/>
              </a:spcBef>
              <a:spcAft>
                <a:spcPts val="0"/>
              </a:spcAft>
              <a:buSzPts val="1560"/>
              <a:buNone/>
            </a:pPr>
            <a:endParaRPr sz="2400">
              <a:latin typeface="Times New Roman" pitchFamily="18" charset="0"/>
              <a:ea typeface="Times New Roman"/>
              <a:cs typeface="Times New Roman" pitchFamily="18" charset="0"/>
              <a:sym typeface="Times New Roman"/>
            </a:endParaRPr>
          </a:p>
          <a:p>
            <a:pPr marL="342900" lvl="0" indent="-243840" algn="just" rtl="0">
              <a:spcBef>
                <a:spcPts val="480"/>
              </a:spcBef>
              <a:spcAft>
                <a:spcPts val="0"/>
              </a:spcAft>
              <a:buSzPts val="1560"/>
              <a:buNone/>
            </a:pPr>
            <a:endParaRPr sz="2400">
              <a:latin typeface="Times New Roman" pitchFamily="18" charset="0"/>
              <a:ea typeface="Times New Roman"/>
              <a:cs typeface="Times New Roman" pitchFamily="18" charset="0"/>
              <a:sym typeface="Times New Roman"/>
            </a:endParaRPr>
          </a:p>
          <a:p>
            <a:pPr marL="342900" lvl="0" indent="-252095" algn="just" rtl="0">
              <a:spcBef>
                <a:spcPts val="440"/>
              </a:spcBef>
              <a:spcAft>
                <a:spcPts val="0"/>
              </a:spcAft>
              <a:buSzPts val="1430"/>
              <a:buFont typeface="Noto Sans Symbols"/>
              <a:buNone/>
            </a:pPr>
            <a:endParaRPr sz="2400">
              <a:latin typeface="Times New Roman" pitchFamily="18" charset="0"/>
              <a:ea typeface="Times New Roman"/>
              <a:cs typeface="Times New Roman" pitchFamily="18" charset="0"/>
              <a:sym typeface="Times New Roman"/>
            </a:endParaRPr>
          </a:p>
        </p:txBody>
      </p:sp>
    </p:spTree>
  </p:cSld>
  <p:clrMapOvr>
    <a:masterClrMapping/>
  </p:clrMapOvr>
  <mc:AlternateContent xmlns:mc="http://schemas.openxmlformats.org/markup-compatibility/2006">
    <mc:Choice xmlns="" xmlns:p14="http://schemas.microsoft.com/office/powerpoint/2010/main" Requires="p14">
      <p:transition spd="slow" p14:dur="1600">
        <p14:gallery dir="l"/>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4"/>
          <p:cNvSpPr txBox="1">
            <a:spLocks noGrp="1"/>
          </p:cNvSpPr>
          <p:nvPr>
            <p:ph type="title"/>
          </p:nvPr>
        </p:nvSpPr>
        <p:spPr>
          <a:xfrm>
            <a:off x="457200" y="277813"/>
            <a:ext cx="8229600" cy="1139825"/>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a:latin typeface="Times New Roman" pitchFamily="18" charset="0"/>
                <a:cs typeface="Times New Roman" pitchFamily="18" charset="0"/>
              </a:rPr>
              <a:t>Existing System:</a:t>
            </a:r>
            <a:endParaRPr>
              <a:latin typeface="Times New Roman" pitchFamily="18" charset="0"/>
              <a:cs typeface="Times New Roman" pitchFamily="18" charset="0"/>
            </a:endParaRPr>
          </a:p>
        </p:txBody>
      </p:sp>
      <p:sp>
        <p:nvSpPr>
          <p:cNvPr id="130" name="Google Shape;130;p4"/>
          <p:cNvSpPr txBox="1">
            <a:spLocks noGrp="1"/>
          </p:cNvSpPr>
          <p:nvPr>
            <p:ph type="body" idx="1"/>
          </p:nvPr>
        </p:nvSpPr>
        <p:spPr>
          <a:xfrm>
            <a:off x="381000" y="1600200"/>
            <a:ext cx="8458200" cy="4530725"/>
          </a:xfrm>
          <a:prstGeom prst="rect">
            <a:avLst/>
          </a:prstGeom>
          <a:noFill/>
          <a:ln>
            <a:noFill/>
          </a:ln>
        </p:spPr>
        <p:txBody>
          <a:bodyPr spcFirstLastPara="1" wrap="square" lIns="91425" tIns="45700" rIns="91425" bIns="45700" anchor="t" anchorCtr="0">
            <a:noAutofit/>
          </a:bodyPr>
          <a:lstStyle/>
          <a:p>
            <a:pPr marL="342900" indent="-342900" algn="just">
              <a:spcBef>
                <a:spcPts val="0"/>
              </a:spcBef>
              <a:buSzPts val="1560"/>
            </a:pPr>
            <a:r>
              <a:rPr lang="en-US" sz="2400" dirty="0" smtClean="0">
                <a:latin typeface="Times New Roman" pitchFamily="18" charset="0"/>
                <a:cs typeface="Times New Roman" pitchFamily="18" charset="0"/>
              </a:rPr>
              <a:t>Once the user’s identity has been verified, the system resources are available for a fixed period of time or until explicit logout from the user. This approach assumes that a single verification (at the beginning of the session) is sufficient, and that the identity of the user is constant during the whole session</a:t>
            </a:r>
            <a:r>
              <a:rPr lang="en-US" dirty="0" smtClean="0">
                <a:latin typeface="Times New Roman" pitchFamily="18" charset="0"/>
                <a:cs typeface="Times New Roman" pitchFamily="18" charset="0"/>
              </a:rPr>
              <a:t>.</a:t>
            </a:r>
          </a:p>
          <a:p>
            <a:pPr marL="342900" indent="-342900" algn="just">
              <a:spcBef>
                <a:spcPts val="0"/>
              </a:spcBef>
              <a:buSzPts val="1560"/>
              <a:buNone/>
            </a:pPr>
            <a:endParaRPr lang="en-IN" dirty="0" smtClean="0">
              <a:latin typeface="Times New Roman" pitchFamily="18" charset="0"/>
              <a:cs typeface="Times New Roman" pitchFamily="18" charset="0"/>
            </a:endParaRPr>
          </a:p>
          <a:p>
            <a:pPr marL="342900" lvl="0" indent="-342900" algn="just">
              <a:spcBef>
                <a:spcPts val="0"/>
              </a:spcBef>
              <a:buSzPts val="1560"/>
            </a:pPr>
            <a:r>
              <a:rPr lang="en-US" sz="2400" dirty="0" smtClean="0">
                <a:latin typeface="Times New Roman" pitchFamily="18" charset="0"/>
                <a:ea typeface="Times New Roman"/>
                <a:cs typeface="Times New Roman" pitchFamily="18" charset="0"/>
                <a:sym typeface="Times New Roman"/>
              </a:rPr>
              <a:t>The disadvantage of existed System is n</a:t>
            </a:r>
            <a:r>
              <a:rPr lang="en-US" sz="2400" dirty="0" smtClean="0">
                <a:latin typeface="Times New Roman" pitchFamily="18" charset="0"/>
                <a:cs typeface="Times New Roman" pitchFamily="18" charset="0"/>
              </a:rPr>
              <a:t>one of existing approaches supports continuous authentication.</a:t>
            </a:r>
            <a:endParaRPr lang="en-IN" sz="2400" dirty="0" smtClean="0">
              <a:latin typeface="Times New Roman" pitchFamily="18" charset="0"/>
              <a:cs typeface="Times New Roman" pitchFamily="18" charset="0"/>
            </a:endParaRPr>
          </a:p>
          <a:p>
            <a:pPr marL="342900" indent="-342900" algn="just">
              <a:spcBef>
                <a:spcPts val="0"/>
              </a:spcBef>
              <a:buSzPts val="1560"/>
            </a:pPr>
            <a:endParaRPr sz="2400">
              <a:latin typeface="Times New Roman" pitchFamily="18" charset="0"/>
              <a:ea typeface="Times New Roman"/>
              <a:cs typeface="Times New Roman" pitchFamily="18" charset="0"/>
              <a:sym typeface="Times New Roman"/>
            </a:endParaRPr>
          </a:p>
          <a:p>
            <a:pPr marL="0" lvl="0" indent="0" algn="just" rtl="0">
              <a:spcBef>
                <a:spcPts val="480"/>
              </a:spcBef>
              <a:spcAft>
                <a:spcPts val="0"/>
              </a:spcAft>
              <a:buSzPts val="1560"/>
              <a:buNone/>
            </a:pPr>
            <a:endParaRPr sz="2400">
              <a:latin typeface="Times New Roman"/>
              <a:ea typeface="Times New Roman"/>
              <a:cs typeface="Times New Roman"/>
              <a:sym typeface="Times New Roman"/>
            </a:endParaRPr>
          </a:p>
        </p:txBody>
      </p:sp>
    </p:spTree>
  </p:cSld>
  <p:clrMapOvr>
    <a:masterClrMapping/>
  </p:clrMapOvr>
  <mc:AlternateContent xmlns:mc="http://schemas.openxmlformats.org/markup-compatibility/2006">
    <mc:Choice xmlns="" xmlns:p14="http://schemas.microsoft.com/office/powerpoint/2010/main" Requires="p14">
      <p:transition spd="slow" p14:dur="1600">
        <p14:gallery dir="l"/>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9"/>
          <p:cNvSpPr txBox="1">
            <a:spLocks noGrp="1"/>
          </p:cNvSpPr>
          <p:nvPr>
            <p:ph type="title"/>
          </p:nvPr>
        </p:nvSpPr>
        <p:spPr>
          <a:xfrm>
            <a:off x="457200" y="277813"/>
            <a:ext cx="8229600" cy="1139825"/>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a:latin typeface="Times New Roman" pitchFamily="18" charset="0"/>
                <a:cs typeface="Times New Roman" pitchFamily="18" charset="0"/>
              </a:rPr>
              <a:t>Literature Survey</a:t>
            </a:r>
            <a:endParaRPr>
              <a:latin typeface="Times New Roman" pitchFamily="18" charset="0"/>
              <a:cs typeface="Times New Roman" pitchFamily="18" charset="0"/>
            </a:endParaRPr>
          </a:p>
        </p:txBody>
      </p:sp>
      <p:sp>
        <p:nvSpPr>
          <p:cNvPr id="136" name="Google Shape;136;p9"/>
          <p:cNvSpPr txBox="1">
            <a:spLocks noGrp="1"/>
          </p:cNvSpPr>
          <p:nvPr>
            <p:ph type="body" idx="1"/>
          </p:nvPr>
        </p:nvSpPr>
        <p:spPr>
          <a:xfrm>
            <a:off x="457200" y="1600200"/>
            <a:ext cx="8229600" cy="4530725"/>
          </a:xfrm>
          <a:prstGeom prst="rect">
            <a:avLst/>
          </a:prstGeom>
          <a:noFill/>
          <a:ln>
            <a:noFill/>
          </a:ln>
        </p:spPr>
        <p:txBody>
          <a:bodyPr spcFirstLastPara="1" wrap="square" lIns="91425" tIns="45700" rIns="91425" bIns="45700" anchor="t" anchorCtr="0">
            <a:noAutofit/>
          </a:bodyPr>
          <a:lstStyle/>
          <a:p>
            <a:pPr marL="342900" lvl="0" indent="-219075" algn="just" rtl="0">
              <a:spcBef>
                <a:spcPts val="0"/>
              </a:spcBef>
              <a:spcAft>
                <a:spcPts val="0"/>
              </a:spcAft>
              <a:buSzPts val="1950"/>
              <a:buNone/>
            </a:pPr>
            <a:endParaRPr sz="2400">
              <a:latin typeface="Times New Roman"/>
              <a:ea typeface="Times New Roman"/>
              <a:cs typeface="Times New Roman"/>
              <a:sym typeface="Times New Roman"/>
            </a:endParaRPr>
          </a:p>
          <a:p>
            <a:pPr marL="581025" indent="-457200" algn="just">
              <a:spcBef>
                <a:spcPts val="0"/>
              </a:spcBef>
              <a:buSzPts val="1950"/>
            </a:pPr>
            <a:r>
              <a:rPr lang="en-US" sz="2400" dirty="0">
                <a:latin typeface="Times New Roman"/>
                <a:ea typeface="Times New Roman"/>
                <a:cs typeface="Times New Roman"/>
                <a:sym typeface="Times New Roman"/>
              </a:rPr>
              <a:t>Bastion scheme[1] guarantee data confidentiality even if the encryption key is leaked ,but the disadvantage of bastion scheme is that it does not guarantee the integrity.</a:t>
            </a:r>
          </a:p>
          <a:p>
            <a:pPr marL="581025" indent="-457200" algn="just">
              <a:spcBef>
                <a:spcPts val="0"/>
              </a:spcBef>
              <a:buSzPts val="1950"/>
            </a:pPr>
            <a:r>
              <a:rPr lang="en-US" sz="2400" dirty="0">
                <a:latin typeface="Times New Roman"/>
                <a:ea typeface="Times New Roman"/>
                <a:cs typeface="Times New Roman"/>
                <a:sym typeface="Times New Roman"/>
              </a:rPr>
              <a:t>A secure cloud storage system combining time based one-time password and automatic blocker protocol[2] ,it ensure protection of organization data .It enhances the authentication level of security, but the limitation of this approach is that it is vulnerable to man-in-the-middle attack.</a:t>
            </a:r>
            <a:endParaRPr sz="2400">
              <a:latin typeface="Times New Roman"/>
              <a:ea typeface="Times New Roman"/>
              <a:cs typeface="Times New Roman"/>
              <a:sym typeface="Times New Roman"/>
            </a:endParaRPr>
          </a:p>
        </p:txBody>
      </p:sp>
    </p:spTree>
  </p:cSld>
  <p:clrMapOvr>
    <a:masterClrMapping/>
  </p:clrMapOvr>
  <mc:AlternateContent xmlns:mc="http://schemas.openxmlformats.org/markup-compatibility/2006">
    <mc:Choice xmlns="" xmlns:p14="http://schemas.microsoft.com/office/powerpoint/2010/main" Requires="p14">
      <p:transition spd="slow" p14:dur="1600">
        <p14:gallery dir="l"/>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10"/>
          <p:cNvSpPr txBox="1">
            <a:spLocks noGrp="1"/>
          </p:cNvSpPr>
          <p:nvPr>
            <p:ph type="title"/>
          </p:nvPr>
        </p:nvSpPr>
        <p:spPr>
          <a:xfrm>
            <a:off x="457200" y="277813"/>
            <a:ext cx="8229600" cy="1139825"/>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a:latin typeface="Times New Roman" pitchFamily="18" charset="0"/>
                <a:cs typeface="Times New Roman" pitchFamily="18" charset="0"/>
              </a:rPr>
              <a:t>Problem Statement</a:t>
            </a:r>
            <a:endParaRPr>
              <a:latin typeface="Times New Roman" pitchFamily="18" charset="0"/>
              <a:cs typeface="Times New Roman" pitchFamily="18" charset="0"/>
            </a:endParaRPr>
          </a:p>
        </p:txBody>
      </p:sp>
      <p:sp>
        <p:nvSpPr>
          <p:cNvPr id="142" name="Google Shape;142;p10"/>
          <p:cNvSpPr txBox="1">
            <a:spLocks noGrp="1"/>
          </p:cNvSpPr>
          <p:nvPr>
            <p:ph type="body" idx="1"/>
          </p:nvPr>
        </p:nvSpPr>
        <p:spPr>
          <a:xfrm>
            <a:off x="457200" y="1600200"/>
            <a:ext cx="8229600" cy="4530725"/>
          </a:xfrm>
          <a:prstGeom prst="rect">
            <a:avLst/>
          </a:prstGeom>
          <a:noFill/>
          <a:ln>
            <a:noFill/>
          </a:ln>
        </p:spPr>
        <p:txBody>
          <a:bodyPr spcFirstLastPara="1" wrap="square" lIns="91425" tIns="45700" rIns="91425" bIns="45700" anchor="t" anchorCtr="0">
            <a:noAutofit/>
          </a:bodyPr>
          <a:lstStyle/>
          <a:p>
            <a:pPr marL="342900" lvl="0" indent="-342900" algn="just" rtl="0">
              <a:spcBef>
                <a:spcPts val="0"/>
              </a:spcBef>
              <a:spcAft>
                <a:spcPts val="0"/>
              </a:spcAft>
              <a:buSzPts val="1300"/>
              <a:buChar char="■"/>
            </a:pPr>
            <a:r>
              <a:rPr lang="en-US" sz="2000" dirty="0">
                <a:latin typeface="Times New Roman" pitchFamily="18" charset="0"/>
                <a:cs typeface="Times New Roman" pitchFamily="18" charset="0"/>
                <a:sym typeface="Times New Roman"/>
              </a:rPr>
              <a:t>Cloud computing is where data stored and computed while reducing the costs ,data flows across network can also carry threats to the system. Malicious users can advantage of these security weakness to penetrate to the system.</a:t>
            </a:r>
          </a:p>
          <a:p>
            <a:pPr marL="342900" lvl="0" indent="-342900" algn="just" rtl="0">
              <a:spcBef>
                <a:spcPts val="0"/>
              </a:spcBef>
              <a:spcAft>
                <a:spcPts val="0"/>
              </a:spcAft>
              <a:buSzPts val="1300"/>
              <a:buChar char="■"/>
            </a:pPr>
            <a:r>
              <a:rPr lang="en-US" sz="2000" dirty="0">
                <a:latin typeface="Times New Roman" pitchFamily="18" charset="0"/>
                <a:cs typeface="Times New Roman" pitchFamily="18" charset="0"/>
                <a:sym typeface="Times New Roman"/>
              </a:rPr>
              <a:t>In order to provide an effective solution for the security of the data of remote users ,we propose a security scheme allowing a remote user to ensure a completely secure migration of all their data anywhere in the cloud through DNA </a:t>
            </a:r>
            <a:r>
              <a:rPr lang="en-US" sz="2000" dirty="0" smtClean="0">
                <a:latin typeface="Times New Roman" pitchFamily="18" charset="0"/>
                <a:cs typeface="Times New Roman" pitchFamily="18" charset="0"/>
                <a:sym typeface="Times New Roman"/>
              </a:rPr>
              <a:t>and continuous authentication.</a:t>
            </a:r>
            <a:endParaRPr>
              <a:latin typeface="Times New Roman" pitchFamily="18" charset="0"/>
              <a:cs typeface="Times New Roman" pitchFamily="18" charset="0"/>
            </a:endParaRPr>
          </a:p>
          <a:p>
            <a:pPr marL="342900" lvl="0" indent="-342900" algn="just" rtl="0">
              <a:spcBef>
                <a:spcPts val="400"/>
              </a:spcBef>
              <a:spcAft>
                <a:spcPts val="0"/>
              </a:spcAft>
              <a:buSzPts val="1300"/>
              <a:buNone/>
            </a:pPr>
            <a:endParaRPr/>
          </a:p>
          <a:p>
            <a:pPr marL="342900" lvl="0" indent="-219075" algn="l" rtl="0">
              <a:spcBef>
                <a:spcPts val="600"/>
              </a:spcBef>
              <a:spcAft>
                <a:spcPts val="0"/>
              </a:spcAft>
              <a:buSzPts val="1950"/>
              <a:buNone/>
            </a:pPr>
            <a:endParaRPr/>
          </a:p>
        </p:txBody>
      </p:sp>
    </p:spTree>
  </p:cSld>
  <p:clrMapOvr>
    <a:masterClrMapping/>
  </p:clrMapOvr>
  <mc:AlternateContent xmlns:mc="http://schemas.openxmlformats.org/markup-compatibility/2006">
    <mc:Choice xmlns="" xmlns:p14="http://schemas.microsoft.com/office/powerpoint/2010/main" Requires="p14">
      <p:transition spd="slow" p14:dur="1600">
        <p14:gallery dir="l"/>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3"/>
          <p:cNvSpPr txBox="1">
            <a:spLocks noGrp="1"/>
          </p:cNvSpPr>
          <p:nvPr>
            <p:ph type="title"/>
          </p:nvPr>
        </p:nvSpPr>
        <p:spPr>
          <a:xfrm>
            <a:off x="457200" y="277813"/>
            <a:ext cx="8229600" cy="1139825"/>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a:latin typeface="Times New Roman" pitchFamily="18" charset="0"/>
                <a:cs typeface="Times New Roman" pitchFamily="18" charset="0"/>
              </a:rPr>
              <a:t>Proposed System</a:t>
            </a:r>
            <a:endParaRPr>
              <a:latin typeface="Times New Roman" pitchFamily="18" charset="0"/>
              <a:cs typeface="Times New Roman" pitchFamily="18" charset="0"/>
            </a:endParaRPr>
          </a:p>
        </p:txBody>
      </p:sp>
      <p:sp>
        <p:nvSpPr>
          <p:cNvPr id="148" name="Google Shape;148;p3"/>
          <p:cNvSpPr txBox="1">
            <a:spLocks noGrp="1"/>
          </p:cNvSpPr>
          <p:nvPr>
            <p:ph type="body" idx="1"/>
          </p:nvPr>
        </p:nvSpPr>
        <p:spPr>
          <a:xfrm>
            <a:off x="381000" y="1600200"/>
            <a:ext cx="8458200" cy="4530725"/>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1560"/>
              <a:buNone/>
            </a:pPr>
            <a:endParaRPr lang="en-US" sz="2400" dirty="0" smtClean="0">
              <a:latin typeface="Times New Roman"/>
              <a:ea typeface="Times New Roman"/>
              <a:cs typeface="Times New Roman"/>
              <a:sym typeface="Times New Roman"/>
            </a:endParaRPr>
          </a:p>
          <a:p>
            <a:pPr marL="342900" indent="-342900">
              <a:spcBef>
                <a:spcPts val="0"/>
              </a:spcBef>
              <a:buSzPts val="1560"/>
            </a:pPr>
            <a:r>
              <a:rPr lang="en-US" sz="2400" dirty="0" smtClean="0">
                <a:latin typeface="Times New Roman" pitchFamily="18" charset="0"/>
                <a:cs typeface="Times New Roman" pitchFamily="18" charset="0"/>
              </a:rPr>
              <a:t>This paper presents a new approach for user verification and session management that is applied  for secure biometric authentication on the Internet. </a:t>
            </a:r>
          </a:p>
          <a:p>
            <a:pPr marL="342900" indent="-342900">
              <a:spcBef>
                <a:spcPts val="0"/>
              </a:spcBef>
              <a:buSzPts val="1560"/>
            </a:pPr>
            <a:r>
              <a:rPr lang="en-US" sz="2400" dirty="0" smtClean="0">
                <a:latin typeface="Times New Roman" pitchFamily="18" charset="0"/>
                <a:cs typeface="Times New Roman" pitchFamily="18" charset="0"/>
              </a:rPr>
              <a:t>The Proposed System  is able to operate securely with any kind of web service, including services with high security demands as online banking services, and it is intended to be used from different client devices, e.g., </a:t>
            </a:r>
            <a:r>
              <a:rPr lang="en-US" sz="2400" dirty="0" err="1" smtClean="0">
                <a:latin typeface="Times New Roman" pitchFamily="18" charset="0"/>
                <a:cs typeface="Times New Roman" pitchFamily="18" charset="0"/>
              </a:rPr>
              <a:t>smartphones</a:t>
            </a:r>
            <a:r>
              <a:rPr lang="en-US" sz="2400" dirty="0" smtClean="0">
                <a:latin typeface="Times New Roman" pitchFamily="18" charset="0"/>
                <a:cs typeface="Times New Roman" pitchFamily="18" charset="0"/>
              </a:rPr>
              <a:t>, Desktop PCs . </a:t>
            </a:r>
          </a:p>
          <a:p>
            <a:pPr marL="342900" lvl="0" indent="-342900">
              <a:spcBef>
                <a:spcPts val="0"/>
              </a:spcBef>
              <a:buSzPts val="1560"/>
            </a:pPr>
            <a:r>
              <a:rPr lang="en-US" sz="2400" dirty="0" smtClean="0">
                <a:latin typeface="Times New Roman" pitchFamily="18" charset="0"/>
                <a:cs typeface="Times New Roman" pitchFamily="18" charset="0"/>
              </a:rPr>
              <a:t>Our continuous authentication approach is grounded on acquisition of biometric data and on adaptive timeout management. </a:t>
            </a:r>
            <a:endParaRPr lang="en-IN" sz="2400" dirty="0" smtClean="0">
              <a:latin typeface="Times New Roman" pitchFamily="18" charset="0"/>
              <a:cs typeface="Times New Roman" pitchFamily="18" charset="0"/>
            </a:endParaRPr>
          </a:p>
          <a:p>
            <a:pPr marL="342900" indent="-342900">
              <a:spcBef>
                <a:spcPts val="0"/>
              </a:spcBef>
              <a:buSzPts val="1560"/>
            </a:pPr>
            <a:endParaRPr lang="en-IN" sz="2400" dirty="0" smtClean="0">
              <a:latin typeface="Times New Roman" pitchFamily="18" charset="0"/>
              <a:cs typeface="Times New Roman" pitchFamily="18" charset="0"/>
            </a:endParaRPr>
          </a:p>
          <a:p>
            <a:pPr marL="342900" lvl="0" indent="-342900" algn="l" rtl="0">
              <a:spcBef>
                <a:spcPts val="0"/>
              </a:spcBef>
              <a:spcAft>
                <a:spcPts val="0"/>
              </a:spcAft>
              <a:buSzPts val="1560"/>
              <a:buChar char="■"/>
            </a:pPr>
            <a:endParaRPr>
              <a:latin typeface="Times New Roman" pitchFamily="18" charset="0"/>
              <a:cs typeface="Times New Roman" pitchFamily="18" charset="0"/>
            </a:endParaRPr>
          </a:p>
          <a:p>
            <a:pPr marL="342900" lvl="0" indent="-342900" algn="l" rtl="0">
              <a:spcBef>
                <a:spcPts val="480"/>
              </a:spcBef>
              <a:spcAft>
                <a:spcPts val="0"/>
              </a:spcAft>
              <a:buSzPts val="1560"/>
              <a:buNone/>
            </a:pPr>
            <a:endParaRPr sz="2400">
              <a:latin typeface="Times New Roman"/>
              <a:ea typeface="Times New Roman"/>
              <a:cs typeface="Times New Roman"/>
              <a:sym typeface="Times New Roman"/>
            </a:endParaRPr>
          </a:p>
          <a:p>
            <a:pPr marL="342900" lvl="0" indent="-243840" algn="l" rtl="0">
              <a:spcBef>
                <a:spcPts val="480"/>
              </a:spcBef>
              <a:spcAft>
                <a:spcPts val="0"/>
              </a:spcAft>
              <a:buSzPts val="1560"/>
              <a:buNone/>
            </a:pPr>
            <a:endParaRPr sz="2400">
              <a:latin typeface="Times New Roman"/>
              <a:ea typeface="Times New Roman"/>
              <a:cs typeface="Times New Roman"/>
              <a:sym typeface="Times New Roman"/>
            </a:endParaRPr>
          </a:p>
          <a:p>
            <a:pPr marL="0" lvl="0" indent="0" algn="just" rtl="0">
              <a:spcBef>
                <a:spcPts val="480"/>
              </a:spcBef>
              <a:spcAft>
                <a:spcPts val="0"/>
              </a:spcAft>
              <a:buSzPts val="1560"/>
              <a:buNone/>
            </a:pPr>
            <a:endParaRPr sz="2400">
              <a:latin typeface="Times New Roman"/>
              <a:ea typeface="Times New Roman"/>
              <a:cs typeface="Times New Roman"/>
              <a:sym typeface="Times New Roman"/>
            </a:endParaRPr>
          </a:p>
        </p:txBody>
      </p:sp>
    </p:spTree>
  </p:cSld>
  <p:clrMapOvr>
    <a:masterClrMapping/>
  </p:clrMapOvr>
  <mc:AlternateContent xmlns:mc="http://schemas.openxmlformats.org/markup-compatibility/2006">
    <mc:Choice xmlns="" xmlns:p14="http://schemas.microsoft.com/office/powerpoint/2010/main" Requires="p14">
      <p:transition spd="slow" p14:dur="1600">
        <p14:gallery dir="l"/>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8"/>
          <p:cNvSpPr txBox="1">
            <a:spLocks noGrp="1"/>
          </p:cNvSpPr>
          <p:nvPr>
            <p:ph type="title"/>
          </p:nvPr>
        </p:nvSpPr>
        <p:spPr>
          <a:xfrm>
            <a:off x="457200" y="277813"/>
            <a:ext cx="8229600" cy="1139825"/>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Project Planning</a:t>
            </a:r>
            <a:endParaRPr/>
          </a:p>
        </p:txBody>
      </p:sp>
      <p:sp>
        <p:nvSpPr>
          <p:cNvPr id="160" name="Google Shape;160;p8"/>
          <p:cNvSpPr txBox="1">
            <a:spLocks noGrp="1"/>
          </p:cNvSpPr>
          <p:nvPr>
            <p:ph type="body" idx="1"/>
          </p:nvPr>
        </p:nvSpPr>
        <p:spPr>
          <a:xfrm>
            <a:off x="457200" y="1600200"/>
            <a:ext cx="8229600" cy="4530725"/>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1560"/>
              <a:buNone/>
            </a:pPr>
            <a:r>
              <a:rPr lang="en-US" sz="2400">
                <a:latin typeface="Times New Roman"/>
                <a:ea typeface="Times New Roman"/>
                <a:cs typeface="Times New Roman"/>
                <a:sym typeface="Times New Roman"/>
              </a:rPr>
              <a:t>Time Schedule : </a:t>
            </a:r>
            <a:endParaRPr/>
          </a:p>
          <a:p>
            <a:pPr marL="342900" lvl="0" indent="-342900" algn="l" rtl="0">
              <a:spcBef>
                <a:spcPts val="480"/>
              </a:spcBef>
              <a:spcAft>
                <a:spcPts val="0"/>
              </a:spcAft>
              <a:buSzPts val="1560"/>
              <a:buChar char="■"/>
            </a:pPr>
            <a:r>
              <a:rPr lang="en-US" sz="2400">
                <a:latin typeface="Times New Roman"/>
                <a:ea typeface="Times New Roman"/>
                <a:cs typeface="Times New Roman"/>
                <a:sym typeface="Times New Roman"/>
              </a:rPr>
              <a:t>Week 1 : </a:t>
            </a:r>
            <a:r>
              <a:rPr lang="en-US" sz="2000">
                <a:latin typeface="Times New Roman"/>
                <a:ea typeface="Times New Roman"/>
                <a:cs typeface="Times New Roman"/>
                <a:sym typeface="Times New Roman"/>
              </a:rPr>
              <a:t>Software Installation and Requirements</a:t>
            </a:r>
            <a:endParaRPr/>
          </a:p>
          <a:p>
            <a:pPr marL="342900" lvl="0" indent="-342900" algn="l" rtl="0">
              <a:spcBef>
                <a:spcPts val="480"/>
              </a:spcBef>
              <a:spcAft>
                <a:spcPts val="0"/>
              </a:spcAft>
              <a:buSzPts val="1560"/>
              <a:buChar char="■"/>
            </a:pPr>
            <a:r>
              <a:rPr lang="en-US" sz="2400">
                <a:latin typeface="Times New Roman"/>
                <a:ea typeface="Times New Roman"/>
                <a:cs typeface="Times New Roman"/>
                <a:sym typeface="Times New Roman"/>
              </a:rPr>
              <a:t>Week 2 : </a:t>
            </a:r>
            <a:r>
              <a:rPr lang="en-US" sz="2000">
                <a:latin typeface="Times New Roman"/>
                <a:ea typeface="Times New Roman"/>
                <a:cs typeface="Times New Roman"/>
                <a:sym typeface="Times New Roman"/>
              </a:rPr>
              <a:t>Analysis and Design       </a:t>
            </a:r>
            <a:endParaRPr/>
          </a:p>
          <a:p>
            <a:pPr marL="342900" lvl="0" indent="-342900" algn="l" rtl="0">
              <a:spcBef>
                <a:spcPts val="480"/>
              </a:spcBef>
              <a:spcAft>
                <a:spcPts val="0"/>
              </a:spcAft>
              <a:buSzPts val="1560"/>
              <a:buChar char="■"/>
            </a:pPr>
            <a:r>
              <a:rPr lang="en-US" sz="2400">
                <a:latin typeface="Times New Roman"/>
                <a:ea typeface="Times New Roman"/>
                <a:cs typeface="Times New Roman"/>
                <a:sym typeface="Times New Roman"/>
              </a:rPr>
              <a:t>Week 3 : </a:t>
            </a:r>
            <a:r>
              <a:rPr lang="en-US" sz="2000">
                <a:latin typeface="Times New Roman"/>
                <a:ea typeface="Times New Roman"/>
                <a:cs typeface="Times New Roman"/>
                <a:sym typeface="Times New Roman"/>
              </a:rPr>
              <a:t>Implementation</a:t>
            </a:r>
            <a:endParaRPr/>
          </a:p>
          <a:p>
            <a:pPr marL="342900" lvl="0" indent="-342900" algn="l" rtl="0">
              <a:spcBef>
                <a:spcPts val="480"/>
              </a:spcBef>
              <a:spcAft>
                <a:spcPts val="0"/>
              </a:spcAft>
              <a:buSzPts val="1560"/>
              <a:buChar char="■"/>
            </a:pPr>
            <a:r>
              <a:rPr lang="en-US" sz="2400">
                <a:latin typeface="Times New Roman"/>
                <a:ea typeface="Times New Roman"/>
                <a:cs typeface="Times New Roman"/>
                <a:sym typeface="Times New Roman"/>
              </a:rPr>
              <a:t>Week 4 : </a:t>
            </a:r>
            <a:r>
              <a:rPr lang="en-US" sz="2000">
                <a:latin typeface="Times New Roman"/>
                <a:ea typeface="Times New Roman"/>
                <a:cs typeface="Times New Roman"/>
                <a:sym typeface="Times New Roman"/>
              </a:rPr>
              <a:t>Testing</a:t>
            </a:r>
            <a:endParaRPr/>
          </a:p>
          <a:p>
            <a:pPr marL="342900" lvl="0" indent="-342900" algn="l" rtl="0">
              <a:spcBef>
                <a:spcPts val="480"/>
              </a:spcBef>
              <a:spcAft>
                <a:spcPts val="0"/>
              </a:spcAft>
              <a:buSzPts val="1560"/>
              <a:buChar char="■"/>
            </a:pPr>
            <a:r>
              <a:rPr lang="en-US" sz="2400">
                <a:latin typeface="Times New Roman"/>
                <a:ea typeface="Times New Roman"/>
                <a:cs typeface="Times New Roman"/>
                <a:sym typeface="Times New Roman"/>
              </a:rPr>
              <a:t>Week 5 : </a:t>
            </a:r>
            <a:r>
              <a:rPr lang="en-US" sz="2000">
                <a:latin typeface="Times New Roman"/>
                <a:ea typeface="Times New Roman"/>
                <a:cs typeface="Times New Roman"/>
                <a:sym typeface="Times New Roman"/>
              </a:rPr>
              <a:t>Documentation and Verification </a:t>
            </a:r>
            <a:endParaRPr/>
          </a:p>
        </p:txBody>
      </p:sp>
    </p:spTree>
  </p:cSld>
  <p:clrMapOvr>
    <a:masterClrMapping/>
  </p:clrMapOvr>
  <mc:AlternateContent xmlns:mc="http://schemas.openxmlformats.org/markup-compatibility/2006">
    <mc:Choice xmlns="" xmlns:p14="http://schemas.microsoft.com/office/powerpoint/2010/main" Requires="p14">
      <p:transition spd="slow" p14:dur="1600">
        <p14:gallery dir="l"/>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6"/>
          <p:cNvSpPr txBox="1">
            <a:spLocks noGrp="1"/>
          </p:cNvSpPr>
          <p:nvPr>
            <p:ph type="title"/>
          </p:nvPr>
        </p:nvSpPr>
        <p:spPr>
          <a:xfrm>
            <a:off x="457200" y="277813"/>
            <a:ext cx="8229600" cy="1139825"/>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smtClean="0">
                <a:latin typeface="Times New Roman" pitchFamily="18" charset="0"/>
                <a:cs typeface="Times New Roman" pitchFamily="18" charset="0"/>
              </a:rPr>
              <a:t>Software Requirements</a:t>
            </a:r>
            <a:endParaRPr>
              <a:latin typeface="Times New Roman" pitchFamily="18" charset="0"/>
              <a:cs typeface="Times New Roman" pitchFamily="18" charset="0"/>
            </a:endParaRPr>
          </a:p>
        </p:txBody>
      </p:sp>
      <p:sp>
        <p:nvSpPr>
          <p:cNvPr id="166" name="Google Shape;166;p6"/>
          <p:cNvSpPr txBox="1">
            <a:spLocks noGrp="1"/>
          </p:cNvSpPr>
          <p:nvPr>
            <p:ph type="body" idx="1"/>
          </p:nvPr>
        </p:nvSpPr>
        <p:spPr>
          <a:xfrm>
            <a:off x="457200" y="1600200"/>
            <a:ext cx="8229600" cy="4530725"/>
          </a:xfrm>
          <a:prstGeom prst="rect">
            <a:avLst/>
          </a:prstGeom>
          <a:noFill/>
          <a:ln>
            <a:noFill/>
          </a:ln>
        </p:spPr>
        <p:txBody>
          <a:bodyPr spcFirstLastPara="1" wrap="square" lIns="91425" tIns="45700" rIns="91425" bIns="45700" anchor="ctr" anchorCtr="0">
            <a:noAutofit/>
          </a:bodyPr>
          <a:lstStyle/>
          <a:p>
            <a:pPr>
              <a:buNone/>
            </a:pPr>
            <a:r>
              <a:rPr lang="en-US" sz="2400" b="1" dirty="0" smtClean="0"/>
              <a:t> </a:t>
            </a:r>
            <a:endParaRPr lang="en-IN" sz="2400" dirty="0" smtClean="0"/>
          </a:p>
          <a:p>
            <a:pPr lvl="0"/>
            <a:r>
              <a:rPr lang="en-US" sz="2400" dirty="0" smtClean="0">
                <a:latin typeface="Times New Roman" pitchFamily="18" charset="0"/>
                <a:cs typeface="Times New Roman" pitchFamily="18" charset="0"/>
              </a:rPr>
              <a:t>Operating system   	:  Windows 7 .</a:t>
            </a:r>
            <a:endParaRPr lang="en-IN" sz="2400" dirty="0" smtClean="0">
              <a:latin typeface="Times New Roman" pitchFamily="18" charset="0"/>
              <a:cs typeface="Times New Roman" pitchFamily="18" charset="0"/>
            </a:endParaRPr>
          </a:p>
          <a:p>
            <a:pPr lvl="0"/>
            <a:r>
              <a:rPr lang="en-US" sz="2400" dirty="0" smtClean="0">
                <a:latin typeface="Times New Roman" pitchFamily="18" charset="0"/>
                <a:cs typeface="Times New Roman" pitchFamily="18" charset="0"/>
              </a:rPr>
              <a:t>Coding Language	            :  Java</a:t>
            </a:r>
            <a:endParaRPr lang="en-IN" sz="2400" dirty="0" smtClean="0">
              <a:latin typeface="Times New Roman" pitchFamily="18" charset="0"/>
              <a:cs typeface="Times New Roman" pitchFamily="18" charset="0"/>
            </a:endParaRPr>
          </a:p>
          <a:p>
            <a:pPr lvl="0"/>
            <a:r>
              <a:rPr lang="en-US" sz="2400" dirty="0" smtClean="0">
                <a:latin typeface="Times New Roman" pitchFamily="18" charset="0"/>
                <a:cs typeface="Times New Roman" pitchFamily="18" charset="0"/>
              </a:rPr>
              <a:t>Data Base		            :  MYSQL 5.0</a:t>
            </a:r>
            <a:endParaRPr lang="en-IN"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Application Server            :  Apache  Tomcat</a:t>
            </a:r>
            <a:r>
              <a:rPr lang="en-US" sz="2400" b="1" dirty="0" smtClean="0">
                <a:latin typeface="Times New Roman" pitchFamily="18" charset="0"/>
                <a:cs typeface="Times New Roman" pitchFamily="18" charset="0"/>
              </a:rPr>
              <a:t> </a:t>
            </a:r>
            <a:endParaRPr lang="en-IN" sz="2400" dirty="0" smtClean="0">
              <a:latin typeface="Times New Roman" pitchFamily="18" charset="0"/>
              <a:cs typeface="Times New Roman" pitchFamily="18" charset="0"/>
            </a:endParaRPr>
          </a:p>
          <a:p>
            <a:pPr>
              <a:buNone/>
            </a:pPr>
            <a:r>
              <a:rPr lang="en-US" sz="2400" b="1" dirty="0" smtClean="0">
                <a:latin typeface="Times New Roman" pitchFamily="18" charset="0"/>
                <a:cs typeface="Times New Roman" pitchFamily="18" charset="0"/>
              </a:rPr>
              <a:t> </a:t>
            </a:r>
            <a:endParaRPr lang="en-IN" sz="2400" dirty="0" smtClean="0">
              <a:latin typeface="Times New Roman" pitchFamily="18" charset="0"/>
              <a:cs typeface="Times New Roman" pitchFamily="18" charset="0"/>
            </a:endParaRPr>
          </a:p>
          <a:p>
            <a:pPr marL="342900" lvl="0" indent="-342900" algn="l" rtl="0">
              <a:spcBef>
                <a:spcPts val="600"/>
              </a:spcBef>
              <a:spcAft>
                <a:spcPts val="0"/>
              </a:spcAft>
              <a:buSzPts val="1950"/>
              <a:buChar char="■"/>
            </a:pPr>
            <a:endParaRPr smtClean="0"/>
          </a:p>
          <a:p>
            <a:pPr marL="342900" lvl="0" indent="-342900" algn="l" rtl="0">
              <a:spcBef>
                <a:spcPts val="600"/>
              </a:spcBef>
              <a:spcAft>
                <a:spcPts val="0"/>
              </a:spcAft>
              <a:buSzPts val="1950"/>
              <a:buNone/>
            </a:pPr>
            <a:endParaRPr smtClean="0"/>
          </a:p>
          <a:p>
            <a:pPr marL="342900" lvl="0" indent="-342900" algn="l" rtl="0">
              <a:spcBef>
                <a:spcPts val="600"/>
              </a:spcBef>
              <a:spcAft>
                <a:spcPts val="0"/>
              </a:spcAft>
              <a:buSzPts val="1950"/>
              <a:buNone/>
            </a:pPr>
            <a:endParaRPr>
              <a:latin typeface="Times New Roman"/>
              <a:ea typeface="Times New Roman"/>
              <a:cs typeface="Times New Roman"/>
              <a:sym typeface="Times New Roman"/>
            </a:endParaRPr>
          </a:p>
        </p:txBody>
      </p:sp>
    </p:spTree>
  </p:cSld>
  <p:clrMapOvr>
    <a:masterClrMapping/>
  </p:clrMapOvr>
  <mc:AlternateContent xmlns:mc="http://schemas.openxmlformats.org/markup-compatibility/2006">
    <mc:Choice xmlns="" xmlns:p14="http://schemas.microsoft.com/office/powerpoint/2010/main" Requires="p14">
      <p:transition spd="slow" p14:dur="1600">
        <p14:gallery dir="l"/>
      </p:transition>
    </mc:Choice>
    <mc:Fallback>
      <p:transition spd="slow">
        <p:fade/>
      </p:transition>
    </mc:Fallback>
  </mc:AlternateContent>
</p:sld>
</file>

<file path=ppt/theme/theme1.xml><?xml version="1.0" encoding="utf-8"?>
<a:theme xmlns:a="http://schemas.openxmlformats.org/drawingml/2006/main" name="Theme1">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196</TotalTime>
  <Words>596</Words>
  <Application>Microsoft Office PowerPoint</Application>
  <PresentationFormat>On-screen Show (4:3)</PresentationFormat>
  <Paragraphs>70</Paragraphs>
  <Slides>12</Slides>
  <Notes>11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Garamond</vt:lpstr>
      <vt:lpstr>Times New Roman</vt:lpstr>
      <vt:lpstr>Noto Sans Symbols</vt:lpstr>
      <vt:lpstr>Ribeye</vt:lpstr>
      <vt:lpstr>Calibri</vt:lpstr>
      <vt:lpstr>Theme1</vt:lpstr>
      <vt:lpstr>Secure banking application in       cloud using DNA cryptography</vt:lpstr>
      <vt:lpstr>Question of Review-1</vt:lpstr>
      <vt:lpstr>Abstract </vt:lpstr>
      <vt:lpstr>Existing System:</vt:lpstr>
      <vt:lpstr>Literature Survey</vt:lpstr>
      <vt:lpstr>Problem Statement</vt:lpstr>
      <vt:lpstr>Proposed System</vt:lpstr>
      <vt:lpstr>Project Planning</vt:lpstr>
      <vt:lpstr>Software Requirements</vt:lpstr>
      <vt:lpstr>Hardware Requirements</vt:lpstr>
      <vt:lpstr>References</vt:lpstr>
      <vt:lpstr>  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Cloud Computing Security Using DNA Cryptography</dc:title>
  <dc:creator>Hitendra</dc:creator>
  <cp:lastModifiedBy>LENOVO</cp:lastModifiedBy>
  <cp:revision>31</cp:revision>
  <dcterms:created xsi:type="dcterms:W3CDTF">2006-08-16T00:00:00Z</dcterms:created>
  <dcterms:modified xsi:type="dcterms:W3CDTF">2020-03-14T14:01:56Z</dcterms:modified>
</cp:coreProperties>
</file>