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95" autoAdjust="0"/>
    <p:restoredTop sz="94619" autoAdjust="0"/>
  </p:normalViewPr>
  <p:slideViewPr>
    <p:cSldViewPr snapToGrid="0">
      <p:cViewPr varScale="1">
        <p:scale>
          <a:sx n="106" d="100"/>
          <a:sy n="106" d="100"/>
        </p:scale>
        <p:origin x="792"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sp>
        <p:nvSpPr>
          <p:cNvPr id="1048581"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dirty="0" lang="en-US"/>
          </a:p>
        </p:txBody>
      </p:sp>
      <p:sp>
        <p:nvSpPr>
          <p:cNvPr id="1048582" name="Subtitle 2"/>
          <p:cNvSpPr>
            <a:spLocks noGrp="1"/>
          </p:cNvSpPr>
          <p:nvPr>
            <p:ph type="subTitle" idx="1"/>
          </p:nvPr>
        </p:nvSpPr>
        <p:spPr>
          <a:xfrm>
            <a:off x="1595269" y="3602038"/>
            <a:ext cx="9001462"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3" name="Date Placeholder 3"/>
          <p:cNvSpPr>
            <a:spLocks noGrp="1"/>
          </p:cNvSpPr>
          <p:nvPr>
            <p:ph type="dt" sz="half" idx="10"/>
          </p:nvPr>
        </p:nvSpPr>
        <p:spPr/>
        <p:txBody>
          <a:bodyPr/>
          <a:p>
            <a:fld id="{EA0C0817-A112-4847-8014-A94B7D2A4EA3}" type="datetime1">
              <a:rPr lang="en-US" smtClean="0"/>
              <a:t>8/30/2024</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6" name=""/>
        <p:cNvGrpSpPr/>
        <p:nvPr/>
      </p:nvGrpSpPr>
      <p:grpSpPr>
        <a:xfrm>
          <a:off x="0" y="0"/>
          <a:ext cx="0" cy="0"/>
          <a:chOff x="0" y="0"/>
          <a:chExt cx="0" cy="0"/>
        </a:xfrm>
      </p:grpSpPr>
      <p:sp>
        <p:nvSpPr>
          <p:cNvPr id="1048676"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913806" y="621321"/>
            <a:ext cx="10367564" cy="3379735"/>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8" name="Text Placeholder 3"/>
          <p:cNvSpPr>
            <a:spLocks noGrp="1"/>
          </p:cNvSpPr>
          <p:nvPr>
            <p:ph type="body" sz="half" idx="2"/>
          </p:nvPr>
        </p:nvSpPr>
        <p:spPr>
          <a:xfrm>
            <a:off x="913795" y="5108728"/>
            <a:ext cx="10365998" cy="682472"/>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9"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80" name="Footer Placeholder 5"/>
          <p:cNvSpPr>
            <a:spLocks noGrp="1"/>
          </p:cNvSpPr>
          <p:nvPr>
            <p:ph type="ftr" sz="quarter" idx="11"/>
          </p:nvPr>
        </p:nvSpPr>
        <p:spPr/>
        <p:txBody>
          <a:bodyPr/>
          <a:p>
            <a:endParaRPr dirty="0" lang="en-US"/>
          </a:p>
        </p:txBody>
      </p:sp>
      <p:sp>
        <p:nvSpPr>
          <p:cNvPr id="1048681"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3"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dirty="0" lang="en-US"/>
          </a:p>
        </p:txBody>
      </p:sp>
      <p:sp>
        <p:nvSpPr>
          <p:cNvPr id="1048624" name="Text Placeholder 3"/>
          <p:cNvSpPr>
            <a:spLocks noGrp="1"/>
          </p:cNvSpPr>
          <p:nvPr>
            <p:ph type="body" sz="half" idx="2"/>
          </p:nvPr>
        </p:nvSpPr>
        <p:spPr>
          <a:xfrm>
            <a:off x="913795" y="4204820"/>
            <a:ext cx="10353761" cy="1592186"/>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5"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6" name="Footer Placeholder 5"/>
          <p:cNvSpPr>
            <a:spLocks noGrp="1"/>
          </p:cNvSpPr>
          <p:nvPr>
            <p:ph type="ftr" sz="quarter" idx="11"/>
          </p:nvPr>
        </p:nvSpPr>
        <p:spPr/>
        <p:txBody>
          <a:bodyPr/>
          <a:p>
            <a:endParaRPr dirty="0" lang="en-US"/>
          </a:p>
        </p:txBody>
      </p:sp>
      <p:sp>
        <p:nvSpPr>
          <p:cNvPr id="104862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68"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69" name="Text Placeholder 3"/>
          <p:cNvSpPr>
            <a:spLocks noGrp="1"/>
          </p:cNvSpPr>
          <p:nvPr>
            <p:ph type="body" sz="half" idx="13"/>
          </p:nvPr>
        </p:nvSpPr>
        <p:spPr>
          <a:xfrm>
            <a:off x="1720644" y="3610032"/>
            <a:ext cx="8752299" cy="426812"/>
          </a:xfrm>
        </p:spPr>
        <p:txBody>
          <a:bodyPr anchor="t">
            <a:normAutofit/>
          </a:bodyPr>
          <a:lstStyle>
            <a:lvl1pPr algn="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0" name="Text Placeholder 3"/>
          <p:cNvSpPr>
            <a:spLocks noGrp="1"/>
          </p:cNvSpPr>
          <p:nvPr>
            <p:ph type="body" sz="half" idx="2"/>
          </p:nvPr>
        </p:nvSpPr>
        <p:spPr>
          <a:xfrm>
            <a:off x="913794" y="4204821"/>
            <a:ext cx="10353762" cy="1586380"/>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1"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72" name="Footer Placeholder 5"/>
          <p:cNvSpPr>
            <a:spLocks noGrp="1"/>
          </p:cNvSpPr>
          <p:nvPr>
            <p:ph type="ftr" sz="quarter" idx="11"/>
          </p:nvPr>
        </p:nvSpPr>
        <p:spPr/>
        <p:txBody>
          <a:bodyPr/>
          <a:p>
            <a:endParaRPr dirty="0" lang="en-US"/>
          </a:p>
        </p:txBody>
      </p:sp>
      <p:sp>
        <p:nvSpPr>
          <p:cNvPr id="1048673" name="Slide Number Placeholder 6"/>
          <p:cNvSpPr>
            <a:spLocks noGrp="1"/>
          </p:cNvSpPr>
          <p:nvPr>
            <p:ph type="sldNum" sz="quarter" idx="12"/>
          </p:nvPr>
        </p:nvSpPr>
        <p:spPr/>
        <p:txBody>
          <a:bodyPr/>
          <a:p>
            <a:fld id="{34B7E4EF-A1BD-40F4-AB7B-04F084DD991D}" type="slidenum">
              <a:rPr lang="en-US" smtClean="0"/>
              <a:t>‹#›</a:t>
            </a:fld>
            <a:endParaRPr dirty="0" lang="en-US"/>
          </a:p>
        </p:txBody>
      </p:sp>
      <p:sp>
        <p:nvSpPr>
          <p:cNvPr id="1048674" name="TextBox 10"/>
          <p:cNvSpPr txBox="1"/>
          <p:nvPr/>
        </p:nvSpPr>
        <p:spPr>
          <a:xfrm>
            <a:off x="836612" y="735241"/>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5" name="TextBox 12"/>
          <p:cNvSpPr txBox="1"/>
          <p:nvPr/>
        </p:nvSpPr>
        <p:spPr>
          <a:xfrm>
            <a:off x="10657956" y="297209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18"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dirty="0" lang="en-US"/>
          </a:p>
        </p:txBody>
      </p:sp>
      <p:sp>
        <p:nvSpPr>
          <p:cNvPr id="1048619" name="Text Placeholder 3"/>
          <p:cNvSpPr>
            <a:spLocks noGrp="1"/>
          </p:cNvSpPr>
          <p:nvPr>
            <p:ph type="body" sz="half" idx="2"/>
          </p:nvPr>
        </p:nvSpPr>
        <p:spPr>
          <a:xfrm>
            <a:off x="913794" y="4650556"/>
            <a:ext cx="10353763"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20" name="Date Placeholder 4"/>
          <p:cNvSpPr>
            <a:spLocks noGrp="1"/>
          </p:cNvSpPr>
          <p:nvPr>
            <p:ph type="dt" sz="half" idx="10"/>
          </p:nvPr>
        </p:nvSpPr>
        <p:spPr/>
        <p:txBody>
          <a:bodyPr/>
          <a:p>
            <a:fld id="{F6FA2B21-3FCD-4721-B95C-427943F61125}" type="datetime1">
              <a:rPr lang="en-US" smtClean="0"/>
              <a:t>8/30/2024</a:t>
            </a:fld>
            <a:endParaRPr dirty="0" lang="en-US"/>
          </a:p>
        </p:txBody>
      </p:sp>
      <p:sp>
        <p:nvSpPr>
          <p:cNvPr id="1048621" name="Footer Placeholder 5"/>
          <p:cNvSpPr>
            <a:spLocks noGrp="1"/>
          </p:cNvSpPr>
          <p:nvPr>
            <p:ph type="ftr" sz="quarter" idx="11"/>
          </p:nvPr>
        </p:nvSpPr>
        <p:spPr/>
        <p:txBody>
          <a:bodyPr/>
          <a:p>
            <a:endParaRPr dirty="0" lang="en-US"/>
          </a:p>
        </p:txBody>
      </p:sp>
      <p:sp>
        <p:nvSpPr>
          <p:cNvPr id="1048622"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8" name=""/>
        <p:cNvGrpSpPr/>
        <p:nvPr/>
      </p:nvGrpSpPr>
      <p:grpSpPr>
        <a:xfrm>
          <a:off x="0" y="0"/>
          <a:ext cx="0" cy="0"/>
          <a:chOff x="0" y="0"/>
          <a:chExt cx="0" cy="0"/>
        </a:xfrm>
      </p:grpSpPr>
      <p:sp>
        <p:nvSpPr>
          <p:cNvPr id="1048688" name="Title 1"/>
          <p:cNvSpPr>
            <a:spLocks noGrp="1"/>
          </p:cNvSpPr>
          <p:nvPr>
            <p:ph type="title"/>
          </p:nvPr>
        </p:nvSpPr>
        <p:spPr>
          <a:xfrm>
            <a:off x="913794" y="609600"/>
            <a:ext cx="10353762" cy="1325563"/>
          </a:xfrm>
        </p:spPr>
        <p:txBody>
          <a:bodyPr/>
          <a:p>
            <a:r>
              <a:rPr lang="en-US"/>
              <a:t>Click to edit Master title style</a:t>
            </a:r>
            <a:endParaRPr dirty="0" lang="en-US"/>
          </a:p>
        </p:txBody>
      </p:sp>
      <p:sp>
        <p:nvSpPr>
          <p:cNvPr id="1048689" name="Text Placeholder 2"/>
          <p:cNvSpPr>
            <a:spLocks noGrp="1"/>
          </p:cNvSpPr>
          <p:nvPr>
            <p:ph type="body" idx="1"/>
          </p:nvPr>
        </p:nvSpPr>
        <p:spPr>
          <a:xfrm>
            <a:off x="913794" y="2088319"/>
            <a:ext cx="3298956" cy="823305"/>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0" name="Text Placeholder 3"/>
          <p:cNvSpPr>
            <a:spLocks noGrp="1"/>
          </p:cNvSpPr>
          <p:nvPr>
            <p:ph type="body" sz="half" idx="15"/>
          </p:nvPr>
        </p:nvSpPr>
        <p:spPr>
          <a:xfrm>
            <a:off x="913794" y="2911624"/>
            <a:ext cx="3298956"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3"/>
          </p:nvPr>
        </p:nvSpPr>
        <p:spPr>
          <a:xfrm>
            <a:off x="4444878" y="2088320"/>
            <a:ext cx="3298558"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Text Placeholder 3"/>
          <p:cNvSpPr>
            <a:spLocks noGrp="1"/>
          </p:cNvSpPr>
          <p:nvPr>
            <p:ph type="body" sz="half" idx="16"/>
          </p:nvPr>
        </p:nvSpPr>
        <p:spPr>
          <a:xfrm>
            <a:off x="4444878" y="2911624"/>
            <a:ext cx="329982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Text Placeholder 4"/>
          <p:cNvSpPr>
            <a:spLocks noGrp="1"/>
          </p:cNvSpPr>
          <p:nvPr>
            <p:ph type="body" sz="quarter" idx="13"/>
          </p:nvPr>
        </p:nvSpPr>
        <p:spPr>
          <a:xfrm>
            <a:off x="7973298" y="2088320"/>
            <a:ext cx="3291211" cy="823304"/>
          </a:xfrm>
        </p:spPr>
        <p:txBody>
          <a:bodyPr anchor="b">
            <a:noAutofit/>
          </a:bodyPr>
          <a:lstStyle>
            <a:lvl1pPr algn="ctr" indent="0" marL="0">
              <a:lnSpc>
                <a:spcPct val="100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4" name="Text Placeholder 3"/>
          <p:cNvSpPr>
            <a:spLocks noGrp="1"/>
          </p:cNvSpPr>
          <p:nvPr>
            <p:ph type="body" sz="half" idx="17"/>
          </p:nvPr>
        </p:nvSpPr>
        <p:spPr>
          <a:xfrm>
            <a:off x="7976346" y="2911624"/>
            <a:ext cx="3291211" cy="2879576"/>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5"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96" name="Footer Placeholder 3"/>
          <p:cNvSpPr>
            <a:spLocks noGrp="1"/>
          </p:cNvSpPr>
          <p:nvPr>
            <p:ph type="ftr" sz="quarter" idx="11"/>
          </p:nvPr>
        </p:nvSpPr>
        <p:spPr/>
        <p:txBody>
          <a:bodyPr/>
          <a:p>
            <a:endParaRPr dirty="0" lang="en-US"/>
          </a:p>
        </p:txBody>
      </p:sp>
      <p:sp>
        <p:nvSpPr>
          <p:cNvPr id="104869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4" name="Title 1"/>
          <p:cNvSpPr>
            <a:spLocks noGrp="1"/>
          </p:cNvSpPr>
          <p:nvPr>
            <p:ph type="title"/>
          </p:nvPr>
        </p:nvSpPr>
        <p:spPr>
          <a:xfrm>
            <a:off x="913795" y="609600"/>
            <a:ext cx="10353762" cy="1325563"/>
          </a:xfrm>
        </p:spPr>
        <p:txBody>
          <a:bodyPr/>
          <a:p>
            <a:r>
              <a:rPr lang="en-US"/>
              <a:t>Click to edit Master title style</a:t>
            </a:r>
            <a:endParaRPr dirty="0" lang="en-US"/>
          </a:p>
        </p:txBody>
      </p:sp>
      <p:sp>
        <p:nvSpPr>
          <p:cNvPr id="1048635" name="Text Placeholder 2"/>
          <p:cNvSpPr>
            <a:spLocks noGrp="1"/>
          </p:cNvSpPr>
          <p:nvPr>
            <p:ph type="body" idx="1"/>
          </p:nvPr>
        </p:nvSpPr>
        <p:spPr>
          <a:xfrm>
            <a:off x="913795" y="4195899"/>
            <a:ext cx="3298955"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6" name="Picture Placeholder 2"/>
          <p:cNvSpPr>
            <a:spLocks noChangeAspect="1" noGrp="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913795" y="4772161"/>
            <a:ext cx="3298955"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8" name="Text Placeholder 4"/>
          <p:cNvSpPr>
            <a:spLocks noGrp="1"/>
          </p:cNvSpPr>
          <p:nvPr>
            <p:ph type="body" sz="quarter" idx="3"/>
          </p:nvPr>
        </p:nvSpPr>
        <p:spPr>
          <a:xfrm>
            <a:off x="4442701" y="4195899"/>
            <a:ext cx="3298983"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9" name="Picture Placeholder 2"/>
          <p:cNvSpPr>
            <a:spLocks noChangeAspect="1" noGrp="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4441348" y="4772160"/>
            <a:ext cx="3300336" cy="101903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Text Placeholder 4"/>
          <p:cNvSpPr>
            <a:spLocks noGrp="1"/>
          </p:cNvSpPr>
          <p:nvPr>
            <p:ph type="body" sz="quarter" idx="13"/>
          </p:nvPr>
        </p:nvSpPr>
        <p:spPr>
          <a:xfrm>
            <a:off x="7973423" y="4195899"/>
            <a:ext cx="3289900" cy="576262"/>
          </a:xfrm>
        </p:spPr>
        <p:txBody>
          <a:bodyPr anchor="b">
            <a:noAutofit/>
          </a:bodyPr>
          <a:lstStyle>
            <a:lvl1pPr algn="ctr" indent="0" marL="0">
              <a:lnSpc>
                <a:spcPct val="100000"/>
              </a:lnSpc>
              <a:buNone/>
              <a:defRPr b="0" sz="20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42" name="Picture Placeholder 2"/>
          <p:cNvSpPr>
            <a:spLocks noChangeAspect="1" noGrp="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973298" y="4772161"/>
            <a:ext cx="3294258" cy="1019037"/>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4" name="Date Placeholder 2"/>
          <p:cNvSpPr>
            <a:spLocks noGrp="1"/>
          </p:cNvSpPr>
          <p:nvPr>
            <p:ph type="dt" sz="half" idx="10"/>
          </p:nvPr>
        </p:nvSpPr>
        <p:spPr/>
        <p:txBody>
          <a:bodyPr/>
          <a:p>
            <a:fld id="{F6FA2B21-3FCD-4721-B95C-427943F61125}" type="datetime1">
              <a:rPr lang="en-US" smtClean="0"/>
              <a:t>8/30/2024</a:t>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hf dt="0" ftr="0" hdr="0" sldNum="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134F40B7-36AB-4376-BE14-EF7004D79BB9}" type="datetime1">
              <a:rPr lang="en-US" smtClean="0"/>
              <a:t>8/30/2024</a:t>
            </a:fld>
            <a:endParaRPr dirty="0" lang="en-US"/>
          </a:p>
        </p:txBody>
      </p:sp>
      <p:sp>
        <p:nvSpPr>
          <p:cNvPr id="1048707" name="Footer Placeholder 4"/>
          <p:cNvSpPr>
            <a:spLocks noGrp="1"/>
          </p:cNvSpPr>
          <p:nvPr>
            <p:ph type="ftr" sz="quarter" idx="11"/>
          </p:nvPr>
        </p:nvSpPr>
        <p:spPr/>
        <p:txBody>
          <a:bodyPr/>
          <a:p>
            <a:endParaRPr dirty="0" lang="en-US"/>
          </a:p>
        </p:txBody>
      </p:sp>
      <p:sp>
        <p:nvSpPr>
          <p:cNvPr id="1048708"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63" name="Vertical Title 1"/>
          <p:cNvSpPr>
            <a:spLocks noGrp="1"/>
          </p:cNvSpPr>
          <p:nvPr>
            <p:ph type="title" orient="vert"/>
          </p:nvPr>
        </p:nvSpPr>
        <p:spPr>
          <a:xfrm>
            <a:off x="8724900" y="609599"/>
            <a:ext cx="2542657" cy="5181601"/>
          </a:xfrm>
        </p:spPr>
        <p:txBody>
          <a:bodyPr vert="eaVert"/>
          <a:lstStyle>
            <a:lvl1pPr algn="l"/>
          </a:lstStyle>
          <a:p>
            <a:r>
              <a:rPr lang="en-US"/>
              <a:t>Click to edit Master title style</a:t>
            </a:r>
            <a:endParaRPr dirty="0" lang="en-US"/>
          </a:p>
        </p:txBody>
      </p:sp>
      <p:sp>
        <p:nvSpPr>
          <p:cNvPr id="1048664" name="Vertical Text Placeholder 2"/>
          <p:cNvSpPr>
            <a:spLocks noGrp="1"/>
          </p:cNvSpPr>
          <p:nvPr>
            <p:ph type="body" orient="vert" idx="1"/>
          </p:nvPr>
        </p:nvSpPr>
        <p:spPr>
          <a:xfrm>
            <a:off x="913794" y="609599"/>
            <a:ext cx="7658705" cy="5181601"/>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FF87CAB8-DCAE-46A5-AADA-B3FAD11A54E0}" type="datetime1">
              <a:rPr lang="en-US" smtClean="0"/>
              <a:t>8/30/2024</a:t>
            </a:fld>
            <a:endParaRPr dirty="0" lang="en-US"/>
          </a:p>
        </p:txBody>
      </p:sp>
      <p:sp>
        <p:nvSpPr>
          <p:cNvPr id="1048666" name="Footer Placeholder 4"/>
          <p:cNvSpPr>
            <a:spLocks noGrp="1"/>
          </p:cNvSpPr>
          <p:nvPr>
            <p:ph type="ftr" sz="quarter" idx="11"/>
          </p:nvPr>
        </p:nvSpPr>
        <p:spPr/>
        <p:txBody>
          <a:bodyPr/>
          <a:p>
            <a:endParaRPr dirty="0" lang="en-US"/>
          </a:p>
        </p:txBody>
      </p:sp>
      <p:sp>
        <p:nvSpPr>
          <p:cNvPr id="1048667"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8" name="Title 1"/>
          <p:cNvSpPr>
            <a:spLocks noGrp="1"/>
          </p:cNvSpPr>
          <p:nvPr>
            <p:ph type="title"/>
          </p:nvPr>
        </p:nvSpPr>
        <p:spPr/>
        <p:txBody>
          <a:bodyPr/>
          <a:p>
            <a:r>
              <a:rPr lang="en-US"/>
              <a:t>Click to edit Master title style</a:t>
            </a:r>
            <a:endParaRPr dirty="0" lang="en-US"/>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0" name="Date Placeholder 3"/>
          <p:cNvSpPr>
            <a:spLocks noGrp="1"/>
          </p:cNvSpPr>
          <p:nvPr>
            <p:ph type="dt" sz="half" idx="10"/>
          </p:nvPr>
        </p:nvSpPr>
        <p:spPr/>
        <p:txBody>
          <a:bodyPr/>
          <a:p>
            <a:fld id="{7332B432-ACDA-4023-A761-2BAB76577B62}" type="datetime1">
              <a:rPr lang="en-US" smtClean="0"/>
              <a:t>8/30/2024</a:t>
            </a:fld>
            <a:endParaRPr dirty="0" lang="en-US"/>
          </a:p>
        </p:txBody>
      </p:sp>
      <p:sp>
        <p:nvSpPr>
          <p:cNvPr id="1048591" name="Footer Placeholder 4"/>
          <p:cNvSpPr>
            <a:spLocks noGrp="1"/>
          </p:cNvSpPr>
          <p:nvPr>
            <p:ph type="ftr" sz="quarter" idx="11"/>
          </p:nvPr>
        </p:nvSpPr>
        <p:spPr/>
        <p:txBody>
          <a:bodyPr/>
          <a:p>
            <a:endParaRPr dirty="0" lang="en-US"/>
          </a:p>
        </p:txBody>
      </p:sp>
      <p:sp>
        <p:nvSpPr>
          <p:cNvPr id="1048592"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47"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dirty="0" lang="en-US"/>
          </a:p>
        </p:txBody>
      </p:sp>
      <p:sp>
        <p:nvSpPr>
          <p:cNvPr id="1048648" name="Text Placeholder 2"/>
          <p:cNvSpPr>
            <a:spLocks noGrp="1"/>
          </p:cNvSpPr>
          <p:nvPr>
            <p:ph type="body" idx="1"/>
          </p:nvPr>
        </p:nvSpPr>
        <p:spPr>
          <a:xfrm>
            <a:off x="1229244" y="3602038"/>
            <a:ext cx="9733512" cy="1500187"/>
          </a:xfrm>
        </p:spPr>
        <p:txBody>
          <a:bodyPr/>
          <a:lstStyle>
            <a:lvl1pPr algn="ct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D9C646AA-F36E-4540-911D-FFFC0A0EF24A}" type="datetime1">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82" name="Title 1"/>
          <p:cNvSpPr>
            <a:spLocks noGrp="1"/>
          </p:cNvSpPr>
          <p:nvPr>
            <p:ph type="title"/>
          </p:nvPr>
        </p:nvSpPr>
        <p:spPr>
          <a:xfrm>
            <a:off x="913795" y="609600"/>
            <a:ext cx="10353761" cy="1326321"/>
          </a:xfrm>
        </p:spPr>
        <p:txBody>
          <a:bodyPr/>
          <a:p>
            <a:r>
              <a:rPr lang="en-US"/>
              <a:t>Click to edit Master title style</a:t>
            </a:r>
            <a:endParaRPr dirty="0" lang="en-US"/>
          </a:p>
        </p:txBody>
      </p:sp>
      <p:sp>
        <p:nvSpPr>
          <p:cNvPr id="1048683" name="Content Placeholder 2"/>
          <p:cNvSpPr>
            <a:spLocks noGrp="1"/>
          </p:cNvSpPr>
          <p:nvPr>
            <p:ph sz="half" idx="1"/>
          </p:nvPr>
        </p:nvSpPr>
        <p:spPr>
          <a:xfrm>
            <a:off x="913795" y="2088319"/>
            <a:ext cx="510600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6173403" y="2088319"/>
            <a:ext cx="5094154" cy="370288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69186D26-FA5F-4637-B602-B7C2DC34CFD4}" type="datetime1">
              <a:rPr lang="en-US" smtClean="0"/>
              <a:t>8/30/2024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2" name="Title 1"/>
          <p:cNvSpPr>
            <a:spLocks noGrp="1"/>
          </p:cNvSpPr>
          <p:nvPr>
            <p:ph type="title"/>
          </p:nvPr>
        </p:nvSpPr>
        <p:spPr>
          <a:xfrm>
            <a:off x="913795" y="609600"/>
            <a:ext cx="10353761" cy="1325563"/>
          </a:xfrm>
        </p:spPr>
        <p:txBody>
          <a:bodyPr/>
          <a:p>
            <a:r>
              <a:rPr lang="en-US"/>
              <a:t>Click to edit Master title style</a:t>
            </a:r>
            <a:endParaRPr dirty="0" lang="en-US"/>
          </a:p>
        </p:txBody>
      </p:sp>
      <p:sp>
        <p:nvSpPr>
          <p:cNvPr id="1048653" name="Text Placeholder 2"/>
          <p:cNvSpPr>
            <a:spLocks noGrp="1"/>
          </p:cNvSpPr>
          <p:nvPr>
            <p:ph type="body" idx="1"/>
          </p:nvPr>
        </p:nvSpPr>
        <p:spPr>
          <a:xfrm>
            <a:off x="1141804" y="2088320"/>
            <a:ext cx="4879199"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913795" y="2912232"/>
            <a:ext cx="5107208"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6402003" y="2088320"/>
            <a:ext cx="4865554" cy="823912"/>
          </a:xfrm>
        </p:spPr>
        <p:txBody>
          <a:bodyPr anchor="b"/>
          <a:lstStyle>
            <a:lvl1pPr indent="0" marL="0">
              <a:lnSpc>
                <a:spcPct val="100000"/>
              </a:lnSpc>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5"/>
          <p:cNvSpPr>
            <a:spLocks noGrp="1"/>
          </p:cNvSpPr>
          <p:nvPr>
            <p:ph sz="quarter" idx="4"/>
          </p:nvPr>
        </p:nvSpPr>
        <p:spPr>
          <a:xfrm>
            <a:off x="6172200" y="2912232"/>
            <a:ext cx="5095357" cy="287896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A7F15D8-96D1-4781-BC50-CA8A088B2FE4}" type="datetime1">
              <a:rPr lang="en-US" smtClean="0"/>
              <a:t>8/30/2024</a:t>
            </a:fld>
            <a:endParaRPr dirty="0" lang="en-US"/>
          </a:p>
        </p:txBody>
      </p:sp>
      <p:sp>
        <p:nvSpPr>
          <p:cNvPr id="1048658" name="Footer Placeholder 7"/>
          <p:cNvSpPr>
            <a:spLocks noGrp="1"/>
          </p:cNvSpPr>
          <p:nvPr>
            <p:ph type="ftr" sz="quarter" idx="11"/>
          </p:nvPr>
        </p:nvSpPr>
        <p:spPr/>
        <p:txBody>
          <a:bodyPr/>
          <a:p>
            <a:endParaRPr dirty="0" lang="en-US"/>
          </a:p>
        </p:txBody>
      </p:sp>
      <p:sp>
        <p:nvSpPr>
          <p:cNvPr id="1048659" name="Slide Number Placeholder 8"/>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6"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F9A96C99-B8F8-4528-BD05-0E16E943DC09}" type="datetime1">
              <a:rPr lang="en-US" smtClean="0"/>
              <a:t>8/30/2024</a:t>
            </a:fld>
            <a:endParaRPr dirty="0" lang="en-US"/>
          </a:p>
        </p:txBody>
      </p:sp>
      <p:sp>
        <p:nvSpPr>
          <p:cNvPr id="1048616" name="Footer Placeholder 3"/>
          <p:cNvSpPr>
            <a:spLocks noGrp="1"/>
          </p:cNvSpPr>
          <p:nvPr>
            <p:ph type="ftr" sz="quarter" idx="11"/>
          </p:nvPr>
        </p:nvSpPr>
        <p:spPr/>
        <p:txBody>
          <a:bodyPr/>
          <a:p>
            <a:endParaRPr dirty="0" lang="en-US"/>
          </a:p>
        </p:txBody>
      </p:sp>
      <p:sp>
        <p:nvSpPr>
          <p:cNvPr id="1048617" name="Slide Number Placeholder 4"/>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60" name="Date Placeholder 1"/>
          <p:cNvSpPr>
            <a:spLocks noGrp="1"/>
          </p:cNvSpPr>
          <p:nvPr>
            <p:ph type="dt" sz="half" idx="10"/>
          </p:nvPr>
        </p:nvSpPr>
        <p:spPr/>
        <p:txBody>
          <a:bodyPr/>
          <a:p>
            <a:fld id="{03636942-C211-4B28-8DBD-C953E00AF71B}" type="datetime1">
              <a:rPr lang="en-US" smtClean="0"/>
              <a:t>8/30/2024</a:t>
            </a:fld>
            <a:endParaRPr dirty="0" lang="en-US"/>
          </a:p>
        </p:txBody>
      </p:sp>
      <p:sp>
        <p:nvSpPr>
          <p:cNvPr id="1048661" name="Footer Placeholder 2"/>
          <p:cNvSpPr>
            <a:spLocks noGrp="1"/>
          </p:cNvSpPr>
          <p:nvPr>
            <p:ph type="ftr" sz="quarter" idx="11"/>
          </p:nvPr>
        </p:nvSpPr>
        <p:spPr/>
        <p:txBody>
          <a:bodyPr/>
          <a:p>
            <a:endParaRPr dirty="0" lang="en-US"/>
          </a:p>
        </p:txBody>
      </p:sp>
      <p:sp>
        <p:nvSpPr>
          <p:cNvPr id="1048662" name="Slide Number Placeholder 3"/>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698"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dirty="0" lang="en-US"/>
          </a:p>
        </p:txBody>
      </p:sp>
      <p:sp>
        <p:nvSpPr>
          <p:cNvPr id="1048699" name="Content Placeholder 2"/>
          <p:cNvSpPr>
            <a:spLocks noGrp="1"/>
          </p:cNvSpPr>
          <p:nvPr>
            <p:ph idx="1"/>
          </p:nvPr>
        </p:nvSpPr>
        <p:spPr>
          <a:xfrm>
            <a:off x="5078064" y="609600"/>
            <a:ext cx="6189492" cy="5181600"/>
          </a:xfrm>
        </p:spPr>
        <p:txBody>
          <a:bodyPr anchor="ct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917228" y="2971800"/>
            <a:ext cx="3932237" cy="2819399"/>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7E8D12A6-918A-48BD-8CB9-CA713993B0EA}" type="datetime1">
              <a:rPr lang="en-US" smtClean="0"/>
              <a:t>8/30/2024</a:t>
            </a:fld>
            <a:endParaRPr dirty="0" lang="en-US"/>
          </a:p>
        </p:txBody>
      </p:sp>
      <p:sp>
        <p:nvSpPr>
          <p:cNvPr id="1048702" name="Footer Placeholder 5"/>
          <p:cNvSpPr>
            <a:spLocks noGrp="1"/>
          </p:cNvSpPr>
          <p:nvPr>
            <p:ph type="ftr" sz="quarter" idx="11"/>
          </p:nvPr>
        </p:nvSpPr>
        <p:spPr/>
        <p:txBody>
          <a:bodyPr/>
          <a:p>
            <a:endParaRPr dirty="0" lang="en-US"/>
          </a:p>
        </p:txBody>
      </p:sp>
      <p:sp>
        <p:nvSpPr>
          <p:cNvPr id="104870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28"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7424804" y="758881"/>
            <a:ext cx="3255356" cy="4883038"/>
          </a:xfrm>
          <a:noFill/>
          <a:ln w="190500" cap="sq">
            <a:solidFill>
              <a:srgbClr val="FFFFFF"/>
            </a:solidFill>
            <a:miter lim="800000"/>
          </a:ln>
          <a:effectLst>
            <a:outerShdw algn="tl" blurRad="5500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0" name="Text Placeholder 3"/>
          <p:cNvSpPr>
            <a:spLocks noGrp="1"/>
          </p:cNvSpPr>
          <p:nvPr>
            <p:ph type="body" sz="half" idx="2"/>
          </p:nvPr>
        </p:nvSpPr>
        <p:spPr>
          <a:xfrm>
            <a:off x="913794" y="2971800"/>
            <a:ext cx="5934950" cy="2819400"/>
          </a:xfrm>
        </p:spPr>
        <p:txBody>
          <a:bodyP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1" name="Date Placeholder 4"/>
          <p:cNvSpPr>
            <a:spLocks noGrp="1"/>
          </p:cNvSpPr>
          <p:nvPr>
            <p:ph type="dt" sz="half" idx="10"/>
          </p:nvPr>
        </p:nvSpPr>
        <p:spPr/>
        <p:txBody>
          <a:bodyPr/>
          <a:p>
            <a:fld id="{E778CE86-875F-4587-BCF6-FA054AFC0D53}" type="datetime1">
              <a:rPr lang="en-US" smtClean="0"/>
              <a:t>8/30/2024</a:t>
            </a:fld>
            <a:endParaRPr dirty="0" lang="en-US"/>
          </a:p>
        </p:txBody>
      </p:sp>
      <p:sp>
        <p:nvSpPr>
          <p:cNvPr id="1048632" name="Footer Placeholder 5"/>
          <p:cNvSpPr>
            <a:spLocks noGrp="1"/>
          </p:cNvSpPr>
          <p:nvPr>
            <p:ph type="ftr" sz="quarter" idx="11"/>
          </p:nvPr>
        </p:nvSpPr>
        <p:spPr/>
        <p:txBody>
          <a:bodyPr/>
          <a:p>
            <a:pPr algn="l"/>
            <a:endParaRPr dirty="0" lang="en-US"/>
          </a:p>
        </p:txBody>
      </p:sp>
      <p:sp>
        <p:nvSpPr>
          <p:cNvPr id="1048633" name="Slide Number Placeholder 6"/>
          <p:cNvSpPr>
            <a:spLocks noGrp="1"/>
          </p:cNvSpPr>
          <p:nvPr>
            <p:ph type="sldNum" sz="quarter" idx="12"/>
          </p:nvPr>
        </p:nvSpPr>
        <p:spPr/>
        <p:txBody>
          <a:bodyPr/>
          <a:p>
            <a:fld id="{34B7E4EF-A1BD-40F4-AB7B-04F084DD991D}"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913795" y="609600"/>
            <a:ext cx="10353761" cy="1326321"/>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95" y="2096064"/>
            <a:ext cx="10353762" cy="3695136"/>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6" y="5883275"/>
            <a:ext cx="2743200" cy="365125"/>
          </a:xfrm>
          <a:prstGeom prst="rect"/>
        </p:spPr>
        <p:txBody>
          <a:bodyPr anchor="ctr" bIns="45720" lIns="91440" rIns="91440" rtlCol="0" tIns="45720" vert="horz"/>
          <a:lstStyle>
            <a:lvl1pPr algn="r">
              <a:defRPr sz="1000">
                <a:solidFill>
                  <a:schemeClr val="tx1">
                    <a:tint val="75000"/>
                  </a:schemeClr>
                </a:solidFill>
              </a:defRPr>
            </a:lvl1pPr>
          </a:lstStyle>
          <a:p>
            <a:fld id="{F6FA2B21-3FCD-4721-B95C-427943F61125}" type="datetime1">
              <a:rPr lang="en-US" smtClean="0"/>
              <a:t>8/30/2024</a:t>
            </a:fld>
            <a:endParaRPr dirty="0" lang="en-US"/>
          </a:p>
        </p:txBody>
      </p:sp>
      <p:sp>
        <p:nvSpPr>
          <p:cNvPr id="1048579" name="Footer Placeholder 4"/>
          <p:cNvSpPr>
            <a:spLocks noGrp="1"/>
          </p:cNvSpPr>
          <p:nvPr>
            <p:ph type="ftr" sz="quarter" idx="3"/>
          </p:nvPr>
        </p:nvSpPr>
        <p:spPr>
          <a:xfrm>
            <a:off x="913794" y="5883275"/>
            <a:ext cx="6672865" cy="365125"/>
          </a:xfrm>
          <a:prstGeom prst="rect"/>
        </p:spPr>
        <p:txBody>
          <a:bodyPr anchor="ctr" bIns="45720" lIns="91440" rIns="91440" rtlCol="0" tIns="45720" vert="horz"/>
          <a:lstStyle>
            <a:lvl1pPr algn="l">
              <a:defRPr sz="10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10514011" y="5883275"/>
            <a:ext cx="753545" cy="365125"/>
          </a:xfrm>
          <a:prstGeom prst="rect"/>
        </p:spPr>
        <p:txBody>
          <a:bodyPr anchor="ctr" bIns="45720" lIns="91440" rIns="91440" rtlCol="0" tIns="45720" vert="horz"/>
          <a:lstStyle>
            <a:lvl1pPr algn="r">
              <a:defRPr sz="1000">
                <a:solidFill>
                  <a:schemeClr val="tx1">
                    <a:tint val="75000"/>
                  </a:schemeClr>
                </a:solidFill>
              </a:defRPr>
            </a:lvl1pPr>
          </a:lstStyle>
          <a:p>
            <a:fld id="{34B7E4EF-A1BD-40F4-AB7B-04F084DD991D}"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lvl1pPr algn="ctr" defTabSz="914400" eaLnBrk="1" hangingPunct="1" latinLnBrk="0" rtl="0">
        <a:lnSpc>
          <a:spcPct val="90000"/>
        </a:lnSpc>
        <a:spcBef>
          <a:spcPct val="0"/>
        </a:spcBef>
        <a:buNone/>
        <a:defRPr b="1" cap="all" sz="3400" i="0" kern="1200">
          <a:solidFill>
            <a:schemeClr val="tx1"/>
          </a:solidFill>
          <a:effectLst>
            <a:outerShdw algn="tl" blurRad="50800" dir="2700000" dist="63500" rotWithShape="0">
              <a:srgbClr val="000000">
                <a:alpha val="48000"/>
              </a:srgbClr>
            </a:outerShdw>
          </a:effectLst>
          <a:latin typeface="+mj-lt"/>
          <a:ea typeface="+mj-ea"/>
          <a:cs typeface="+mj-cs"/>
        </a:defRPr>
      </a:lvl1pPr>
    </p:titleStyle>
    <p:bodyStyle>
      <a:lvl1pPr algn="l" defTabSz="914400" eaLnBrk="1" hangingPunct="1" indent="-228600" latinLnBrk="0" marL="228600" rtl="0">
        <a:lnSpc>
          <a:spcPct val="120000"/>
        </a:lnSpc>
        <a:spcBef>
          <a:spcPts val="1000"/>
        </a:spcBef>
        <a:buFont typeface="Arial" panose="020B0604020202020204" pitchFamily="34" charset="0"/>
        <a:buChar char="•"/>
        <a:defRPr sz="2000" kern="1200">
          <a:solidFill>
            <a:schemeClr val="tx1"/>
          </a:solidFill>
          <a:effectLst>
            <a:outerShdw algn="tl" blurRad="50800" dir="2700000" dist="38100" rotWithShape="0">
              <a:srgbClr val="000000">
                <a:alpha val="48000"/>
              </a:srgbClr>
            </a:outerShdw>
          </a:effectLst>
          <a:latin typeface="+mn-lt"/>
          <a:ea typeface="+mn-ea"/>
          <a:cs typeface="+mn-cs"/>
        </a:defRPr>
      </a:lvl1pPr>
      <a:lvl2pPr algn="l" defTabSz="914400" eaLnBrk="1" hangingPunct="1" indent="-228600" latinLnBrk="0" marL="685800" rtl="0">
        <a:lnSpc>
          <a:spcPct val="120000"/>
        </a:lnSpc>
        <a:spcBef>
          <a:spcPts val="500"/>
        </a:spcBef>
        <a:buFont typeface="Arial" panose="020B0604020202020204" pitchFamily="34" charset="0"/>
        <a:buChar char="•"/>
        <a:defRPr sz="1800" kern="1200">
          <a:solidFill>
            <a:schemeClr val="tx1"/>
          </a:solidFill>
          <a:effectLst>
            <a:outerShdw algn="tl" blurRad="50800" dir="2700000" dist="38100" rotWithShape="0">
              <a:srgbClr val="000000">
                <a:alpha val="48000"/>
              </a:srgbClr>
            </a:outerShdw>
          </a:effectLst>
          <a:latin typeface="+mn-lt"/>
          <a:ea typeface="+mn-ea"/>
          <a:cs typeface="+mn-cs"/>
        </a:defRPr>
      </a:lvl2pPr>
      <a:lvl3pPr algn="l" defTabSz="914400" eaLnBrk="1" hangingPunct="1" indent="-228600" latinLnBrk="0" marL="1143000" rtl="0">
        <a:lnSpc>
          <a:spcPct val="120000"/>
        </a:lnSpc>
        <a:spcBef>
          <a:spcPts val="500"/>
        </a:spcBef>
        <a:buFont typeface="Arial" panose="020B0604020202020204" pitchFamily="34" charset="0"/>
        <a:buChar char="•"/>
        <a:defRPr sz="1600" kern="1200">
          <a:solidFill>
            <a:schemeClr val="tx1"/>
          </a:solidFill>
          <a:effectLst>
            <a:outerShdw algn="tl" blurRad="50800" dir="2700000" dist="38100" rotWithShape="0">
              <a:srgbClr val="000000">
                <a:alpha val="48000"/>
              </a:srgbClr>
            </a:outerShdw>
          </a:effectLst>
          <a:latin typeface="+mn-lt"/>
          <a:ea typeface="+mn-ea"/>
          <a:cs typeface="+mn-cs"/>
        </a:defRPr>
      </a:lvl3pPr>
      <a:lvl4pPr algn="l" defTabSz="914400" eaLnBrk="1" hangingPunct="1" indent="-228600" latinLnBrk="0" marL="1600200" rtl="0">
        <a:lnSpc>
          <a:spcPct val="120000"/>
        </a:lnSpc>
        <a:spcBef>
          <a:spcPts val="500"/>
        </a:spcBef>
        <a:buFont typeface="Arial" panose="020B0604020202020204" pitchFamily="34" charset="0"/>
        <a:buChar char="•"/>
        <a:defRPr sz="1400" kern="1200">
          <a:solidFill>
            <a:schemeClr val="tx1"/>
          </a:solidFill>
          <a:effectLst>
            <a:outerShdw algn="tl" blurRad="50800" dir="2700000" dist="38100" rotWithShape="0">
              <a:srgbClr val="000000">
                <a:alpha val="48000"/>
              </a:srgbClr>
            </a:outerShdw>
          </a:effectLst>
          <a:latin typeface="+mn-lt"/>
          <a:ea typeface="+mn-ea"/>
          <a:cs typeface="+mn-cs"/>
        </a:defRPr>
      </a:lvl4pPr>
      <a:lvl5pPr algn="l" defTabSz="914400" eaLnBrk="1" hangingPunct="1" indent="-228600" latinLnBrk="0" marL="20574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5pPr>
      <a:lvl6pPr algn="l" defTabSz="914400" eaLnBrk="1" hangingPunct="1" indent="-228600" latinLnBrk="0" marL="25146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6pPr>
      <a:lvl7pPr algn="l" defTabSz="914400" eaLnBrk="1" hangingPunct="1" indent="-228600" latinLnBrk="0" marL="29718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7pPr>
      <a:lvl8pPr algn="l" defTabSz="914400" eaLnBrk="1" hangingPunct="1" indent="-228600" latinLnBrk="0" marL="34290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8pPr>
      <a:lvl9pPr algn="l" defTabSz="914400" eaLnBrk="1" hangingPunct="1" indent="-228600" latinLnBrk="0" marL="3886200" rtl="0">
        <a:lnSpc>
          <a:spcPct val="120000"/>
        </a:lnSpc>
        <a:spcBef>
          <a:spcPts val="500"/>
        </a:spcBef>
        <a:buFont typeface="Arial" panose="020B0604020202020204" pitchFamily="34" charset="0"/>
        <a:buChar char="•"/>
        <a:defRPr sz="1200" kern="1200">
          <a:solidFill>
            <a:schemeClr val="tx1"/>
          </a:solidFill>
          <a:effectLst>
            <a:outerShdw algn="tl" blurRad="50800" dir="2700000" dist="38100" rotWithShape="0">
              <a:srgbClr val="000000">
                <a:alpha val="48000"/>
              </a:srgbClr>
            </a:outerShdw>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pic>
        <p:nvPicPr>
          <p:cNvPr id="2097152" name="Picture 5"/>
          <p:cNvPicPr>
            <a:picLocks noChangeAspect="1"/>
          </p:cNvPicPr>
          <p:nvPr/>
        </p:nvPicPr>
        <p:blipFill rotWithShape="1">
          <a:blip xmlns:r="http://schemas.openxmlformats.org/officeDocument/2006/relationships" r:embed="rId1"/>
          <a:srcRect/>
          <a:stretch>
            <a:fillRect/>
          </a:stretch>
        </p:blipFill>
        <p:spPr>
          <a:xfrm>
            <a:off x="20" y="-839"/>
            <a:ext cx="12191980" cy="6858000"/>
          </a:xfrm>
          <a:prstGeom prst="rect"/>
        </p:spPr>
      </p:pic>
      <p:sp>
        <p:nvSpPr>
          <p:cNvPr id="1048586" name="Title 1"/>
          <p:cNvSpPr>
            <a:spLocks noGrp="1"/>
          </p:cNvSpPr>
          <p:nvPr>
            <p:ph type="ctrTitle"/>
          </p:nvPr>
        </p:nvSpPr>
        <p:spPr>
          <a:xfrm>
            <a:off x="162963" y="167412"/>
            <a:ext cx="11905306" cy="1570853"/>
          </a:xfrm>
        </p:spPr>
        <p:txBody>
          <a:bodyPr>
            <a:normAutofit/>
          </a:bodyPr>
          <a:p>
            <a:r>
              <a:rPr b="1" dirty="0" sz="4800" lang="en-US">
                <a:solidFill>
                  <a:schemeClr val="tx1"/>
                </a:solidFill>
                <a:latin typeface="Aptos" panose="020B0004020202020204" pitchFamily="34" charset="0"/>
              </a:rPr>
              <a:t>EMPLOYEE DATA ANALYSIS USING EXCEL</a:t>
            </a:r>
          </a:p>
        </p:txBody>
      </p:sp>
      <p:sp>
        <p:nvSpPr>
          <p:cNvPr id="1048587" name="Subtitle 2"/>
          <p:cNvSpPr>
            <a:spLocks noGrp="1"/>
          </p:cNvSpPr>
          <p:nvPr>
            <p:ph type="subTitle" idx="1"/>
          </p:nvPr>
        </p:nvSpPr>
        <p:spPr>
          <a:xfrm>
            <a:off x="5785164" y="1975104"/>
            <a:ext cx="5567882" cy="2907792"/>
          </a:xfrm>
        </p:spPr>
        <p:txBody>
          <a:bodyPr>
            <a:normAutofit/>
          </a:bodyPr>
          <a:p>
            <a:pPr algn="l">
              <a:spcAft>
                <a:spcPts val="600"/>
              </a:spcAft>
            </a:pPr>
            <a:r>
              <a:rPr dirty="0" lang="en-US">
                <a:solidFill>
                  <a:srgbClr val="FFC000"/>
                </a:solidFill>
              </a:rPr>
              <a:t>STUDENT NAME </a:t>
            </a:r>
            <a:r>
              <a:rPr dirty="0" lang="en-US">
                <a:solidFill>
                  <a:srgbClr val="FF0000"/>
                </a:solidFill>
              </a:rPr>
              <a:t>:</a:t>
            </a:r>
            <a:r>
              <a:rPr dirty="0" lang="en-US">
                <a:solidFill>
                  <a:schemeClr val="tx1"/>
                </a:solidFill>
              </a:rPr>
              <a:t> </a:t>
            </a:r>
            <a:r>
              <a:rPr dirty="0" lang="en-US">
                <a:solidFill>
                  <a:srgbClr val="FFFF00"/>
                </a:solidFill>
              </a:rPr>
              <a:t> </a:t>
            </a:r>
            <a:r>
              <a:rPr dirty="0" lang="en-US">
                <a:solidFill>
                  <a:srgbClr val="FFFF00"/>
                </a:solidFill>
              </a:rPr>
              <a:t>M</a:t>
            </a:r>
            <a:r>
              <a:rPr dirty="0" lang="en-US">
                <a:solidFill>
                  <a:srgbClr val="FFFF00"/>
                </a:solidFill>
              </a:rPr>
              <a:t>.</a:t>
            </a:r>
            <a:r>
              <a:rPr dirty="0" lang="en-US">
                <a:solidFill>
                  <a:srgbClr val="FFFF00"/>
                </a:solidFill>
              </a:rPr>
              <a:t> </a:t>
            </a:r>
            <a:r>
              <a:rPr dirty="0" lang="en-US">
                <a:solidFill>
                  <a:srgbClr val="FFFF00"/>
                </a:solidFill>
              </a:rPr>
              <a:t>L</a:t>
            </a:r>
            <a:r>
              <a:rPr dirty="0" lang="en-US">
                <a:solidFill>
                  <a:srgbClr val="FFFF00"/>
                </a:solidFill>
              </a:rPr>
              <a:t>a</a:t>
            </a:r>
            <a:r>
              <a:rPr dirty="0" lang="en-US">
                <a:solidFill>
                  <a:srgbClr val="FFFF00"/>
                </a:solidFill>
              </a:rPr>
              <a:t>ksmi </a:t>
            </a:r>
            <a:endParaRPr altLang="en-US" lang="zh-CN"/>
          </a:p>
          <a:p>
            <a:pPr algn="l">
              <a:spcAft>
                <a:spcPts val="600"/>
              </a:spcAft>
            </a:pPr>
            <a:r>
              <a:rPr dirty="0" lang="en-US">
                <a:solidFill>
                  <a:srgbClr val="FFC000"/>
                </a:solidFill>
              </a:rPr>
              <a:t>REGISTER NO      </a:t>
            </a:r>
            <a:r>
              <a:rPr dirty="0" lang="en-US">
                <a:solidFill>
                  <a:srgbClr val="FF0000"/>
                </a:solidFill>
              </a:rPr>
              <a:t>: </a:t>
            </a:r>
            <a:r>
              <a:rPr dirty="0" lang="en-US">
                <a:solidFill>
                  <a:srgbClr val="FFFF00"/>
                </a:solidFill>
              </a:rPr>
              <a:t>E22AF0</a:t>
            </a:r>
            <a:r>
              <a:rPr dirty="0" lang="en-US">
                <a:solidFill>
                  <a:srgbClr val="FFFF00"/>
                </a:solidFill>
              </a:rPr>
              <a:t>3</a:t>
            </a:r>
            <a:r>
              <a:rPr dirty="0" lang="en-US">
                <a:solidFill>
                  <a:srgbClr val="FFFF00"/>
                </a:solidFill>
              </a:rPr>
              <a:t>8</a:t>
            </a:r>
            <a:endParaRPr altLang="en-US" lang="zh-CN"/>
          </a:p>
          <a:p>
            <a:pPr algn="l">
              <a:spcAft>
                <a:spcPts val="600"/>
              </a:spcAft>
            </a:pPr>
            <a:r>
              <a:rPr dirty="0" lang="en-US">
                <a:solidFill>
                  <a:srgbClr val="FFC000"/>
                </a:solidFill>
              </a:rPr>
              <a:t>DEPARTMENT</a:t>
            </a:r>
            <a:r>
              <a:rPr dirty="0" lang="en-US">
                <a:solidFill>
                  <a:schemeClr val="tx1"/>
                </a:solidFill>
              </a:rPr>
              <a:t>      </a:t>
            </a:r>
            <a:r>
              <a:rPr dirty="0" lang="en-US">
                <a:solidFill>
                  <a:srgbClr val="FF0000"/>
                </a:solidFill>
              </a:rPr>
              <a:t>:</a:t>
            </a:r>
            <a:r>
              <a:rPr dirty="0" lang="en-US">
                <a:solidFill>
                  <a:srgbClr val="FFFF00"/>
                </a:solidFill>
              </a:rPr>
              <a:t>ACCOUNTING &amp; FINANCE</a:t>
            </a:r>
          </a:p>
          <a:p>
            <a:pPr algn="l">
              <a:spcAft>
                <a:spcPts val="600"/>
              </a:spcAft>
            </a:pPr>
            <a:r>
              <a:rPr dirty="0" lang="en-US">
                <a:solidFill>
                  <a:srgbClr val="FFC000"/>
                </a:solidFill>
              </a:rPr>
              <a:t>COLLEGE</a:t>
            </a:r>
            <a:r>
              <a:rPr dirty="0" lang="en-US">
                <a:solidFill>
                  <a:schemeClr val="tx1"/>
                </a:solidFill>
              </a:rPr>
              <a:t>             </a:t>
            </a:r>
            <a:r>
              <a:rPr dirty="0" lang="en-US">
                <a:solidFill>
                  <a:srgbClr val="FF0000"/>
                </a:solidFill>
              </a:rPr>
              <a:t>:</a:t>
            </a:r>
            <a:r>
              <a:rPr dirty="0" lang="en-US">
                <a:solidFill>
                  <a:srgbClr val="FFFF00"/>
                </a:solidFill>
              </a:rPr>
              <a:t>PATRICIAN COLLEGE OF</a:t>
            </a:r>
          </a:p>
          <a:p>
            <a:pPr algn="l">
              <a:spcAft>
                <a:spcPts val="600"/>
              </a:spcAft>
            </a:pPr>
            <a:r>
              <a:rPr dirty="0" lang="en-US">
                <a:solidFill>
                  <a:srgbClr val="FFFF00"/>
                </a:solidFill>
              </a:rPr>
              <a:t>                                    ARTS AND SCIENCE </a:t>
            </a:r>
            <a:endParaRPr dirty="0" lang="en-IN">
              <a:solidFill>
                <a:srgbClr val="FFFF00"/>
              </a:solidFill>
            </a:endParaRPr>
          </a:p>
        </p:txBody>
      </p:sp>
    </p:spTree>
  </p:cSld>
  <p:clrMapOvr>
    <a:overrideClrMapping accent1="accent1" accent2="accent2" accent3="accent3" accent4="accent4" accent5="accent5" accent6="accent6" bg1="dk1" bg2="dk2" tx1="lt1" tx2="lt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a:xfrm>
            <a:off x="913795" y="131276"/>
            <a:ext cx="10353761" cy="1281065"/>
          </a:xfrm>
        </p:spPr>
        <p:txBody>
          <a:bodyPr>
            <a:normAutofit/>
          </a:bodyPr>
          <a:p>
            <a:pPr algn="l"/>
            <a:r>
              <a:rPr dirty="0" sz="4400" lang="en-US">
                <a:latin typeface="Algerian" panose="04020705040A02060702" pitchFamily="82" charset="0"/>
              </a:rPr>
              <a:t>MODELLING</a:t>
            </a:r>
            <a:endParaRPr dirty="0" sz="4400" lang="en-IN">
              <a:latin typeface="Algerian" panose="04020705040A02060702" pitchFamily="82" charset="0"/>
            </a:endParaRPr>
          </a:p>
        </p:txBody>
      </p:sp>
      <p:sp>
        <p:nvSpPr>
          <p:cNvPr id="1048610" name="Content Placeholder 2"/>
          <p:cNvSpPr>
            <a:spLocks noGrp="1"/>
          </p:cNvSpPr>
          <p:nvPr>
            <p:ph idx="1"/>
          </p:nvPr>
        </p:nvSpPr>
        <p:spPr>
          <a:xfrm>
            <a:off x="913795" y="1412341"/>
            <a:ext cx="10353762" cy="5314384"/>
          </a:xfrm>
        </p:spPr>
        <p:txBody>
          <a:bodyPr>
            <a:normAutofit/>
          </a:bodyPr>
          <a:p>
            <a:r>
              <a:rPr dirty="0" sz="4800" lang="en-US">
                <a:latin typeface="Aptos" panose="020B0004020202020204" pitchFamily="34" charset="0"/>
              </a:rPr>
              <a:t>Data collection</a:t>
            </a:r>
          </a:p>
          <a:p>
            <a:r>
              <a:rPr dirty="0" sz="4800" lang="en-US">
                <a:latin typeface="Aptos" panose="020B0004020202020204" pitchFamily="34" charset="0"/>
              </a:rPr>
              <a:t>Data cleaning- filtering</a:t>
            </a:r>
          </a:p>
          <a:p>
            <a:r>
              <a:rPr dirty="0" sz="4800" lang="en-US">
                <a:latin typeface="Aptos" panose="020B0004020202020204" pitchFamily="34" charset="0"/>
              </a:rPr>
              <a:t>Performance level </a:t>
            </a:r>
          </a:p>
          <a:p>
            <a:r>
              <a:rPr dirty="0" sz="4800" lang="en-US">
                <a:latin typeface="Aptos" panose="020B0004020202020204" pitchFamily="34" charset="0"/>
              </a:rPr>
              <a:t>Piot table</a:t>
            </a:r>
          </a:p>
          <a:p>
            <a:r>
              <a:rPr dirty="0" sz="4800" lang="en-US">
                <a:latin typeface="Aptos" panose="020B0004020202020204" pitchFamily="34" charset="0"/>
              </a:rPr>
              <a:t>Graph</a:t>
            </a:r>
            <a:endParaRPr dirty="0" lang="en-IN">
              <a:latin typeface="Aptos" panose="020B00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normAutofit/>
          </a:bodyPr>
          <a:p>
            <a:pPr algn="l"/>
            <a:r>
              <a:rPr dirty="0" sz="4400" lang="en-US">
                <a:latin typeface="Algerian" panose="04020705040A02060702" pitchFamily="82" charset="0"/>
              </a:rPr>
              <a:t>RESULTS</a:t>
            </a:r>
            <a:endParaRPr dirty="0" sz="4400" lang="en-IN">
              <a:latin typeface="Algerian" panose="04020705040A02060702" pitchFamily="82" charset="0"/>
            </a:endParaRPr>
          </a:p>
        </p:txBody>
      </p:sp>
      <p:pic>
        <p:nvPicPr>
          <p:cNvPr id="2097153" name="Content Placeholder 8"/>
          <p:cNvPicPr>
            <a:picLocks noChangeAspect="1" noGrp="1"/>
          </p:cNvPicPr>
          <p:nvPr>
            <p:ph idx="1"/>
          </p:nvPr>
        </p:nvPicPr>
        <p:blipFill>
          <a:blip xmlns:r="http://schemas.openxmlformats.org/officeDocument/2006/relationships" r:embed="rId1"/>
          <a:stretch>
            <a:fillRect/>
          </a:stretch>
        </p:blipFill>
        <p:spPr>
          <a:xfrm>
            <a:off x="2649666" y="2095500"/>
            <a:ext cx="6883142" cy="36957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1"/>
          <p:cNvSpPr>
            <a:spLocks noGrp="1"/>
          </p:cNvSpPr>
          <p:nvPr>
            <p:ph type="title"/>
          </p:nvPr>
        </p:nvSpPr>
        <p:spPr>
          <a:xfrm>
            <a:off x="913795" y="244444"/>
            <a:ext cx="10353761" cy="1267485"/>
          </a:xfrm>
        </p:spPr>
        <p:txBody>
          <a:bodyPr>
            <a:normAutofit/>
          </a:bodyPr>
          <a:p>
            <a:pPr algn="l"/>
            <a:r>
              <a:rPr dirty="0" sz="4400" lang="en-US">
                <a:latin typeface="Algerian" panose="04020705040A02060702" pitchFamily="82" charset="0"/>
              </a:rPr>
              <a:t>CONCLUSION</a:t>
            </a:r>
            <a:endParaRPr dirty="0" sz="4400" lang="en-IN">
              <a:latin typeface="Algerian" panose="04020705040A02060702" pitchFamily="82" charset="0"/>
            </a:endParaRPr>
          </a:p>
        </p:txBody>
      </p:sp>
      <p:sp>
        <p:nvSpPr>
          <p:cNvPr id="1048613" name="Content Placeholder 2"/>
          <p:cNvSpPr>
            <a:spLocks noGrp="1"/>
          </p:cNvSpPr>
          <p:nvPr>
            <p:ph idx="1"/>
          </p:nvPr>
        </p:nvSpPr>
        <p:spPr>
          <a:xfrm>
            <a:off x="913795" y="1385181"/>
            <a:ext cx="10353762" cy="5314384"/>
          </a:xfrm>
        </p:spPr>
        <p:txBody>
          <a:bodyPr>
            <a:noAutofit/>
          </a:bodyPr>
          <a:p>
            <a:r>
              <a:rPr b="1" dirty="0" sz="2600" lang="en-US">
                <a:latin typeface="Aptos" panose="020B0004020202020204" pitchFamily="34" charset="0"/>
              </a:rPr>
              <a:t>In conclusion, our Excel-based employee data analysis tool offers a powerful, user-friendly solution that transforms raw employee data into meaningful insights. By integrating advanced data visualization, automated reporting, and predictive analytics, the tool empowers HR professionals, managers, and executives to make informed, data-driven decisions that enhance workforce planning, improve employee retention, and support organizational growth. Its scalability and flexibility ensure that it remains a valuable asset as the organization evolves, making it an indispensable resource for optimizing employee management and driving overall business success.</a:t>
            </a:r>
            <a:endParaRPr b="1" dirty="0" sz="2600" lang="en-IN">
              <a:latin typeface="Aptos" panose="020B00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3" name="Title 1"/>
          <p:cNvSpPr>
            <a:spLocks noGrp="1"/>
          </p:cNvSpPr>
          <p:nvPr>
            <p:ph type="title"/>
          </p:nvPr>
        </p:nvSpPr>
        <p:spPr>
          <a:xfrm>
            <a:off x="913795" y="609600"/>
            <a:ext cx="4373429" cy="1834836"/>
          </a:xfrm>
        </p:spPr>
        <p:txBody>
          <a:bodyPr>
            <a:normAutofit/>
          </a:bodyPr>
          <a:p>
            <a:r>
              <a:rPr dirty="0" sz="4400" lang="en-US">
                <a:latin typeface="Algerian" panose="04020705040A02060702" pitchFamily="82" charset="0"/>
              </a:rPr>
              <a:t>PROJECT TITLE</a:t>
            </a:r>
            <a:endParaRPr dirty="0" sz="4400" lang="en-IN">
              <a:latin typeface="Algerian" panose="04020705040A02060702" pitchFamily="82" charset="0"/>
            </a:endParaRPr>
          </a:p>
        </p:txBody>
      </p:sp>
      <p:sp>
        <p:nvSpPr>
          <p:cNvPr id="1048594" name="Content Placeholder 2"/>
          <p:cNvSpPr>
            <a:spLocks noGrp="1"/>
          </p:cNvSpPr>
          <p:nvPr>
            <p:ph idx="1"/>
          </p:nvPr>
        </p:nvSpPr>
        <p:spPr>
          <a:xfrm>
            <a:off x="913795" y="2571184"/>
            <a:ext cx="10353762" cy="3220016"/>
          </a:xfrm>
        </p:spPr>
        <p:txBody>
          <a:bodyPr>
            <a:normAutofit/>
          </a:bodyPr>
          <a:p>
            <a:r>
              <a:rPr b="1" dirty="0" sz="4400" lang="en-US"/>
              <a:t>Employee Performance Analysis Using Excel</a:t>
            </a:r>
            <a:endParaRPr b="1"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5" name="Title 1"/>
          <p:cNvSpPr>
            <a:spLocks noGrp="1"/>
          </p:cNvSpPr>
          <p:nvPr>
            <p:ph type="title"/>
          </p:nvPr>
        </p:nvSpPr>
        <p:spPr>
          <a:xfrm>
            <a:off x="913795" y="253498"/>
            <a:ext cx="2816233" cy="1140736"/>
          </a:xfrm>
        </p:spPr>
        <p:txBody>
          <a:bodyPr>
            <a:normAutofit/>
          </a:bodyPr>
          <a:p>
            <a:r>
              <a:rPr dirty="0" sz="4400" lang="en-US" err="1">
                <a:latin typeface="Algerian" panose="04020705040A02060702" pitchFamily="82" charset="0"/>
              </a:rPr>
              <a:t>aGENDA</a:t>
            </a:r>
            <a:endParaRPr dirty="0" sz="4400" lang="en-IN">
              <a:latin typeface="Algerian" panose="04020705040A02060702" pitchFamily="82" charset="0"/>
            </a:endParaRPr>
          </a:p>
        </p:txBody>
      </p:sp>
      <p:sp>
        <p:nvSpPr>
          <p:cNvPr id="1048596" name="Content Placeholder 2"/>
          <p:cNvSpPr>
            <a:spLocks noGrp="1"/>
          </p:cNvSpPr>
          <p:nvPr>
            <p:ph idx="1"/>
          </p:nvPr>
        </p:nvSpPr>
        <p:spPr>
          <a:xfrm>
            <a:off x="2851842" y="1258433"/>
            <a:ext cx="8415714" cy="5269116"/>
          </a:xfrm>
        </p:spPr>
        <p:txBody>
          <a:bodyPr>
            <a:normAutofit lnSpcReduction="10000"/>
          </a:bodyPr>
          <a:p>
            <a:r>
              <a:rPr b="1" dirty="0" sz="3200" lang="en-US">
                <a:latin typeface="Aptos" panose="020B0004020202020204" pitchFamily="34" charset="0"/>
              </a:rPr>
              <a:t>1. Problem Statement</a:t>
            </a:r>
          </a:p>
          <a:p>
            <a:r>
              <a:rPr b="1" dirty="0" sz="3200" lang="en-US">
                <a:latin typeface="Aptos" panose="020B0004020202020204" pitchFamily="34" charset="0"/>
              </a:rPr>
              <a:t>2. Project Overview</a:t>
            </a:r>
          </a:p>
          <a:p>
            <a:r>
              <a:rPr b="1" dirty="0" sz="3200" lang="en-US">
                <a:latin typeface="Aptos" panose="020B0004020202020204" pitchFamily="34" charset="0"/>
              </a:rPr>
              <a:t>3. End Users </a:t>
            </a:r>
          </a:p>
          <a:p>
            <a:r>
              <a:rPr b="1" dirty="0" sz="3200" lang="en-US">
                <a:latin typeface="Aptos" panose="020B0004020202020204" pitchFamily="34" charset="0"/>
              </a:rPr>
              <a:t>4. Our Solution And Proposition</a:t>
            </a:r>
          </a:p>
          <a:p>
            <a:r>
              <a:rPr b="1" dirty="0" sz="3200" lang="en-US">
                <a:latin typeface="Aptos" panose="020B0004020202020204" pitchFamily="34" charset="0"/>
              </a:rPr>
              <a:t>5. Dataset Description</a:t>
            </a:r>
          </a:p>
          <a:p>
            <a:r>
              <a:rPr b="1" dirty="0" sz="3200" lang="en-US">
                <a:latin typeface="Aptos" panose="020B0004020202020204" pitchFamily="34" charset="0"/>
              </a:rPr>
              <a:t>6. Modelling Approach</a:t>
            </a:r>
          </a:p>
          <a:p>
            <a:r>
              <a:rPr b="1" dirty="0" sz="3200" lang="en-US">
                <a:latin typeface="Aptos" panose="020B0004020202020204" pitchFamily="34" charset="0"/>
              </a:rPr>
              <a:t>7. Results And Discussion</a:t>
            </a:r>
          </a:p>
          <a:p>
            <a:r>
              <a:rPr b="1" dirty="0" sz="3200" lang="en-US">
                <a:latin typeface="Aptos" panose="020B0004020202020204" pitchFamily="34" charset="0"/>
              </a:rPr>
              <a:t>8. Conclusion</a:t>
            </a:r>
            <a:endParaRPr b="1" dirty="0" sz="3200" lang="en-IN">
              <a:latin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7" name="Title 1"/>
          <p:cNvSpPr>
            <a:spLocks noGrp="1"/>
          </p:cNvSpPr>
          <p:nvPr>
            <p:ph type="title"/>
          </p:nvPr>
        </p:nvSpPr>
        <p:spPr/>
        <p:txBody>
          <a:bodyPr>
            <a:normAutofit/>
          </a:bodyPr>
          <a:p>
            <a:pPr algn="l"/>
            <a:r>
              <a:rPr dirty="0" sz="4800" lang="en-US">
                <a:latin typeface="Algerian" panose="04020705040A02060702" pitchFamily="82" charset="0"/>
              </a:rPr>
              <a:t>PROBLEM STATEMENT</a:t>
            </a:r>
            <a:endParaRPr dirty="0" sz="4800" lang="en-IN">
              <a:latin typeface="Algerian" panose="04020705040A02060702" pitchFamily="82" charset="0"/>
            </a:endParaRPr>
          </a:p>
        </p:txBody>
      </p:sp>
      <p:sp>
        <p:nvSpPr>
          <p:cNvPr id="1048598" name="Content Placeholder 2"/>
          <p:cNvSpPr>
            <a:spLocks noGrp="1"/>
          </p:cNvSpPr>
          <p:nvPr>
            <p:ph idx="1"/>
          </p:nvPr>
        </p:nvSpPr>
        <p:spPr/>
        <p:txBody>
          <a:bodyPr>
            <a:normAutofit/>
          </a:bodyPr>
          <a:p>
            <a:r>
              <a:rPr b="1" dirty="0" sz="4800" lang="en-US">
                <a:latin typeface="Aptos" panose="020B0004020202020204" pitchFamily="34" charset="0"/>
              </a:rPr>
              <a:t>Develop an Excel-based solution to analyze employee data, focusing on key metrics such as demographics, tenure, job roles, and performance. </a:t>
            </a:r>
            <a:endParaRPr b="1" dirty="0" sz="4800" lang="en-IN">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9" name="Title 1"/>
          <p:cNvSpPr>
            <a:spLocks noGrp="1"/>
          </p:cNvSpPr>
          <p:nvPr>
            <p:ph type="title"/>
          </p:nvPr>
        </p:nvSpPr>
        <p:spPr>
          <a:xfrm>
            <a:off x="913795" y="244444"/>
            <a:ext cx="10353761" cy="1358019"/>
          </a:xfrm>
        </p:spPr>
        <p:txBody>
          <a:bodyPr>
            <a:normAutofit/>
          </a:bodyPr>
          <a:p>
            <a:pPr algn="l"/>
            <a:r>
              <a:rPr dirty="0" sz="4400" lang="en-US">
                <a:latin typeface="Algerian" panose="04020705040A02060702" pitchFamily="82" charset="0"/>
              </a:rPr>
              <a:t>PROJECT OVERVIEW</a:t>
            </a:r>
            <a:endParaRPr dirty="0" sz="4400" lang="en-IN">
              <a:latin typeface="Algerian" panose="04020705040A02060702" pitchFamily="82" charset="0"/>
            </a:endParaRPr>
          </a:p>
        </p:txBody>
      </p:sp>
      <p:sp>
        <p:nvSpPr>
          <p:cNvPr id="1048600" name="Content Placeholder 2"/>
          <p:cNvSpPr>
            <a:spLocks noGrp="1"/>
          </p:cNvSpPr>
          <p:nvPr>
            <p:ph idx="1"/>
          </p:nvPr>
        </p:nvSpPr>
        <p:spPr>
          <a:xfrm>
            <a:off x="913795" y="1801641"/>
            <a:ext cx="10964352" cy="4925084"/>
          </a:xfrm>
        </p:spPr>
        <p:txBody>
          <a:bodyPr>
            <a:noAutofit/>
          </a:bodyPr>
          <a:p>
            <a:r>
              <a:rPr b="1" dirty="0" sz="3000" lang="en-US">
                <a:latin typeface="Aptos" panose="020B0004020202020204" pitchFamily="34" charset="0"/>
              </a:rPr>
              <a:t>The project involves creating an Excel-based tool for comprehensive employee data analysis. This tool will consolidate various employee data points, such as demographics, job roles, tenure, and performance metrics, into a structured format. By utilizing Excel's capabilities, including pivot tables, charts, and advanced formulas, the tool will allow users to analyze and visualize trends, patterns, and key metrics within the workforce.</a:t>
            </a:r>
            <a:endParaRPr b="1" dirty="0" sz="3000" lang="en-IN">
              <a:latin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itle 1"/>
          <p:cNvSpPr>
            <a:spLocks noGrp="1"/>
          </p:cNvSpPr>
          <p:nvPr>
            <p:ph type="title"/>
          </p:nvPr>
        </p:nvSpPr>
        <p:spPr>
          <a:xfrm>
            <a:off x="913795" y="158437"/>
            <a:ext cx="10353761" cy="1398760"/>
          </a:xfrm>
        </p:spPr>
        <p:txBody>
          <a:bodyPr>
            <a:normAutofit/>
          </a:bodyPr>
          <a:p>
            <a:pPr algn="l"/>
            <a:r>
              <a:rPr dirty="0" sz="4400" lang="en-US">
                <a:latin typeface="Algerian" panose="04020705040A02060702" pitchFamily="82" charset="0"/>
              </a:rPr>
              <a:t>WHO ARE THE END USERS</a:t>
            </a:r>
            <a:endParaRPr dirty="0" sz="4400" lang="en-IN">
              <a:latin typeface="Algerian" panose="04020705040A02060702" pitchFamily="82" charset="0"/>
            </a:endParaRPr>
          </a:p>
        </p:txBody>
      </p:sp>
      <p:sp>
        <p:nvSpPr>
          <p:cNvPr id="1048602" name="Content Placeholder 2"/>
          <p:cNvSpPr>
            <a:spLocks noGrp="1"/>
          </p:cNvSpPr>
          <p:nvPr>
            <p:ph idx="1"/>
          </p:nvPr>
        </p:nvSpPr>
        <p:spPr>
          <a:xfrm>
            <a:off x="913795" y="1692998"/>
            <a:ext cx="10353762" cy="5006566"/>
          </a:xfrm>
        </p:spPr>
        <p:txBody>
          <a:bodyPr>
            <a:normAutofit/>
          </a:bodyPr>
          <a:p>
            <a:r>
              <a:rPr b="1" dirty="0" sz="2200" lang="en-US">
                <a:latin typeface="Aptos" panose="020B0004020202020204" pitchFamily="34" charset="0"/>
              </a:rPr>
              <a:t>1. Human Resources (HR) Professionals*: To monitor workforce metrics, develop retention strategies, and support diversity and inclusion initiatives.</a:t>
            </a:r>
          </a:p>
          <a:p>
            <a:r>
              <a:rPr b="1" dirty="0" sz="2200" lang="en-US">
                <a:latin typeface="Aptos" panose="020B0004020202020204" pitchFamily="34" charset="0"/>
              </a:rPr>
              <a:t>  2. *Managers and Team Leaders*: To assess team performance, identify areas for development, and make informed decisions on promotions, training, and resource allocation.</a:t>
            </a:r>
          </a:p>
          <a:p>
            <a:r>
              <a:rPr b="1" dirty="0" sz="2200" lang="en-US">
                <a:latin typeface="Aptos" panose="020B0004020202020204" pitchFamily="34" charset="0"/>
              </a:rPr>
              <a:t>  3. *Executives and Senior Management*: To gain insights into overall organizational health, track key performance indicators, and align HR strategies with business goals.</a:t>
            </a:r>
          </a:p>
          <a:p>
            <a:r>
              <a:rPr b="1" dirty="0" sz="2200" lang="en-US">
                <a:latin typeface="Aptos" panose="020B0004020202020204" pitchFamily="34" charset="0"/>
              </a:rPr>
              <a:t>4. *Data Analysts*: To further analyze employee data, create reports, and support HR with advanced data insights and trends.</a:t>
            </a:r>
            <a:endParaRPr b="1" dirty="0" sz="2200" lang="en-IN">
              <a:latin typeface="Aptos"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Title 1"/>
          <p:cNvSpPr>
            <a:spLocks noGrp="1"/>
          </p:cNvSpPr>
          <p:nvPr>
            <p:ph type="title"/>
          </p:nvPr>
        </p:nvSpPr>
        <p:spPr>
          <a:xfrm>
            <a:off x="380246" y="353086"/>
            <a:ext cx="11606541" cy="1421393"/>
          </a:xfrm>
        </p:spPr>
        <p:txBody>
          <a:bodyPr>
            <a:normAutofit/>
          </a:bodyPr>
          <a:p>
            <a:pPr algn="l"/>
            <a:r>
              <a:rPr dirty="0" sz="4400" lang="en-US">
                <a:latin typeface="Algerian" panose="04020705040A02060702" pitchFamily="82" charset="0"/>
              </a:rPr>
              <a:t>OUR SOLUTION AND ITS VALUE PROPOSITION</a:t>
            </a:r>
            <a:endParaRPr dirty="0" sz="4400" lang="en-IN">
              <a:latin typeface="Algerian" panose="04020705040A02060702" pitchFamily="82" charset="0"/>
            </a:endParaRPr>
          </a:p>
        </p:txBody>
      </p:sp>
      <p:sp>
        <p:nvSpPr>
          <p:cNvPr id="1048604" name="Content Placeholder 2"/>
          <p:cNvSpPr>
            <a:spLocks noGrp="1"/>
          </p:cNvSpPr>
          <p:nvPr>
            <p:ph idx="1"/>
          </p:nvPr>
        </p:nvSpPr>
        <p:spPr>
          <a:xfrm>
            <a:off x="913795" y="2096063"/>
            <a:ext cx="10353762" cy="4485805"/>
          </a:xfrm>
        </p:spPr>
        <p:txBody>
          <a:bodyPr>
            <a:normAutofit/>
          </a:bodyPr>
          <a:p>
            <a:r>
              <a:rPr dirty="0" sz="4800" lang="en-US">
                <a:latin typeface="Aptos" panose="020B0004020202020204" pitchFamily="34" charset="0"/>
              </a:rPr>
              <a:t>Filtering – missing values</a:t>
            </a:r>
          </a:p>
          <a:p>
            <a:r>
              <a:rPr dirty="0" sz="4800" lang="en-US">
                <a:latin typeface="Aptos" panose="020B0004020202020204" pitchFamily="34" charset="0"/>
              </a:rPr>
              <a:t>Conditional formatting- blank values</a:t>
            </a:r>
          </a:p>
          <a:p>
            <a:r>
              <a:rPr dirty="0" sz="4800" lang="en-US">
                <a:latin typeface="Aptos" panose="020B0004020202020204" pitchFamily="34" charset="0"/>
              </a:rPr>
              <a:t>Pivot table</a:t>
            </a:r>
          </a:p>
          <a:p>
            <a:r>
              <a:rPr dirty="0" sz="4800" lang="en-US">
                <a:latin typeface="Aptos" panose="020B0004020202020204" pitchFamily="34" charset="0"/>
              </a:rPr>
              <a:t>Chart </a:t>
            </a:r>
            <a:endParaRPr dirty="0" sz="4800" lang="en-IN">
              <a:latin typeface="Aptos" panose="020B00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a:xfrm>
            <a:off x="913795" y="108642"/>
            <a:ext cx="10353761" cy="1367073"/>
          </a:xfrm>
        </p:spPr>
        <p:txBody>
          <a:bodyPr>
            <a:normAutofit/>
          </a:bodyPr>
          <a:p>
            <a:pPr algn="l"/>
            <a:r>
              <a:rPr dirty="0" sz="4400" lang="en-US">
                <a:latin typeface="Algerian" panose="04020705040A02060702" pitchFamily="82" charset="0"/>
              </a:rPr>
              <a:t>DATASET DESCRIPTION</a:t>
            </a:r>
            <a:endParaRPr dirty="0" sz="4400" lang="en-IN">
              <a:latin typeface="Algerian" panose="04020705040A02060702" pitchFamily="82" charset="0"/>
            </a:endParaRPr>
          </a:p>
        </p:txBody>
      </p:sp>
      <p:sp>
        <p:nvSpPr>
          <p:cNvPr id="1048606" name="Content Placeholder 2"/>
          <p:cNvSpPr>
            <a:spLocks noGrp="1"/>
          </p:cNvSpPr>
          <p:nvPr>
            <p:ph idx="1"/>
          </p:nvPr>
        </p:nvSpPr>
        <p:spPr>
          <a:xfrm>
            <a:off x="913795" y="1367073"/>
            <a:ext cx="7696051" cy="5382285"/>
          </a:xfrm>
        </p:spPr>
        <p:txBody>
          <a:bodyPr>
            <a:normAutofit/>
          </a:bodyPr>
          <a:p>
            <a:r>
              <a:rPr b="1" dirty="0" sz="2400" lang="en-US">
                <a:latin typeface="Aptos" panose="020B0004020202020204" pitchFamily="34" charset="0"/>
              </a:rPr>
              <a:t>Kaggle-employee data set</a:t>
            </a:r>
          </a:p>
          <a:p>
            <a:r>
              <a:rPr b="1" dirty="0" sz="2400" lang="en-US">
                <a:latin typeface="Aptos" panose="020B0004020202020204" pitchFamily="34" charset="0"/>
              </a:rPr>
              <a:t>26 features</a:t>
            </a:r>
          </a:p>
          <a:p>
            <a:r>
              <a:rPr b="1" dirty="0" sz="2400" lang="en-US">
                <a:latin typeface="Aptos" panose="020B0004020202020204" pitchFamily="34" charset="0"/>
              </a:rPr>
              <a:t>9 features</a:t>
            </a:r>
          </a:p>
          <a:p>
            <a:r>
              <a:rPr b="1" dirty="0" sz="2400" lang="en-US">
                <a:latin typeface="Aptos" panose="020B0004020202020204" pitchFamily="34" charset="0"/>
              </a:rPr>
              <a:t>Employee id –numerical</a:t>
            </a:r>
          </a:p>
          <a:p>
            <a:r>
              <a:rPr b="1" dirty="0" sz="2400" lang="en-US">
                <a:latin typeface="Aptos" panose="020B0004020202020204" pitchFamily="34" charset="0"/>
              </a:rPr>
              <a:t>Gender-male, female </a:t>
            </a:r>
          </a:p>
          <a:p>
            <a:r>
              <a:rPr b="1" dirty="0" sz="2400" lang="en-US">
                <a:latin typeface="Aptos" panose="020B0004020202020204" pitchFamily="34" charset="0"/>
              </a:rPr>
              <a:t>Business unit</a:t>
            </a:r>
          </a:p>
          <a:p>
            <a:r>
              <a:rPr b="1" dirty="0" sz="2400" lang="en-US">
                <a:latin typeface="Aptos" panose="020B0004020202020204" pitchFamily="34" charset="0"/>
              </a:rPr>
              <a:t>Employee type</a:t>
            </a:r>
          </a:p>
          <a:p>
            <a:r>
              <a:rPr b="1" dirty="0" sz="2400" lang="en-US">
                <a:latin typeface="Aptos" panose="020B0004020202020204" pitchFamily="34" charset="0"/>
              </a:rPr>
              <a:t>Status</a:t>
            </a:r>
            <a:endParaRPr b="1" dirty="0" sz="2400" lang="en-IN">
              <a:latin typeface="Aptos" panose="020B0004020202020204" pitchFamily="34" charset="0"/>
            </a:endParaRPr>
          </a:p>
          <a:p>
            <a:r>
              <a:rPr b="1" dirty="0" sz="2400" lang="en-IN">
                <a:latin typeface="Aptos" panose="020B0004020202020204" pitchFamily="34" charset="0"/>
              </a:rPr>
              <a:t>Performance</a:t>
            </a:r>
          </a:p>
          <a:p>
            <a:r>
              <a:rPr b="1" dirty="0" sz="2400" lang="en-IN">
                <a:latin typeface="Aptos" panose="020B0004020202020204" pitchFamily="34" charset="0"/>
              </a:rPr>
              <a:t>Rating –</a:t>
            </a:r>
            <a:r>
              <a:rPr b="1" dirty="0" sz="2400" lang="en-IN" err="1">
                <a:latin typeface="Aptos" panose="020B0004020202020204" pitchFamily="34" charset="0"/>
              </a:rPr>
              <a:t>num</a:t>
            </a:r>
            <a:endParaRPr b="1" dirty="0" sz="2400" lang="en-IN">
              <a:latin typeface="Aptos" panose="020B0004020202020204" pitchFamily="34" charset="0"/>
            </a:endParaRPr>
          </a:p>
          <a:p>
            <a:r>
              <a:rPr b="1" dirty="0" sz="2400" lang="en-IN">
                <a:latin typeface="Aptos" panose="020B0004020202020204" pitchFamily="34" charset="0"/>
              </a:rPr>
              <a:t>level</a:t>
            </a:r>
            <a:endParaRPr b="1" dirty="0" sz="1000" lang="en-IN">
              <a:latin typeface="Aptos" panose="020B00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a:xfrm>
            <a:off x="913795" y="199177"/>
            <a:ext cx="10353761" cy="1258432"/>
          </a:xfrm>
        </p:spPr>
        <p:txBody>
          <a:bodyPr>
            <a:normAutofit/>
          </a:bodyPr>
          <a:p>
            <a:pPr algn="l"/>
            <a:r>
              <a:rPr dirty="0" sz="4400" lang="en-US">
                <a:latin typeface="Algerian" panose="04020705040A02060702" pitchFamily="82" charset="0"/>
              </a:rPr>
              <a:t>THE “WOW” IN OUR SOLUTION</a:t>
            </a:r>
            <a:endParaRPr dirty="0" sz="4400" lang="en-IN">
              <a:latin typeface="Algerian" panose="04020705040A02060702" pitchFamily="82" charset="0"/>
            </a:endParaRPr>
          </a:p>
        </p:txBody>
      </p:sp>
      <p:sp>
        <p:nvSpPr>
          <p:cNvPr id="1048608" name="Content Placeholder 2"/>
          <p:cNvSpPr>
            <a:spLocks noGrp="1"/>
          </p:cNvSpPr>
          <p:nvPr>
            <p:ph idx="1"/>
          </p:nvPr>
        </p:nvSpPr>
        <p:spPr>
          <a:xfrm>
            <a:off x="913795" y="1629625"/>
            <a:ext cx="10353762" cy="5097100"/>
          </a:xfrm>
        </p:spPr>
        <p:txBody>
          <a:bodyPr>
            <a:noAutofit/>
          </a:bodyPr>
          <a:p>
            <a:r>
              <a:rPr b="1" dirty="0" sz="2300" lang="en-US">
                <a:latin typeface="Aptos" panose="020B0004020202020204" pitchFamily="34" charset="0"/>
              </a:rPr>
              <a:t>The "WOW" factor in our Excel-based employee data analysis tool lies in its ability to transform complex, disparate employee data into actionable insights through an intuitive and user-friendly interface. Key highlights include:</a:t>
            </a:r>
          </a:p>
          <a:p>
            <a:r>
              <a:rPr b="1" dirty="0" sz="2300" lang="en-US">
                <a:latin typeface="Aptos" panose="020B0004020202020204" pitchFamily="34" charset="0"/>
              </a:rPr>
              <a:t>1. *Interactive Dashboards*: Dynamic, visually appealing dashboards that allow users to instantly visualize key metrics, such as turnover rates, diversity statistics, and performance trends, making data-driven decisions easier and faster.</a:t>
            </a:r>
          </a:p>
          <a:p>
            <a:r>
              <a:rPr b="1" dirty="0" sz="2300" lang="en-US">
                <a:latin typeface="Aptos" panose="020B0004020202020204" pitchFamily="34" charset="0"/>
              </a:rPr>
              <a:t>2. *Automated Reporting*: The tool offers automated, customizable reports that update in real-time as new data is entered, saving time and reducing manual errors, while providing consistently up-to-date insights.</a:t>
            </a:r>
            <a:endParaRPr b="1" dirty="0" sz="2300" lang="en-IN">
              <a:latin typeface="Aptos" panose="020B00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lastClr="000000" val="windowText"/>
      </a:dk1>
      <a:lt1>
        <a:sysClr lastClr="FFFFFF" val="window"/>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r="5400000" dist="38100" rotWithShape="0" sy="96000">
              <a:srgbClr val="000000">
                <a:alpha val="54000"/>
              </a:srgbClr>
            </a:outerShdw>
          </a:effectLst>
        </a:effectStyle>
        <a:effectStyle>
          <a:effectLst>
            <a:outerShdw algn="ctr" blurRad="76200" dir="5400000" dist="38100" rotWithShape="0">
              <a:srgbClr val="000000">
                <a:alpha val="76000"/>
              </a:srgbClr>
            </a:outerShdw>
          </a:effectLst>
          <a:scene3d>
            <a:camera prst="orthographicFront">
              <a:rot lat="0" lon="0" rev="0"/>
            </a:camera>
            <a:lightRig dir="t" rig="balanced"/>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Micro Computers</dc:creator>
  <cp:lastModifiedBy>Micro Computers</cp:lastModifiedBy>
  <dcterms:created xsi:type="dcterms:W3CDTF">2024-08-23T04:58:21Z</dcterms:created>
  <dcterms:modified xsi:type="dcterms:W3CDTF">2024-09-10T09:43:39Z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53649eedf4a04480a1eaff43938bb6e4</vt:lpwstr>
  </property>
</Properties>
</file>