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3" r:id="rId4"/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en-US"/>
              <a:t>Boosting is an ensemble learning technique that combines multiple weak learners (typically decision trees) to create a strong predictive model.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It works by sequentially training models, where each new model corrects the errors of the previous one.</a:t>
            </a:r>
            <a:endParaRPr lang="en-US" altLang="en-US"/>
          </a:p>
          <a:p>
            <a:pPr marL="0" indent="0" algn="l">
              <a:buNone/>
            </a:pPr>
            <a:endParaRPr lang="en-US" altLang="en-US"/>
          </a:p>
          <a:p>
            <a:pPr marL="0" indent="0" algn="ctr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524000" y="436880"/>
            <a:ext cx="9144000" cy="7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BOOSTING ALGORITHMS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>
                <a:solidFill>
                  <a:srgbClr val="C00000"/>
                </a:solidFill>
              </a:rPr>
              <a:t>POPULAR BOOSTING ALGORITHMS</a:t>
            </a:r>
            <a:endParaRPr lang="en-US" sz="4000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sz="3500">
              <a:sym typeface="+mn-ea"/>
            </a:endParaRPr>
          </a:p>
          <a:p>
            <a:pPr marL="0" indent="0" algn="l">
              <a:buNone/>
            </a:pPr>
            <a:r>
              <a:rPr lang="en-US" sz="3500">
                <a:sym typeface="+mn-ea"/>
              </a:rPr>
              <a:t>Ada BOOST (Adaptive Boosting)</a:t>
            </a:r>
            <a:endParaRPr lang="en-US" sz="3500"/>
          </a:p>
          <a:p>
            <a:pPr marL="0" indent="0" algn="l">
              <a:buNone/>
            </a:pPr>
            <a:r>
              <a:rPr lang="en-US" sz="3500">
                <a:sym typeface="+mn-ea"/>
              </a:rPr>
              <a:t>XG BOOST (eXtreme Gradient Boosting)</a:t>
            </a:r>
            <a:endParaRPr lang="en-US" sz="3500"/>
          </a:p>
          <a:p>
            <a:pPr marL="0" indent="0" algn="l">
              <a:buNone/>
            </a:pPr>
            <a:r>
              <a:rPr lang="en-US" sz="3500">
                <a:sym typeface="+mn-ea"/>
              </a:rPr>
              <a:t>LG BOOST(Light Gradient Boosting)</a:t>
            </a:r>
            <a:endParaRPr lang="en-US" sz="3500"/>
          </a:p>
          <a:p>
            <a:endParaRPr lang="en-US"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boo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1780" y="1639570"/>
            <a:ext cx="4995545" cy="4779645"/>
          </a:xfrm>
          <a:prstGeom prst="rect">
            <a:avLst/>
          </a:prstGeom>
        </p:spPr>
      </p:pic>
      <p:sp>
        <p:nvSpPr>
          <p:cNvPr id="5" name="Title 4"/>
          <p:cNvSpPr/>
          <p:nvPr>
            <p:ph type="ctrTitle"/>
          </p:nvPr>
        </p:nvSpPr>
        <p:spPr>
          <a:xfrm>
            <a:off x="1524000" y="427355"/>
            <a:ext cx="9144000" cy="703580"/>
          </a:xfrm>
        </p:spPr>
        <p:txBody>
          <a:bodyPr>
            <a:normAutofit/>
          </a:bodyPr>
          <a:p>
            <a:r>
              <a:rPr lang="en-US" sz="4000" b="1"/>
              <a:t>Ada BOOST</a:t>
            </a:r>
            <a:endParaRPr lang="en-US" sz="4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" y="1252855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3800">
                <a:sym typeface="+mn-ea"/>
              </a:rPr>
              <a:t>Ada BOOST</a:t>
            </a:r>
            <a:endParaRPr lang="en-US" sz="3800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 sz="2500"/>
              <a:t>AdaBoost combines multiple weak learners (usually shallow decision trees, or "stumps") into a strong learner.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It assigns higher weights to previously mispredicted points, forcing the next model to focus on difficult cases.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The final prediction is a weighted combination of all weak learners.</a:t>
            </a:r>
            <a:endParaRPr lang="en-US" altLang="en-US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p>
            <a:pPr algn="ctr"/>
            <a:r>
              <a:rPr lang="en-US" b="1"/>
              <a:t>XG </a:t>
            </a:r>
            <a:r>
              <a:rPr lang="en-US" sz="4000" b="1"/>
              <a:t>BOOST</a:t>
            </a:r>
            <a:endParaRPr lang="en-US" sz="4000" b="1"/>
          </a:p>
        </p:txBody>
      </p:sp>
      <p:pic>
        <p:nvPicPr>
          <p:cNvPr id="4" name="Picture 3" descr="XGBoo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880" y="1570990"/>
            <a:ext cx="8523605" cy="4827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800" b="1">
                <a:sym typeface="+mn-ea"/>
              </a:rPr>
              <a:t>XG BOOST</a:t>
            </a:r>
            <a:endParaRPr lang="en-US" sz="3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500"/>
              <a:t>Improved gradient boosting with regularization (L1 &amp; L2) to reduce overfitting.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Uses second-order derivatives (Hessian matrix) for better optimization.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Efficiently handles sparse data and missing values.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Handling complex dataset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Grows trees Level-wise</a:t>
            </a:r>
            <a:endParaRPr lang="en-US" altLang="en-US"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000" b="1"/>
              <a:t>LG BOOST</a:t>
            </a:r>
            <a:endParaRPr lang="en-US" sz="4000" b="1"/>
          </a:p>
        </p:txBody>
      </p:sp>
      <p:pic>
        <p:nvPicPr>
          <p:cNvPr id="4" name="Picture 3" descr="1_P1uHwsMu_f0zGEvh4YK0k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1864360"/>
            <a:ext cx="97663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LG BOOST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500"/>
              <a:t>A faster, memory-efficient gradient boosting method.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Uses histogram-based learning for speed improvements.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Grows trees leaf-wise instead of level-wise (like XGBoost), making it faster on large datasets.</a:t>
            </a:r>
            <a:endParaRPr lang="en-US" altLang="en-US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WPS Presentation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BOOSTING ALGORITHMS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Lakshmi Meyyappan</cp:lastModifiedBy>
  <cp:revision>1</cp:revision>
  <dcterms:created xsi:type="dcterms:W3CDTF">2025-02-07T08:15:42Z</dcterms:created>
  <dcterms:modified xsi:type="dcterms:W3CDTF">2025-02-07T08:15:42Z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C743149531A04621A51DAEA071706A54_11</vt:lpwstr>
  </property>
  <property fmtid="{D5CDD505-2E9C-101B-9397-08002B2CF9AE}" pid="3" name="KSOProductBuildVer">
    <vt:lpwstr>1033-12.2.0.19805</vt:lpwstr>
  </property>
</Properties>
</file>