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7" r:id="rId10"/>
    <p:sldId id="2146847062" r:id="rId11"/>
    <p:sldId id="2146847063" r:id="rId12"/>
    <p:sldId id="2146847064" r:id="rId13"/>
    <p:sldId id="2146847065" r:id="rId14"/>
    <p:sldId id="2146847066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146847067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 LIFESTYLE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Muthavarapu Lakshmi-Hyderabad Institute Of Technology And Management-Computer Science(Data Science)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84D0B-BA8A-C46B-7F92-CEBBD599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595" y="931907"/>
            <a:ext cx="7972580" cy="498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3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A8CEA-43DC-15AB-54BC-C5E07EA9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46" y="715663"/>
            <a:ext cx="8608541" cy="53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Eco Lifestyle Agent is a smart AI assistant built using IBM watsonx.ai to promote sustainable and eco-friendly living. Without relying on Granite models, it effectively utilizes open-source models and Retrieval-Augmented Generation (RAG) to provide reliable, real-time answers from trusted sources.</a:t>
            </a:r>
          </a:p>
          <a:p>
            <a:pPr marL="305435" indent="-305435"/>
            <a:r>
              <a:rPr lang="en-US" sz="2000" dirty="0"/>
              <a:t>This project proves that impactful AI solutions can be built using lightweight, cost-effective tools on the IBM Cloud Lite platform. By guiding users with personalized suggestions, the agent supports everyday green choices, encouraging an environmentally conscious lifestyle.</a:t>
            </a:r>
          </a:p>
          <a:p>
            <a:pPr marL="305435" indent="-305435"/>
            <a:r>
              <a:rPr lang="en-US" sz="2000" dirty="0"/>
              <a:t>It highlights how AI can be leveraged responsibly to drive positive change — even without advanced paid models.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🔮 Future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Voice Assistant Integration for hands-free eco guidance.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User Profile Tracking to offer more personalized suggestions.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Mobile App Deployment for on-the-go access.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Gamification Features like eco-points to encourage sustainable actions.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Real-time Data Integration (e.g., live pollution, local events).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Multilingual Support to reach a wider audience.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Expanded Knowledge Base with updates from new environmental sources.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6" y="1232452"/>
            <a:ext cx="11248342" cy="4923392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/>
              <a:t>📚 References</a:t>
            </a:r>
          </a:p>
          <a:p>
            <a:r>
              <a:rPr lang="en-IN" sz="2400" dirty="0"/>
              <a:t>IBM watsonx.ai Documentation – https://www.ibm.com/products/watsonx-ai</a:t>
            </a:r>
          </a:p>
          <a:p>
            <a:r>
              <a:rPr lang="en-IN" sz="2400" dirty="0"/>
              <a:t>IBM </a:t>
            </a:r>
            <a:r>
              <a:rPr lang="en-IN" sz="2400" dirty="0" err="1"/>
              <a:t>watsonx</a:t>
            </a:r>
            <a:r>
              <a:rPr lang="en-IN" sz="2400" dirty="0"/>
              <a:t> Agent Builder – https://dataplatform.cloud.ibm.com</a:t>
            </a:r>
          </a:p>
          <a:p>
            <a:r>
              <a:rPr lang="en-IN" sz="2400" dirty="0"/>
              <a:t>United Nations Environment Programme (UNEP) – https://www.unep.org</a:t>
            </a:r>
          </a:p>
          <a:p>
            <a:r>
              <a:rPr lang="en-IN" sz="2400" dirty="0"/>
              <a:t>Ministry of Environment, Forest and Climate Change (India) – https://moef.gov.in</a:t>
            </a:r>
          </a:p>
          <a:p>
            <a:r>
              <a:rPr lang="en-IN" sz="2400" dirty="0"/>
              <a:t>Central Pollution Control Board (India) – https://cpcb.nic.in</a:t>
            </a:r>
          </a:p>
          <a:p>
            <a:r>
              <a:rPr lang="en-IN" sz="2400" dirty="0"/>
              <a:t>RAG Paper by Facebook AI – "Retrieval-Augmented Generation for Knowledge-Intensive NLP Tasks", 2020.</a:t>
            </a:r>
          </a:p>
          <a:p>
            <a:r>
              <a:rPr lang="en-IN" sz="2400" dirty="0"/>
              <a:t>Eco-friendly product recommendations – https://www.ecowatch.com</a:t>
            </a:r>
          </a:p>
          <a:p>
            <a:r>
              <a:rPr lang="en-IN" sz="2400" dirty="0"/>
              <a:t>IBM </a:t>
            </a:r>
            <a:r>
              <a:rPr lang="en-IN" sz="2400" dirty="0" err="1"/>
              <a:t>Watsonx</a:t>
            </a:r>
            <a:r>
              <a:rPr lang="en-IN" sz="2400" dirty="0"/>
              <a:t> Runtime Documentation – https://cloud.ibm.com/docs/watsonx-runtime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2A9FC-D9CB-5D29-A4BB-2BA7B2E1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3" y="1829456"/>
            <a:ext cx="8270789" cy="49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1817B-754F-39BB-6BC0-CD3C83B9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78" y="2023069"/>
            <a:ext cx="7858898" cy="47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CCA99-C1C2-38B9-F7C2-C275B5205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7" y="1888220"/>
            <a:ext cx="8567352" cy="46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3E8A-0C3D-98E2-927C-BC6FCB09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1906-CE1A-5A12-F767-B7327D5F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</a:t>
            </a:r>
            <a:r>
              <a:rPr lang="en-IN" dirty="0" err="1"/>
              <a:t>Link:https</a:t>
            </a:r>
            <a:r>
              <a:rPr lang="en-IN" dirty="0"/>
              <a:t>://github.com/</a:t>
            </a:r>
            <a:r>
              <a:rPr lang="en-IN" dirty="0" err="1"/>
              <a:t>LakshmiMuthavarapu</a:t>
            </a:r>
            <a:r>
              <a:rPr lang="en-IN" dirty="0"/>
              <a:t>/IBM-CLOUD-</a:t>
            </a:r>
            <a:r>
              <a:rPr lang="en-IN" dirty="0" err="1"/>
              <a:t>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34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 Statement No.6 – Eco Lifestyle Agent The Challenge – An Eco Lifestyle Agent, powered by RAG (Retrieval-Augmented Generation), empowers users to adopt a greener lifestyle through personalized, practical suggestions. It retrieves sustainable living tips, eco-friendly product recommendations, local recycling guidelines, and government schemes from trusted environmental sources. Users can ask natural language questions such as “How can I reduce plastic use at home?” or “What are eco-friendly travel options in my city?” and receive instant, actionable guidance. The agent promotes small daily actions with big environmental impact, making sustainability easy and accessible. This AI-driven assistant fosters eco-conscious decisions, raises awareness, and helps build a more sustainable future. Technology – Use of IBM Cloud Lite services / IBM Granite is mandatory.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b="1" dirty="0">
                <a:latin typeface="Calibri"/>
                <a:cs typeface="Calibri"/>
              </a:rPr>
              <a:t>The system aims to promote sustainable living through an AI-powered Eco Lifestyle Agent. It uses RAG (Retrieval-Augmented Generation) on IBM Cloud to provide personalized eco-friendly tips based on user preferences.</a:t>
            </a:r>
          </a:p>
          <a:p>
            <a:r>
              <a:rPr lang="en-US" sz="1200" b="1" dirty="0">
                <a:latin typeface="Calibri"/>
                <a:cs typeface="Calibri"/>
              </a:rPr>
              <a:t>📥 Data Collection</a:t>
            </a:r>
          </a:p>
          <a:p>
            <a:r>
              <a:rPr lang="en-US" sz="1200" b="1" dirty="0">
                <a:latin typeface="Calibri"/>
                <a:cs typeface="Calibri"/>
              </a:rPr>
              <a:t>Gather eco-related documents (e.g., sustainability tips, recycling rules, government schemes).</a:t>
            </a:r>
          </a:p>
          <a:p>
            <a:r>
              <a:rPr lang="en-US" sz="1200" b="1" dirty="0">
                <a:latin typeface="Calibri"/>
                <a:cs typeface="Calibri"/>
              </a:rPr>
              <a:t>🧹 Data Preprocessing</a:t>
            </a:r>
          </a:p>
          <a:p>
            <a:r>
              <a:rPr lang="en-US" sz="1200" b="1" dirty="0">
                <a:latin typeface="Calibri"/>
                <a:cs typeface="Calibri"/>
              </a:rPr>
              <a:t>Format content into question-answer pairs . Clean and structure documents for better retrieval.</a:t>
            </a:r>
          </a:p>
          <a:p>
            <a:r>
              <a:rPr lang="en-US" sz="1200" b="1" dirty="0">
                <a:latin typeface="Calibri"/>
                <a:cs typeface="Calibri"/>
              </a:rPr>
              <a:t>🧠 Machine Intelligence (RAG)</a:t>
            </a:r>
          </a:p>
          <a:p>
            <a:r>
              <a:rPr lang="en-US" sz="1200" b="1" dirty="0">
                <a:latin typeface="Calibri"/>
                <a:cs typeface="Calibri"/>
              </a:rPr>
              <a:t>Use IBM </a:t>
            </a:r>
            <a:r>
              <a:rPr lang="en-US" sz="1200" b="1" dirty="0" err="1">
                <a:latin typeface="Calibri"/>
                <a:cs typeface="Calibri"/>
              </a:rPr>
              <a:t>Watsonx</a:t>
            </a:r>
            <a:r>
              <a:rPr lang="en-US" sz="1200" b="1" dirty="0">
                <a:latin typeface="Calibri"/>
                <a:cs typeface="Calibri"/>
              </a:rPr>
              <a:t>  Agent with </a:t>
            </a:r>
            <a:r>
              <a:rPr lang="en-US" sz="1200" b="1" dirty="0" err="1">
                <a:latin typeface="Calibri"/>
                <a:cs typeface="Calibri"/>
              </a:rPr>
              <a:t>LLaMA</a:t>
            </a:r>
            <a:r>
              <a:rPr lang="en-US" sz="1200" b="1" dirty="0">
                <a:latin typeface="Calibri"/>
                <a:cs typeface="Calibri"/>
              </a:rPr>
              <a:t> model and RAG approach.</a:t>
            </a:r>
          </a:p>
          <a:p>
            <a:r>
              <a:rPr lang="en-US" sz="1200" b="1" dirty="0">
                <a:latin typeface="Calibri"/>
                <a:cs typeface="Calibri"/>
              </a:rPr>
              <a:t>Agent retrieves relevant answers from uploaded documents using context.</a:t>
            </a:r>
          </a:p>
          <a:p>
            <a:r>
              <a:rPr lang="en-US" sz="1200" b="1" dirty="0">
                <a:latin typeface="Calibri"/>
                <a:cs typeface="Calibri"/>
              </a:rPr>
              <a:t>🚀 Deployment</a:t>
            </a:r>
          </a:p>
          <a:p>
            <a:r>
              <a:rPr lang="en-US" sz="1200" b="1" dirty="0">
                <a:latin typeface="Calibri"/>
                <a:cs typeface="Calibri"/>
              </a:rPr>
              <a:t>Build and deploy entirely on IBM Cloud Lite using watsonx.ai Agent Lab . Provide web-based interface through chat preview or embed.</a:t>
            </a:r>
          </a:p>
          <a:p>
            <a:r>
              <a:rPr lang="en-US" sz="1200" b="1" dirty="0">
                <a:latin typeface="Calibri"/>
                <a:cs typeface="Calibri"/>
              </a:rPr>
              <a:t>📊 Evaluation</a:t>
            </a:r>
          </a:p>
          <a:p>
            <a:r>
              <a:rPr lang="en-US" sz="1200" b="1" dirty="0">
                <a:latin typeface="Calibri"/>
                <a:cs typeface="Calibri"/>
              </a:rPr>
              <a:t>Test responses for relevance and accuracy . Improve by refining documents and prompt instructions.</a:t>
            </a:r>
          </a:p>
          <a:p>
            <a:r>
              <a:rPr lang="en-US" sz="1200" b="1" dirty="0">
                <a:latin typeface="Calibri"/>
                <a:cs typeface="Calibri"/>
              </a:rPr>
              <a:t>✅ Result</a:t>
            </a:r>
          </a:p>
          <a:p>
            <a:r>
              <a:rPr lang="en-US" sz="1200" b="1" dirty="0">
                <a:latin typeface="Calibri"/>
                <a:cs typeface="Calibri"/>
              </a:rPr>
              <a:t>The AI agent answers queries like:&gt; “How to reduce plastic at home ?”“ What are the eco-friendly travel options in my city ? ”“List Indian government schemes for a sustainable lifestyle.”</a:t>
            </a:r>
          </a:p>
          <a:p>
            <a:r>
              <a:rPr lang="en-US" sz="1200" b="1" dirty="0">
                <a:latin typeface="Calibri"/>
                <a:cs typeface="Calibri"/>
              </a:rPr>
              <a:t>It encourages eco-conscious decision-making through relevant, personalized, and accessible suggestions.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b="1" dirty="0">
                <a:solidFill>
                  <a:srgbClr val="0F0F0F"/>
                </a:solidFill>
              </a:rPr>
              <a:t>✅ System Prerequisites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IBM Cloud Lite subscription.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Access to watsonx.ai Agent Builder.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Support for RAG-enabled foundation models (e.g., </a:t>
            </a:r>
            <a:r>
              <a:rPr lang="en-IN" sz="1800" b="1" dirty="0" err="1">
                <a:solidFill>
                  <a:srgbClr val="0F0F0F"/>
                </a:solidFill>
              </a:rPr>
              <a:t>LLaMA</a:t>
            </a:r>
            <a:r>
              <a:rPr lang="en-IN" sz="1800" b="1" dirty="0">
                <a:solidFill>
                  <a:srgbClr val="0F0F0F"/>
                </a:solidFill>
              </a:rPr>
              <a:t> 3).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Reliable internet connectivity.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Prepared eco-knowledge base file (PDF/Word) for reference-based response generation.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📚 Libraries &amp; Services Used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watsonx.ai Agent Lab (No-code)</a:t>
            </a:r>
          </a:p>
          <a:p>
            <a:r>
              <a:rPr lang="en-IN" sz="1800" b="1" dirty="0" err="1">
                <a:solidFill>
                  <a:srgbClr val="0F0F0F"/>
                </a:solidFill>
              </a:rPr>
              <a:t>LLaMA</a:t>
            </a:r>
            <a:r>
              <a:rPr lang="en-IN" sz="1800" b="1" dirty="0">
                <a:solidFill>
                  <a:srgbClr val="0F0F0F"/>
                </a:solidFill>
              </a:rPr>
              <a:t> 3-70B-instruct (pre-loaded in IBM Agent Lab).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Built-in Google Search tool (optional for extended retrieval).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IBM </a:t>
            </a:r>
            <a:r>
              <a:rPr lang="en-IN" sz="1800" b="1" dirty="0" err="1">
                <a:solidFill>
                  <a:srgbClr val="0F0F0F"/>
                </a:solidFill>
              </a:rPr>
              <a:t>Watsonx</a:t>
            </a:r>
            <a:r>
              <a:rPr lang="en-IN" sz="1800" b="1" dirty="0">
                <a:solidFill>
                  <a:srgbClr val="0F0F0F"/>
                </a:solidFill>
              </a:rPr>
              <a:t> Discovery (alternative to file-based RAG).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File handling (Word/PDF upload)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F28BC-58ED-8965-0E8A-4962D5D22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20" y="1301750"/>
            <a:ext cx="7477760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7B355-69E8-8EF5-37D2-2D550075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47" y="962797"/>
            <a:ext cx="8068138" cy="50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0B2BF-FA30-37BB-CDA7-E817112B3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930" y="885567"/>
            <a:ext cx="8007180" cy="50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8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EB90A-8D9E-3BBA-13E1-22E0B1F8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77" y="1040027"/>
            <a:ext cx="7456891" cy="46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89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92</TotalTime>
  <Words>849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ECO LIFESTYLE AGENT</vt:lpstr>
      <vt:lpstr>OUTLINE</vt:lpstr>
      <vt:lpstr>Problem Statement</vt:lpstr>
      <vt:lpstr>Proposed Solution</vt:lpstr>
      <vt:lpstr>System  Approach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Lakshmi Muthavarapu</cp:lastModifiedBy>
  <cp:revision>25</cp:revision>
  <dcterms:created xsi:type="dcterms:W3CDTF">2021-05-26T16:50:10Z</dcterms:created>
  <dcterms:modified xsi:type="dcterms:W3CDTF">2025-08-03T15:45:39Z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