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7" d="100"/>
          <a:sy n="107" d="100"/>
        </p:scale>
        <p:origin x="8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28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117515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354338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DA74E-A506-4284-9927-DC98D0308B8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334793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DA74E-A506-4284-9927-DC98D0308B86}"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0B8F5-1C76-46CF-A3FC-550412E90F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39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DA74E-A506-4284-9927-DC98D0308B8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288118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DA74E-A506-4284-9927-DC98D0308B86}"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426558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DA74E-A506-4284-9927-DC98D0308B86}"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121699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9DA74E-A506-4284-9927-DC98D0308B86}" type="datetimeFigureOut">
              <a:rPr lang="en-US" smtClean="0"/>
              <a:t>4/16/2023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395675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9DA74E-A506-4284-9927-DC98D0308B86}" type="datetimeFigureOut">
              <a:rPr lang="en-US" smtClean="0"/>
              <a:t>4/16/2023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C0B8F5-1C76-46CF-A3FC-550412E90FD5}" type="slidenum">
              <a:rPr lang="en-US" smtClean="0"/>
              <a:t>‹#›</a:t>
            </a:fld>
            <a:endParaRPr lang="en-US"/>
          </a:p>
        </p:txBody>
      </p:sp>
    </p:spTree>
    <p:extLst>
      <p:ext uri="{BB962C8B-B14F-4D97-AF65-F5344CB8AC3E}">
        <p14:creationId xmlns:p14="http://schemas.microsoft.com/office/powerpoint/2010/main" val="2683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DA74E-A506-4284-9927-DC98D0308B86}"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0B8F5-1C76-46CF-A3FC-550412E90FD5}" type="slidenum">
              <a:rPr lang="en-US" smtClean="0"/>
              <a:t>‹#›</a:t>
            </a:fld>
            <a:endParaRPr lang="en-US"/>
          </a:p>
        </p:txBody>
      </p:sp>
    </p:spTree>
    <p:extLst>
      <p:ext uri="{BB962C8B-B14F-4D97-AF65-F5344CB8AC3E}">
        <p14:creationId xmlns:p14="http://schemas.microsoft.com/office/powerpoint/2010/main" val="2591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9DA74E-A506-4284-9927-DC98D0308B86}" type="datetimeFigureOut">
              <a:rPr lang="en-US" smtClean="0"/>
              <a:t>4/16/2023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C0B8F5-1C76-46CF-A3FC-550412E90F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048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B74E-05BA-F5B3-9009-8363BF6E5281}"/>
              </a:ext>
            </a:extLst>
          </p:cNvPr>
          <p:cNvSpPr>
            <a:spLocks noGrp="1"/>
          </p:cNvSpPr>
          <p:nvPr>
            <p:ph type="ctrTitle"/>
          </p:nvPr>
        </p:nvSpPr>
        <p:spPr>
          <a:xfrm>
            <a:off x="902525" y="-1261242"/>
            <a:ext cx="10640428" cy="3725372"/>
          </a:xfrm>
        </p:spPr>
        <p:txBody>
          <a:bodyPr>
            <a:normAutofit/>
          </a:bodyPr>
          <a:lstStyle/>
          <a:p>
            <a:r>
              <a:rPr lang="en-US" sz="2400" dirty="0">
                <a:effectLst/>
                <a:latin typeface="Arial" panose="020B0604020202020204" pitchFamily="34" charset="0"/>
              </a:rPr>
              <a:t>Integrating Microsoft </a:t>
            </a:r>
            <a:r>
              <a:rPr lang="en-US" sz="2200" dirty="0">
                <a:effectLst/>
                <a:latin typeface="Arial" panose="020B0604020202020204" pitchFamily="34" charset="0"/>
              </a:rPr>
              <a:t>PlayFab Services into Vanguard-Outrider Demo Game for</a:t>
            </a:r>
            <a:br>
              <a:rPr lang="en-US" sz="2200" dirty="0"/>
            </a:br>
            <a:r>
              <a:rPr lang="en-US" sz="2200" dirty="0">
                <a:effectLst/>
                <a:latin typeface="Arial" panose="020B0604020202020204" pitchFamily="34" charset="0"/>
              </a:rPr>
              <a:t>Enhanced Player Experience</a:t>
            </a:r>
            <a:endParaRPr lang="en-US" sz="2200" dirty="0"/>
          </a:p>
        </p:txBody>
      </p:sp>
      <p:sp>
        <p:nvSpPr>
          <p:cNvPr id="3" name="Subtitle 2">
            <a:extLst>
              <a:ext uri="{FF2B5EF4-FFF2-40B4-BE49-F238E27FC236}">
                <a16:creationId xmlns:a16="http://schemas.microsoft.com/office/drawing/2014/main" id="{24D5EC0B-4FB5-56CE-A9B2-681F214B995D}"/>
              </a:ext>
            </a:extLst>
          </p:cNvPr>
          <p:cNvSpPr>
            <a:spLocks noGrp="1"/>
          </p:cNvSpPr>
          <p:nvPr>
            <p:ph type="subTitle" idx="1"/>
          </p:nvPr>
        </p:nvSpPr>
        <p:spPr>
          <a:xfrm>
            <a:off x="6608617" y="3794165"/>
            <a:ext cx="3942609" cy="2624447"/>
          </a:xfrm>
        </p:spPr>
        <p:txBody>
          <a:bodyPr>
            <a:normAutofit/>
          </a:bodyPr>
          <a:lstStyle/>
          <a:p>
            <a:r>
              <a:rPr lang="en-US" dirty="0"/>
              <a:t>							</a:t>
            </a:r>
            <a:r>
              <a:rPr lang="en-US" b="1" u="sng" dirty="0"/>
              <a:t>Dev_Team_2</a:t>
            </a:r>
          </a:p>
          <a:p>
            <a:pPr marL="1905" marR="0" indent="0" algn="ctr">
              <a:lnSpc>
                <a:spcPct val="107000"/>
              </a:lnSpc>
              <a:spcBef>
                <a:spcPts val="0"/>
              </a:spcBef>
              <a:spcAft>
                <a:spcPts val="335"/>
              </a:spcAft>
            </a:pPr>
            <a:r>
              <a:rPr lang="en-US" sz="1800" b="1" dirty="0">
                <a:solidFill>
                  <a:schemeClr val="tx1">
                    <a:lumMod val="65000"/>
                    <a:lumOff val="35000"/>
                  </a:schemeClr>
                </a:solidFill>
                <a:effectLst/>
                <a:latin typeface="Times New Roman" panose="02020603050405020304" pitchFamily="18" charset="0"/>
                <a:ea typeface="Times New Roman" panose="02020603050405020304" pitchFamily="18" charset="0"/>
              </a:rPr>
              <a:t>Aravind Vudatha</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1905" marR="0" indent="0" algn="ctr">
              <a:lnSpc>
                <a:spcPct val="107000"/>
              </a:lnSpc>
              <a:spcBef>
                <a:spcPts val="0"/>
              </a:spcBef>
              <a:spcAft>
                <a:spcPts val="335"/>
              </a:spcAft>
            </a:pPr>
            <a:r>
              <a:rPr lang="en-US" sz="1800" b="1" dirty="0">
                <a:solidFill>
                  <a:schemeClr val="tx1">
                    <a:lumMod val="65000"/>
                    <a:lumOff val="35000"/>
                  </a:schemeClr>
                </a:solidFill>
                <a:effectLst/>
                <a:latin typeface="Times New Roman" panose="02020603050405020304" pitchFamily="18" charset="0"/>
                <a:ea typeface="Times New Roman" panose="02020603050405020304" pitchFamily="18" charset="0"/>
              </a:rPr>
              <a:t>Lakshmi Priya Mutyala </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1905" marR="0" indent="0" algn="ctr">
              <a:lnSpc>
                <a:spcPct val="107000"/>
              </a:lnSpc>
              <a:spcBef>
                <a:spcPts val="0"/>
              </a:spcBef>
              <a:spcAft>
                <a:spcPts val="335"/>
              </a:spcAft>
            </a:pPr>
            <a:r>
              <a:rPr lang="en-US" sz="1800" b="1" dirty="0">
                <a:solidFill>
                  <a:schemeClr val="tx1">
                    <a:lumMod val="65000"/>
                    <a:lumOff val="35000"/>
                  </a:schemeClr>
                </a:solidFill>
                <a:effectLst/>
                <a:latin typeface="Times New Roman" panose="02020603050405020304" pitchFamily="18" charset="0"/>
                <a:ea typeface="Times New Roman" panose="02020603050405020304" pitchFamily="18" charset="0"/>
              </a:rPr>
              <a:t>Vamshi gone</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1905" marR="0" indent="0" algn="ctr">
              <a:lnSpc>
                <a:spcPct val="107000"/>
              </a:lnSpc>
              <a:spcBef>
                <a:spcPts val="0"/>
              </a:spcBef>
              <a:spcAft>
                <a:spcPts val="335"/>
              </a:spcAft>
            </a:pPr>
            <a:r>
              <a:rPr lang="en-US" sz="1800" b="1" dirty="0">
                <a:solidFill>
                  <a:schemeClr val="tx1">
                    <a:lumMod val="65000"/>
                    <a:lumOff val="35000"/>
                  </a:schemeClr>
                </a:solidFill>
                <a:effectLst/>
                <a:latin typeface="Times New Roman" panose="02020603050405020304" pitchFamily="18" charset="0"/>
                <a:ea typeface="Times New Roman" panose="02020603050405020304" pitchFamily="18" charset="0"/>
              </a:rPr>
              <a:t>Gopi Mandapati</a:t>
            </a:r>
            <a:endParaRPr lang="en-US" sz="18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400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5F162-05C2-8564-55C3-6502890B1DA6}"/>
              </a:ext>
            </a:extLst>
          </p:cNvPr>
          <p:cNvPicPr>
            <a:picLocks noChangeAspect="1"/>
          </p:cNvPicPr>
          <p:nvPr/>
        </p:nvPicPr>
        <p:blipFill>
          <a:blip r:embed="rId2"/>
          <a:stretch>
            <a:fillRect/>
          </a:stretch>
        </p:blipFill>
        <p:spPr>
          <a:xfrm>
            <a:off x="506627" y="1289367"/>
            <a:ext cx="9978081" cy="4371981"/>
          </a:xfrm>
          <a:prstGeom prst="rect">
            <a:avLst/>
          </a:prstGeom>
        </p:spPr>
      </p:pic>
      <p:sp>
        <p:nvSpPr>
          <p:cNvPr id="4" name="TextBox 3">
            <a:extLst>
              <a:ext uri="{FF2B5EF4-FFF2-40B4-BE49-F238E27FC236}">
                <a16:creationId xmlns:a16="http://schemas.microsoft.com/office/drawing/2014/main" id="{274EDC1C-4E2D-7095-6DA2-069B67F3CF11}"/>
              </a:ext>
            </a:extLst>
          </p:cNvPr>
          <p:cNvSpPr txBox="1"/>
          <p:nvPr/>
        </p:nvSpPr>
        <p:spPr>
          <a:xfrm flipH="1">
            <a:off x="506627" y="530773"/>
            <a:ext cx="1099909" cy="369332"/>
          </a:xfrm>
          <a:prstGeom prst="rect">
            <a:avLst/>
          </a:prstGeom>
          <a:noFill/>
        </p:spPr>
        <p:txBody>
          <a:bodyPr wrap="square" rtlCol="0">
            <a:spAutoFit/>
          </a:bodyPr>
          <a:lstStyle/>
          <a:p>
            <a:r>
              <a:rPr lang="en-US" dirty="0"/>
              <a:t>Stats:</a:t>
            </a:r>
          </a:p>
        </p:txBody>
      </p:sp>
    </p:spTree>
    <p:extLst>
      <p:ext uri="{BB962C8B-B14F-4D97-AF65-F5344CB8AC3E}">
        <p14:creationId xmlns:p14="http://schemas.microsoft.com/office/powerpoint/2010/main" val="190486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27249-FEC7-1DE7-07AB-9E615B18A693}"/>
              </a:ext>
            </a:extLst>
          </p:cNvPr>
          <p:cNvSpPr txBox="1"/>
          <p:nvPr/>
        </p:nvSpPr>
        <p:spPr>
          <a:xfrm>
            <a:off x="506841" y="560030"/>
            <a:ext cx="2706130" cy="369332"/>
          </a:xfrm>
          <a:prstGeom prst="rect">
            <a:avLst/>
          </a:prstGeom>
          <a:noFill/>
        </p:spPr>
        <p:txBody>
          <a:bodyPr wrap="square" rtlCol="0">
            <a:spAutoFit/>
          </a:bodyPr>
          <a:lstStyle/>
          <a:p>
            <a:r>
              <a:rPr lang="en-US" dirty="0"/>
              <a:t>Challenges Faced:</a:t>
            </a:r>
          </a:p>
        </p:txBody>
      </p:sp>
      <p:sp>
        <p:nvSpPr>
          <p:cNvPr id="3" name="TextBox 2">
            <a:extLst>
              <a:ext uri="{FF2B5EF4-FFF2-40B4-BE49-F238E27FC236}">
                <a16:creationId xmlns:a16="http://schemas.microsoft.com/office/drawing/2014/main" id="{F0E2FD13-0CD4-D674-C8B3-500BA44921EF}"/>
              </a:ext>
            </a:extLst>
          </p:cNvPr>
          <p:cNvSpPr txBox="1"/>
          <p:nvPr/>
        </p:nvSpPr>
        <p:spPr>
          <a:xfrm>
            <a:off x="1108061" y="929362"/>
            <a:ext cx="10410567" cy="5078313"/>
          </a:xfrm>
          <a:prstGeom prst="rect">
            <a:avLst/>
          </a:prstGeom>
          <a:noFill/>
        </p:spPr>
        <p:txBody>
          <a:bodyPr wrap="square" rtlCol="0">
            <a:spAutoFit/>
          </a:bodyPr>
          <a:lstStyle/>
          <a:p>
            <a:r>
              <a:rPr lang="en-US" dirty="0"/>
              <a:t>When attempting to run the code for the Vanguard-Outrider demo game in a local server, an error was encountered due to a version mismatch of Babel in React. This meant that the code was not able to compile or run correctly, which prevented the game from functioning properly.</a:t>
            </a:r>
          </a:p>
          <a:p>
            <a:endParaRPr lang="en-US" dirty="0"/>
          </a:p>
          <a:p>
            <a:r>
              <a:rPr lang="en-US" dirty="0"/>
              <a:t>Solution: To overcome this issue, we added an environment variable to an .env file in the project directory with the following line of code:</a:t>
            </a:r>
          </a:p>
          <a:p>
            <a:endParaRPr lang="en-US" dirty="0"/>
          </a:p>
          <a:p>
            <a:r>
              <a:rPr lang="en-US" dirty="0"/>
              <a:t>SKIP_PREFLIGHT_CHECK=true</a:t>
            </a:r>
          </a:p>
          <a:p>
            <a:endParaRPr lang="en-US" dirty="0"/>
          </a:p>
          <a:p>
            <a:r>
              <a:rPr lang="en-US" dirty="0"/>
              <a:t>This environment variable instructs React to skip the preflight check during the build process, which can resolve version mismatches and other issues related to dependencies. By adding this line of code to the .env file, we were able to bypass the version mismatch of Babel and successfully compile and run the code for the Vanguard-Outrider demo game in the local server.</a:t>
            </a:r>
          </a:p>
          <a:p>
            <a:endParaRPr lang="en-US" dirty="0"/>
          </a:p>
          <a:p>
            <a:r>
              <a:rPr lang="en-US" dirty="0"/>
              <a:t>In summary, the problem faced was a version mismatch of Babel in React, which was resolved by adding an environment variable to the .env file with the SKIP_PREFLIGHT_CHECK=true command. This allowed us to overcome the issue and continue with the integration of </a:t>
            </a:r>
            <a:r>
              <a:rPr lang="en-US" dirty="0" err="1"/>
              <a:t>PlayFab</a:t>
            </a:r>
            <a:r>
              <a:rPr lang="en-US" dirty="0"/>
              <a:t> services into the Vanguard-Outrider demo game.</a:t>
            </a:r>
          </a:p>
        </p:txBody>
      </p:sp>
    </p:spTree>
    <p:extLst>
      <p:ext uri="{BB962C8B-B14F-4D97-AF65-F5344CB8AC3E}">
        <p14:creationId xmlns:p14="http://schemas.microsoft.com/office/powerpoint/2010/main" val="2961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0F0BD-97F2-39C1-6E68-062BCF1B48D6}"/>
              </a:ext>
            </a:extLst>
          </p:cNvPr>
          <p:cNvSpPr txBox="1"/>
          <p:nvPr/>
        </p:nvSpPr>
        <p:spPr>
          <a:xfrm>
            <a:off x="3831021" y="2974428"/>
            <a:ext cx="4020207" cy="369332"/>
          </a:xfrm>
          <a:prstGeom prst="rect">
            <a:avLst/>
          </a:prstGeom>
          <a:noFill/>
        </p:spPr>
        <p:txBody>
          <a:bodyPr wrap="square" rtlCol="0">
            <a:spAutoFit/>
          </a:bodyPr>
          <a:lstStyle/>
          <a:p>
            <a:pPr algn="ctr"/>
            <a:r>
              <a:rPr lang="en-US" dirty="0"/>
              <a:t>Thank you</a:t>
            </a:r>
          </a:p>
        </p:txBody>
      </p:sp>
    </p:spTree>
    <p:extLst>
      <p:ext uri="{BB962C8B-B14F-4D97-AF65-F5344CB8AC3E}">
        <p14:creationId xmlns:p14="http://schemas.microsoft.com/office/powerpoint/2010/main" val="146902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7706-F673-3A3E-65CB-2E689210604E}"/>
              </a:ext>
            </a:extLst>
          </p:cNvPr>
          <p:cNvSpPr>
            <a:spLocks noGrp="1"/>
          </p:cNvSpPr>
          <p:nvPr>
            <p:ph type="title"/>
          </p:nvPr>
        </p:nvSpPr>
        <p:spPr/>
        <p:txBody>
          <a:bodyPr>
            <a:normAutofit/>
          </a:bodyPr>
          <a:lstStyle/>
          <a:p>
            <a:r>
              <a:rPr lang="en-US" sz="3200" dirty="0">
                <a:effectLst/>
                <a:latin typeface="Arial" panose="020B0604020202020204" pitchFamily="34" charset="0"/>
                <a:cs typeface="Arial" panose="020B0604020202020204" pitchFamily="34" charset="0"/>
              </a:rPr>
              <a:t>Microsoft </a:t>
            </a:r>
            <a:r>
              <a:rPr lang="en-US" sz="3200" dirty="0" err="1">
                <a:effectLst/>
                <a:latin typeface="Arial" panose="020B0604020202020204" pitchFamily="34" charset="0"/>
                <a:cs typeface="Arial" panose="020B0604020202020204" pitchFamily="34" charset="0"/>
              </a:rPr>
              <a:t>PlayFab</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E39BD44-28CF-5D12-01E6-4CDD730D999A}"/>
              </a:ext>
            </a:extLst>
          </p:cNvPr>
          <p:cNvSpPr>
            <a:spLocks noGrp="1"/>
          </p:cNvSpPr>
          <p:nvPr>
            <p:ph idx="1"/>
          </p:nvPr>
        </p:nvSpPr>
        <p:spPr>
          <a:xfrm>
            <a:off x="1165597" y="2070208"/>
            <a:ext cx="10795175" cy="2932716"/>
          </a:xfrm>
        </p:spPr>
        <p:txBody>
          <a:bodyPr/>
          <a:lstStyle/>
          <a:p>
            <a:r>
              <a:rPr lang="en-US" dirty="0"/>
              <a:t>Microsoft </a:t>
            </a:r>
            <a:r>
              <a:rPr lang="en-US" dirty="0" err="1"/>
              <a:t>PlayFab</a:t>
            </a:r>
            <a:r>
              <a:rPr lang="en-US" dirty="0"/>
              <a:t> is a cloud-based backend platform for game developers that provides services and tools to build, launch, and grow online games. It was founded in 2014 and acquired by Microsoft in 2018. </a:t>
            </a:r>
            <a:r>
              <a:rPr lang="en-US" dirty="0" err="1"/>
              <a:t>PlayFab</a:t>
            </a:r>
            <a:r>
              <a:rPr lang="en-US" dirty="0"/>
              <a:t> offers features such as player authentication, data storage, matchmaking, leaderboards, messaging, content management, and analytics. It supports authentication and authorization, data management, multiplayer, monetization, live ops, and analytics. </a:t>
            </a:r>
            <a:r>
              <a:rPr lang="en-US" dirty="0" err="1"/>
              <a:t>PlayFab</a:t>
            </a:r>
            <a:r>
              <a:rPr lang="en-US" dirty="0"/>
              <a:t> is a powerful platform that helps developers build, launch, and grow their games by providing a suite of tools and services that are user-friendly and flexible.</a:t>
            </a:r>
          </a:p>
        </p:txBody>
      </p:sp>
    </p:spTree>
    <p:extLst>
      <p:ext uri="{BB962C8B-B14F-4D97-AF65-F5344CB8AC3E}">
        <p14:creationId xmlns:p14="http://schemas.microsoft.com/office/powerpoint/2010/main" val="397000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9B381-FE8A-0D4C-5BF9-D29F59462B61}"/>
              </a:ext>
            </a:extLst>
          </p:cNvPr>
          <p:cNvSpPr txBox="1"/>
          <p:nvPr/>
        </p:nvSpPr>
        <p:spPr>
          <a:xfrm>
            <a:off x="478220" y="257503"/>
            <a:ext cx="2585545" cy="369332"/>
          </a:xfrm>
          <a:prstGeom prst="rect">
            <a:avLst/>
          </a:prstGeom>
          <a:noFill/>
        </p:spPr>
        <p:txBody>
          <a:bodyPr wrap="square" rtlCol="0">
            <a:spAutoFit/>
          </a:bodyPr>
          <a:lstStyle/>
          <a:p>
            <a:r>
              <a:rPr lang="en-US" dirty="0"/>
              <a:t>REGISTER PAGE</a:t>
            </a:r>
          </a:p>
        </p:txBody>
      </p:sp>
      <p:pic>
        <p:nvPicPr>
          <p:cNvPr id="4" name="Picture 3">
            <a:extLst>
              <a:ext uri="{FF2B5EF4-FFF2-40B4-BE49-F238E27FC236}">
                <a16:creationId xmlns:a16="http://schemas.microsoft.com/office/drawing/2014/main" id="{07831AF2-A1C4-0808-6243-6DBC64D69A93}"/>
              </a:ext>
            </a:extLst>
          </p:cNvPr>
          <p:cNvPicPr>
            <a:picLocks noChangeAspect="1"/>
          </p:cNvPicPr>
          <p:nvPr/>
        </p:nvPicPr>
        <p:blipFill>
          <a:blip r:embed="rId2"/>
          <a:stretch>
            <a:fillRect/>
          </a:stretch>
        </p:blipFill>
        <p:spPr>
          <a:xfrm>
            <a:off x="0" y="633266"/>
            <a:ext cx="12192000" cy="5591468"/>
          </a:xfrm>
          <a:prstGeom prst="rect">
            <a:avLst/>
          </a:prstGeom>
        </p:spPr>
      </p:pic>
    </p:spTree>
    <p:extLst>
      <p:ext uri="{BB962C8B-B14F-4D97-AF65-F5344CB8AC3E}">
        <p14:creationId xmlns:p14="http://schemas.microsoft.com/office/powerpoint/2010/main" val="483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17FC0-75E4-E662-EE4E-3CDEAAEFFD70}"/>
              </a:ext>
            </a:extLst>
          </p:cNvPr>
          <p:cNvPicPr>
            <a:picLocks noChangeAspect="1"/>
          </p:cNvPicPr>
          <p:nvPr/>
        </p:nvPicPr>
        <p:blipFill>
          <a:blip r:embed="rId2"/>
          <a:stretch>
            <a:fillRect/>
          </a:stretch>
        </p:blipFill>
        <p:spPr>
          <a:xfrm>
            <a:off x="639865" y="1553748"/>
            <a:ext cx="10264618" cy="4737553"/>
          </a:xfrm>
          <a:prstGeom prst="rect">
            <a:avLst/>
          </a:prstGeom>
        </p:spPr>
      </p:pic>
      <p:sp>
        <p:nvSpPr>
          <p:cNvPr id="4" name="TextBox 3">
            <a:extLst>
              <a:ext uri="{FF2B5EF4-FFF2-40B4-BE49-F238E27FC236}">
                <a16:creationId xmlns:a16="http://schemas.microsoft.com/office/drawing/2014/main" id="{E1145996-3F4B-8C1D-0F76-15567CF2EA61}"/>
              </a:ext>
            </a:extLst>
          </p:cNvPr>
          <p:cNvSpPr txBox="1"/>
          <p:nvPr/>
        </p:nvSpPr>
        <p:spPr>
          <a:xfrm>
            <a:off x="639865" y="851338"/>
            <a:ext cx="2439666" cy="369332"/>
          </a:xfrm>
          <a:prstGeom prst="rect">
            <a:avLst/>
          </a:prstGeom>
          <a:noFill/>
        </p:spPr>
        <p:txBody>
          <a:bodyPr wrap="square" rtlCol="0">
            <a:spAutoFit/>
          </a:bodyPr>
          <a:lstStyle/>
          <a:p>
            <a:r>
              <a:rPr lang="en-US" dirty="0"/>
              <a:t>Available Games:</a:t>
            </a:r>
          </a:p>
        </p:txBody>
      </p:sp>
    </p:spTree>
    <p:extLst>
      <p:ext uri="{BB962C8B-B14F-4D97-AF65-F5344CB8AC3E}">
        <p14:creationId xmlns:p14="http://schemas.microsoft.com/office/powerpoint/2010/main" val="31182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4E9FD-02FA-1935-1827-5B88C90A6D22}"/>
              </a:ext>
            </a:extLst>
          </p:cNvPr>
          <p:cNvPicPr>
            <a:picLocks noChangeAspect="1"/>
          </p:cNvPicPr>
          <p:nvPr/>
        </p:nvPicPr>
        <p:blipFill>
          <a:blip r:embed="rId2"/>
          <a:stretch>
            <a:fillRect/>
          </a:stretch>
        </p:blipFill>
        <p:spPr>
          <a:xfrm>
            <a:off x="568127" y="1795461"/>
            <a:ext cx="10856619" cy="3961140"/>
          </a:xfrm>
          <a:prstGeom prst="rect">
            <a:avLst/>
          </a:prstGeom>
        </p:spPr>
      </p:pic>
      <p:sp>
        <p:nvSpPr>
          <p:cNvPr id="4" name="TextBox 3">
            <a:extLst>
              <a:ext uri="{FF2B5EF4-FFF2-40B4-BE49-F238E27FC236}">
                <a16:creationId xmlns:a16="http://schemas.microsoft.com/office/drawing/2014/main" id="{17F1AF4A-3943-83CE-8A03-7667CABC98F0}"/>
              </a:ext>
            </a:extLst>
          </p:cNvPr>
          <p:cNvSpPr txBox="1"/>
          <p:nvPr/>
        </p:nvSpPr>
        <p:spPr>
          <a:xfrm>
            <a:off x="568127" y="846082"/>
            <a:ext cx="2454165" cy="369332"/>
          </a:xfrm>
          <a:prstGeom prst="rect">
            <a:avLst/>
          </a:prstGeom>
          <a:noFill/>
        </p:spPr>
        <p:txBody>
          <a:bodyPr wrap="square" rtlCol="0">
            <a:spAutoFit/>
          </a:bodyPr>
          <a:lstStyle/>
          <a:p>
            <a:r>
              <a:rPr lang="en-US" dirty="0"/>
              <a:t>Leaderboard:</a:t>
            </a:r>
          </a:p>
        </p:txBody>
      </p:sp>
    </p:spTree>
    <p:extLst>
      <p:ext uri="{BB962C8B-B14F-4D97-AF65-F5344CB8AC3E}">
        <p14:creationId xmlns:p14="http://schemas.microsoft.com/office/powerpoint/2010/main" val="320861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E3B3A-7A44-FF60-72C5-B400AE10166F}"/>
              </a:ext>
            </a:extLst>
          </p:cNvPr>
          <p:cNvPicPr>
            <a:picLocks noChangeAspect="1"/>
          </p:cNvPicPr>
          <p:nvPr/>
        </p:nvPicPr>
        <p:blipFill>
          <a:blip r:embed="rId2"/>
          <a:stretch>
            <a:fillRect/>
          </a:stretch>
        </p:blipFill>
        <p:spPr>
          <a:xfrm>
            <a:off x="1445693" y="1209222"/>
            <a:ext cx="8684362" cy="4912553"/>
          </a:xfrm>
          <a:prstGeom prst="rect">
            <a:avLst/>
          </a:prstGeom>
        </p:spPr>
      </p:pic>
      <p:sp>
        <p:nvSpPr>
          <p:cNvPr id="4" name="TextBox 3">
            <a:extLst>
              <a:ext uri="{FF2B5EF4-FFF2-40B4-BE49-F238E27FC236}">
                <a16:creationId xmlns:a16="http://schemas.microsoft.com/office/drawing/2014/main" id="{AA7F7DD8-C7E8-8E3F-88F7-98C40DF332AC}"/>
              </a:ext>
            </a:extLst>
          </p:cNvPr>
          <p:cNvSpPr txBox="1"/>
          <p:nvPr/>
        </p:nvSpPr>
        <p:spPr>
          <a:xfrm>
            <a:off x="1324305" y="677917"/>
            <a:ext cx="3499944" cy="369332"/>
          </a:xfrm>
          <a:prstGeom prst="rect">
            <a:avLst/>
          </a:prstGeom>
          <a:noFill/>
        </p:spPr>
        <p:txBody>
          <a:bodyPr wrap="square" rtlCol="0">
            <a:spAutoFit/>
          </a:bodyPr>
          <a:lstStyle/>
          <a:p>
            <a:r>
              <a:rPr lang="en-US" dirty="0"/>
              <a:t>Statistics:</a:t>
            </a:r>
          </a:p>
        </p:txBody>
      </p:sp>
    </p:spTree>
    <p:extLst>
      <p:ext uri="{BB962C8B-B14F-4D97-AF65-F5344CB8AC3E}">
        <p14:creationId xmlns:p14="http://schemas.microsoft.com/office/powerpoint/2010/main" val="254543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EAFB3-5678-2195-74CA-BBAA41C2F8F0}"/>
              </a:ext>
            </a:extLst>
          </p:cNvPr>
          <p:cNvPicPr>
            <a:picLocks noChangeAspect="1"/>
          </p:cNvPicPr>
          <p:nvPr/>
        </p:nvPicPr>
        <p:blipFill>
          <a:blip r:embed="rId2"/>
          <a:stretch>
            <a:fillRect/>
          </a:stretch>
        </p:blipFill>
        <p:spPr>
          <a:xfrm>
            <a:off x="691872" y="358617"/>
            <a:ext cx="10808255" cy="6140766"/>
          </a:xfrm>
          <a:prstGeom prst="rect">
            <a:avLst/>
          </a:prstGeom>
        </p:spPr>
      </p:pic>
    </p:spTree>
    <p:extLst>
      <p:ext uri="{BB962C8B-B14F-4D97-AF65-F5344CB8AC3E}">
        <p14:creationId xmlns:p14="http://schemas.microsoft.com/office/powerpoint/2010/main" val="159968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A5387-5373-2032-654B-30A57EDCC9D2}"/>
              </a:ext>
            </a:extLst>
          </p:cNvPr>
          <p:cNvPicPr>
            <a:picLocks noChangeAspect="1"/>
          </p:cNvPicPr>
          <p:nvPr/>
        </p:nvPicPr>
        <p:blipFill>
          <a:blip r:embed="rId2"/>
          <a:stretch>
            <a:fillRect/>
          </a:stretch>
        </p:blipFill>
        <p:spPr>
          <a:xfrm>
            <a:off x="480848" y="1578952"/>
            <a:ext cx="11230304" cy="4418296"/>
          </a:xfrm>
          <a:prstGeom prst="rect">
            <a:avLst/>
          </a:prstGeom>
        </p:spPr>
      </p:pic>
      <p:sp>
        <p:nvSpPr>
          <p:cNvPr id="5" name="TextBox 4">
            <a:extLst>
              <a:ext uri="{FF2B5EF4-FFF2-40B4-BE49-F238E27FC236}">
                <a16:creationId xmlns:a16="http://schemas.microsoft.com/office/drawing/2014/main" id="{624DE836-62EB-8077-2FEB-01EAECC08E61}"/>
              </a:ext>
            </a:extLst>
          </p:cNvPr>
          <p:cNvSpPr txBox="1"/>
          <p:nvPr/>
        </p:nvSpPr>
        <p:spPr>
          <a:xfrm>
            <a:off x="851338" y="945931"/>
            <a:ext cx="2517228" cy="369332"/>
          </a:xfrm>
          <a:prstGeom prst="rect">
            <a:avLst/>
          </a:prstGeom>
          <a:noFill/>
        </p:spPr>
        <p:txBody>
          <a:bodyPr wrap="square" rtlCol="0">
            <a:spAutoFit/>
          </a:bodyPr>
          <a:lstStyle/>
          <a:p>
            <a:r>
              <a:rPr lang="en-US" dirty="0"/>
              <a:t>Enter Game Title:</a:t>
            </a:r>
          </a:p>
        </p:txBody>
      </p:sp>
    </p:spTree>
    <p:extLst>
      <p:ext uri="{BB962C8B-B14F-4D97-AF65-F5344CB8AC3E}">
        <p14:creationId xmlns:p14="http://schemas.microsoft.com/office/powerpoint/2010/main" val="262882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FB9623-5C82-65DB-9B0F-0F58888945B7}"/>
              </a:ext>
            </a:extLst>
          </p:cNvPr>
          <p:cNvPicPr>
            <a:picLocks noChangeAspect="1"/>
          </p:cNvPicPr>
          <p:nvPr/>
        </p:nvPicPr>
        <p:blipFill>
          <a:blip r:embed="rId2"/>
          <a:stretch>
            <a:fillRect/>
          </a:stretch>
        </p:blipFill>
        <p:spPr>
          <a:xfrm>
            <a:off x="972206" y="1542945"/>
            <a:ext cx="9990083" cy="4771174"/>
          </a:xfrm>
          <a:prstGeom prst="rect">
            <a:avLst/>
          </a:prstGeom>
        </p:spPr>
      </p:pic>
      <p:sp>
        <p:nvSpPr>
          <p:cNvPr id="4" name="TextBox 3">
            <a:extLst>
              <a:ext uri="{FF2B5EF4-FFF2-40B4-BE49-F238E27FC236}">
                <a16:creationId xmlns:a16="http://schemas.microsoft.com/office/drawing/2014/main" id="{F32E3721-4D4B-7CFE-CB31-F702AC4082F2}"/>
              </a:ext>
            </a:extLst>
          </p:cNvPr>
          <p:cNvSpPr txBox="1"/>
          <p:nvPr/>
        </p:nvSpPr>
        <p:spPr>
          <a:xfrm>
            <a:off x="972206" y="825062"/>
            <a:ext cx="2049517" cy="369332"/>
          </a:xfrm>
          <a:prstGeom prst="rect">
            <a:avLst/>
          </a:prstGeom>
          <a:noFill/>
        </p:spPr>
        <p:txBody>
          <a:bodyPr wrap="square" rtlCol="0">
            <a:spAutoFit/>
          </a:bodyPr>
          <a:lstStyle/>
          <a:p>
            <a:r>
              <a:rPr lang="en-US" dirty="0"/>
              <a:t>Game Play:</a:t>
            </a:r>
          </a:p>
        </p:txBody>
      </p:sp>
    </p:spTree>
    <p:extLst>
      <p:ext uri="{BB962C8B-B14F-4D97-AF65-F5344CB8AC3E}">
        <p14:creationId xmlns:p14="http://schemas.microsoft.com/office/powerpoint/2010/main" val="12601795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TotalTime>
  <Words>381</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Integrating Microsoft PlayFab Services into Vanguard-Outrider Demo Game for Enhanced Player Experience</vt:lpstr>
      <vt:lpstr>Microsoft PlayFab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Microsoft PlayFab Services into Vanguard-Outrider Demo Game for Enhanced Player Experience</dc:title>
  <dc:creator>Venkat Nithin Atturu</dc:creator>
  <cp:lastModifiedBy>Lakshmi Mutyala</cp:lastModifiedBy>
  <cp:revision>6</cp:revision>
  <dcterms:created xsi:type="dcterms:W3CDTF">2023-04-16T20:45:54Z</dcterms:created>
  <dcterms:modified xsi:type="dcterms:W3CDTF">2023-04-17T03:09:16Z</dcterms:modified>
</cp:coreProperties>
</file>