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itha Nayak" userId="af32fa419ca7e62f" providerId="LiveId" clId="{ABBFAAB8-ACD6-4C5F-8ED8-1208CD0D3A0A}"/>
    <pc:docChg chg="custSel modSld">
      <pc:chgData name="Namitha Nayak" userId="af32fa419ca7e62f" providerId="LiveId" clId="{ABBFAAB8-ACD6-4C5F-8ED8-1208CD0D3A0A}" dt="2020-12-06T05:42:48.699" v="100" actId="20577"/>
      <pc:docMkLst>
        <pc:docMk/>
      </pc:docMkLst>
      <pc:sldChg chg="modSp mod">
        <pc:chgData name="Namitha Nayak" userId="af32fa419ca7e62f" providerId="LiveId" clId="{ABBFAAB8-ACD6-4C5F-8ED8-1208CD0D3A0A}" dt="2020-12-06T05:42:48.699" v="100" actId="20577"/>
        <pc:sldMkLst>
          <pc:docMk/>
          <pc:sldMk cId="0" sldId="259"/>
        </pc:sldMkLst>
        <pc:spChg chg="mod">
          <ac:chgData name="Namitha Nayak" userId="af32fa419ca7e62f" providerId="LiveId" clId="{ABBFAAB8-ACD6-4C5F-8ED8-1208CD0D3A0A}" dt="2020-12-06T05:42:48.699" v="100" actId="20577"/>
          <ac:spMkLst>
            <pc:docMk/>
            <pc:sldMk cId="0" sldId="259"/>
            <ac:spMk id="8" creationId="{0476FBFB-799F-476B-874A-D7D3E22A44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Section - D</a:t>
            </a:r>
          </a:p>
          <a:p>
            <a:r>
              <a:rPr lang="en-US" sz="2800" dirty="0"/>
              <a:t>Namitha Nayak - PES2UG19CS247</a:t>
            </a:r>
          </a:p>
          <a:p>
            <a:r>
              <a:rPr lang="en-US" sz="2800" dirty="0"/>
              <a:t>Lakshmi Narayan P – PES2UG19CS200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https://github.com/namithanayak14/Web-Tech-Project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Blogify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website is devoted to </a:t>
            </a:r>
            <a:r>
              <a:rPr lang="en-IN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sharing thoughts, photos, reviews, recipes</a:t>
            </a:r>
            <a:r>
              <a:rPr lang="en-IN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and so much more!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main objective is to </a:t>
            </a:r>
            <a:r>
              <a:rPr lang="en-IN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manage the details of the blog- it’s topics, ideas and entries</a:t>
            </a:r>
            <a:r>
              <a:rPr lang="en-IN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application will be reduced as much as possible to avoid errors while entering data. It would provide an error message on entry of invalid data. </a:t>
            </a:r>
            <a:r>
              <a:rPr lang="en-IN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No formal knowledge</a:t>
            </a:r>
            <a:r>
              <a:rPr lang="en-IN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is needed for the user to use this system. Thus, it proves to be very </a:t>
            </a:r>
            <a:r>
              <a:rPr lang="en-IN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user-friendly</a:t>
            </a:r>
            <a:r>
              <a:rPr lang="en-IN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It can assist the user to </a:t>
            </a:r>
            <a:r>
              <a:rPr lang="en-IN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concentrate</a:t>
            </a:r>
            <a:r>
              <a:rPr lang="en-IN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on their other activities rather than concentrating on the record-keeping. Hence it helps </a:t>
            </a:r>
            <a:r>
              <a:rPr lang="en-IN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organize</a:t>
            </a:r>
            <a:r>
              <a:rPr lang="en-IN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all the content that has been posted for better utilization of resources.</a:t>
            </a:r>
          </a:p>
          <a:p>
            <a:endParaRPr lang="en-GB" dirty="0"/>
          </a:p>
        </p:txBody>
      </p:sp>
      <p:pic>
        <p:nvPicPr>
          <p:cNvPr id="4" name="Picture 2" descr="Product Description Svg Png Icon Free Download (#379716) -  OnlineWebFonts.COM">
            <a:extLst>
              <a:ext uri="{FF2B5EF4-FFF2-40B4-BE49-F238E27FC236}">
                <a16:creationId xmlns:a16="http://schemas.microsoft.com/office/drawing/2014/main" id="{DF9689FF-B99A-4D16-A2B7-A54E67524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790" y="276193"/>
            <a:ext cx="1106010" cy="110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e mern stack application by Msulemankhan111">
            <a:extLst>
              <a:ext uri="{FF2B5EF4-FFF2-40B4-BE49-F238E27FC236}">
                <a16:creationId xmlns:a16="http://schemas.microsoft.com/office/drawing/2014/main" id="{538E1623-D96D-4C19-90FA-152CBF5C0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18191"/>
            <a:ext cx="5029200" cy="28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Mongo DB</a:t>
            </a:r>
          </a:p>
          <a:p>
            <a:r>
              <a:rPr lang="en-US" dirty="0"/>
              <a:t>Express JS</a:t>
            </a:r>
          </a:p>
          <a:p>
            <a:r>
              <a:rPr lang="en-US" dirty="0"/>
              <a:t>Node JS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Bootstrap and CSS</a:t>
            </a:r>
          </a:p>
          <a:p>
            <a:r>
              <a:rPr lang="en-US" dirty="0"/>
              <a:t>Styled Components</a:t>
            </a:r>
          </a:p>
          <a:p>
            <a:r>
              <a:rPr lang="en-US" dirty="0"/>
              <a:t>Mongoose</a:t>
            </a:r>
          </a:p>
          <a:p>
            <a:r>
              <a:rPr lang="en-US" dirty="0" err="1"/>
              <a:t>Axios</a:t>
            </a:r>
            <a:endParaRPr lang="en-US" dirty="0"/>
          </a:p>
        </p:txBody>
      </p:sp>
      <p:pic>
        <p:nvPicPr>
          <p:cNvPr id="1026" name="Picture 2" descr="Programming And Web Technology Vector With Computer Illustration, Classic,  Web, Development PNG and Vector with Transparent Background for Free  Download">
            <a:extLst>
              <a:ext uri="{FF2B5EF4-FFF2-40B4-BE49-F238E27FC236}">
                <a16:creationId xmlns:a16="http://schemas.microsoft.com/office/drawing/2014/main" id="{5E2FC173-1A58-4413-84B2-44A6D0DFB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750" r="90000">
                        <a14:foregroundMark x1="8750" y1="51875" x2="8750" y2="51875"/>
                        <a14:foregroundMark x1="32031" y1="62187" x2="32031" y2="62187"/>
                        <a14:foregroundMark x1="32656" y1="64688" x2="33281" y2="69375"/>
                        <a14:foregroundMark x1="20781" y1="65938" x2="24375" y2="73125"/>
                        <a14:foregroundMark x1="24375" y1="73125" x2="32031" y2="70781"/>
                        <a14:foregroundMark x1="32031" y1="70781" x2="32344" y2="66094"/>
                        <a14:foregroundMark x1="26563" y1="66563" x2="28594" y2="68281"/>
                        <a14:foregroundMark x1="24688" y1="42656" x2="26250" y2="50000"/>
                        <a14:foregroundMark x1="45000" y1="63906" x2="61563" y2="67188"/>
                        <a14:foregroundMark x1="61563" y1="67188" x2="61875" y2="67188"/>
                        <a14:foregroundMark x1="34063" y1="41406" x2="51406" y2="44844"/>
                        <a14:foregroundMark x1="47813" y1="33906" x2="54844" y2="39063"/>
                        <a14:foregroundMark x1="54844" y1="39063" x2="61406" y2="47656"/>
                        <a14:foregroundMark x1="52500" y1="59062" x2="70938" y2="47031"/>
                        <a14:foregroundMark x1="49531" y1="59531" x2="65781" y2="55625"/>
                        <a14:foregroundMark x1="65781" y1="55625" x2="71563" y2="50469"/>
                        <a14:foregroundMark x1="71563" y1="50469" x2="71563" y2="50156"/>
                        <a14:foregroundMark x1="82188" y1="41563" x2="82500" y2="58125"/>
                        <a14:foregroundMark x1="82500" y1="58125" x2="78906" y2="66094"/>
                        <a14:foregroundMark x1="78906" y1="66094" x2="71406" y2="67188"/>
                        <a14:foregroundMark x1="25313" y1="33281" x2="42188" y2="33594"/>
                        <a14:foregroundMark x1="42188" y1="33594" x2="51719" y2="33281"/>
                        <a14:foregroundMark x1="51719" y1="33281" x2="60938" y2="33750"/>
                        <a14:foregroundMark x1="60938" y1="33750" x2="78750" y2="32031"/>
                        <a14:foregroundMark x1="78750" y1="32031" x2="82500" y2="38750"/>
                        <a14:foregroundMark x1="50000" y1="77969" x2="58906" y2="7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-228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emium Vector | Front-end and back-end web development, coding isometric  concept">
            <a:extLst>
              <a:ext uri="{FF2B5EF4-FFF2-40B4-BE49-F238E27FC236}">
                <a16:creationId xmlns:a16="http://schemas.microsoft.com/office/drawing/2014/main" id="{EA0CCDD9-A9C3-4D54-BD78-8B9819D0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102" y1="25281" x2="32907" y2="32022"/>
                        <a14:foregroundMark x1="20288" y1="47753" x2="22524" y2="52247"/>
                        <a14:foregroundMark x1="20128" y1="46067" x2="19489" y2="51685"/>
                        <a14:foregroundMark x1="19649" y1="44569" x2="18850" y2="53558"/>
                        <a14:foregroundMark x1="23802" y1="29213" x2="25879" y2="35581"/>
                        <a14:foregroundMark x1="25399" y1="31086" x2="21406" y2="40449"/>
                        <a14:foregroundMark x1="21406" y1="40449" x2="26997" y2="69663"/>
                        <a14:foregroundMark x1="26997" y1="69663" x2="34345" y2="75094"/>
                        <a14:foregroundMark x1="34345" y1="75094" x2="73482" y2="78090"/>
                        <a14:foregroundMark x1="73482" y1="78090" x2="80192" y2="72285"/>
                        <a14:foregroundMark x1="80192" y1="72285" x2="85304" y2="60487"/>
                        <a14:foregroundMark x1="85304" y1="60487" x2="85463" y2="38015"/>
                        <a14:foregroundMark x1="85463" y1="38015" x2="82109" y2="28839"/>
                        <a14:foregroundMark x1="82109" y1="28839" x2="73802" y2="17790"/>
                        <a14:foregroundMark x1="73802" y1="17790" x2="66773" y2="12734"/>
                        <a14:foregroundMark x1="66773" y1="12734" x2="47923" y2="11049"/>
                        <a14:foregroundMark x1="47923" y1="11049" x2="30192" y2="17603"/>
                        <a14:foregroundMark x1="30192" y1="17603" x2="22524" y2="24532"/>
                        <a14:foregroundMark x1="22524" y1="24532" x2="20447" y2="33895"/>
                        <a14:foregroundMark x1="20447" y1="33895" x2="21246" y2="42509"/>
                        <a14:foregroundMark x1="24121" y1="23408" x2="19010" y2="31648"/>
                        <a14:foregroundMark x1="19010" y1="31648" x2="15495" y2="50562"/>
                        <a14:foregroundMark x1="15495" y1="50562" x2="23163" y2="66105"/>
                        <a14:foregroundMark x1="20607" y1="64045" x2="20607" y2="64045"/>
                        <a14:foregroundMark x1="20767" y1="63483" x2="24760" y2="72097"/>
                        <a14:foregroundMark x1="24760" y1="72097" x2="32907" y2="72285"/>
                        <a14:foregroundMark x1="32907" y1="72285" x2="34505" y2="72097"/>
                        <a14:foregroundMark x1="24601" y1="71723" x2="32268" y2="76779"/>
                        <a14:foregroundMark x1="32268" y1="76779" x2="41374" y2="77528"/>
                        <a14:foregroundMark x1="41374" y1="77528" x2="47604" y2="75468"/>
                        <a14:foregroundMark x1="38658" y1="76404" x2="58466" y2="78277"/>
                        <a14:foregroundMark x1="58466" y1="78277" x2="70447" y2="76966"/>
                        <a14:foregroundMark x1="18690" y1="19101" x2="23163" y2="71161"/>
                        <a14:foregroundMark x1="23163" y1="71161" x2="28115" y2="79963"/>
                        <a14:foregroundMark x1="28115" y1="79963" x2="48562" y2="79963"/>
                        <a14:foregroundMark x1="48562" y1="79963" x2="70447" y2="79588"/>
                        <a14:foregroundMark x1="74481" y1="80025" x2="80831" y2="80712"/>
                        <a14:foregroundMark x1="70447" y1="79588" x2="74022" y2="79975"/>
                        <a14:foregroundMark x1="80831" y1="80712" x2="83387" y2="67603"/>
                        <a14:foregroundMark x1="83387" y1="67603" x2="81310" y2="12734"/>
                        <a14:foregroundMark x1="81310" y1="12734" x2="23323" y2="15543"/>
                        <a14:foregroundMark x1="23323" y1="15543" x2="19489" y2="22285"/>
                        <a14:foregroundMark x1="49201" y1="12172" x2="20447" y2="13670"/>
                        <a14:foregroundMark x1="20447" y1="13670" x2="17093" y2="22659"/>
                        <a14:foregroundMark x1="17093" y1="22659" x2="15815" y2="47378"/>
                        <a14:foregroundMark x1="15655" y1="48315" x2="18211" y2="77903"/>
                        <a14:foregroundMark x1="18211" y1="77903" x2="23779" y2="80819"/>
                        <a14:foregroundMark x1="39917" y1="81003" x2="44888" y2="80712"/>
                        <a14:foregroundMark x1="73863" y1="81163" x2="80990" y2="81273"/>
                        <a14:foregroundMark x1="44888" y1="80712" x2="47118" y2="80747"/>
                        <a14:foregroundMark x1="80990" y1="14045" x2="85623" y2="22097"/>
                        <a14:foregroundMark x1="85623" y1="22097" x2="85144" y2="73408"/>
                        <a14:foregroundMark x1="85144" y1="73408" x2="80671" y2="81461"/>
                        <a14:foregroundMark x1="80671" y1="81461" x2="78594" y2="80712"/>
                        <a14:backgroundMark x1="22364" y1="83333" x2="40096" y2="84457"/>
                        <a14:backgroundMark x1="40096" y1="84457" x2="58466" y2="83333"/>
                        <a14:backgroundMark x1="58466" y1="83333" x2="67891" y2="83333"/>
                        <a14:backgroundMark x1="67891" y1="83333" x2="72684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295400"/>
            <a:ext cx="4124325" cy="351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tribution Stock Illustrations – 16,034 Contribution Stock Illustrations,  Vectors &amp; Clipart - Dreamstime">
            <a:extLst>
              <a:ext uri="{FF2B5EF4-FFF2-40B4-BE49-F238E27FC236}">
                <a16:creationId xmlns:a16="http://schemas.microsoft.com/office/drawing/2014/main" id="{1F494134-7C5F-4680-BF82-72D96C4F4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8" t="18268" r="15568" b="19460"/>
          <a:stretch/>
        </p:blipFill>
        <p:spPr bwMode="auto">
          <a:xfrm>
            <a:off x="7129461" y="20216"/>
            <a:ext cx="186213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6FBFB-799F-476B-874A-D7D3E22A44D4}"/>
              </a:ext>
            </a:extLst>
          </p:cNvPr>
          <p:cNvSpPr txBox="1"/>
          <p:nvPr/>
        </p:nvSpPr>
        <p:spPr>
          <a:xfrm>
            <a:off x="304800" y="2039064"/>
            <a:ext cx="373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Namitha Nayak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Front 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Edit article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Display Article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Login Pages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Code for update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 for displaying individual articles by fetching article by id from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 for deleting individual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 for entire login system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69B69-0B88-4FF0-B7DF-10EE21E73EDE}"/>
              </a:ext>
            </a:extLst>
          </p:cNvPr>
          <p:cNvSpPr txBox="1"/>
          <p:nvPr/>
        </p:nvSpPr>
        <p:spPr>
          <a:xfrm>
            <a:off x="5257800" y="2027238"/>
            <a:ext cx="327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Lakshmi Narayan P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Front 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Display all articles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articles page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Server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 for adding articles by writing it into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 for displaying all articles by fetching all articles from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 for update and edit articles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263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Namitha Nayak</cp:lastModifiedBy>
  <cp:revision>6</cp:revision>
  <dcterms:created xsi:type="dcterms:W3CDTF">2020-11-18T05:59:33Z</dcterms:created>
  <dcterms:modified xsi:type="dcterms:W3CDTF">2020-12-06T05:42:56Z</dcterms:modified>
</cp:coreProperties>
</file>