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ae9995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4ae9995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4ae999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4ae999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ae9995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ae9995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ae99951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4ae99951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4ae99951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4ae99951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ae99951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ae99951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ae9995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4ae99951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ae9995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ae9995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ae9995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4ae9995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Rental Application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/>
            <a:r>
              <a:rPr lang="en-US" dirty="0"/>
              <a:t>The Car Rental Application is a user-friendly platform developed using PHP and hosted on the XAMPP server, aimed at facilitating the process of renting cars for users.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 rental application was developed using PHP, a server-side scripting language, and hosted on the XAMPP server, which provides an environment for PHP development.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database setup involved creating tables for entities such as cars, customers, and bookings. This was managed using phpMyAdmin, a web-based interface for MySQL database management.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overview of the user interface was provided, showcasing features such as browsing available cars, selecting vehicles, specifying booking details, and confirming bookings.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admin panel offers functionalities for managing the car inventory, customer data, approving bookings, and generating reports, providing comprehensive control over the system.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seamless integration of the PHP backend and XAMPP server ensures smooth and efficient handling of car rental operations, contributing to a seamless user experience.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Car Rental Application is a user-friendly platform developed using PHP and hosted on the XAMPP server, aimed at facilitating the process of renting cars for users.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application offers a comprehensive solution for both customers and administrators, allowing seamless interaction through a web-based interface accessible via a browser.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 Server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3439800" cy="3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 of how XAMPP server is used to host the PHP backend: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Apache serves as the web server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MySQL manages the database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PHP handles server-side scripting</a:t>
            </a: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800" y="1170125"/>
            <a:ext cx="5078800" cy="31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Database(php-admin)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48250"/>
            <a:ext cx="8202600" cy="3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guide to setting up the database in XAMPP: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phpMyAdmin via localhost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new database for the car rental application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the provided SQL file to create tables and populate initial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phpMyAdmin to create and manage the database: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 interface for database management tasks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SQL queries can also be executed directly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Database-setup(php-admin)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5216"/>
            <a:ext cx="8306376" cy="411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Panel: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interface for administrators.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 car inventory: add, edit, delete cars.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 customer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Approve bookings.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reports.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Benefits: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 user-friendly platform for car rental operations.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Streamlines the booking process for customers.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Offers comprehensive management tools for administrators.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Enhances efficiency and convenience for both users and administrators.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5: Interface Overview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7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Web-based interface accessible via a browser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Screenshots of the main pages: Home, Car Listings, Booking Form,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Navigation and functionalities available to users: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Browse available cars, make bookings, view booking history, etc.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275" y="1252050"/>
            <a:ext cx="4399326" cy="31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Process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booking process for customers: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 available cars and select desired vehicle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booking details: dates, pickup location,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booking and receive confirmation email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the backend processes handled by PHP scripts: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Validating user inputs, updating database records, sending email notifications,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Interface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0" y="1152475"/>
            <a:ext cx="792335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 Slab</vt:lpstr>
      <vt:lpstr>Arial</vt:lpstr>
      <vt:lpstr>Roboto</vt:lpstr>
      <vt:lpstr>Marina</vt:lpstr>
      <vt:lpstr>Car Rental Application</vt:lpstr>
      <vt:lpstr>Introduction</vt:lpstr>
      <vt:lpstr>Xampp Server</vt:lpstr>
      <vt:lpstr>Database(php-admin)</vt:lpstr>
      <vt:lpstr>Database-setup(php-admin)</vt:lpstr>
      <vt:lpstr>Admin Panel:</vt:lpstr>
      <vt:lpstr>Slide 5: Interface Overview</vt:lpstr>
      <vt:lpstr>Booking Process</vt:lpstr>
      <vt:lpstr>Booking Interface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Application</dc:title>
  <cp:lastModifiedBy>Administrator</cp:lastModifiedBy>
  <cp:revision>1</cp:revision>
  <dcterms:modified xsi:type="dcterms:W3CDTF">2024-03-21T05:46:42Z</dcterms:modified>
</cp:coreProperties>
</file>