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8" r:id="rId6"/>
    <p:sldId id="265" r:id="rId7"/>
    <p:sldId id="262" r:id="rId8"/>
    <p:sldId id="267" r:id="rId9"/>
    <p:sldId id="261" r:id="rId10"/>
    <p:sldId id="266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92CF12-7D8A-433F-A92A-088FF8D5755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D20E09-B4AE-4979-A0EA-7097293F4220}">
      <dgm:prSet phldrT="[Text]"/>
      <dgm:spPr/>
      <dgm:t>
        <a:bodyPr/>
        <a:lstStyle/>
        <a:p>
          <a:r>
            <a:rPr lang="en-US" dirty="0" smtClean="0"/>
            <a:t>Monolithic to Modular N Tier Architectural Style</a:t>
          </a:r>
          <a:endParaRPr lang="en-US" dirty="0"/>
        </a:p>
      </dgm:t>
    </dgm:pt>
    <dgm:pt modelId="{8E5CFC85-ED20-4FBD-9D12-39E6E2B83C1A}" type="parTrans" cxnId="{107BFD27-CB75-40B2-AA3D-0A3F3CF01784}">
      <dgm:prSet/>
      <dgm:spPr/>
      <dgm:t>
        <a:bodyPr/>
        <a:lstStyle/>
        <a:p>
          <a:endParaRPr lang="en-US"/>
        </a:p>
      </dgm:t>
    </dgm:pt>
    <dgm:pt modelId="{06C481E4-8452-4060-B16D-733887B5685F}" type="sibTrans" cxnId="{107BFD27-CB75-40B2-AA3D-0A3F3CF01784}">
      <dgm:prSet/>
      <dgm:spPr/>
      <dgm:t>
        <a:bodyPr/>
        <a:lstStyle/>
        <a:p>
          <a:endParaRPr lang="en-US"/>
        </a:p>
      </dgm:t>
    </dgm:pt>
    <dgm:pt modelId="{1F5398BB-E2A2-453E-BAAB-9C4B8DB4DB2D}">
      <dgm:prSet phldrT="[Text]"/>
      <dgm:spPr/>
      <dgm:t>
        <a:bodyPr/>
        <a:lstStyle/>
        <a:p>
          <a:r>
            <a:rPr lang="en-US" dirty="0" smtClean="0"/>
            <a:t>Where are we with Special Ed </a:t>
          </a:r>
          <a:r>
            <a:rPr lang="en-US" dirty="0" smtClean="0"/>
            <a:t>and MiSiS  application </a:t>
          </a:r>
          <a:r>
            <a:rPr lang="en-US" dirty="0" smtClean="0"/>
            <a:t>in LAUSD?</a:t>
          </a:r>
          <a:endParaRPr lang="en-US" dirty="0"/>
        </a:p>
      </dgm:t>
    </dgm:pt>
    <dgm:pt modelId="{DB846A99-D647-4797-B477-9A3F71D6571D}" type="parTrans" cxnId="{B99D9635-FF91-41F3-BEFF-1ABF3DE8A867}">
      <dgm:prSet/>
      <dgm:spPr/>
      <dgm:t>
        <a:bodyPr/>
        <a:lstStyle/>
        <a:p>
          <a:endParaRPr lang="en-US"/>
        </a:p>
      </dgm:t>
    </dgm:pt>
    <dgm:pt modelId="{DD67610E-F2E5-48A1-84A8-061EA4BE41A4}" type="sibTrans" cxnId="{B99D9635-FF91-41F3-BEFF-1ABF3DE8A867}">
      <dgm:prSet/>
      <dgm:spPr/>
      <dgm:t>
        <a:bodyPr/>
        <a:lstStyle/>
        <a:p>
          <a:endParaRPr lang="en-US"/>
        </a:p>
      </dgm:t>
    </dgm:pt>
    <dgm:pt modelId="{5B9B7B73-EDB7-48A7-9785-F1C7434B9CDF}">
      <dgm:prSet phldrT="[Text]"/>
      <dgm:spPr/>
      <dgm:t>
        <a:bodyPr/>
        <a:lstStyle/>
        <a:p>
          <a:r>
            <a:rPr lang="en-US" dirty="0" smtClean="0"/>
            <a:t>Driving factors to Step in from Modular Design to MSA (Micro Services Architecture)</a:t>
          </a:r>
          <a:endParaRPr lang="en-US" dirty="0"/>
        </a:p>
      </dgm:t>
    </dgm:pt>
    <dgm:pt modelId="{06C9BD49-7B2C-4183-8827-5958AFE578AA}" type="parTrans" cxnId="{4F1E1EB3-318D-477C-AD66-4615519377BE}">
      <dgm:prSet/>
      <dgm:spPr/>
      <dgm:t>
        <a:bodyPr/>
        <a:lstStyle/>
        <a:p>
          <a:endParaRPr lang="en-US"/>
        </a:p>
      </dgm:t>
    </dgm:pt>
    <dgm:pt modelId="{9F3808DF-9B8D-437D-A4A5-26EC417CCF83}" type="sibTrans" cxnId="{4F1E1EB3-318D-477C-AD66-4615519377BE}">
      <dgm:prSet/>
      <dgm:spPr/>
      <dgm:t>
        <a:bodyPr/>
        <a:lstStyle/>
        <a:p>
          <a:endParaRPr lang="en-US"/>
        </a:p>
      </dgm:t>
    </dgm:pt>
    <dgm:pt modelId="{9D60210F-C1B1-4501-AC63-0250CD01173E}">
      <dgm:prSet phldrT="[Text]"/>
      <dgm:spPr/>
      <dgm:t>
        <a:bodyPr/>
        <a:lstStyle/>
        <a:p>
          <a:r>
            <a:rPr lang="en-US" dirty="0" smtClean="0"/>
            <a:t>SPED, Attendance, Enrollment, Scheduling etc. require MSA? Is it right ROI? </a:t>
          </a:r>
          <a:endParaRPr lang="en-US" dirty="0"/>
        </a:p>
      </dgm:t>
    </dgm:pt>
    <dgm:pt modelId="{1A9F5B14-00D4-474A-83B9-B67A7F1A7C74}" type="parTrans" cxnId="{9E21A257-1814-48DB-8E1C-6F0F02136506}">
      <dgm:prSet/>
      <dgm:spPr/>
      <dgm:t>
        <a:bodyPr/>
        <a:lstStyle/>
        <a:p>
          <a:endParaRPr lang="en-US"/>
        </a:p>
      </dgm:t>
    </dgm:pt>
    <dgm:pt modelId="{A74C6DA9-6FD3-4C58-BD22-BD4392A603F1}" type="sibTrans" cxnId="{9E21A257-1814-48DB-8E1C-6F0F02136506}">
      <dgm:prSet/>
      <dgm:spPr/>
      <dgm:t>
        <a:bodyPr/>
        <a:lstStyle/>
        <a:p>
          <a:endParaRPr lang="en-US"/>
        </a:p>
      </dgm:t>
    </dgm:pt>
    <dgm:pt modelId="{29670901-2BC3-4151-97FB-0C6A0AC1462B}">
      <dgm:prSet phldrT="[Text]"/>
      <dgm:spPr/>
      <dgm:t>
        <a:bodyPr/>
        <a:lstStyle/>
        <a:p>
          <a:r>
            <a:rPr lang="en-US" dirty="0" smtClean="0"/>
            <a:t>Containers with Modularization using Azure Service Fabric</a:t>
          </a:r>
          <a:endParaRPr lang="en-US" dirty="0"/>
        </a:p>
      </dgm:t>
    </dgm:pt>
    <dgm:pt modelId="{3D43ECCD-A385-4B61-9FE5-544C6D7D2F07}" type="parTrans" cxnId="{4E743C64-60E2-41AA-9379-05117F52E686}">
      <dgm:prSet/>
      <dgm:spPr/>
      <dgm:t>
        <a:bodyPr/>
        <a:lstStyle/>
        <a:p>
          <a:endParaRPr lang="en-US"/>
        </a:p>
      </dgm:t>
    </dgm:pt>
    <dgm:pt modelId="{A740CBA3-8F97-4C99-9D07-472BA42A3E8E}" type="sibTrans" cxnId="{4E743C64-60E2-41AA-9379-05117F52E686}">
      <dgm:prSet/>
      <dgm:spPr/>
      <dgm:t>
        <a:bodyPr/>
        <a:lstStyle/>
        <a:p>
          <a:endParaRPr lang="en-US"/>
        </a:p>
      </dgm:t>
    </dgm:pt>
    <dgm:pt modelId="{DD525DD3-78E9-48F2-844E-3C961BFEFFE8}">
      <dgm:prSet phldrT="[Text]"/>
      <dgm:spPr/>
      <dgm:t>
        <a:bodyPr/>
        <a:lstStyle/>
        <a:p>
          <a:r>
            <a:rPr lang="en-US" dirty="0" smtClean="0"/>
            <a:t>Containers with Modularization + DevOps  Micro Services Architecture</a:t>
          </a:r>
          <a:endParaRPr lang="en-US" dirty="0"/>
        </a:p>
      </dgm:t>
    </dgm:pt>
    <dgm:pt modelId="{11B9DB70-F720-46B1-B7D8-1DC4FAD03741}" type="parTrans" cxnId="{A4F11269-0FF7-4C3C-824D-1D623F99BA4C}">
      <dgm:prSet/>
      <dgm:spPr/>
      <dgm:t>
        <a:bodyPr/>
        <a:lstStyle/>
        <a:p>
          <a:endParaRPr lang="en-US"/>
        </a:p>
      </dgm:t>
    </dgm:pt>
    <dgm:pt modelId="{F6D512D9-0B7F-40B0-B421-5C0FC478DE46}" type="sibTrans" cxnId="{A4F11269-0FF7-4C3C-824D-1D623F99BA4C}">
      <dgm:prSet/>
      <dgm:spPr/>
      <dgm:t>
        <a:bodyPr/>
        <a:lstStyle/>
        <a:p>
          <a:endParaRPr lang="en-US"/>
        </a:p>
      </dgm:t>
    </dgm:pt>
    <dgm:pt modelId="{1B03855B-5208-4339-99EB-785DFD3C4845}">
      <dgm:prSet phldrT="[Text]"/>
      <dgm:spPr/>
      <dgm:t>
        <a:bodyPr/>
        <a:lstStyle/>
        <a:p>
          <a:r>
            <a:rPr lang="en-US" dirty="0" smtClean="0"/>
            <a:t>Current Build\Release Cycle, Deployment Topology with Modularization and Challenges</a:t>
          </a:r>
          <a:endParaRPr lang="en-US" dirty="0"/>
        </a:p>
      </dgm:t>
    </dgm:pt>
    <dgm:pt modelId="{4D3C87A5-8E3F-4D0E-82D9-C9F9B0128561}" type="parTrans" cxnId="{64D65833-2FDB-449B-9349-864A4F94B29E}">
      <dgm:prSet/>
      <dgm:spPr/>
      <dgm:t>
        <a:bodyPr/>
        <a:lstStyle/>
        <a:p>
          <a:endParaRPr lang="en-US"/>
        </a:p>
      </dgm:t>
    </dgm:pt>
    <dgm:pt modelId="{A42CF772-EACD-49A0-BADB-4FB58120DD0B}" type="sibTrans" cxnId="{64D65833-2FDB-449B-9349-864A4F94B29E}">
      <dgm:prSet/>
      <dgm:spPr/>
      <dgm:t>
        <a:bodyPr/>
        <a:lstStyle/>
        <a:p>
          <a:endParaRPr lang="en-US"/>
        </a:p>
      </dgm:t>
    </dgm:pt>
    <dgm:pt modelId="{8648824B-F83E-48F7-8428-5F96C57D4E19}">
      <dgm:prSet phldrT="[Text]"/>
      <dgm:spPr/>
      <dgm:t>
        <a:bodyPr/>
        <a:lstStyle/>
        <a:p>
          <a:endParaRPr lang="en-US"/>
        </a:p>
      </dgm:t>
    </dgm:pt>
    <dgm:pt modelId="{8B1BFB01-C80D-4D84-86AE-BA0CCAD3E4CB}" type="parTrans" cxnId="{0005C6B8-91D2-4B7A-9DD1-A7367F70EE2D}">
      <dgm:prSet/>
      <dgm:spPr/>
      <dgm:t>
        <a:bodyPr/>
        <a:lstStyle/>
        <a:p>
          <a:endParaRPr lang="en-US"/>
        </a:p>
      </dgm:t>
    </dgm:pt>
    <dgm:pt modelId="{A99CD5E2-76FC-49CF-B0DD-E9C9D4DF02D3}" type="sibTrans" cxnId="{0005C6B8-91D2-4B7A-9DD1-A7367F70EE2D}">
      <dgm:prSet/>
      <dgm:spPr/>
      <dgm:t>
        <a:bodyPr/>
        <a:lstStyle/>
        <a:p>
          <a:endParaRPr lang="en-US"/>
        </a:p>
      </dgm:t>
    </dgm:pt>
    <dgm:pt modelId="{DB061CA1-69AB-4EC8-B9FE-97D6773A8A6E}">
      <dgm:prSet phldrT="[Text]"/>
      <dgm:spPr/>
      <dgm:t>
        <a:bodyPr/>
        <a:lstStyle/>
        <a:p>
          <a:endParaRPr lang="en-US"/>
        </a:p>
      </dgm:t>
    </dgm:pt>
    <dgm:pt modelId="{183B9E72-4FC1-449D-9EF5-73308F13A0DF}" type="parTrans" cxnId="{F9248663-B51B-41ED-8E7C-149562F842DC}">
      <dgm:prSet/>
      <dgm:spPr/>
      <dgm:t>
        <a:bodyPr/>
        <a:lstStyle/>
        <a:p>
          <a:endParaRPr lang="en-US"/>
        </a:p>
      </dgm:t>
    </dgm:pt>
    <dgm:pt modelId="{F305EA57-BEB0-4658-8BD8-49D0754247B6}" type="sibTrans" cxnId="{F9248663-B51B-41ED-8E7C-149562F842DC}">
      <dgm:prSet/>
      <dgm:spPr/>
      <dgm:t>
        <a:bodyPr/>
        <a:lstStyle/>
        <a:p>
          <a:endParaRPr lang="en-US"/>
        </a:p>
      </dgm:t>
    </dgm:pt>
    <dgm:pt modelId="{6B597BA6-CEB1-4A46-9AE1-C3731B6F6718}">
      <dgm:prSet phldrT="[Text]"/>
      <dgm:spPr/>
      <dgm:t>
        <a:bodyPr/>
        <a:lstStyle/>
        <a:p>
          <a:endParaRPr lang="en-US"/>
        </a:p>
      </dgm:t>
    </dgm:pt>
    <dgm:pt modelId="{36EB62A5-40CF-4B10-AEF4-49AA42B65921}" type="parTrans" cxnId="{76CADB3D-C829-49B6-BF8F-B93727C46B4E}">
      <dgm:prSet/>
      <dgm:spPr/>
      <dgm:t>
        <a:bodyPr/>
        <a:lstStyle/>
        <a:p>
          <a:endParaRPr lang="en-US"/>
        </a:p>
      </dgm:t>
    </dgm:pt>
    <dgm:pt modelId="{30E611BE-85CC-4EFB-A9B5-44D548610B07}" type="sibTrans" cxnId="{76CADB3D-C829-49B6-BF8F-B93727C46B4E}">
      <dgm:prSet/>
      <dgm:spPr/>
      <dgm:t>
        <a:bodyPr/>
        <a:lstStyle/>
        <a:p>
          <a:endParaRPr lang="en-US"/>
        </a:p>
      </dgm:t>
    </dgm:pt>
    <dgm:pt modelId="{9032B1DB-C3B0-4F74-B1C9-EAAF8D0767A0}">
      <dgm:prSet phldrT="[Text]"/>
      <dgm:spPr/>
      <dgm:t>
        <a:bodyPr/>
        <a:lstStyle/>
        <a:p>
          <a:endParaRPr lang="en-US"/>
        </a:p>
      </dgm:t>
    </dgm:pt>
    <dgm:pt modelId="{B0934817-71EC-4A99-B6ED-02042C58F53D}" type="parTrans" cxnId="{37641673-A33B-41A1-847F-408314449789}">
      <dgm:prSet/>
      <dgm:spPr/>
      <dgm:t>
        <a:bodyPr/>
        <a:lstStyle/>
        <a:p>
          <a:endParaRPr lang="en-US"/>
        </a:p>
      </dgm:t>
    </dgm:pt>
    <dgm:pt modelId="{BEAAE425-9B0D-4D28-9DE8-BAEAF40FE36A}" type="sibTrans" cxnId="{37641673-A33B-41A1-847F-408314449789}">
      <dgm:prSet/>
      <dgm:spPr/>
      <dgm:t>
        <a:bodyPr/>
        <a:lstStyle/>
        <a:p>
          <a:endParaRPr lang="en-US"/>
        </a:p>
      </dgm:t>
    </dgm:pt>
    <dgm:pt modelId="{61EAE8C5-F9D7-47E6-AB08-A255017D40AE}">
      <dgm:prSet phldrT="[Text]"/>
      <dgm:spPr/>
    </dgm:pt>
    <dgm:pt modelId="{63892723-2728-461C-BCEF-F34B7AE675DB}" type="parTrans" cxnId="{78879956-D8D2-4DCE-8BFF-7242D9B02249}">
      <dgm:prSet/>
      <dgm:spPr/>
      <dgm:t>
        <a:bodyPr/>
        <a:lstStyle/>
        <a:p>
          <a:endParaRPr lang="en-US"/>
        </a:p>
      </dgm:t>
    </dgm:pt>
    <dgm:pt modelId="{1525E993-A74A-433E-B4CF-22F76C319205}" type="sibTrans" cxnId="{78879956-D8D2-4DCE-8BFF-7242D9B02249}">
      <dgm:prSet/>
      <dgm:spPr/>
      <dgm:t>
        <a:bodyPr/>
        <a:lstStyle/>
        <a:p>
          <a:endParaRPr lang="en-US"/>
        </a:p>
      </dgm:t>
    </dgm:pt>
    <dgm:pt modelId="{10CC870B-7C0E-483E-B854-84C03254262E}">
      <dgm:prSet phldrT="[Text]"/>
      <dgm:spPr/>
    </dgm:pt>
    <dgm:pt modelId="{EB09B40A-DB8C-47EA-BE5F-E56D3F6A80F0}" type="parTrans" cxnId="{57C285C5-0BED-4F46-9BA4-6D26D14E8E1B}">
      <dgm:prSet/>
      <dgm:spPr/>
      <dgm:t>
        <a:bodyPr/>
        <a:lstStyle/>
        <a:p>
          <a:endParaRPr lang="en-US"/>
        </a:p>
      </dgm:t>
    </dgm:pt>
    <dgm:pt modelId="{0C1531E6-6909-4FD2-A7E9-0852944DDF56}" type="sibTrans" cxnId="{57C285C5-0BED-4F46-9BA4-6D26D14E8E1B}">
      <dgm:prSet/>
      <dgm:spPr/>
      <dgm:t>
        <a:bodyPr/>
        <a:lstStyle/>
        <a:p>
          <a:endParaRPr lang="en-US"/>
        </a:p>
      </dgm:t>
    </dgm:pt>
    <dgm:pt modelId="{AB37511D-EF0B-4019-BB95-675D6DCAD373}">
      <dgm:prSet phldrT="[Text]"/>
      <dgm:spPr/>
    </dgm:pt>
    <dgm:pt modelId="{279019EE-E2F4-4E31-8A8D-716B417BD159}" type="parTrans" cxnId="{F5B07201-4314-437E-AC79-C7AF3C64F313}">
      <dgm:prSet/>
      <dgm:spPr/>
      <dgm:t>
        <a:bodyPr/>
        <a:lstStyle/>
        <a:p>
          <a:endParaRPr lang="en-US"/>
        </a:p>
      </dgm:t>
    </dgm:pt>
    <dgm:pt modelId="{68C0DC16-D9A0-4C4E-94D6-4B55A7D856BB}" type="sibTrans" cxnId="{F5B07201-4314-437E-AC79-C7AF3C64F313}">
      <dgm:prSet/>
      <dgm:spPr/>
      <dgm:t>
        <a:bodyPr/>
        <a:lstStyle/>
        <a:p>
          <a:endParaRPr lang="en-US"/>
        </a:p>
      </dgm:t>
    </dgm:pt>
    <dgm:pt modelId="{0FB523F9-1CA0-4E81-B927-AC57FC853AB3}">
      <dgm:prSet phldrT="[Text]"/>
      <dgm:spPr/>
    </dgm:pt>
    <dgm:pt modelId="{B9EA307E-10AF-4FB3-B0D1-1FA5650F4251}" type="parTrans" cxnId="{32B90499-3D50-4BED-82A1-05EACF819920}">
      <dgm:prSet/>
      <dgm:spPr/>
      <dgm:t>
        <a:bodyPr/>
        <a:lstStyle/>
        <a:p>
          <a:endParaRPr lang="en-US"/>
        </a:p>
      </dgm:t>
    </dgm:pt>
    <dgm:pt modelId="{B1E4E980-9C1F-4F20-9116-B0D1DBE28873}" type="sibTrans" cxnId="{32B90499-3D50-4BED-82A1-05EACF819920}">
      <dgm:prSet/>
      <dgm:spPr/>
      <dgm:t>
        <a:bodyPr/>
        <a:lstStyle/>
        <a:p>
          <a:endParaRPr lang="en-US"/>
        </a:p>
      </dgm:t>
    </dgm:pt>
    <dgm:pt modelId="{73483224-671D-4DDE-8F77-2DAF97A12BC2}" type="pres">
      <dgm:prSet presAssocID="{0D92CF12-7D8A-433F-A92A-088FF8D5755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9FE9F0A-CD19-45F0-BB8A-D7BD6DBB39B9}" type="pres">
      <dgm:prSet presAssocID="{0D92CF12-7D8A-433F-A92A-088FF8D57551}" presName="Name1" presStyleCnt="0"/>
      <dgm:spPr/>
      <dgm:t>
        <a:bodyPr/>
        <a:lstStyle/>
        <a:p>
          <a:endParaRPr lang="en-US"/>
        </a:p>
      </dgm:t>
    </dgm:pt>
    <dgm:pt modelId="{BDD296E7-F64E-4F88-8B78-B279524C2929}" type="pres">
      <dgm:prSet presAssocID="{0D92CF12-7D8A-433F-A92A-088FF8D57551}" presName="cycle" presStyleCnt="0"/>
      <dgm:spPr/>
      <dgm:t>
        <a:bodyPr/>
        <a:lstStyle/>
        <a:p>
          <a:endParaRPr lang="en-US"/>
        </a:p>
      </dgm:t>
    </dgm:pt>
    <dgm:pt modelId="{F731F25B-6E8E-4699-BFF3-8C42B2E0B4D0}" type="pres">
      <dgm:prSet presAssocID="{0D92CF12-7D8A-433F-A92A-088FF8D57551}" presName="srcNode" presStyleLbl="node1" presStyleIdx="0" presStyleCnt="7"/>
      <dgm:spPr/>
      <dgm:t>
        <a:bodyPr/>
        <a:lstStyle/>
        <a:p>
          <a:endParaRPr lang="en-US"/>
        </a:p>
      </dgm:t>
    </dgm:pt>
    <dgm:pt modelId="{A3A1B7AB-0B1A-400C-8FE4-118CDE75ADA1}" type="pres">
      <dgm:prSet presAssocID="{0D92CF12-7D8A-433F-A92A-088FF8D57551}" presName="conn" presStyleLbl="parChTrans1D2" presStyleIdx="0" presStyleCnt="1"/>
      <dgm:spPr/>
      <dgm:t>
        <a:bodyPr/>
        <a:lstStyle/>
        <a:p>
          <a:endParaRPr lang="en-US"/>
        </a:p>
      </dgm:t>
    </dgm:pt>
    <dgm:pt modelId="{60A11AFA-BE7E-461F-B898-C1EE81EDF945}" type="pres">
      <dgm:prSet presAssocID="{0D92CF12-7D8A-433F-A92A-088FF8D57551}" presName="extraNode" presStyleLbl="node1" presStyleIdx="0" presStyleCnt="7"/>
      <dgm:spPr/>
      <dgm:t>
        <a:bodyPr/>
        <a:lstStyle/>
        <a:p>
          <a:endParaRPr lang="en-US"/>
        </a:p>
      </dgm:t>
    </dgm:pt>
    <dgm:pt modelId="{07A154D5-C054-4411-88E9-F2038854A26E}" type="pres">
      <dgm:prSet presAssocID="{0D92CF12-7D8A-433F-A92A-088FF8D57551}" presName="dstNode" presStyleLbl="node1" presStyleIdx="0" presStyleCnt="7"/>
      <dgm:spPr/>
      <dgm:t>
        <a:bodyPr/>
        <a:lstStyle/>
        <a:p>
          <a:endParaRPr lang="en-US"/>
        </a:p>
      </dgm:t>
    </dgm:pt>
    <dgm:pt modelId="{04D24B72-A321-4BCD-86EB-BAD01C06594D}" type="pres">
      <dgm:prSet presAssocID="{6ED20E09-B4AE-4979-A0EA-7097293F4220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E3A08-7493-42BA-B3EC-4651BE1FBA0D}" type="pres">
      <dgm:prSet presAssocID="{6ED20E09-B4AE-4979-A0EA-7097293F4220}" presName="accent_1" presStyleCnt="0"/>
      <dgm:spPr/>
      <dgm:t>
        <a:bodyPr/>
        <a:lstStyle/>
        <a:p>
          <a:endParaRPr lang="en-US"/>
        </a:p>
      </dgm:t>
    </dgm:pt>
    <dgm:pt modelId="{393B16D8-A1A5-44AC-BA38-688456761DAF}" type="pres">
      <dgm:prSet presAssocID="{6ED20E09-B4AE-4979-A0EA-7097293F4220}" presName="accentRepeatNode" presStyleLbl="solidFgAcc1" presStyleIdx="0" presStyleCnt="7"/>
      <dgm:spPr/>
      <dgm:t>
        <a:bodyPr/>
        <a:lstStyle/>
        <a:p>
          <a:endParaRPr lang="en-US"/>
        </a:p>
      </dgm:t>
    </dgm:pt>
    <dgm:pt modelId="{E769D625-2D86-448D-90F0-A3E30188EE52}" type="pres">
      <dgm:prSet presAssocID="{1F5398BB-E2A2-453E-BAAB-9C4B8DB4DB2D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94DCD-AAD2-44E2-97F0-E45DC1563FE8}" type="pres">
      <dgm:prSet presAssocID="{1F5398BB-E2A2-453E-BAAB-9C4B8DB4DB2D}" presName="accent_2" presStyleCnt="0"/>
      <dgm:spPr/>
      <dgm:t>
        <a:bodyPr/>
        <a:lstStyle/>
        <a:p>
          <a:endParaRPr lang="en-US"/>
        </a:p>
      </dgm:t>
    </dgm:pt>
    <dgm:pt modelId="{D3BE5937-DF08-4744-AB82-28B7A5A8406E}" type="pres">
      <dgm:prSet presAssocID="{1F5398BB-E2A2-453E-BAAB-9C4B8DB4DB2D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D2708CA2-71BE-4810-BDF8-E216FB09D682}" type="pres">
      <dgm:prSet presAssocID="{5B9B7B73-EDB7-48A7-9785-F1C7434B9CD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D7BA8-F20D-4A5A-A755-61BA4098C3C3}" type="pres">
      <dgm:prSet presAssocID="{5B9B7B73-EDB7-48A7-9785-F1C7434B9CDF}" presName="accent_3" presStyleCnt="0"/>
      <dgm:spPr/>
      <dgm:t>
        <a:bodyPr/>
        <a:lstStyle/>
        <a:p>
          <a:endParaRPr lang="en-US"/>
        </a:p>
      </dgm:t>
    </dgm:pt>
    <dgm:pt modelId="{9ECD8C24-8F6D-4E22-8305-C800740EF7A5}" type="pres">
      <dgm:prSet presAssocID="{5B9B7B73-EDB7-48A7-9785-F1C7434B9CDF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E6A67073-8F01-4126-A5C1-A2907B09C996}" type="pres">
      <dgm:prSet presAssocID="{9D60210F-C1B1-4501-AC63-0250CD01173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EACD-3ED2-47E8-830C-0D4C1E0295E1}" type="pres">
      <dgm:prSet presAssocID="{9D60210F-C1B1-4501-AC63-0250CD01173E}" presName="accent_4" presStyleCnt="0"/>
      <dgm:spPr/>
      <dgm:t>
        <a:bodyPr/>
        <a:lstStyle/>
        <a:p>
          <a:endParaRPr lang="en-US"/>
        </a:p>
      </dgm:t>
    </dgm:pt>
    <dgm:pt modelId="{F2AE2929-67B2-408D-B2C8-675C18E7284A}" type="pres">
      <dgm:prSet presAssocID="{9D60210F-C1B1-4501-AC63-0250CD01173E}" presName="accentRepeatNode" presStyleLbl="solidFgAcc1" presStyleIdx="3" presStyleCnt="7"/>
      <dgm:spPr/>
      <dgm:t>
        <a:bodyPr/>
        <a:lstStyle/>
        <a:p>
          <a:endParaRPr lang="en-US"/>
        </a:p>
      </dgm:t>
    </dgm:pt>
    <dgm:pt modelId="{D518081E-9B6E-4DAE-8A1E-107903BE080B}" type="pres">
      <dgm:prSet presAssocID="{1B03855B-5208-4339-99EB-785DFD3C484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D308E-08B2-48EF-B025-9DF810326E2B}" type="pres">
      <dgm:prSet presAssocID="{1B03855B-5208-4339-99EB-785DFD3C4845}" presName="accent_5" presStyleCnt="0"/>
      <dgm:spPr/>
      <dgm:t>
        <a:bodyPr/>
        <a:lstStyle/>
        <a:p>
          <a:endParaRPr lang="en-US"/>
        </a:p>
      </dgm:t>
    </dgm:pt>
    <dgm:pt modelId="{6CBA2BF8-F18B-49A6-9324-BAAD15D533E1}" type="pres">
      <dgm:prSet presAssocID="{1B03855B-5208-4339-99EB-785DFD3C4845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DEEF4DAB-AD76-4516-8AB8-B34CE2A70680}" type="pres">
      <dgm:prSet presAssocID="{DD525DD3-78E9-48F2-844E-3C961BFEFFE8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35C5-B01C-40A2-B72A-B9DE395D7A2B}" type="pres">
      <dgm:prSet presAssocID="{DD525DD3-78E9-48F2-844E-3C961BFEFFE8}" presName="accent_6" presStyleCnt="0"/>
      <dgm:spPr/>
      <dgm:t>
        <a:bodyPr/>
        <a:lstStyle/>
        <a:p>
          <a:endParaRPr lang="en-US"/>
        </a:p>
      </dgm:t>
    </dgm:pt>
    <dgm:pt modelId="{8B37E0E1-4B92-4C94-AA45-9A4681ECABF6}" type="pres">
      <dgm:prSet presAssocID="{DD525DD3-78E9-48F2-844E-3C961BFEFFE8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216F4A1B-E139-4EA5-A3B8-D39D9D8CF8F1}" type="pres">
      <dgm:prSet presAssocID="{29670901-2BC3-4151-97FB-0C6A0AC1462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DFCC8-3BF1-414B-8802-9405A4A67484}" type="pres">
      <dgm:prSet presAssocID="{29670901-2BC3-4151-97FB-0C6A0AC1462B}" presName="accent_7" presStyleCnt="0"/>
      <dgm:spPr/>
      <dgm:t>
        <a:bodyPr/>
        <a:lstStyle/>
        <a:p>
          <a:endParaRPr lang="en-US"/>
        </a:p>
      </dgm:t>
    </dgm:pt>
    <dgm:pt modelId="{6152848F-C043-4289-8222-D4553E8F8C7D}" type="pres">
      <dgm:prSet presAssocID="{29670901-2BC3-4151-97FB-0C6A0AC1462B}" presName="accentRepeatNode" presStyleLbl="solidFgAcc1" presStyleIdx="6" presStyleCnt="7"/>
      <dgm:spPr/>
      <dgm:t>
        <a:bodyPr/>
        <a:lstStyle/>
        <a:p>
          <a:endParaRPr lang="en-US"/>
        </a:p>
      </dgm:t>
    </dgm:pt>
  </dgm:ptLst>
  <dgm:cxnLst>
    <dgm:cxn modelId="{DC079B0A-37F7-4650-A05D-46C1B1264CBF}" type="presOf" srcId="{1B03855B-5208-4339-99EB-785DFD3C4845}" destId="{D518081E-9B6E-4DAE-8A1E-107903BE080B}" srcOrd="0" destOrd="0" presId="urn:microsoft.com/office/officeart/2008/layout/VerticalCurvedList"/>
    <dgm:cxn modelId="{107BFD27-CB75-40B2-AA3D-0A3F3CF01784}" srcId="{0D92CF12-7D8A-433F-A92A-088FF8D57551}" destId="{6ED20E09-B4AE-4979-A0EA-7097293F4220}" srcOrd="0" destOrd="0" parTransId="{8E5CFC85-ED20-4FBD-9D12-39E6E2B83C1A}" sibTransId="{06C481E4-8452-4060-B16D-733887B5685F}"/>
    <dgm:cxn modelId="{FDAB4180-55D5-42AE-8175-B948444E5C8A}" type="presOf" srcId="{DD525DD3-78E9-48F2-844E-3C961BFEFFE8}" destId="{DEEF4DAB-AD76-4516-8AB8-B34CE2A70680}" srcOrd="0" destOrd="0" presId="urn:microsoft.com/office/officeart/2008/layout/VerticalCurvedList"/>
    <dgm:cxn modelId="{37641673-A33B-41A1-847F-408314449789}" srcId="{0D92CF12-7D8A-433F-A92A-088FF8D57551}" destId="{9032B1DB-C3B0-4F74-B1C9-EAAF8D0767A0}" srcOrd="11" destOrd="0" parTransId="{B0934817-71EC-4A99-B6ED-02042C58F53D}" sibTransId="{BEAAE425-9B0D-4D28-9DE8-BAEAF40FE36A}"/>
    <dgm:cxn modelId="{155F5759-275D-4C2A-9A45-4D7C7B7B5101}" type="presOf" srcId="{9D60210F-C1B1-4501-AC63-0250CD01173E}" destId="{E6A67073-8F01-4126-A5C1-A2907B09C996}" srcOrd="0" destOrd="0" presId="urn:microsoft.com/office/officeart/2008/layout/VerticalCurvedList"/>
    <dgm:cxn modelId="{CE684844-951C-4C94-87D1-ED2DC959BAA9}" type="presOf" srcId="{06C481E4-8452-4060-B16D-733887B5685F}" destId="{A3A1B7AB-0B1A-400C-8FE4-118CDE75ADA1}" srcOrd="0" destOrd="0" presId="urn:microsoft.com/office/officeart/2008/layout/VerticalCurvedList"/>
    <dgm:cxn modelId="{32B90499-3D50-4BED-82A1-05EACF819920}" srcId="{0D92CF12-7D8A-433F-A92A-088FF8D57551}" destId="{0FB523F9-1CA0-4E81-B927-AC57FC853AB3}" srcOrd="7" destOrd="0" parTransId="{B9EA307E-10AF-4FB3-B0D1-1FA5650F4251}" sibTransId="{B1E4E980-9C1F-4F20-9116-B0D1DBE28873}"/>
    <dgm:cxn modelId="{B99D9635-FF91-41F3-BEFF-1ABF3DE8A867}" srcId="{0D92CF12-7D8A-433F-A92A-088FF8D57551}" destId="{1F5398BB-E2A2-453E-BAAB-9C4B8DB4DB2D}" srcOrd="1" destOrd="0" parTransId="{DB846A99-D647-4797-B477-9A3F71D6571D}" sibTransId="{DD67610E-F2E5-48A1-84A8-061EA4BE41A4}"/>
    <dgm:cxn modelId="{6CA46E2A-1414-41F8-A97A-B9B28AFE12FA}" type="presOf" srcId="{5B9B7B73-EDB7-48A7-9785-F1C7434B9CDF}" destId="{D2708CA2-71BE-4810-BDF8-E216FB09D682}" srcOrd="0" destOrd="0" presId="urn:microsoft.com/office/officeart/2008/layout/VerticalCurvedList"/>
    <dgm:cxn modelId="{4E743C64-60E2-41AA-9379-05117F52E686}" srcId="{0D92CF12-7D8A-433F-A92A-088FF8D57551}" destId="{29670901-2BC3-4151-97FB-0C6A0AC1462B}" srcOrd="6" destOrd="0" parTransId="{3D43ECCD-A385-4B61-9FE5-544C6D7D2F07}" sibTransId="{A740CBA3-8F97-4C99-9D07-472BA42A3E8E}"/>
    <dgm:cxn modelId="{24DC26BD-25D0-463C-95E5-FF16C8C9299D}" type="presOf" srcId="{29670901-2BC3-4151-97FB-0C6A0AC1462B}" destId="{216F4A1B-E139-4EA5-A3B8-D39D9D8CF8F1}" srcOrd="0" destOrd="0" presId="urn:microsoft.com/office/officeart/2008/layout/VerticalCurvedList"/>
    <dgm:cxn modelId="{76CADB3D-C829-49B6-BF8F-B93727C46B4E}" srcId="{0D92CF12-7D8A-433F-A92A-088FF8D57551}" destId="{6B597BA6-CEB1-4A46-9AE1-C3731B6F6718}" srcOrd="14" destOrd="0" parTransId="{36EB62A5-40CF-4B10-AEF4-49AA42B65921}" sibTransId="{30E611BE-85CC-4EFB-A9B5-44D548610B07}"/>
    <dgm:cxn modelId="{F9248663-B51B-41ED-8E7C-149562F842DC}" srcId="{0D92CF12-7D8A-433F-A92A-088FF8D57551}" destId="{DB061CA1-69AB-4EC8-B9FE-97D6773A8A6E}" srcOrd="13" destOrd="0" parTransId="{183B9E72-4FC1-449D-9EF5-73308F13A0DF}" sibTransId="{F305EA57-BEB0-4658-8BD8-49D0754247B6}"/>
    <dgm:cxn modelId="{4F1E1EB3-318D-477C-AD66-4615519377BE}" srcId="{0D92CF12-7D8A-433F-A92A-088FF8D57551}" destId="{5B9B7B73-EDB7-48A7-9785-F1C7434B9CDF}" srcOrd="2" destOrd="0" parTransId="{06C9BD49-7B2C-4183-8827-5958AFE578AA}" sibTransId="{9F3808DF-9B8D-437D-A4A5-26EC417CCF83}"/>
    <dgm:cxn modelId="{A4F11269-0FF7-4C3C-824D-1D623F99BA4C}" srcId="{0D92CF12-7D8A-433F-A92A-088FF8D57551}" destId="{DD525DD3-78E9-48F2-844E-3C961BFEFFE8}" srcOrd="5" destOrd="0" parTransId="{11B9DB70-F720-46B1-B7D8-1DC4FAD03741}" sibTransId="{F6D512D9-0B7F-40B0-B421-5C0FC478DE46}"/>
    <dgm:cxn modelId="{57C285C5-0BED-4F46-9BA4-6D26D14E8E1B}" srcId="{0D92CF12-7D8A-433F-A92A-088FF8D57551}" destId="{10CC870B-7C0E-483E-B854-84C03254262E}" srcOrd="9" destOrd="0" parTransId="{EB09B40A-DB8C-47EA-BE5F-E56D3F6A80F0}" sibTransId="{0C1531E6-6909-4FD2-A7E9-0852944DDF56}"/>
    <dgm:cxn modelId="{78879956-D8D2-4DCE-8BFF-7242D9B02249}" srcId="{0D92CF12-7D8A-433F-A92A-088FF8D57551}" destId="{61EAE8C5-F9D7-47E6-AB08-A255017D40AE}" srcOrd="10" destOrd="0" parTransId="{63892723-2728-461C-BCEF-F34B7AE675DB}" sibTransId="{1525E993-A74A-433E-B4CF-22F76C319205}"/>
    <dgm:cxn modelId="{11480D81-460B-453A-B7DE-3D37645F2C94}" type="presOf" srcId="{1F5398BB-E2A2-453E-BAAB-9C4B8DB4DB2D}" destId="{E769D625-2D86-448D-90F0-A3E30188EE52}" srcOrd="0" destOrd="0" presId="urn:microsoft.com/office/officeart/2008/layout/VerticalCurvedList"/>
    <dgm:cxn modelId="{F5B07201-4314-437E-AC79-C7AF3C64F313}" srcId="{0D92CF12-7D8A-433F-A92A-088FF8D57551}" destId="{AB37511D-EF0B-4019-BB95-675D6DCAD373}" srcOrd="8" destOrd="0" parTransId="{279019EE-E2F4-4E31-8A8D-716B417BD159}" sibTransId="{68C0DC16-D9A0-4C4E-94D6-4B55A7D856BB}"/>
    <dgm:cxn modelId="{94FE8BCC-9319-44E9-846A-7A6495F521F1}" type="presOf" srcId="{0D92CF12-7D8A-433F-A92A-088FF8D57551}" destId="{73483224-671D-4DDE-8F77-2DAF97A12BC2}" srcOrd="0" destOrd="0" presId="urn:microsoft.com/office/officeart/2008/layout/VerticalCurvedList"/>
    <dgm:cxn modelId="{0005C6B8-91D2-4B7A-9DD1-A7367F70EE2D}" srcId="{0D92CF12-7D8A-433F-A92A-088FF8D57551}" destId="{8648824B-F83E-48F7-8428-5F96C57D4E19}" srcOrd="12" destOrd="0" parTransId="{8B1BFB01-C80D-4D84-86AE-BA0CCAD3E4CB}" sibTransId="{A99CD5E2-76FC-49CF-B0DD-E9C9D4DF02D3}"/>
    <dgm:cxn modelId="{64D65833-2FDB-449B-9349-864A4F94B29E}" srcId="{0D92CF12-7D8A-433F-A92A-088FF8D57551}" destId="{1B03855B-5208-4339-99EB-785DFD3C4845}" srcOrd="4" destOrd="0" parTransId="{4D3C87A5-8E3F-4D0E-82D9-C9F9B0128561}" sibTransId="{A42CF772-EACD-49A0-BADB-4FB58120DD0B}"/>
    <dgm:cxn modelId="{9E21A257-1814-48DB-8E1C-6F0F02136506}" srcId="{0D92CF12-7D8A-433F-A92A-088FF8D57551}" destId="{9D60210F-C1B1-4501-AC63-0250CD01173E}" srcOrd="3" destOrd="0" parTransId="{1A9F5B14-00D4-474A-83B9-B67A7F1A7C74}" sibTransId="{A74C6DA9-6FD3-4C58-BD22-BD4392A603F1}"/>
    <dgm:cxn modelId="{783399DC-C897-49D9-98E5-FDDEACFD1BC3}" type="presOf" srcId="{6ED20E09-B4AE-4979-A0EA-7097293F4220}" destId="{04D24B72-A321-4BCD-86EB-BAD01C06594D}" srcOrd="0" destOrd="0" presId="urn:microsoft.com/office/officeart/2008/layout/VerticalCurvedList"/>
    <dgm:cxn modelId="{DC5FB162-4E21-423A-9850-8D4304D7A836}" type="presParOf" srcId="{73483224-671D-4DDE-8F77-2DAF97A12BC2}" destId="{B9FE9F0A-CD19-45F0-BB8A-D7BD6DBB39B9}" srcOrd="0" destOrd="0" presId="urn:microsoft.com/office/officeart/2008/layout/VerticalCurvedList"/>
    <dgm:cxn modelId="{F8EFB331-E30E-4AF3-80F5-6013FBB808CE}" type="presParOf" srcId="{B9FE9F0A-CD19-45F0-BB8A-D7BD6DBB39B9}" destId="{BDD296E7-F64E-4F88-8B78-B279524C2929}" srcOrd="0" destOrd="0" presId="urn:microsoft.com/office/officeart/2008/layout/VerticalCurvedList"/>
    <dgm:cxn modelId="{654A322D-6057-4F53-B4F4-4629DEC195F8}" type="presParOf" srcId="{BDD296E7-F64E-4F88-8B78-B279524C2929}" destId="{F731F25B-6E8E-4699-BFF3-8C42B2E0B4D0}" srcOrd="0" destOrd="0" presId="urn:microsoft.com/office/officeart/2008/layout/VerticalCurvedList"/>
    <dgm:cxn modelId="{A92D7359-4D72-4106-B8F3-7C0FE1841BAD}" type="presParOf" srcId="{BDD296E7-F64E-4F88-8B78-B279524C2929}" destId="{A3A1B7AB-0B1A-400C-8FE4-118CDE75ADA1}" srcOrd="1" destOrd="0" presId="urn:microsoft.com/office/officeart/2008/layout/VerticalCurvedList"/>
    <dgm:cxn modelId="{16792FD8-9D81-4EE3-9CE5-4FA7EB4CB0B7}" type="presParOf" srcId="{BDD296E7-F64E-4F88-8B78-B279524C2929}" destId="{60A11AFA-BE7E-461F-B898-C1EE81EDF945}" srcOrd="2" destOrd="0" presId="urn:microsoft.com/office/officeart/2008/layout/VerticalCurvedList"/>
    <dgm:cxn modelId="{D9E94948-224B-4DAB-AF06-2A2248FEF373}" type="presParOf" srcId="{BDD296E7-F64E-4F88-8B78-B279524C2929}" destId="{07A154D5-C054-4411-88E9-F2038854A26E}" srcOrd="3" destOrd="0" presId="urn:microsoft.com/office/officeart/2008/layout/VerticalCurvedList"/>
    <dgm:cxn modelId="{724CED2A-CA95-4BAF-B374-4AE3F99C4AC3}" type="presParOf" srcId="{B9FE9F0A-CD19-45F0-BB8A-D7BD6DBB39B9}" destId="{04D24B72-A321-4BCD-86EB-BAD01C06594D}" srcOrd="1" destOrd="0" presId="urn:microsoft.com/office/officeart/2008/layout/VerticalCurvedList"/>
    <dgm:cxn modelId="{C1BE7CEE-B324-4FB5-8D15-3E536E6EADB1}" type="presParOf" srcId="{B9FE9F0A-CD19-45F0-BB8A-D7BD6DBB39B9}" destId="{055E3A08-7493-42BA-B3EC-4651BE1FBA0D}" srcOrd="2" destOrd="0" presId="urn:microsoft.com/office/officeart/2008/layout/VerticalCurvedList"/>
    <dgm:cxn modelId="{8CAF2D31-8D19-4567-B904-C86D0A989A1D}" type="presParOf" srcId="{055E3A08-7493-42BA-B3EC-4651BE1FBA0D}" destId="{393B16D8-A1A5-44AC-BA38-688456761DAF}" srcOrd="0" destOrd="0" presId="urn:microsoft.com/office/officeart/2008/layout/VerticalCurvedList"/>
    <dgm:cxn modelId="{D82ED841-0B94-4FCB-A2AB-036E2629B46D}" type="presParOf" srcId="{B9FE9F0A-CD19-45F0-BB8A-D7BD6DBB39B9}" destId="{E769D625-2D86-448D-90F0-A3E30188EE52}" srcOrd="3" destOrd="0" presId="urn:microsoft.com/office/officeart/2008/layout/VerticalCurvedList"/>
    <dgm:cxn modelId="{6F25F524-6036-45F6-997C-8CE0E0E018DD}" type="presParOf" srcId="{B9FE9F0A-CD19-45F0-BB8A-D7BD6DBB39B9}" destId="{05694DCD-AAD2-44E2-97F0-E45DC1563FE8}" srcOrd="4" destOrd="0" presId="urn:microsoft.com/office/officeart/2008/layout/VerticalCurvedList"/>
    <dgm:cxn modelId="{919725F5-5F55-484B-9BF0-002145A3BDD6}" type="presParOf" srcId="{05694DCD-AAD2-44E2-97F0-E45DC1563FE8}" destId="{D3BE5937-DF08-4744-AB82-28B7A5A8406E}" srcOrd="0" destOrd="0" presId="urn:microsoft.com/office/officeart/2008/layout/VerticalCurvedList"/>
    <dgm:cxn modelId="{E618EF13-F1CB-497D-876C-C6C983F8536A}" type="presParOf" srcId="{B9FE9F0A-CD19-45F0-BB8A-D7BD6DBB39B9}" destId="{D2708CA2-71BE-4810-BDF8-E216FB09D682}" srcOrd="5" destOrd="0" presId="urn:microsoft.com/office/officeart/2008/layout/VerticalCurvedList"/>
    <dgm:cxn modelId="{9C7A5B69-5782-4133-B455-9C1259BBDF88}" type="presParOf" srcId="{B9FE9F0A-CD19-45F0-BB8A-D7BD6DBB39B9}" destId="{19AD7BA8-F20D-4A5A-A755-61BA4098C3C3}" srcOrd="6" destOrd="0" presId="urn:microsoft.com/office/officeart/2008/layout/VerticalCurvedList"/>
    <dgm:cxn modelId="{B43EA982-AD81-47FF-81D7-34200D0D92EB}" type="presParOf" srcId="{19AD7BA8-F20D-4A5A-A755-61BA4098C3C3}" destId="{9ECD8C24-8F6D-4E22-8305-C800740EF7A5}" srcOrd="0" destOrd="0" presId="urn:microsoft.com/office/officeart/2008/layout/VerticalCurvedList"/>
    <dgm:cxn modelId="{DB731F51-A17C-4AB8-97D4-B27ECFCC1FFB}" type="presParOf" srcId="{B9FE9F0A-CD19-45F0-BB8A-D7BD6DBB39B9}" destId="{E6A67073-8F01-4126-A5C1-A2907B09C996}" srcOrd="7" destOrd="0" presId="urn:microsoft.com/office/officeart/2008/layout/VerticalCurvedList"/>
    <dgm:cxn modelId="{82ACA5D8-D4AB-4297-8C8D-BD38DCDDBC39}" type="presParOf" srcId="{B9FE9F0A-CD19-45F0-BB8A-D7BD6DBB39B9}" destId="{6531EACD-3ED2-47E8-830C-0D4C1E0295E1}" srcOrd="8" destOrd="0" presId="urn:microsoft.com/office/officeart/2008/layout/VerticalCurvedList"/>
    <dgm:cxn modelId="{101BC77A-A039-4F1E-B01C-AE39CF845FDE}" type="presParOf" srcId="{6531EACD-3ED2-47E8-830C-0D4C1E0295E1}" destId="{F2AE2929-67B2-408D-B2C8-675C18E7284A}" srcOrd="0" destOrd="0" presId="urn:microsoft.com/office/officeart/2008/layout/VerticalCurvedList"/>
    <dgm:cxn modelId="{3C38ADA3-AA76-444D-950F-EE87C184BE0E}" type="presParOf" srcId="{B9FE9F0A-CD19-45F0-BB8A-D7BD6DBB39B9}" destId="{D518081E-9B6E-4DAE-8A1E-107903BE080B}" srcOrd="9" destOrd="0" presId="urn:microsoft.com/office/officeart/2008/layout/VerticalCurvedList"/>
    <dgm:cxn modelId="{B87F6BB8-9077-4DD0-A0EA-A56C3C8B922B}" type="presParOf" srcId="{B9FE9F0A-CD19-45F0-BB8A-D7BD6DBB39B9}" destId="{996D308E-08B2-48EF-B025-9DF810326E2B}" srcOrd="10" destOrd="0" presId="urn:microsoft.com/office/officeart/2008/layout/VerticalCurvedList"/>
    <dgm:cxn modelId="{04337F81-AFA8-4C77-BC6C-E343F5F28310}" type="presParOf" srcId="{996D308E-08B2-48EF-B025-9DF810326E2B}" destId="{6CBA2BF8-F18B-49A6-9324-BAAD15D533E1}" srcOrd="0" destOrd="0" presId="urn:microsoft.com/office/officeart/2008/layout/VerticalCurvedList"/>
    <dgm:cxn modelId="{88CA1F9B-80C6-4696-803B-5FF609ABD108}" type="presParOf" srcId="{B9FE9F0A-CD19-45F0-BB8A-D7BD6DBB39B9}" destId="{DEEF4DAB-AD76-4516-8AB8-B34CE2A70680}" srcOrd="11" destOrd="0" presId="urn:microsoft.com/office/officeart/2008/layout/VerticalCurvedList"/>
    <dgm:cxn modelId="{8682C103-5729-4BF5-BD93-11ED17432120}" type="presParOf" srcId="{B9FE9F0A-CD19-45F0-BB8A-D7BD6DBB39B9}" destId="{B4BB35C5-B01C-40A2-B72A-B9DE395D7A2B}" srcOrd="12" destOrd="0" presId="urn:microsoft.com/office/officeart/2008/layout/VerticalCurvedList"/>
    <dgm:cxn modelId="{86C77F6A-B53C-4E00-83DD-C3C08EFA36D5}" type="presParOf" srcId="{B4BB35C5-B01C-40A2-B72A-B9DE395D7A2B}" destId="{8B37E0E1-4B92-4C94-AA45-9A4681ECABF6}" srcOrd="0" destOrd="0" presId="urn:microsoft.com/office/officeart/2008/layout/VerticalCurvedList"/>
    <dgm:cxn modelId="{0344D621-106B-4FF0-8465-764C5AB2DB23}" type="presParOf" srcId="{B9FE9F0A-CD19-45F0-BB8A-D7BD6DBB39B9}" destId="{216F4A1B-E139-4EA5-A3B8-D39D9D8CF8F1}" srcOrd="13" destOrd="0" presId="urn:microsoft.com/office/officeart/2008/layout/VerticalCurvedList"/>
    <dgm:cxn modelId="{EB826C3C-DADF-4F7F-A4B5-AD997F34ABEB}" type="presParOf" srcId="{B9FE9F0A-CD19-45F0-BB8A-D7BD6DBB39B9}" destId="{1C0DFCC8-3BF1-414B-8802-9405A4A67484}" srcOrd="14" destOrd="0" presId="urn:microsoft.com/office/officeart/2008/layout/VerticalCurvedList"/>
    <dgm:cxn modelId="{1946850A-5630-4636-A4C6-26C06DFA7918}" type="presParOf" srcId="{1C0DFCC8-3BF1-414B-8802-9405A4A67484}" destId="{6152848F-C043-4289-8222-D4553E8F8C7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F7DE2F-6E62-4DF3-AE4B-210C62AC943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2E8384-2BE8-4571-B72A-510B4F8CEFF0}">
      <dgm:prSet phldrT="[Text]"/>
      <dgm:spPr/>
      <dgm:t>
        <a:bodyPr/>
        <a:lstStyle/>
        <a:p>
          <a:r>
            <a:rPr lang="en-US" dirty="0" smtClean="0"/>
            <a:t>Monolithic Style Challenge's</a:t>
          </a:r>
          <a:endParaRPr lang="en-US" dirty="0"/>
        </a:p>
      </dgm:t>
    </dgm:pt>
    <dgm:pt modelId="{5D0EDD7F-C7C9-4CFB-BECA-C4C865712AA8}" type="parTrans" cxnId="{51B4EB8E-C74B-4658-8DC6-1B28EA2EAAEE}">
      <dgm:prSet/>
      <dgm:spPr/>
      <dgm:t>
        <a:bodyPr/>
        <a:lstStyle/>
        <a:p>
          <a:endParaRPr lang="en-US"/>
        </a:p>
      </dgm:t>
    </dgm:pt>
    <dgm:pt modelId="{6E889CBD-2DD9-4EF5-8152-69DF154E58E8}" type="sibTrans" cxnId="{51B4EB8E-C74B-4658-8DC6-1B28EA2EAAEE}">
      <dgm:prSet/>
      <dgm:spPr/>
      <dgm:t>
        <a:bodyPr/>
        <a:lstStyle/>
        <a:p>
          <a:endParaRPr lang="en-US"/>
        </a:p>
      </dgm:t>
    </dgm:pt>
    <dgm:pt modelId="{922D1D89-78CE-4B64-A433-26B5113DB740}">
      <dgm:prSet phldrT="[Text]" custT="1"/>
      <dgm:spPr/>
      <dgm:t>
        <a:bodyPr/>
        <a:lstStyle/>
        <a:p>
          <a:r>
            <a:rPr lang="en-US" sz="1600" dirty="0" smtClean="0"/>
            <a:t>Complete deployment for small change.</a:t>
          </a:r>
          <a:endParaRPr lang="en-US" sz="1600" dirty="0"/>
        </a:p>
      </dgm:t>
    </dgm:pt>
    <dgm:pt modelId="{8CF18A87-9AAD-4C0A-B7A0-4F088EE06A18}" type="parTrans" cxnId="{2F6BBECF-67F1-49DA-B1F8-10B01032D4D2}">
      <dgm:prSet/>
      <dgm:spPr/>
      <dgm:t>
        <a:bodyPr/>
        <a:lstStyle/>
        <a:p>
          <a:endParaRPr lang="en-US"/>
        </a:p>
      </dgm:t>
    </dgm:pt>
    <dgm:pt modelId="{038EF14C-54A6-4090-9F07-0AA020D47964}" type="sibTrans" cxnId="{2F6BBECF-67F1-49DA-B1F8-10B01032D4D2}">
      <dgm:prSet/>
      <dgm:spPr/>
      <dgm:t>
        <a:bodyPr/>
        <a:lstStyle/>
        <a:p>
          <a:endParaRPr lang="en-US"/>
        </a:p>
      </dgm:t>
    </dgm:pt>
    <dgm:pt modelId="{3E6DB9FE-9976-4E27-900A-081C995C9B65}">
      <dgm:prSet phldrT="[Text]"/>
      <dgm:spPr/>
      <dgm:t>
        <a:bodyPr/>
        <a:lstStyle/>
        <a:p>
          <a:r>
            <a:rPr lang="en-US" dirty="0" smtClean="0"/>
            <a:t>Modular N Tier </a:t>
          </a:r>
          <a:endParaRPr lang="en-US" dirty="0"/>
        </a:p>
      </dgm:t>
    </dgm:pt>
    <dgm:pt modelId="{2175B930-5BE2-4EF5-8823-649FE9AAC024}" type="parTrans" cxnId="{8980367E-DACF-473D-B014-6DC427FBABA4}">
      <dgm:prSet/>
      <dgm:spPr/>
      <dgm:t>
        <a:bodyPr/>
        <a:lstStyle/>
        <a:p>
          <a:endParaRPr lang="en-US"/>
        </a:p>
      </dgm:t>
    </dgm:pt>
    <dgm:pt modelId="{CF26740E-5C7C-4BD8-A1AC-6C994D9BCA46}" type="sibTrans" cxnId="{8980367E-DACF-473D-B014-6DC427FBABA4}">
      <dgm:prSet/>
      <dgm:spPr/>
      <dgm:t>
        <a:bodyPr/>
        <a:lstStyle/>
        <a:p>
          <a:endParaRPr lang="en-US"/>
        </a:p>
      </dgm:t>
    </dgm:pt>
    <dgm:pt modelId="{479644DD-2569-4956-AD48-8B8A32F9B7BC}">
      <dgm:prSet phldrT="[Text]" custT="1"/>
      <dgm:spPr/>
      <dgm:t>
        <a:bodyPr/>
        <a:lstStyle/>
        <a:p>
          <a:r>
            <a:rPr lang="en-US" sz="1600" dirty="0" smtClean="0"/>
            <a:t>Agility</a:t>
          </a:r>
          <a:endParaRPr lang="en-US" sz="1600" dirty="0"/>
        </a:p>
      </dgm:t>
    </dgm:pt>
    <dgm:pt modelId="{7065D00D-FA67-43A4-A448-4069AC4ECC07}" type="parTrans" cxnId="{C20C4FA7-A59C-499A-8CC2-0D27639F16E4}">
      <dgm:prSet/>
      <dgm:spPr/>
      <dgm:t>
        <a:bodyPr/>
        <a:lstStyle/>
        <a:p>
          <a:endParaRPr lang="en-US"/>
        </a:p>
      </dgm:t>
    </dgm:pt>
    <dgm:pt modelId="{9FFB5632-8AE6-4A22-AC2B-C9602EF51E4B}" type="sibTrans" cxnId="{C20C4FA7-A59C-499A-8CC2-0D27639F16E4}">
      <dgm:prSet/>
      <dgm:spPr/>
      <dgm:t>
        <a:bodyPr/>
        <a:lstStyle/>
        <a:p>
          <a:endParaRPr lang="en-US"/>
        </a:p>
      </dgm:t>
    </dgm:pt>
    <dgm:pt modelId="{7385E290-5EFD-4653-B3A2-06133624328E}">
      <dgm:prSet custT="1"/>
      <dgm:spPr/>
      <dgm:t>
        <a:bodyPr/>
        <a:lstStyle/>
        <a:p>
          <a:r>
            <a:rPr lang="en-US" sz="1600" dirty="0" smtClean="0"/>
            <a:t>Scaling, Availability and maintenance  Challenge.</a:t>
          </a:r>
          <a:endParaRPr lang="en-US" sz="1600" dirty="0"/>
        </a:p>
      </dgm:t>
    </dgm:pt>
    <dgm:pt modelId="{7692B196-3C2F-4E9E-AB9C-120BE67CD782}" type="parTrans" cxnId="{2EACAC65-30EE-43F3-A394-CA9A5A2AC71F}">
      <dgm:prSet/>
      <dgm:spPr/>
      <dgm:t>
        <a:bodyPr/>
        <a:lstStyle/>
        <a:p>
          <a:endParaRPr lang="en-US"/>
        </a:p>
      </dgm:t>
    </dgm:pt>
    <dgm:pt modelId="{01B2B294-8997-4D5B-BC94-91EBD1179088}" type="sibTrans" cxnId="{2EACAC65-30EE-43F3-A394-CA9A5A2AC71F}">
      <dgm:prSet/>
      <dgm:spPr/>
      <dgm:t>
        <a:bodyPr/>
        <a:lstStyle/>
        <a:p>
          <a:endParaRPr lang="en-US"/>
        </a:p>
      </dgm:t>
    </dgm:pt>
    <dgm:pt modelId="{C9B07D76-423B-4637-88F5-FE876B34D013}">
      <dgm:prSet custT="1"/>
      <dgm:spPr/>
      <dgm:t>
        <a:bodyPr/>
        <a:lstStyle/>
        <a:p>
          <a:r>
            <a:rPr lang="en-US" sz="1600" dirty="0" smtClean="0"/>
            <a:t>Development challenge, in terms of huge code base.</a:t>
          </a:r>
          <a:endParaRPr lang="en-US" sz="1600" dirty="0"/>
        </a:p>
      </dgm:t>
    </dgm:pt>
    <dgm:pt modelId="{C7D11952-5A19-4881-ACC2-F98F7BE8F80E}" type="parTrans" cxnId="{BB409CDF-EAA9-40B2-8C22-81B2D89395A8}">
      <dgm:prSet/>
      <dgm:spPr/>
      <dgm:t>
        <a:bodyPr/>
        <a:lstStyle/>
        <a:p>
          <a:endParaRPr lang="en-US"/>
        </a:p>
      </dgm:t>
    </dgm:pt>
    <dgm:pt modelId="{07C8C4B3-7217-444A-9B08-2DB8EB37DA68}" type="sibTrans" cxnId="{BB409CDF-EAA9-40B2-8C22-81B2D89395A8}">
      <dgm:prSet/>
      <dgm:spPr/>
      <dgm:t>
        <a:bodyPr/>
        <a:lstStyle/>
        <a:p>
          <a:endParaRPr lang="en-US"/>
        </a:p>
      </dgm:t>
    </dgm:pt>
    <dgm:pt modelId="{D93C9536-51DC-44BE-9B89-7528568F0663}">
      <dgm:prSet custT="1"/>
      <dgm:spPr/>
      <dgm:t>
        <a:bodyPr/>
        <a:lstStyle/>
        <a:p>
          <a:r>
            <a:rPr lang="en-US" sz="1600" dirty="0" smtClean="0"/>
            <a:t>Difficult to migrate to new technology.</a:t>
          </a:r>
          <a:endParaRPr lang="en-US" sz="1600" dirty="0"/>
        </a:p>
      </dgm:t>
    </dgm:pt>
    <dgm:pt modelId="{EF34FD48-3663-4AA2-80A6-1B196FB98DA7}" type="parTrans" cxnId="{47F226A4-EFBD-429E-BEF8-FF7A440D8DAE}">
      <dgm:prSet/>
      <dgm:spPr/>
      <dgm:t>
        <a:bodyPr/>
        <a:lstStyle/>
        <a:p>
          <a:endParaRPr lang="en-US"/>
        </a:p>
      </dgm:t>
    </dgm:pt>
    <dgm:pt modelId="{99389F9D-A7DE-4918-815F-4A5493B7BC2F}" type="sibTrans" cxnId="{47F226A4-EFBD-429E-BEF8-FF7A440D8DAE}">
      <dgm:prSet/>
      <dgm:spPr/>
      <dgm:t>
        <a:bodyPr/>
        <a:lstStyle/>
        <a:p>
          <a:endParaRPr lang="en-US"/>
        </a:p>
      </dgm:t>
    </dgm:pt>
    <dgm:pt modelId="{BC44A608-4F41-440A-B429-D953D7D71AE7}">
      <dgm:prSet custT="1"/>
      <dgm:spPr/>
      <dgm:t>
        <a:bodyPr/>
        <a:lstStyle/>
        <a:p>
          <a:r>
            <a:rPr lang="en-US" sz="1600" dirty="0" smtClean="0"/>
            <a:t>Tightly Coupled design.</a:t>
          </a:r>
          <a:endParaRPr lang="en-US" sz="1600" dirty="0"/>
        </a:p>
      </dgm:t>
    </dgm:pt>
    <dgm:pt modelId="{93F7B9AB-84F2-4473-8AC6-1167699683FB}" type="parTrans" cxnId="{1F777100-DFD4-454E-AA32-7972C58D39E9}">
      <dgm:prSet/>
      <dgm:spPr/>
      <dgm:t>
        <a:bodyPr/>
        <a:lstStyle/>
        <a:p>
          <a:endParaRPr lang="en-US"/>
        </a:p>
      </dgm:t>
    </dgm:pt>
    <dgm:pt modelId="{8E6594E2-6C62-4E55-AD8D-05F3C21CE796}" type="sibTrans" cxnId="{1F777100-DFD4-454E-AA32-7972C58D39E9}">
      <dgm:prSet/>
      <dgm:spPr/>
      <dgm:t>
        <a:bodyPr/>
        <a:lstStyle/>
        <a:p>
          <a:endParaRPr lang="en-US"/>
        </a:p>
      </dgm:t>
    </dgm:pt>
    <dgm:pt modelId="{4A7F9368-D1D1-4B55-A0B9-6C1143AF1945}">
      <dgm:prSet/>
      <dgm:spPr/>
      <dgm:t>
        <a:bodyPr/>
        <a:lstStyle/>
        <a:p>
          <a:endParaRPr lang="en-US" sz="1100" dirty="0"/>
        </a:p>
      </dgm:t>
    </dgm:pt>
    <dgm:pt modelId="{D26ECDCD-134E-415C-BE76-FA1DBAC205D4}" type="parTrans" cxnId="{86CB1A34-E45F-43FA-A6E0-AD1B041DBF14}">
      <dgm:prSet/>
      <dgm:spPr/>
      <dgm:t>
        <a:bodyPr/>
        <a:lstStyle/>
        <a:p>
          <a:endParaRPr lang="en-US"/>
        </a:p>
      </dgm:t>
    </dgm:pt>
    <dgm:pt modelId="{21E052E3-9873-4141-ADC8-A7F7409C5738}" type="sibTrans" cxnId="{86CB1A34-E45F-43FA-A6E0-AD1B041DBF14}">
      <dgm:prSet/>
      <dgm:spPr/>
      <dgm:t>
        <a:bodyPr/>
        <a:lstStyle/>
        <a:p>
          <a:endParaRPr lang="en-US"/>
        </a:p>
      </dgm:t>
    </dgm:pt>
    <dgm:pt modelId="{E64EA4AC-B75E-4071-9510-7C41926E7F0C}">
      <dgm:prSet custT="1"/>
      <dgm:spPr/>
      <dgm:t>
        <a:bodyPr/>
        <a:lstStyle/>
        <a:p>
          <a:r>
            <a:rPr lang="en-US" sz="1600" dirty="0" smtClean="0"/>
            <a:t>Autonomous</a:t>
          </a:r>
          <a:endParaRPr lang="en-US" sz="1600" dirty="0"/>
        </a:p>
      </dgm:t>
    </dgm:pt>
    <dgm:pt modelId="{4FBE2C5C-143D-496C-8AEF-1DAD74695654}" type="parTrans" cxnId="{6505CDA7-70F8-481B-A390-D32F9D05490D}">
      <dgm:prSet/>
      <dgm:spPr/>
      <dgm:t>
        <a:bodyPr/>
        <a:lstStyle/>
        <a:p>
          <a:endParaRPr lang="en-US"/>
        </a:p>
      </dgm:t>
    </dgm:pt>
    <dgm:pt modelId="{E9D94F76-392A-42A7-A64B-3AF00112DD04}" type="sibTrans" cxnId="{6505CDA7-70F8-481B-A390-D32F9D05490D}">
      <dgm:prSet/>
      <dgm:spPr/>
      <dgm:t>
        <a:bodyPr/>
        <a:lstStyle/>
        <a:p>
          <a:endParaRPr lang="en-US"/>
        </a:p>
      </dgm:t>
    </dgm:pt>
    <dgm:pt modelId="{DA4F4A60-7234-4B53-8A73-5E13EBFB8E36}">
      <dgm:prSet custT="1"/>
      <dgm:spPr/>
      <dgm:t>
        <a:bodyPr/>
        <a:lstStyle/>
        <a:p>
          <a:r>
            <a:rPr lang="en-US" sz="1600" dirty="0" smtClean="0"/>
            <a:t>Single Responsibility and fine grained services.</a:t>
          </a:r>
          <a:endParaRPr lang="en-US" sz="1600" dirty="0"/>
        </a:p>
      </dgm:t>
    </dgm:pt>
    <dgm:pt modelId="{480FC2F6-0F56-41EF-BF59-36627208EF86}" type="parTrans" cxnId="{E528C1E6-7A37-4907-B583-42A4047A88A2}">
      <dgm:prSet/>
      <dgm:spPr/>
      <dgm:t>
        <a:bodyPr/>
        <a:lstStyle/>
        <a:p>
          <a:endParaRPr lang="en-US"/>
        </a:p>
      </dgm:t>
    </dgm:pt>
    <dgm:pt modelId="{D8278DE1-4C75-4D50-8733-4D659EA66270}" type="sibTrans" cxnId="{E528C1E6-7A37-4907-B583-42A4047A88A2}">
      <dgm:prSet/>
      <dgm:spPr/>
      <dgm:t>
        <a:bodyPr/>
        <a:lstStyle/>
        <a:p>
          <a:endParaRPr lang="en-US"/>
        </a:p>
      </dgm:t>
    </dgm:pt>
    <dgm:pt modelId="{0CE7EA80-C940-4040-B0BA-DEFFF96D7757}">
      <dgm:prSet custT="1"/>
      <dgm:spPr/>
      <dgm:t>
        <a:bodyPr/>
        <a:lstStyle/>
        <a:p>
          <a:r>
            <a:rPr lang="en-US" sz="1600" dirty="0" smtClean="0"/>
            <a:t>Technology agnostic</a:t>
          </a:r>
          <a:endParaRPr lang="en-US" sz="1600" dirty="0"/>
        </a:p>
      </dgm:t>
    </dgm:pt>
    <dgm:pt modelId="{D58C44A2-3839-45F1-88D0-E1BD13290912}" type="parTrans" cxnId="{8A83F465-E919-4C88-8260-4E1BA3C0EC4B}">
      <dgm:prSet/>
      <dgm:spPr/>
      <dgm:t>
        <a:bodyPr/>
        <a:lstStyle/>
        <a:p>
          <a:endParaRPr lang="en-US"/>
        </a:p>
      </dgm:t>
    </dgm:pt>
    <dgm:pt modelId="{F648CE54-BB0A-4850-A269-299B4E40BC7B}" type="sibTrans" cxnId="{8A83F465-E919-4C88-8260-4E1BA3C0EC4B}">
      <dgm:prSet/>
      <dgm:spPr/>
      <dgm:t>
        <a:bodyPr/>
        <a:lstStyle/>
        <a:p>
          <a:endParaRPr lang="en-US"/>
        </a:p>
      </dgm:t>
    </dgm:pt>
    <dgm:pt modelId="{E623E49A-5BF2-4EDD-A3F7-C7AF4EB0A1B0}">
      <dgm:prSet custT="1"/>
      <dgm:spPr/>
      <dgm:t>
        <a:bodyPr/>
        <a:lstStyle/>
        <a:p>
          <a:r>
            <a:rPr lang="en-US" sz="1600" dirty="0" smtClean="0"/>
            <a:t>Developed, Deployed and Updated Independently.</a:t>
          </a:r>
          <a:endParaRPr lang="en-US" sz="1600" dirty="0"/>
        </a:p>
      </dgm:t>
    </dgm:pt>
    <dgm:pt modelId="{9398F94F-9192-43CF-9AE0-00EA6B9F6447}" type="parTrans" cxnId="{63BCA57E-1F7D-4B2D-8CD2-84AD138A361A}">
      <dgm:prSet/>
      <dgm:spPr/>
      <dgm:t>
        <a:bodyPr/>
        <a:lstStyle/>
        <a:p>
          <a:endParaRPr lang="en-US"/>
        </a:p>
      </dgm:t>
    </dgm:pt>
    <dgm:pt modelId="{F6B3B7CF-F71C-43EF-8013-09A1C19C914F}" type="sibTrans" cxnId="{63BCA57E-1F7D-4B2D-8CD2-84AD138A361A}">
      <dgm:prSet/>
      <dgm:spPr/>
      <dgm:t>
        <a:bodyPr/>
        <a:lstStyle/>
        <a:p>
          <a:endParaRPr lang="en-US"/>
        </a:p>
      </dgm:t>
    </dgm:pt>
    <dgm:pt modelId="{D6725870-709F-44C7-A065-1E5E726E2EBA}">
      <dgm:prSet custT="1"/>
      <dgm:spPr/>
      <dgm:t>
        <a:bodyPr/>
        <a:lstStyle/>
        <a:p>
          <a:r>
            <a:rPr lang="en-US" sz="1600" dirty="0" smtClean="0"/>
            <a:t>Scaled Independently and granular scaling in terms of functional modules.</a:t>
          </a:r>
          <a:endParaRPr lang="en-US" sz="1600" dirty="0"/>
        </a:p>
      </dgm:t>
    </dgm:pt>
    <dgm:pt modelId="{8F03BEB7-D21E-481B-B394-FFF0C698A463}" type="parTrans" cxnId="{29FE5F55-FB3F-444B-AA39-B20E7397A28D}">
      <dgm:prSet/>
      <dgm:spPr/>
      <dgm:t>
        <a:bodyPr/>
        <a:lstStyle/>
        <a:p>
          <a:endParaRPr lang="en-US"/>
        </a:p>
      </dgm:t>
    </dgm:pt>
    <dgm:pt modelId="{FE748965-62F1-4935-BFBD-9213F1C90483}" type="sibTrans" cxnId="{29FE5F55-FB3F-444B-AA39-B20E7397A28D}">
      <dgm:prSet/>
      <dgm:spPr/>
      <dgm:t>
        <a:bodyPr/>
        <a:lstStyle/>
        <a:p>
          <a:endParaRPr lang="en-US"/>
        </a:p>
      </dgm:t>
    </dgm:pt>
    <dgm:pt modelId="{BFC6DFCC-F8C4-4762-9A7D-CB5001AB227E}">
      <dgm:prSet custT="1"/>
      <dgm:spPr/>
      <dgm:t>
        <a:bodyPr/>
        <a:lstStyle/>
        <a:p>
          <a:r>
            <a:rPr lang="en-US" sz="1600" dirty="0" smtClean="0"/>
            <a:t>loosely coupled.</a:t>
          </a:r>
          <a:endParaRPr lang="en-US" sz="1600" dirty="0"/>
        </a:p>
      </dgm:t>
    </dgm:pt>
    <dgm:pt modelId="{A46710C0-DFC3-4220-AAD3-6D3B7EA22D5B}" type="parTrans" cxnId="{1C404DC5-D3A4-4DE9-9551-8E1A0ACE421F}">
      <dgm:prSet/>
      <dgm:spPr/>
      <dgm:t>
        <a:bodyPr/>
        <a:lstStyle/>
        <a:p>
          <a:endParaRPr lang="en-US"/>
        </a:p>
      </dgm:t>
    </dgm:pt>
    <dgm:pt modelId="{F13BB3F7-4BE8-4F49-8472-F425DBFD4370}" type="sibTrans" cxnId="{1C404DC5-D3A4-4DE9-9551-8E1A0ACE421F}">
      <dgm:prSet/>
      <dgm:spPr/>
      <dgm:t>
        <a:bodyPr/>
        <a:lstStyle/>
        <a:p>
          <a:endParaRPr lang="en-US"/>
        </a:p>
      </dgm:t>
    </dgm:pt>
    <dgm:pt modelId="{A4556F23-6D40-493B-9C40-2CB3B65E550F}">
      <dgm:prSet custT="1"/>
      <dgm:spPr/>
      <dgm:t>
        <a:bodyPr/>
        <a:lstStyle/>
        <a:p>
          <a:r>
            <a:rPr lang="en-US" sz="1600" dirty="0" smtClean="0"/>
            <a:t>Supports multiple variants of clients such as Fat, thin and Hybrid clients.</a:t>
          </a:r>
          <a:endParaRPr lang="en-US" sz="1600" dirty="0"/>
        </a:p>
      </dgm:t>
    </dgm:pt>
    <dgm:pt modelId="{898626DF-6273-4384-BDE9-7985AE64837B}" type="parTrans" cxnId="{9711B18E-E43B-4758-BBA2-3E4BE5BEADB4}">
      <dgm:prSet/>
      <dgm:spPr/>
      <dgm:t>
        <a:bodyPr/>
        <a:lstStyle/>
        <a:p>
          <a:endParaRPr lang="en-US"/>
        </a:p>
      </dgm:t>
    </dgm:pt>
    <dgm:pt modelId="{F0EB3F0F-7C34-4140-8005-03A299B50C91}" type="sibTrans" cxnId="{9711B18E-E43B-4758-BBA2-3E4BE5BEADB4}">
      <dgm:prSet/>
      <dgm:spPr/>
      <dgm:t>
        <a:bodyPr/>
        <a:lstStyle/>
        <a:p>
          <a:endParaRPr lang="en-US"/>
        </a:p>
      </dgm:t>
    </dgm:pt>
    <dgm:pt modelId="{BB906992-E2E0-44C7-987D-BF6E2C3E523E}" type="pres">
      <dgm:prSet presAssocID="{25F7DE2F-6E62-4DF3-AE4B-210C62AC94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FB3D68-AEFD-4D6D-8BBA-0C1FFF8B5689}" type="pres">
      <dgm:prSet presAssocID="{402E8384-2BE8-4571-B72A-510B4F8CEFF0}" presName="composite" presStyleCnt="0"/>
      <dgm:spPr/>
    </dgm:pt>
    <dgm:pt modelId="{4DAE2EEC-5815-4208-A4EB-413D6D6165D9}" type="pres">
      <dgm:prSet presAssocID="{402E8384-2BE8-4571-B72A-510B4F8CEFF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AF54A-805E-4138-9878-4FC7100C4520}" type="pres">
      <dgm:prSet presAssocID="{402E8384-2BE8-4571-B72A-510B4F8CEFF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2D3DC-0FA7-4463-A3A3-ABA8DAC28AB7}" type="pres">
      <dgm:prSet presAssocID="{6E889CBD-2DD9-4EF5-8152-69DF154E58E8}" presName="sp" presStyleCnt="0"/>
      <dgm:spPr/>
    </dgm:pt>
    <dgm:pt modelId="{7F9165A1-3491-4C14-8369-D88C52CD9D50}" type="pres">
      <dgm:prSet presAssocID="{3E6DB9FE-9976-4E27-900A-081C995C9B65}" presName="composite" presStyleCnt="0"/>
      <dgm:spPr/>
    </dgm:pt>
    <dgm:pt modelId="{8610B5F0-4D92-4E30-BAB5-CD7C3CFC601B}" type="pres">
      <dgm:prSet presAssocID="{3E6DB9FE-9976-4E27-900A-081C995C9B65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85A48-6CD4-4203-8C19-7B871D7DADFF}" type="pres">
      <dgm:prSet presAssocID="{3E6DB9FE-9976-4E27-900A-081C995C9B65}" presName="descendantText" presStyleLbl="alignAcc1" presStyleIdx="1" presStyleCnt="2" custScaleY="133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05CDA7-70F8-481B-A390-D32F9D05490D}" srcId="{3E6DB9FE-9976-4E27-900A-081C995C9B65}" destId="{E64EA4AC-B75E-4071-9510-7C41926E7F0C}" srcOrd="1" destOrd="0" parTransId="{4FBE2C5C-143D-496C-8AEF-1DAD74695654}" sibTransId="{E9D94F76-392A-42A7-A64B-3AF00112DD04}"/>
    <dgm:cxn modelId="{51B4EB8E-C74B-4658-8DC6-1B28EA2EAAEE}" srcId="{25F7DE2F-6E62-4DF3-AE4B-210C62AC9439}" destId="{402E8384-2BE8-4571-B72A-510B4F8CEFF0}" srcOrd="0" destOrd="0" parTransId="{5D0EDD7F-C7C9-4CFB-BECA-C4C865712AA8}" sibTransId="{6E889CBD-2DD9-4EF5-8152-69DF154E58E8}"/>
    <dgm:cxn modelId="{1F777100-DFD4-454E-AA32-7972C58D39E9}" srcId="{402E8384-2BE8-4571-B72A-510B4F8CEFF0}" destId="{BC44A608-4F41-440A-B429-D953D7D71AE7}" srcOrd="4" destOrd="0" parTransId="{93F7B9AB-84F2-4473-8AC6-1167699683FB}" sibTransId="{8E6594E2-6C62-4E55-AD8D-05F3C21CE796}"/>
    <dgm:cxn modelId="{BB409CDF-EAA9-40B2-8C22-81B2D89395A8}" srcId="{402E8384-2BE8-4571-B72A-510B4F8CEFF0}" destId="{C9B07D76-423B-4637-88F5-FE876B34D013}" srcOrd="2" destOrd="0" parTransId="{C7D11952-5A19-4881-ACC2-F98F7BE8F80E}" sibTransId="{07C8C4B3-7217-444A-9B08-2DB8EB37DA68}"/>
    <dgm:cxn modelId="{041A78D8-353C-461B-BB56-3F41FEA6322F}" type="presOf" srcId="{E64EA4AC-B75E-4071-9510-7C41926E7F0C}" destId="{31385A48-6CD4-4203-8C19-7B871D7DADFF}" srcOrd="0" destOrd="1" presId="urn:microsoft.com/office/officeart/2005/8/layout/chevron2"/>
    <dgm:cxn modelId="{2E54E94A-D78B-41EB-9405-7570EC76D873}" type="presOf" srcId="{DA4F4A60-7234-4B53-8A73-5E13EBFB8E36}" destId="{31385A48-6CD4-4203-8C19-7B871D7DADFF}" srcOrd="0" destOrd="2" presId="urn:microsoft.com/office/officeart/2005/8/layout/chevron2"/>
    <dgm:cxn modelId="{2F6BBECF-67F1-49DA-B1F8-10B01032D4D2}" srcId="{402E8384-2BE8-4571-B72A-510B4F8CEFF0}" destId="{922D1D89-78CE-4B64-A433-26B5113DB740}" srcOrd="0" destOrd="0" parTransId="{8CF18A87-9AAD-4C0A-B7A0-4F088EE06A18}" sibTransId="{038EF14C-54A6-4090-9F07-0AA020D47964}"/>
    <dgm:cxn modelId="{E066709A-E48E-440E-BDC7-0BB8968A2E9E}" type="presOf" srcId="{D93C9536-51DC-44BE-9B89-7528568F0663}" destId="{8B4AF54A-805E-4138-9878-4FC7100C4520}" srcOrd="0" destOrd="3" presId="urn:microsoft.com/office/officeart/2005/8/layout/chevron2"/>
    <dgm:cxn modelId="{C046E023-0B17-4681-B493-F28EF8EA36EB}" type="presOf" srcId="{C9B07D76-423B-4637-88F5-FE876B34D013}" destId="{8B4AF54A-805E-4138-9878-4FC7100C4520}" srcOrd="0" destOrd="2" presId="urn:microsoft.com/office/officeart/2005/8/layout/chevron2"/>
    <dgm:cxn modelId="{7A813A45-9CB5-47A8-986D-C256753042D3}" type="presOf" srcId="{BFC6DFCC-F8C4-4762-9A7D-CB5001AB227E}" destId="{31385A48-6CD4-4203-8C19-7B871D7DADFF}" srcOrd="0" destOrd="6" presId="urn:microsoft.com/office/officeart/2005/8/layout/chevron2"/>
    <dgm:cxn modelId="{C20C4FA7-A59C-499A-8CC2-0D27639F16E4}" srcId="{3E6DB9FE-9976-4E27-900A-081C995C9B65}" destId="{479644DD-2569-4956-AD48-8B8A32F9B7BC}" srcOrd="0" destOrd="0" parTransId="{7065D00D-FA67-43A4-A448-4069AC4ECC07}" sibTransId="{9FFB5632-8AE6-4A22-AC2B-C9602EF51E4B}"/>
    <dgm:cxn modelId="{033DAA85-C8AE-4AE3-9D89-8AA663463E78}" type="presOf" srcId="{D6725870-709F-44C7-A065-1E5E726E2EBA}" destId="{31385A48-6CD4-4203-8C19-7B871D7DADFF}" srcOrd="0" destOrd="5" presId="urn:microsoft.com/office/officeart/2005/8/layout/chevron2"/>
    <dgm:cxn modelId="{63BCA57E-1F7D-4B2D-8CD2-84AD138A361A}" srcId="{3E6DB9FE-9976-4E27-900A-081C995C9B65}" destId="{E623E49A-5BF2-4EDD-A3F7-C7AF4EB0A1B0}" srcOrd="4" destOrd="0" parTransId="{9398F94F-9192-43CF-9AE0-00EA6B9F6447}" sibTransId="{F6B3B7CF-F71C-43EF-8013-09A1C19C914F}"/>
    <dgm:cxn modelId="{47F226A4-EFBD-429E-BEF8-FF7A440D8DAE}" srcId="{402E8384-2BE8-4571-B72A-510B4F8CEFF0}" destId="{D93C9536-51DC-44BE-9B89-7528568F0663}" srcOrd="3" destOrd="0" parTransId="{EF34FD48-3663-4AA2-80A6-1B196FB98DA7}" sibTransId="{99389F9D-A7DE-4918-815F-4A5493B7BC2F}"/>
    <dgm:cxn modelId="{E528C1E6-7A37-4907-B583-42A4047A88A2}" srcId="{3E6DB9FE-9976-4E27-900A-081C995C9B65}" destId="{DA4F4A60-7234-4B53-8A73-5E13EBFB8E36}" srcOrd="2" destOrd="0" parTransId="{480FC2F6-0F56-41EF-BF59-36627208EF86}" sibTransId="{D8278DE1-4C75-4D50-8733-4D659EA66270}"/>
    <dgm:cxn modelId="{8F15ADB4-B1BD-407F-96BC-21494FC479EC}" type="presOf" srcId="{BC44A608-4F41-440A-B429-D953D7D71AE7}" destId="{8B4AF54A-805E-4138-9878-4FC7100C4520}" srcOrd="0" destOrd="4" presId="urn:microsoft.com/office/officeart/2005/8/layout/chevron2"/>
    <dgm:cxn modelId="{79FB8F0E-5F6A-4655-9F27-6B3C0D9353EA}" type="presOf" srcId="{A4556F23-6D40-493B-9C40-2CB3B65E550F}" destId="{31385A48-6CD4-4203-8C19-7B871D7DADFF}" srcOrd="0" destOrd="7" presId="urn:microsoft.com/office/officeart/2005/8/layout/chevron2"/>
    <dgm:cxn modelId="{8A83F465-E919-4C88-8260-4E1BA3C0EC4B}" srcId="{3E6DB9FE-9976-4E27-900A-081C995C9B65}" destId="{0CE7EA80-C940-4040-B0BA-DEFFF96D7757}" srcOrd="3" destOrd="0" parTransId="{D58C44A2-3839-45F1-88D0-E1BD13290912}" sibTransId="{F648CE54-BB0A-4850-A269-299B4E40BC7B}"/>
    <dgm:cxn modelId="{9711B18E-E43B-4758-BBA2-3E4BE5BEADB4}" srcId="{3E6DB9FE-9976-4E27-900A-081C995C9B65}" destId="{A4556F23-6D40-493B-9C40-2CB3B65E550F}" srcOrd="7" destOrd="0" parTransId="{898626DF-6273-4384-BDE9-7985AE64837B}" sibTransId="{F0EB3F0F-7C34-4140-8005-03A299B50C91}"/>
    <dgm:cxn modelId="{29FE5F55-FB3F-444B-AA39-B20E7397A28D}" srcId="{3E6DB9FE-9976-4E27-900A-081C995C9B65}" destId="{D6725870-709F-44C7-A065-1E5E726E2EBA}" srcOrd="5" destOrd="0" parTransId="{8F03BEB7-D21E-481B-B394-FFF0C698A463}" sibTransId="{FE748965-62F1-4935-BFBD-9213F1C90483}"/>
    <dgm:cxn modelId="{570B7A93-66A7-4CE4-9A39-CFF24C6FBDB0}" type="presOf" srcId="{25F7DE2F-6E62-4DF3-AE4B-210C62AC9439}" destId="{BB906992-E2E0-44C7-987D-BF6E2C3E523E}" srcOrd="0" destOrd="0" presId="urn:microsoft.com/office/officeart/2005/8/layout/chevron2"/>
    <dgm:cxn modelId="{EB5952D4-11DB-447E-A3B6-10C2187BED15}" type="presOf" srcId="{922D1D89-78CE-4B64-A433-26B5113DB740}" destId="{8B4AF54A-805E-4138-9878-4FC7100C4520}" srcOrd="0" destOrd="0" presId="urn:microsoft.com/office/officeart/2005/8/layout/chevron2"/>
    <dgm:cxn modelId="{64F1C5DA-1753-40E4-9E65-FBA7BFE171E2}" type="presOf" srcId="{E623E49A-5BF2-4EDD-A3F7-C7AF4EB0A1B0}" destId="{31385A48-6CD4-4203-8C19-7B871D7DADFF}" srcOrd="0" destOrd="4" presId="urn:microsoft.com/office/officeart/2005/8/layout/chevron2"/>
    <dgm:cxn modelId="{1C404DC5-D3A4-4DE9-9551-8E1A0ACE421F}" srcId="{3E6DB9FE-9976-4E27-900A-081C995C9B65}" destId="{BFC6DFCC-F8C4-4762-9A7D-CB5001AB227E}" srcOrd="6" destOrd="0" parTransId="{A46710C0-DFC3-4220-AAD3-6D3B7EA22D5B}" sibTransId="{F13BB3F7-4BE8-4F49-8472-F425DBFD4370}"/>
    <dgm:cxn modelId="{2EACAC65-30EE-43F3-A394-CA9A5A2AC71F}" srcId="{402E8384-2BE8-4571-B72A-510B4F8CEFF0}" destId="{7385E290-5EFD-4653-B3A2-06133624328E}" srcOrd="1" destOrd="0" parTransId="{7692B196-3C2F-4E9E-AB9C-120BE67CD782}" sibTransId="{01B2B294-8997-4D5B-BC94-91EBD1179088}"/>
    <dgm:cxn modelId="{6B187B5F-69F1-4228-B675-EBF3F95A93D0}" type="presOf" srcId="{4A7F9368-D1D1-4B55-A0B9-6C1143AF1945}" destId="{8B4AF54A-805E-4138-9878-4FC7100C4520}" srcOrd="0" destOrd="5" presId="urn:microsoft.com/office/officeart/2005/8/layout/chevron2"/>
    <dgm:cxn modelId="{8980367E-DACF-473D-B014-6DC427FBABA4}" srcId="{25F7DE2F-6E62-4DF3-AE4B-210C62AC9439}" destId="{3E6DB9FE-9976-4E27-900A-081C995C9B65}" srcOrd="1" destOrd="0" parTransId="{2175B930-5BE2-4EF5-8823-649FE9AAC024}" sibTransId="{CF26740E-5C7C-4BD8-A1AC-6C994D9BCA46}"/>
    <dgm:cxn modelId="{E1346E2B-F490-4663-8946-DA5CBBE49543}" type="presOf" srcId="{3E6DB9FE-9976-4E27-900A-081C995C9B65}" destId="{8610B5F0-4D92-4E30-BAB5-CD7C3CFC601B}" srcOrd="0" destOrd="0" presId="urn:microsoft.com/office/officeart/2005/8/layout/chevron2"/>
    <dgm:cxn modelId="{933A0B64-2468-499D-B031-744778CCA4F3}" type="presOf" srcId="{479644DD-2569-4956-AD48-8B8A32F9B7BC}" destId="{31385A48-6CD4-4203-8C19-7B871D7DADFF}" srcOrd="0" destOrd="0" presId="urn:microsoft.com/office/officeart/2005/8/layout/chevron2"/>
    <dgm:cxn modelId="{C7636FD0-E084-4E0F-BAE2-F9A9C2AB5FEF}" type="presOf" srcId="{0CE7EA80-C940-4040-B0BA-DEFFF96D7757}" destId="{31385A48-6CD4-4203-8C19-7B871D7DADFF}" srcOrd="0" destOrd="3" presId="urn:microsoft.com/office/officeart/2005/8/layout/chevron2"/>
    <dgm:cxn modelId="{9DCF03AD-94C0-475E-BD11-13BA7117C393}" type="presOf" srcId="{402E8384-2BE8-4571-B72A-510B4F8CEFF0}" destId="{4DAE2EEC-5815-4208-A4EB-413D6D6165D9}" srcOrd="0" destOrd="0" presId="urn:microsoft.com/office/officeart/2005/8/layout/chevron2"/>
    <dgm:cxn modelId="{6C7E7199-0DF7-45A8-ADD6-F1ACA2D8E04A}" type="presOf" srcId="{7385E290-5EFD-4653-B3A2-06133624328E}" destId="{8B4AF54A-805E-4138-9878-4FC7100C4520}" srcOrd="0" destOrd="1" presId="urn:microsoft.com/office/officeart/2005/8/layout/chevron2"/>
    <dgm:cxn modelId="{86CB1A34-E45F-43FA-A6E0-AD1B041DBF14}" srcId="{402E8384-2BE8-4571-B72A-510B4F8CEFF0}" destId="{4A7F9368-D1D1-4B55-A0B9-6C1143AF1945}" srcOrd="5" destOrd="0" parTransId="{D26ECDCD-134E-415C-BE76-FA1DBAC205D4}" sibTransId="{21E052E3-9873-4141-ADC8-A7F7409C5738}"/>
    <dgm:cxn modelId="{A484648D-454A-4932-9D29-88E5CBB8DAE1}" type="presParOf" srcId="{BB906992-E2E0-44C7-987D-BF6E2C3E523E}" destId="{A2FB3D68-AEFD-4D6D-8BBA-0C1FFF8B5689}" srcOrd="0" destOrd="0" presId="urn:microsoft.com/office/officeart/2005/8/layout/chevron2"/>
    <dgm:cxn modelId="{7E159E18-5352-472D-882B-E0AF789F817B}" type="presParOf" srcId="{A2FB3D68-AEFD-4D6D-8BBA-0C1FFF8B5689}" destId="{4DAE2EEC-5815-4208-A4EB-413D6D6165D9}" srcOrd="0" destOrd="0" presId="urn:microsoft.com/office/officeart/2005/8/layout/chevron2"/>
    <dgm:cxn modelId="{6C8027C6-B730-405C-95F5-D136176A46E8}" type="presParOf" srcId="{A2FB3D68-AEFD-4D6D-8BBA-0C1FFF8B5689}" destId="{8B4AF54A-805E-4138-9878-4FC7100C4520}" srcOrd="1" destOrd="0" presId="urn:microsoft.com/office/officeart/2005/8/layout/chevron2"/>
    <dgm:cxn modelId="{A9E6FB9D-C0D0-4453-BED8-2374A9FEFDC2}" type="presParOf" srcId="{BB906992-E2E0-44C7-987D-BF6E2C3E523E}" destId="{9222D3DC-0FA7-4463-A3A3-ABA8DAC28AB7}" srcOrd="1" destOrd="0" presId="urn:microsoft.com/office/officeart/2005/8/layout/chevron2"/>
    <dgm:cxn modelId="{93E1E550-5B6E-4C1B-BC75-6EA6EEFFD97C}" type="presParOf" srcId="{BB906992-E2E0-44C7-987D-BF6E2C3E523E}" destId="{7F9165A1-3491-4C14-8369-D88C52CD9D50}" srcOrd="2" destOrd="0" presId="urn:microsoft.com/office/officeart/2005/8/layout/chevron2"/>
    <dgm:cxn modelId="{DB5E7014-73E1-4409-AD85-2BCCB5B1028C}" type="presParOf" srcId="{7F9165A1-3491-4C14-8369-D88C52CD9D50}" destId="{8610B5F0-4D92-4E30-BAB5-CD7C3CFC601B}" srcOrd="0" destOrd="0" presId="urn:microsoft.com/office/officeart/2005/8/layout/chevron2"/>
    <dgm:cxn modelId="{844D5DDA-A0B4-4E0F-9918-791386AB141F}" type="presParOf" srcId="{7F9165A1-3491-4C14-8369-D88C52CD9D50}" destId="{31385A48-6CD4-4203-8C19-7B871D7DADF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61B8DD-81E7-40ED-A3F8-BA0BB6D84A1A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367187-C7F3-4F58-9BC3-104C691B0675}">
      <dgm:prSet phldrT="[Text]"/>
      <dgm:spPr/>
      <dgm:t>
        <a:bodyPr/>
        <a:lstStyle/>
        <a:p>
          <a:r>
            <a:rPr lang="en-US" i="1" dirty="0" smtClean="0"/>
            <a:t>1</a:t>
          </a:r>
          <a:endParaRPr lang="en-US" i="1" dirty="0"/>
        </a:p>
      </dgm:t>
    </dgm:pt>
    <dgm:pt modelId="{A540FD9A-E089-46F8-B5A5-54C92DC9EB91}" type="parTrans" cxnId="{C832F18F-D398-44AD-8E5A-155E0D2BBBE6}">
      <dgm:prSet/>
      <dgm:spPr/>
      <dgm:t>
        <a:bodyPr/>
        <a:lstStyle/>
        <a:p>
          <a:endParaRPr lang="en-US"/>
        </a:p>
      </dgm:t>
    </dgm:pt>
    <dgm:pt modelId="{B9FD1580-763E-44EB-8791-D74BBBC98C40}" type="sibTrans" cxnId="{C832F18F-D398-44AD-8E5A-155E0D2BBBE6}">
      <dgm:prSet/>
      <dgm:spPr/>
      <dgm:t>
        <a:bodyPr/>
        <a:lstStyle/>
        <a:p>
          <a:endParaRPr lang="en-US"/>
        </a:p>
      </dgm:t>
    </dgm:pt>
    <dgm:pt modelId="{4EDE294A-721C-4659-A2BA-91592B9BE3D1}">
      <dgm:prSet phldrT="[Text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DDD</a:t>
          </a:r>
          <a:endParaRPr lang="en-US" dirty="0">
            <a:solidFill>
              <a:schemeClr val="accent1"/>
            </a:solidFill>
          </a:endParaRPr>
        </a:p>
      </dgm:t>
    </dgm:pt>
    <dgm:pt modelId="{3F5C0E4B-3506-40B2-A8FD-EA7085899396}" type="parTrans" cxnId="{5F13B89B-53E0-446D-B7EF-7F106A3B1272}">
      <dgm:prSet/>
      <dgm:spPr/>
      <dgm:t>
        <a:bodyPr/>
        <a:lstStyle/>
        <a:p>
          <a:endParaRPr lang="en-US"/>
        </a:p>
      </dgm:t>
    </dgm:pt>
    <dgm:pt modelId="{605D2D24-995C-4B41-8A96-D75DA0523D4E}" type="sibTrans" cxnId="{5F13B89B-53E0-446D-B7EF-7F106A3B1272}">
      <dgm:prSet/>
      <dgm:spPr/>
      <dgm:t>
        <a:bodyPr/>
        <a:lstStyle/>
        <a:p>
          <a:endParaRPr lang="en-US"/>
        </a:p>
      </dgm:t>
    </dgm:pt>
    <dgm:pt modelId="{34130504-49C1-4F8D-81FF-D4891A699DE2}">
      <dgm:prSet phldrT="[Text]" custT="1"/>
      <dgm:spPr>
        <a:noFill/>
        <a:ln>
          <a:noFill/>
        </a:ln>
      </dgm:spPr>
      <dgm:t>
        <a:bodyPr/>
        <a:lstStyle/>
        <a:p>
          <a:r>
            <a:rPr lang="en-US" sz="1600" dirty="0" smtClean="0">
              <a:latin typeface="+mn-lt"/>
              <a:cs typeface="Segoe UI" panose="020B0502040204020203" pitchFamily="34" charset="0"/>
            </a:rPr>
            <a:t>Design domain driven and cohesive API’s: Keeping business domain in mind API’s should be designed. Group functionalities which needed to be changed together.</a:t>
          </a:r>
          <a:endParaRPr lang="en-US" sz="1600" dirty="0">
            <a:latin typeface="+mn-lt"/>
          </a:endParaRPr>
        </a:p>
      </dgm:t>
    </dgm:pt>
    <dgm:pt modelId="{F7576F24-70B0-4F3A-8884-56696A1701D3}" type="parTrans" cxnId="{4DF30246-7BAC-4A2B-8EBD-03A2485804FB}">
      <dgm:prSet/>
      <dgm:spPr/>
      <dgm:t>
        <a:bodyPr/>
        <a:lstStyle/>
        <a:p>
          <a:endParaRPr lang="en-US"/>
        </a:p>
      </dgm:t>
    </dgm:pt>
    <dgm:pt modelId="{42BA88D2-4D40-4B0C-A839-7DB7C2429C55}" type="sibTrans" cxnId="{4DF30246-7BAC-4A2B-8EBD-03A2485804FB}">
      <dgm:prSet/>
      <dgm:spPr/>
      <dgm:t>
        <a:bodyPr/>
        <a:lstStyle/>
        <a:p>
          <a:endParaRPr lang="en-US"/>
        </a:p>
      </dgm:t>
    </dgm:pt>
    <dgm:pt modelId="{E513DD2F-D8BD-47B5-B3C7-067BD64A337C}">
      <dgm:prSet phldrT="[Text]"/>
      <dgm:spPr>
        <a:solidFill>
          <a:schemeClr val="accent1"/>
        </a:solidFill>
      </dgm:spPr>
      <dgm:t>
        <a:bodyPr/>
        <a:lstStyle/>
        <a:p>
          <a:r>
            <a:rPr lang="en-US" i="1" dirty="0" smtClean="0"/>
            <a:t>2</a:t>
          </a:r>
          <a:endParaRPr lang="en-US" i="1" dirty="0"/>
        </a:p>
      </dgm:t>
    </dgm:pt>
    <dgm:pt modelId="{59E75FC4-1384-492D-AD6D-95B53BCCABB2}" type="parTrans" cxnId="{8182C7F4-8B39-45F2-8ABA-BAFD92C5AF22}">
      <dgm:prSet/>
      <dgm:spPr/>
      <dgm:t>
        <a:bodyPr/>
        <a:lstStyle/>
        <a:p>
          <a:endParaRPr lang="en-US"/>
        </a:p>
      </dgm:t>
    </dgm:pt>
    <dgm:pt modelId="{2128BDDD-4C09-4B81-A775-51D32E5DE025}" type="sibTrans" cxnId="{8182C7F4-8B39-45F2-8ABA-BAFD92C5AF22}">
      <dgm:prSet/>
      <dgm:spPr/>
      <dgm:t>
        <a:bodyPr/>
        <a:lstStyle/>
        <a:p>
          <a:endParaRPr lang="en-US"/>
        </a:p>
      </dgm:t>
    </dgm:pt>
    <dgm:pt modelId="{4C79CBF0-7011-42B5-9C33-17DC144587FA}">
      <dgm:prSet phldrT="[Text]" custT="1"/>
      <dgm:spPr>
        <a:noFill/>
        <a:ln>
          <a:noFill/>
        </a:ln>
      </dgm:spPr>
      <dgm:t>
        <a:bodyPr/>
        <a:lstStyle/>
        <a:p>
          <a:r>
            <a:rPr lang="en-US" sz="1600" dirty="0" smtClean="0">
              <a:latin typeface="+mn-lt"/>
              <a:cs typeface="Segoe UI" panose="020B0502040204020203" pitchFamily="34" charset="0"/>
            </a:rPr>
            <a:t>Each of the Modular applications chosen to be developed in different technology stack and deployed in various operating systems. Maintenance of environments would be a challenge.</a:t>
          </a:r>
          <a:endParaRPr lang="en-US" sz="1600" dirty="0">
            <a:latin typeface="+mn-lt"/>
          </a:endParaRPr>
        </a:p>
      </dgm:t>
    </dgm:pt>
    <dgm:pt modelId="{89123815-FA64-4B82-9E2D-21FF0946F04E}" type="sibTrans" cxnId="{9BC8FB4B-D431-4F1D-A946-9FA154A6751F}">
      <dgm:prSet/>
      <dgm:spPr/>
      <dgm:t>
        <a:bodyPr/>
        <a:lstStyle/>
        <a:p>
          <a:endParaRPr lang="en-US"/>
        </a:p>
      </dgm:t>
    </dgm:pt>
    <dgm:pt modelId="{7C183F5C-6F06-45D3-9BD4-F2AA9D85BE06}" type="parTrans" cxnId="{9BC8FB4B-D431-4F1D-A946-9FA154A6751F}">
      <dgm:prSet/>
      <dgm:spPr/>
      <dgm:t>
        <a:bodyPr/>
        <a:lstStyle/>
        <a:p>
          <a:endParaRPr lang="en-US"/>
        </a:p>
      </dgm:t>
    </dgm:pt>
    <dgm:pt modelId="{9460E726-9450-49C1-8ED7-1A9B4C3D594A}">
      <dgm:prSet phldrT="[Text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Platform and Technology agonistic</a:t>
          </a:r>
          <a:endParaRPr lang="en-US" dirty="0">
            <a:solidFill>
              <a:schemeClr val="accent1"/>
            </a:solidFill>
          </a:endParaRPr>
        </a:p>
      </dgm:t>
    </dgm:pt>
    <dgm:pt modelId="{1079C9CA-8357-42E8-B446-25516891BCC6}" type="sibTrans" cxnId="{01A37A27-84B7-4EF7-BF79-19D1C74626C7}">
      <dgm:prSet/>
      <dgm:spPr/>
      <dgm:t>
        <a:bodyPr/>
        <a:lstStyle/>
        <a:p>
          <a:endParaRPr lang="en-US"/>
        </a:p>
      </dgm:t>
    </dgm:pt>
    <dgm:pt modelId="{677FBC86-4674-4E58-B230-042BBB8EE8AB}" type="parTrans" cxnId="{01A37A27-84B7-4EF7-BF79-19D1C74626C7}">
      <dgm:prSet/>
      <dgm:spPr/>
      <dgm:t>
        <a:bodyPr/>
        <a:lstStyle/>
        <a:p>
          <a:endParaRPr lang="en-US"/>
        </a:p>
      </dgm:t>
    </dgm:pt>
    <dgm:pt modelId="{3D88B143-87FD-4657-A9BF-0E88F9DE375F}" type="pres">
      <dgm:prSet presAssocID="{7161B8DD-81E7-40ED-A3F8-BA0BB6D84A1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131A194-9FA7-465B-B2BB-A07FFBB8BAD4}" type="pres">
      <dgm:prSet presAssocID="{55367187-C7F3-4F58-9BC3-104C691B0675}" presName="posSpace" presStyleCnt="0"/>
      <dgm:spPr/>
    </dgm:pt>
    <dgm:pt modelId="{21DA3FBC-12E7-4272-A5A0-13E3C77893E5}" type="pres">
      <dgm:prSet presAssocID="{55367187-C7F3-4F58-9BC3-104C691B0675}" presName="vertFlow" presStyleCnt="0"/>
      <dgm:spPr/>
    </dgm:pt>
    <dgm:pt modelId="{1ED0A77C-B364-4560-A6AB-C965348F6062}" type="pres">
      <dgm:prSet presAssocID="{55367187-C7F3-4F58-9BC3-104C691B0675}" presName="topSpace" presStyleCnt="0"/>
      <dgm:spPr/>
    </dgm:pt>
    <dgm:pt modelId="{F22CFF61-2823-46E6-9CC2-20AF0F3D5D85}" type="pres">
      <dgm:prSet presAssocID="{55367187-C7F3-4F58-9BC3-104C691B0675}" presName="firstComp" presStyleCnt="0"/>
      <dgm:spPr/>
    </dgm:pt>
    <dgm:pt modelId="{E838BF9B-913A-4026-B308-AF9D2B4F6784}" type="pres">
      <dgm:prSet presAssocID="{55367187-C7F3-4F58-9BC3-104C691B0675}" presName="firstChild" presStyleLbl="bgAccFollowNode1" presStyleIdx="0" presStyleCnt="4" custScaleX="35282" custScaleY="32436" custLinFactNeighborX="-73956" custLinFactNeighborY="-14951"/>
      <dgm:spPr/>
      <dgm:t>
        <a:bodyPr/>
        <a:lstStyle/>
        <a:p>
          <a:endParaRPr lang="en-US"/>
        </a:p>
      </dgm:t>
    </dgm:pt>
    <dgm:pt modelId="{04B3917A-AB3D-4924-93FE-53400C02FF0B}" type="pres">
      <dgm:prSet presAssocID="{55367187-C7F3-4F58-9BC3-104C691B0675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C1425-E125-4B52-A757-8B759C8003CA}" type="pres">
      <dgm:prSet presAssocID="{34130504-49C1-4F8D-81FF-D4891A699DE2}" presName="comp" presStyleCnt="0"/>
      <dgm:spPr/>
    </dgm:pt>
    <dgm:pt modelId="{A2B5C8D2-FA74-4160-BB5B-4CC922C82ABF}" type="pres">
      <dgm:prSet presAssocID="{34130504-49C1-4F8D-81FF-D4891A699DE2}" presName="child" presStyleLbl="bgAccFollowNode1" presStyleIdx="1" presStyleCnt="4" custScaleX="92752" custScaleY="50891" custLinFactNeighborX="-53553" custLinFactNeighborY="-22361"/>
      <dgm:spPr/>
      <dgm:t>
        <a:bodyPr/>
        <a:lstStyle/>
        <a:p>
          <a:endParaRPr lang="en-US"/>
        </a:p>
      </dgm:t>
    </dgm:pt>
    <dgm:pt modelId="{7B4A5D39-FE1F-4288-845F-D68CC83F983E}" type="pres">
      <dgm:prSet presAssocID="{34130504-49C1-4F8D-81FF-D4891A699DE2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A71A7-8B18-4838-AFC2-000C3A584158}" type="pres">
      <dgm:prSet presAssocID="{55367187-C7F3-4F58-9BC3-104C691B0675}" presName="negSpace" presStyleCnt="0"/>
      <dgm:spPr/>
    </dgm:pt>
    <dgm:pt modelId="{A9860FC0-07C2-4993-ABFF-E8E4D48A4D71}" type="pres">
      <dgm:prSet presAssocID="{55367187-C7F3-4F58-9BC3-104C691B0675}" presName="circle" presStyleLbl="node1" presStyleIdx="0" presStyleCnt="2" custScaleX="13995" custScaleY="13636" custLinFactNeighborX="10352" custLinFactNeighborY="31268"/>
      <dgm:spPr/>
      <dgm:t>
        <a:bodyPr/>
        <a:lstStyle/>
        <a:p>
          <a:endParaRPr lang="en-US"/>
        </a:p>
      </dgm:t>
    </dgm:pt>
    <dgm:pt modelId="{AE7EBD9B-D154-49AD-94C9-C2291F21E147}" type="pres">
      <dgm:prSet presAssocID="{B9FD1580-763E-44EB-8791-D74BBBC98C40}" presName="transSpace" presStyleCnt="0"/>
      <dgm:spPr/>
    </dgm:pt>
    <dgm:pt modelId="{36BE261B-2333-419E-9851-FDC6F70F7FA8}" type="pres">
      <dgm:prSet presAssocID="{E513DD2F-D8BD-47B5-B3C7-067BD64A337C}" presName="posSpace" presStyleCnt="0"/>
      <dgm:spPr/>
    </dgm:pt>
    <dgm:pt modelId="{233C69B9-D8A1-4F6A-BAC0-393E6A5135C8}" type="pres">
      <dgm:prSet presAssocID="{E513DD2F-D8BD-47B5-B3C7-067BD64A337C}" presName="vertFlow" presStyleCnt="0"/>
      <dgm:spPr/>
    </dgm:pt>
    <dgm:pt modelId="{3B83A0C6-DCB1-44DA-A62E-F466F8E232E8}" type="pres">
      <dgm:prSet presAssocID="{E513DD2F-D8BD-47B5-B3C7-067BD64A337C}" presName="topSpace" presStyleCnt="0"/>
      <dgm:spPr/>
    </dgm:pt>
    <dgm:pt modelId="{3D4D452D-C393-41F0-997E-102CBD85FFEC}" type="pres">
      <dgm:prSet presAssocID="{E513DD2F-D8BD-47B5-B3C7-067BD64A337C}" presName="firstComp" presStyleCnt="0"/>
      <dgm:spPr/>
    </dgm:pt>
    <dgm:pt modelId="{23F8B4AF-4A1C-4A7F-A70F-B105A24EC237}" type="pres">
      <dgm:prSet presAssocID="{E513DD2F-D8BD-47B5-B3C7-067BD64A337C}" presName="firstChild" presStyleLbl="bgAccFollowNode1" presStyleIdx="2" presStyleCnt="4" custScaleX="91934" custScaleY="35402" custLinFactNeighborX="-29369" custLinFactNeighborY="-14951"/>
      <dgm:spPr/>
      <dgm:t>
        <a:bodyPr/>
        <a:lstStyle/>
        <a:p>
          <a:endParaRPr lang="en-US"/>
        </a:p>
      </dgm:t>
    </dgm:pt>
    <dgm:pt modelId="{0359B534-89A1-461A-B711-8324CCAD89CD}" type="pres">
      <dgm:prSet presAssocID="{E513DD2F-D8BD-47B5-B3C7-067BD64A337C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45E8-8304-42B3-B3B9-2D0C134A78E4}" type="pres">
      <dgm:prSet presAssocID="{4C79CBF0-7011-42B5-9C33-17DC144587FA}" presName="comp" presStyleCnt="0"/>
      <dgm:spPr/>
    </dgm:pt>
    <dgm:pt modelId="{7BA31D77-BF44-49FE-8CF0-BB267A8FE3BF}" type="pres">
      <dgm:prSet presAssocID="{4C79CBF0-7011-42B5-9C33-17DC144587FA}" presName="child" presStyleLbl="bgAccFollowNode1" presStyleIdx="3" presStyleCnt="4" custScaleY="50562" custLinFactNeighborX="-26028" custLinFactNeighborY="-16609"/>
      <dgm:spPr/>
      <dgm:t>
        <a:bodyPr/>
        <a:lstStyle/>
        <a:p>
          <a:endParaRPr lang="en-US"/>
        </a:p>
      </dgm:t>
    </dgm:pt>
    <dgm:pt modelId="{E44353E2-AAAF-4D79-AE1A-2927A000E051}" type="pres">
      <dgm:prSet presAssocID="{4C79CBF0-7011-42B5-9C33-17DC144587FA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A8FA2-DC1C-47D7-BEA1-EF50C074586F}" type="pres">
      <dgm:prSet presAssocID="{E513DD2F-D8BD-47B5-B3C7-067BD64A337C}" presName="negSpace" presStyleCnt="0"/>
      <dgm:spPr/>
    </dgm:pt>
    <dgm:pt modelId="{10445113-BF80-475C-B067-D892680464F6}" type="pres">
      <dgm:prSet presAssocID="{E513DD2F-D8BD-47B5-B3C7-067BD64A337C}" presName="circle" presStyleLbl="node1" presStyleIdx="1" presStyleCnt="2" custScaleX="16314" custScaleY="13882" custLinFactNeighborX="16748" custLinFactNeighborY="32560"/>
      <dgm:spPr/>
      <dgm:t>
        <a:bodyPr/>
        <a:lstStyle/>
        <a:p>
          <a:endParaRPr lang="en-US"/>
        </a:p>
      </dgm:t>
    </dgm:pt>
  </dgm:ptLst>
  <dgm:cxnLst>
    <dgm:cxn modelId="{5577131C-07EA-41C9-850A-B37513B17501}" type="presOf" srcId="{4EDE294A-721C-4659-A2BA-91592B9BE3D1}" destId="{E838BF9B-913A-4026-B308-AF9D2B4F6784}" srcOrd="0" destOrd="0" presId="urn:microsoft.com/office/officeart/2005/8/layout/hList9"/>
    <dgm:cxn modelId="{5F13B89B-53E0-446D-B7EF-7F106A3B1272}" srcId="{55367187-C7F3-4F58-9BC3-104C691B0675}" destId="{4EDE294A-721C-4659-A2BA-91592B9BE3D1}" srcOrd="0" destOrd="0" parTransId="{3F5C0E4B-3506-40B2-A8FD-EA7085899396}" sibTransId="{605D2D24-995C-4B41-8A96-D75DA0523D4E}"/>
    <dgm:cxn modelId="{01A37A27-84B7-4EF7-BF79-19D1C74626C7}" srcId="{E513DD2F-D8BD-47B5-B3C7-067BD64A337C}" destId="{9460E726-9450-49C1-8ED7-1A9B4C3D594A}" srcOrd="0" destOrd="0" parTransId="{677FBC86-4674-4E58-B230-042BBB8EE8AB}" sibTransId="{1079C9CA-8357-42E8-B446-25516891BCC6}"/>
    <dgm:cxn modelId="{8037A776-37A4-4F4D-9C8D-B45B9C804846}" type="presOf" srcId="{4C79CBF0-7011-42B5-9C33-17DC144587FA}" destId="{7BA31D77-BF44-49FE-8CF0-BB267A8FE3BF}" srcOrd="0" destOrd="0" presId="urn:microsoft.com/office/officeart/2005/8/layout/hList9"/>
    <dgm:cxn modelId="{E2D3C9DB-4874-43AB-9B5F-A7780458FD55}" type="presOf" srcId="{34130504-49C1-4F8D-81FF-D4891A699DE2}" destId="{7B4A5D39-FE1F-4288-845F-D68CC83F983E}" srcOrd="1" destOrd="0" presId="urn:microsoft.com/office/officeart/2005/8/layout/hList9"/>
    <dgm:cxn modelId="{266F4F79-B58F-4D3D-9166-6741A4BACB28}" type="presOf" srcId="{34130504-49C1-4F8D-81FF-D4891A699DE2}" destId="{A2B5C8D2-FA74-4160-BB5B-4CC922C82ABF}" srcOrd="0" destOrd="0" presId="urn:microsoft.com/office/officeart/2005/8/layout/hList9"/>
    <dgm:cxn modelId="{8182C7F4-8B39-45F2-8ABA-BAFD92C5AF22}" srcId="{7161B8DD-81E7-40ED-A3F8-BA0BB6D84A1A}" destId="{E513DD2F-D8BD-47B5-B3C7-067BD64A337C}" srcOrd="1" destOrd="0" parTransId="{59E75FC4-1384-492D-AD6D-95B53BCCABB2}" sibTransId="{2128BDDD-4C09-4B81-A775-51D32E5DE025}"/>
    <dgm:cxn modelId="{C832F18F-D398-44AD-8E5A-155E0D2BBBE6}" srcId="{7161B8DD-81E7-40ED-A3F8-BA0BB6D84A1A}" destId="{55367187-C7F3-4F58-9BC3-104C691B0675}" srcOrd="0" destOrd="0" parTransId="{A540FD9A-E089-46F8-B5A5-54C92DC9EB91}" sibTransId="{B9FD1580-763E-44EB-8791-D74BBBC98C40}"/>
    <dgm:cxn modelId="{8FEAD566-D812-4621-AFFE-D3AA443C377F}" type="presOf" srcId="{9460E726-9450-49C1-8ED7-1A9B4C3D594A}" destId="{0359B534-89A1-461A-B711-8324CCAD89CD}" srcOrd="1" destOrd="0" presId="urn:microsoft.com/office/officeart/2005/8/layout/hList9"/>
    <dgm:cxn modelId="{7781CAE2-C75C-4FE4-AE55-FBEA55D2ABE0}" type="presOf" srcId="{E513DD2F-D8BD-47B5-B3C7-067BD64A337C}" destId="{10445113-BF80-475C-B067-D892680464F6}" srcOrd="0" destOrd="0" presId="urn:microsoft.com/office/officeart/2005/8/layout/hList9"/>
    <dgm:cxn modelId="{3E17F79E-0FB6-49B5-8289-06DFAEF746EE}" type="presOf" srcId="{4C79CBF0-7011-42B5-9C33-17DC144587FA}" destId="{E44353E2-AAAF-4D79-AE1A-2927A000E051}" srcOrd="1" destOrd="0" presId="urn:microsoft.com/office/officeart/2005/8/layout/hList9"/>
    <dgm:cxn modelId="{4DF30246-7BAC-4A2B-8EBD-03A2485804FB}" srcId="{55367187-C7F3-4F58-9BC3-104C691B0675}" destId="{34130504-49C1-4F8D-81FF-D4891A699DE2}" srcOrd="1" destOrd="0" parTransId="{F7576F24-70B0-4F3A-8884-56696A1701D3}" sibTransId="{42BA88D2-4D40-4B0C-A839-7DB7C2429C55}"/>
    <dgm:cxn modelId="{DF1DB75B-DD29-4574-AAC2-D6326078A80A}" type="presOf" srcId="{55367187-C7F3-4F58-9BC3-104C691B0675}" destId="{A9860FC0-07C2-4993-ABFF-E8E4D48A4D71}" srcOrd="0" destOrd="0" presId="urn:microsoft.com/office/officeart/2005/8/layout/hList9"/>
    <dgm:cxn modelId="{9BC8FB4B-D431-4F1D-A946-9FA154A6751F}" srcId="{E513DD2F-D8BD-47B5-B3C7-067BD64A337C}" destId="{4C79CBF0-7011-42B5-9C33-17DC144587FA}" srcOrd="1" destOrd="0" parTransId="{7C183F5C-6F06-45D3-9BD4-F2AA9D85BE06}" sibTransId="{89123815-FA64-4B82-9E2D-21FF0946F04E}"/>
    <dgm:cxn modelId="{C0EFAD3C-4D90-4AD4-B88D-2C26F684EE1F}" type="presOf" srcId="{9460E726-9450-49C1-8ED7-1A9B4C3D594A}" destId="{23F8B4AF-4A1C-4A7F-A70F-B105A24EC237}" srcOrd="0" destOrd="0" presId="urn:microsoft.com/office/officeart/2005/8/layout/hList9"/>
    <dgm:cxn modelId="{4E03374C-D37F-4B70-8714-20328D4855E1}" type="presOf" srcId="{7161B8DD-81E7-40ED-A3F8-BA0BB6D84A1A}" destId="{3D88B143-87FD-4657-A9BF-0E88F9DE375F}" srcOrd="0" destOrd="0" presId="urn:microsoft.com/office/officeart/2005/8/layout/hList9"/>
    <dgm:cxn modelId="{FAAA12C2-99AC-404F-A221-3D5BF1FDC0C3}" type="presOf" srcId="{4EDE294A-721C-4659-A2BA-91592B9BE3D1}" destId="{04B3917A-AB3D-4924-93FE-53400C02FF0B}" srcOrd="1" destOrd="0" presId="urn:microsoft.com/office/officeart/2005/8/layout/hList9"/>
    <dgm:cxn modelId="{F27DD853-A803-435A-9D77-4A3E3DD1E766}" type="presParOf" srcId="{3D88B143-87FD-4657-A9BF-0E88F9DE375F}" destId="{8131A194-9FA7-465B-B2BB-A07FFBB8BAD4}" srcOrd="0" destOrd="0" presId="urn:microsoft.com/office/officeart/2005/8/layout/hList9"/>
    <dgm:cxn modelId="{36857617-8AB7-410C-9043-9A70E5543CB2}" type="presParOf" srcId="{3D88B143-87FD-4657-A9BF-0E88F9DE375F}" destId="{21DA3FBC-12E7-4272-A5A0-13E3C77893E5}" srcOrd="1" destOrd="0" presId="urn:microsoft.com/office/officeart/2005/8/layout/hList9"/>
    <dgm:cxn modelId="{2E159A9A-B2F1-42BD-B1EB-1FBBE48013DD}" type="presParOf" srcId="{21DA3FBC-12E7-4272-A5A0-13E3C77893E5}" destId="{1ED0A77C-B364-4560-A6AB-C965348F6062}" srcOrd="0" destOrd="0" presId="urn:microsoft.com/office/officeart/2005/8/layout/hList9"/>
    <dgm:cxn modelId="{7F162B14-8474-4B24-A21D-BA68EF0D292C}" type="presParOf" srcId="{21DA3FBC-12E7-4272-A5A0-13E3C77893E5}" destId="{F22CFF61-2823-46E6-9CC2-20AF0F3D5D85}" srcOrd="1" destOrd="0" presId="urn:microsoft.com/office/officeart/2005/8/layout/hList9"/>
    <dgm:cxn modelId="{357777CB-2260-413E-83FE-045B16625BF8}" type="presParOf" srcId="{F22CFF61-2823-46E6-9CC2-20AF0F3D5D85}" destId="{E838BF9B-913A-4026-B308-AF9D2B4F6784}" srcOrd="0" destOrd="0" presId="urn:microsoft.com/office/officeart/2005/8/layout/hList9"/>
    <dgm:cxn modelId="{BFD9F498-5D3E-4859-AC01-97E4821774EF}" type="presParOf" srcId="{F22CFF61-2823-46E6-9CC2-20AF0F3D5D85}" destId="{04B3917A-AB3D-4924-93FE-53400C02FF0B}" srcOrd="1" destOrd="0" presId="urn:microsoft.com/office/officeart/2005/8/layout/hList9"/>
    <dgm:cxn modelId="{87724EAA-CCE4-4EAB-8ADC-1CC5CE8EAC46}" type="presParOf" srcId="{21DA3FBC-12E7-4272-A5A0-13E3C77893E5}" destId="{83FC1425-E125-4B52-A757-8B759C8003CA}" srcOrd="2" destOrd="0" presId="urn:microsoft.com/office/officeart/2005/8/layout/hList9"/>
    <dgm:cxn modelId="{B4060D33-C86B-480A-A703-00DA8A366D48}" type="presParOf" srcId="{83FC1425-E125-4B52-A757-8B759C8003CA}" destId="{A2B5C8D2-FA74-4160-BB5B-4CC922C82ABF}" srcOrd="0" destOrd="0" presId="urn:microsoft.com/office/officeart/2005/8/layout/hList9"/>
    <dgm:cxn modelId="{F4D49EFA-9A1E-4049-B844-4BBBD5AB1586}" type="presParOf" srcId="{83FC1425-E125-4B52-A757-8B759C8003CA}" destId="{7B4A5D39-FE1F-4288-845F-D68CC83F983E}" srcOrd="1" destOrd="0" presId="urn:microsoft.com/office/officeart/2005/8/layout/hList9"/>
    <dgm:cxn modelId="{7427C1C0-8909-4BC4-A2F2-225E029682DC}" type="presParOf" srcId="{3D88B143-87FD-4657-A9BF-0E88F9DE375F}" destId="{24FA71A7-8B18-4838-AFC2-000C3A584158}" srcOrd="2" destOrd="0" presId="urn:microsoft.com/office/officeart/2005/8/layout/hList9"/>
    <dgm:cxn modelId="{8D5FB876-B8AF-42C9-9730-F395C5FBAD2D}" type="presParOf" srcId="{3D88B143-87FD-4657-A9BF-0E88F9DE375F}" destId="{A9860FC0-07C2-4993-ABFF-E8E4D48A4D71}" srcOrd="3" destOrd="0" presId="urn:microsoft.com/office/officeart/2005/8/layout/hList9"/>
    <dgm:cxn modelId="{FD31E8F5-E19D-4CB9-B7B1-4F9FF07C8EF7}" type="presParOf" srcId="{3D88B143-87FD-4657-A9BF-0E88F9DE375F}" destId="{AE7EBD9B-D154-49AD-94C9-C2291F21E147}" srcOrd="4" destOrd="0" presId="urn:microsoft.com/office/officeart/2005/8/layout/hList9"/>
    <dgm:cxn modelId="{D7E2E113-1268-4771-853D-011551B347D5}" type="presParOf" srcId="{3D88B143-87FD-4657-A9BF-0E88F9DE375F}" destId="{36BE261B-2333-419E-9851-FDC6F70F7FA8}" srcOrd="5" destOrd="0" presId="urn:microsoft.com/office/officeart/2005/8/layout/hList9"/>
    <dgm:cxn modelId="{8B5D089C-1EEB-4568-81DA-BE6F82DE7AE1}" type="presParOf" srcId="{3D88B143-87FD-4657-A9BF-0E88F9DE375F}" destId="{233C69B9-D8A1-4F6A-BAC0-393E6A5135C8}" srcOrd="6" destOrd="0" presId="urn:microsoft.com/office/officeart/2005/8/layout/hList9"/>
    <dgm:cxn modelId="{F08E6581-6C1A-4B8E-9B6B-4E35EF91DAA8}" type="presParOf" srcId="{233C69B9-D8A1-4F6A-BAC0-393E6A5135C8}" destId="{3B83A0C6-DCB1-44DA-A62E-F466F8E232E8}" srcOrd="0" destOrd="0" presId="urn:microsoft.com/office/officeart/2005/8/layout/hList9"/>
    <dgm:cxn modelId="{244986D4-B17D-4583-8855-DEA3471FF335}" type="presParOf" srcId="{233C69B9-D8A1-4F6A-BAC0-393E6A5135C8}" destId="{3D4D452D-C393-41F0-997E-102CBD85FFEC}" srcOrd="1" destOrd="0" presId="urn:microsoft.com/office/officeart/2005/8/layout/hList9"/>
    <dgm:cxn modelId="{4B2875AB-9D17-4E7F-8141-13DBA66DBD61}" type="presParOf" srcId="{3D4D452D-C393-41F0-997E-102CBD85FFEC}" destId="{23F8B4AF-4A1C-4A7F-A70F-B105A24EC237}" srcOrd="0" destOrd="0" presId="urn:microsoft.com/office/officeart/2005/8/layout/hList9"/>
    <dgm:cxn modelId="{3B0B74EE-2319-414A-B67B-C751584C38C6}" type="presParOf" srcId="{3D4D452D-C393-41F0-997E-102CBD85FFEC}" destId="{0359B534-89A1-461A-B711-8324CCAD89CD}" srcOrd="1" destOrd="0" presId="urn:microsoft.com/office/officeart/2005/8/layout/hList9"/>
    <dgm:cxn modelId="{08B4EF69-0F36-4CEA-A969-F12039C83D47}" type="presParOf" srcId="{233C69B9-D8A1-4F6A-BAC0-393E6A5135C8}" destId="{D41A45E8-8304-42B3-B3B9-2D0C134A78E4}" srcOrd="2" destOrd="0" presId="urn:microsoft.com/office/officeart/2005/8/layout/hList9"/>
    <dgm:cxn modelId="{ADBB3970-FE34-4749-AD7F-08E11576D38D}" type="presParOf" srcId="{D41A45E8-8304-42B3-B3B9-2D0C134A78E4}" destId="{7BA31D77-BF44-49FE-8CF0-BB267A8FE3BF}" srcOrd="0" destOrd="0" presId="urn:microsoft.com/office/officeart/2005/8/layout/hList9"/>
    <dgm:cxn modelId="{4154D7DB-3236-464F-B5D6-EDAF3F9321BC}" type="presParOf" srcId="{D41A45E8-8304-42B3-B3B9-2D0C134A78E4}" destId="{E44353E2-AAAF-4D79-AE1A-2927A000E051}" srcOrd="1" destOrd="0" presId="urn:microsoft.com/office/officeart/2005/8/layout/hList9"/>
    <dgm:cxn modelId="{BD363031-9786-4457-B662-BB632CF39433}" type="presParOf" srcId="{3D88B143-87FD-4657-A9BF-0E88F9DE375F}" destId="{768A8FA2-DC1C-47D7-BEA1-EF50C074586F}" srcOrd="7" destOrd="0" presId="urn:microsoft.com/office/officeart/2005/8/layout/hList9"/>
    <dgm:cxn modelId="{E6B8123B-06BB-4D5B-9B7C-99933963E009}" type="presParOf" srcId="{3D88B143-87FD-4657-A9BF-0E88F9DE375F}" destId="{10445113-BF80-475C-B067-D892680464F6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A80F9C-AD32-4764-BFC8-65234F6CD94A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02F86-9558-4F67-A80C-BB2F7BB7B85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i="1" dirty="0" smtClean="0"/>
            <a:t>3</a:t>
          </a:r>
          <a:endParaRPr lang="en-US" sz="1800" i="1" dirty="0"/>
        </a:p>
      </dgm:t>
    </dgm:pt>
    <dgm:pt modelId="{6674236E-6A55-4DF8-9DBC-561FE68C079A}" type="parTrans" cxnId="{F6484983-22FC-46DF-B34F-7DD9CA46CA8A}">
      <dgm:prSet/>
      <dgm:spPr/>
      <dgm:t>
        <a:bodyPr/>
        <a:lstStyle/>
        <a:p>
          <a:endParaRPr lang="en-US"/>
        </a:p>
      </dgm:t>
    </dgm:pt>
    <dgm:pt modelId="{E6CA0653-73BD-42C8-936C-4D7E45ABDAA7}" type="sibTrans" cxnId="{F6484983-22FC-46DF-B34F-7DD9CA46CA8A}">
      <dgm:prSet/>
      <dgm:spPr/>
      <dgm:t>
        <a:bodyPr/>
        <a:lstStyle/>
        <a:p>
          <a:endParaRPr lang="en-US"/>
        </a:p>
      </dgm:t>
    </dgm:pt>
    <dgm:pt modelId="{A6585582-7F54-4CA4-A4A4-000AAC9E4C6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dirty="0" smtClean="0">
              <a:solidFill>
                <a:schemeClr val="accent1"/>
              </a:solidFill>
            </a:rPr>
            <a:t>Containerization</a:t>
          </a:r>
          <a:endParaRPr lang="en-US" sz="2000" dirty="0">
            <a:solidFill>
              <a:schemeClr val="accent1"/>
            </a:solidFill>
          </a:endParaRPr>
        </a:p>
      </dgm:t>
    </dgm:pt>
    <dgm:pt modelId="{48D71B49-F325-4288-B7CA-F94F50B95E78}" type="parTrans" cxnId="{76317B3E-E3D4-4BF3-9BAE-B8C9AD74A407}">
      <dgm:prSet/>
      <dgm:spPr/>
      <dgm:t>
        <a:bodyPr/>
        <a:lstStyle/>
        <a:p>
          <a:endParaRPr lang="en-US"/>
        </a:p>
      </dgm:t>
    </dgm:pt>
    <dgm:pt modelId="{3D5AA715-75E0-47E4-B109-A657A7805A43}" type="sibTrans" cxnId="{76317B3E-E3D4-4BF3-9BAE-B8C9AD74A407}">
      <dgm:prSet/>
      <dgm:spPr/>
      <dgm:t>
        <a:bodyPr/>
        <a:lstStyle/>
        <a:p>
          <a:endParaRPr lang="en-US"/>
        </a:p>
      </dgm:t>
    </dgm:pt>
    <dgm:pt modelId="{BBEFE82E-39CE-455D-844B-9C18E220AE5A}">
      <dgm:prSet phldrT="[Text]" custT="1"/>
      <dgm:spPr>
        <a:noFill/>
        <a:ln>
          <a:noFill/>
        </a:ln>
      </dgm:spPr>
      <dgm:t>
        <a:bodyPr/>
        <a:lstStyle/>
        <a:p>
          <a:r>
            <a:rPr lang="en-US" sz="1600" dirty="0" smtClean="0"/>
            <a:t>When modular applications are being deployed under IaaS model, which would occupy separate large VM for each small application is not efficient. Containerization would embrace MSA, in place of Virtualization.</a:t>
          </a:r>
          <a:endParaRPr lang="en-US" sz="1600" dirty="0"/>
        </a:p>
      </dgm:t>
    </dgm:pt>
    <dgm:pt modelId="{15EBB966-85CB-4D63-A03A-781FD4B25EAC}" type="parTrans" cxnId="{332FA4D2-4CEA-4CBE-813C-3B3F165058C4}">
      <dgm:prSet/>
      <dgm:spPr/>
      <dgm:t>
        <a:bodyPr/>
        <a:lstStyle/>
        <a:p>
          <a:endParaRPr lang="en-US"/>
        </a:p>
      </dgm:t>
    </dgm:pt>
    <dgm:pt modelId="{12E8FF63-FA17-493E-81C9-6F393B312FF8}" type="sibTrans" cxnId="{332FA4D2-4CEA-4CBE-813C-3B3F165058C4}">
      <dgm:prSet/>
      <dgm:spPr/>
      <dgm:t>
        <a:bodyPr/>
        <a:lstStyle/>
        <a:p>
          <a:endParaRPr lang="en-US"/>
        </a:p>
      </dgm:t>
    </dgm:pt>
    <dgm:pt modelId="{87D82D1D-4074-433C-9B29-B21887798C0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i="1" dirty="0" smtClean="0"/>
            <a:t>4</a:t>
          </a:r>
          <a:endParaRPr lang="en-US" sz="1800" i="1" dirty="0"/>
        </a:p>
      </dgm:t>
    </dgm:pt>
    <dgm:pt modelId="{2D15A5EC-BB1A-4F7C-A70E-526CB85144E1}" type="parTrans" cxnId="{05227313-F601-46F1-B263-21FD5921170D}">
      <dgm:prSet/>
      <dgm:spPr/>
      <dgm:t>
        <a:bodyPr/>
        <a:lstStyle/>
        <a:p>
          <a:endParaRPr lang="en-US"/>
        </a:p>
      </dgm:t>
    </dgm:pt>
    <dgm:pt modelId="{C3A37C80-C29E-49CA-9D8B-B5904122B6C8}" type="sibTrans" cxnId="{05227313-F601-46F1-B263-21FD5921170D}">
      <dgm:prSet/>
      <dgm:spPr/>
      <dgm:t>
        <a:bodyPr/>
        <a:lstStyle/>
        <a:p>
          <a:endParaRPr lang="en-US"/>
        </a:p>
      </dgm:t>
    </dgm:pt>
    <dgm:pt modelId="{29907710-5286-46F9-AEB6-2724C111C8E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dirty="0" smtClean="0">
              <a:solidFill>
                <a:schemeClr val="accent1"/>
              </a:solidFill>
            </a:rPr>
            <a:t>DevOps</a:t>
          </a:r>
          <a:endParaRPr lang="en-US" sz="2000" dirty="0">
            <a:solidFill>
              <a:schemeClr val="accent1"/>
            </a:solidFill>
          </a:endParaRPr>
        </a:p>
      </dgm:t>
    </dgm:pt>
    <dgm:pt modelId="{E4EF51EA-6B91-4A05-94CB-B744049F4DFC}" type="parTrans" cxnId="{A4508BD1-963B-44E9-9227-90295C1D3A6B}">
      <dgm:prSet/>
      <dgm:spPr/>
      <dgm:t>
        <a:bodyPr/>
        <a:lstStyle/>
        <a:p>
          <a:endParaRPr lang="en-US"/>
        </a:p>
      </dgm:t>
    </dgm:pt>
    <dgm:pt modelId="{6C5EC630-C5E8-408A-B2BE-7FB4589AC726}" type="sibTrans" cxnId="{A4508BD1-963B-44E9-9227-90295C1D3A6B}">
      <dgm:prSet/>
      <dgm:spPr/>
      <dgm:t>
        <a:bodyPr/>
        <a:lstStyle/>
        <a:p>
          <a:endParaRPr lang="en-US"/>
        </a:p>
      </dgm:t>
    </dgm:pt>
    <dgm:pt modelId="{6582F0A7-570B-4F33-9C77-3FB6D1D910B4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 smtClean="0"/>
            <a:t>Motivation behind Micro services architecture is to embrace DevOps to gain value</a:t>
          </a:r>
          <a:endParaRPr lang="en-US" sz="1600" dirty="0"/>
        </a:p>
      </dgm:t>
    </dgm:pt>
    <dgm:pt modelId="{84EC738B-6B30-436C-BA00-30F9A80532D0}" type="parTrans" cxnId="{E4F4E785-3FF5-45F8-BCC7-27AE242C63EC}">
      <dgm:prSet/>
      <dgm:spPr/>
      <dgm:t>
        <a:bodyPr/>
        <a:lstStyle/>
        <a:p>
          <a:endParaRPr lang="en-US"/>
        </a:p>
      </dgm:t>
    </dgm:pt>
    <dgm:pt modelId="{ED34CF01-3ACE-42A1-B555-D7A4E068158B}" type="sibTrans" cxnId="{E4F4E785-3FF5-45F8-BCC7-27AE242C63EC}">
      <dgm:prSet/>
      <dgm:spPr/>
      <dgm:t>
        <a:bodyPr/>
        <a:lstStyle/>
        <a:p>
          <a:endParaRPr lang="en-US"/>
        </a:p>
      </dgm:t>
    </dgm:pt>
    <dgm:pt modelId="{00BF36BC-F69D-4C13-948F-955ACEE42318}" type="pres">
      <dgm:prSet presAssocID="{71A80F9C-AD32-4764-BFC8-65234F6CD94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6A83808-84EC-44E5-8811-AD5C793B9FA4}" type="pres">
      <dgm:prSet presAssocID="{FB402F86-9558-4F67-A80C-BB2F7BB7B851}" presName="posSpace" presStyleCnt="0"/>
      <dgm:spPr/>
    </dgm:pt>
    <dgm:pt modelId="{61081777-AD58-41DF-A5B4-B9B24C0443A9}" type="pres">
      <dgm:prSet presAssocID="{FB402F86-9558-4F67-A80C-BB2F7BB7B851}" presName="vertFlow" presStyleCnt="0"/>
      <dgm:spPr/>
    </dgm:pt>
    <dgm:pt modelId="{06D0D260-5EE2-43C0-A07B-48F43FEBB101}" type="pres">
      <dgm:prSet presAssocID="{FB402F86-9558-4F67-A80C-BB2F7BB7B851}" presName="topSpace" presStyleCnt="0"/>
      <dgm:spPr/>
    </dgm:pt>
    <dgm:pt modelId="{511506CB-F432-4367-9D91-89A6B01B5CF3}" type="pres">
      <dgm:prSet presAssocID="{FB402F86-9558-4F67-A80C-BB2F7BB7B851}" presName="firstComp" presStyleCnt="0"/>
      <dgm:spPr/>
    </dgm:pt>
    <dgm:pt modelId="{3BA77234-8520-41E1-8480-0573E7405E2D}" type="pres">
      <dgm:prSet presAssocID="{FB402F86-9558-4F67-A80C-BB2F7BB7B851}" presName="firstChild" presStyleLbl="bgAccFollowNode1" presStyleIdx="0" presStyleCnt="4" custScaleX="128720" custScaleY="43034" custLinFactNeighborX="-39806" custLinFactNeighborY="-12808"/>
      <dgm:spPr/>
      <dgm:t>
        <a:bodyPr/>
        <a:lstStyle/>
        <a:p>
          <a:endParaRPr lang="en-US"/>
        </a:p>
      </dgm:t>
    </dgm:pt>
    <dgm:pt modelId="{70CB78CB-E4F2-4691-88D7-6731C66AC8C5}" type="pres">
      <dgm:prSet presAssocID="{FB402F86-9558-4F67-A80C-BB2F7BB7B851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DA7DF-5680-4C7D-A3E3-CAC838DF8588}" type="pres">
      <dgm:prSet presAssocID="{BBEFE82E-39CE-455D-844B-9C18E220AE5A}" presName="comp" presStyleCnt="0"/>
      <dgm:spPr/>
    </dgm:pt>
    <dgm:pt modelId="{AE2AB982-58D1-443F-847F-67AC4DDC1083}" type="pres">
      <dgm:prSet presAssocID="{BBEFE82E-39CE-455D-844B-9C18E220AE5A}" presName="child" presStyleLbl="bgAccFollowNode1" presStyleIdx="1" presStyleCnt="4" custScaleX="142797" custLinFactNeighborX="-36750" custLinFactNeighborY="-23096"/>
      <dgm:spPr/>
      <dgm:t>
        <a:bodyPr/>
        <a:lstStyle/>
        <a:p>
          <a:endParaRPr lang="en-US"/>
        </a:p>
      </dgm:t>
    </dgm:pt>
    <dgm:pt modelId="{857D2254-2DDB-43CE-851C-A8558EDDEC1C}" type="pres">
      <dgm:prSet presAssocID="{BBEFE82E-39CE-455D-844B-9C18E220AE5A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9805E-234C-42D6-BCD6-904BCC0403A3}" type="pres">
      <dgm:prSet presAssocID="{FB402F86-9558-4F67-A80C-BB2F7BB7B851}" presName="negSpace" presStyleCnt="0"/>
      <dgm:spPr/>
    </dgm:pt>
    <dgm:pt modelId="{ABE8BF5A-8CD8-456E-BE35-5E4BE5DEE6A4}" type="pres">
      <dgm:prSet presAssocID="{FB402F86-9558-4F67-A80C-BB2F7BB7B851}" presName="circle" presStyleLbl="node1" presStyleIdx="0" presStyleCnt="2" custScaleX="26533" custScaleY="25793" custLinFactNeighborX="-94835" custLinFactNeighborY="33638"/>
      <dgm:spPr/>
      <dgm:t>
        <a:bodyPr/>
        <a:lstStyle/>
        <a:p>
          <a:endParaRPr lang="en-US"/>
        </a:p>
      </dgm:t>
    </dgm:pt>
    <dgm:pt modelId="{28CBEFDE-2B11-47C2-990F-896ABA3753B9}" type="pres">
      <dgm:prSet presAssocID="{E6CA0653-73BD-42C8-936C-4D7E45ABDAA7}" presName="transSpace" presStyleCnt="0"/>
      <dgm:spPr/>
    </dgm:pt>
    <dgm:pt modelId="{92CF2C84-A77E-47E8-9909-B4667AE17762}" type="pres">
      <dgm:prSet presAssocID="{87D82D1D-4074-433C-9B29-B21887798C09}" presName="posSpace" presStyleCnt="0"/>
      <dgm:spPr/>
    </dgm:pt>
    <dgm:pt modelId="{F41CDBFE-4E61-40EF-BE60-B7CDC0553B12}" type="pres">
      <dgm:prSet presAssocID="{87D82D1D-4074-433C-9B29-B21887798C09}" presName="vertFlow" presStyleCnt="0"/>
      <dgm:spPr/>
    </dgm:pt>
    <dgm:pt modelId="{D97A5CED-FD01-4142-8066-B5FCC42EE2CC}" type="pres">
      <dgm:prSet presAssocID="{87D82D1D-4074-433C-9B29-B21887798C09}" presName="topSpace" presStyleCnt="0"/>
      <dgm:spPr/>
    </dgm:pt>
    <dgm:pt modelId="{1D246C7E-B837-4FF7-B014-CE38818F8A13}" type="pres">
      <dgm:prSet presAssocID="{87D82D1D-4074-433C-9B29-B21887798C09}" presName="firstComp" presStyleCnt="0"/>
      <dgm:spPr/>
    </dgm:pt>
    <dgm:pt modelId="{9361C088-A7A7-4275-9517-C52395580400}" type="pres">
      <dgm:prSet presAssocID="{87D82D1D-4074-433C-9B29-B21887798C09}" presName="firstChild" presStyleLbl="bgAccFollowNode1" presStyleIdx="2" presStyleCnt="4" custScaleY="53092" custLinFactNeighborX="-52270" custLinFactNeighborY="-12909"/>
      <dgm:spPr/>
      <dgm:t>
        <a:bodyPr/>
        <a:lstStyle/>
        <a:p>
          <a:endParaRPr lang="en-US"/>
        </a:p>
      </dgm:t>
    </dgm:pt>
    <dgm:pt modelId="{30BEA01F-175B-4279-AD9E-EF71787DD8F7}" type="pres">
      <dgm:prSet presAssocID="{87D82D1D-4074-433C-9B29-B21887798C09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31C6-E896-4FEE-A4CC-C50A969057C7}" type="pres">
      <dgm:prSet presAssocID="{6582F0A7-570B-4F33-9C77-3FB6D1D910B4}" presName="comp" presStyleCnt="0"/>
      <dgm:spPr/>
    </dgm:pt>
    <dgm:pt modelId="{ABEF9FE5-F7B4-4412-A5A6-3340C58E8F59}" type="pres">
      <dgm:prSet presAssocID="{6582F0A7-570B-4F33-9C77-3FB6D1D910B4}" presName="child" presStyleLbl="bgAccFollowNode1" presStyleIdx="3" presStyleCnt="4" custScaleX="128633" custScaleY="61936" custLinFactNeighborX="-42608" custLinFactNeighborY="-34483"/>
      <dgm:spPr/>
      <dgm:t>
        <a:bodyPr/>
        <a:lstStyle/>
        <a:p>
          <a:endParaRPr lang="en-US"/>
        </a:p>
      </dgm:t>
    </dgm:pt>
    <dgm:pt modelId="{99AA7E7A-C6F4-410C-94E9-55A3B63C5446}" type="pres">
      <dgm:prSet presAssocID="{6582F0A7-570B-4F33-9C77-3FB6D1D910B4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7127E-E9E6-4C21-A010-7F815562F9B4}" type="pres">
      <dgm:prSet presAssocID="{87D82D1D-4074-433C-9B29-B21887798C09}" presName="negSpace" presStyleCnt="0"/>
      <dgm:spPr/>
    </dgm:pt>
    <dgm:pt modelId="{614ADCB1-EBB9-4FAE-9C3F-E75258DE3AA9}" type="pres">
      <dgm:prSet presAssocID="{87D82D1D-4074-433C-9B29-B21887798C09}" presName="circle" presStyleLbl="node1" presStyleIdx="1" presStyleCnt="2" custScaleX="28481" custScaleY="25017" custLinFactNeighborX="-44182" custLinFactNeighborY="38377"/>
      <dgm:spPr/>
      <dgm:t>
        <a:bodyPr/>
        <a:lstStyle/>
        <a:p>
          <a:endParaRPr lang="en-US"/>
        </a:p>
      </dgm:t>
    </dgm:pt>
  </dgm:ptLst>
  <dgm:cxnLst>
    <dgm:cxn modelId="{EC9E2705-F914-48E9-A800-CC3E41A863A4}" type="presOf" srcId="{29907710-5286-46F9-AEB6-2724C111C8E4}" destId="{9361C088-A7A7-4275-9517-C52395580400}" srcOrd="0" destOrd="0" presId="urn:microsoft.com/office/officeart/2005/8/layout/hList9"/>
    <dgm:cxn modelId="{332FA4D2-4CEA-4CBE-813C-3B3F165058C4}" srcId="{FB402F86-9558-4F67-A80C-BB2F7BB7B851}" destId="{BBEFE82E-39CE-455D-844B-9C18E220AE5A}" srcOrd="1" destOrd="0" parTransId="{15EBB966-85CB-4D63-A03A-781FD4B25EAC}" sibTransId="{12E8FF63-FA17-493E-81C9-6F393B312FF8}"/>
    <dgm:cxn modelId="{3C7452E6-07BF-41FF-99F9-43073479F9FD}" type="presOf" srcId="{FB402F86-9558-4F67-A80C-BB2F7BB7B851}" destId="{ABE8BF5A-8CD8-456E-BE35-5E4BE5DEE6A4}" srcOrd="0" destOrd="0" presId="urn:microsoft.com/office/officeart/2005/8/layout/hList9"/>
    <dgm:cxn modelId="{8A9C1DF5-BD6B-43B3-9A57-1CAE9CBDA524}" type="presOf" srcId="{A6585582-7F54-4CA4-A4A4-000AAC9E4C64}" destId="{3BA77234-8520-41E1-8480-0573E7405E2D}" srcOrd="0" destOrd="0" presId="urn:microsoft.com/office/officeart/2005/8/layout/hList9"/>
    <dgm:cxn modelId="{A4508BD1-963B-44E9-9227-90295C1D3A6B}" srcId="{87D82D1D-4074-433C-9B29-B21887798C09}" destId="{29907710-5286-46F9-AEB6-2724C111C8E4}" srcOrd="0" destOrd="0" parTransId="{E4EF51EA-6B91-4A05-94CB-B744049F4DFC}" sibTransId="{6C5EC630-C5E8-408A-B2BE-7FB4589AC726}"/>
    <dgm:cxn modelId="{05227313-F601-46F1-B263-21FD5921170D}" srcId="{71A80F9C-AD32-4764-BFC8-65234F6CD94A}" destId="{87D82D1D-4074-433C-9B29-B21887798C09}" srcOrd="1" destOrd="0" parTransId="{2D15A5EC-BB1A-4F7C-A70E-526CB85144E1}" sibTransId="{C3A37C80-C29E-49CA-9D8B-B5904122B6C8}"/>
    <dgm:cxn modelId="{76317B3E-E3D4-4BF3-9BAE-B8C9AD74A407}" srcId="{FB402F86-9558-4F67-A80C-BB2F7BB7B851}" destId="{A6585582-7F54-4CA4-A4A4-000AAC9E4C64}" srcOrd="0" destOrd="0" parTransId="{48D71B49-F325-4288-B7CA-F94F50B95E78}" sibTransId="{3D5AA715-75E0-47E4-B109-A657A7805A43}"/>
    <dgm:cxn modelId="{3474B87A-35E1-444F-A2B6-25947B9818E8}" type="presOf" srcId="{A6585582-7F54-4CA4-A4A4-000AAC9E4C64}" destId="{70CB78CB-E4F2-4691-88D7-6731C66AC8C5}" srcOrd="1" destOrd="0" presId="urn:microsoft.com/office/officeart/2005/8/layout/hList9"/>
    <dgm:cxn modelId="{B65E27BC-8C38-46CC-8ED1-E610D0B222DA}" type="presOf" srcId="{6582F0A7-570B-4F33-9C77-3FB6D1D910B4}" destId="{ABEF9FE5-F7B4-4412-A5A6-3340C58E8F59}" srcOrd="0" destOrd="0" presId="urn:microsoft.com/office/officeart/2005/8/layout/hList9"/>
    <dgm:cxn modelId="{A790F66F-BB7E-4A65-A029-74702A08C96C}" type="presOf" srcId="{6582F0A7-570B-4F33-9C77-3FB6D1D910B4}" destId="{99AA7E7A-C6F4-410C-94E9-55A3B63C5446}" srcOrd="1" destOrd="0" presId="urn:microsoft.com/office/officeart/2005/8/layout/hList9"/>
    <dgm:cxn modelId="{7DD3463D-DC53-4044-9A79-FB5E804C0DD1}" type="presOf" srcId="{29907710-5286-46F9-AEB6-2724C111C8E4}" destId="{30BEA01F-175B-4279-AD9E-EF71787DD8F7}" srcOrd="1" destOrd="0" presId="urn:microsoft.com/office/officeart/2005/8/layout/hList9"/>
    <dgm:cxn modelId="{B32B8889-E9AF-4681-9A38-D112A2D35804}" type="presOf" srcId="{BBEFE82E-39CE-455D-844B-9C18E220AE5A}" destId="{AE2AB982-58D1-443F-847F-67AC4DDC1083}" srcOrd="0" destOrd="0" presId="urn:microsoft.com/office/officeart/2005/8/layout/hList9"/>
    <dgm:cxn modelId="{F6484983-22FC-46DF-B34F-7DD9CA46CA8A}" srcId="{71A80F9C-AD32-4764-BFC8-65234F6CD94A}" destId="{FB402F86-9558-4F67-A80C-BB2F7BB7B851}" srcOrd="0" destOrd="0" parTransId="{6674236E-6A55-4DF8-9DBC-561FE68C079A}" sibTransId="{E6CA0653-73BD-42C8-936C-4D7E45ABDAA7}"/>
    <dgm:cxn modelId="{E4F4E785-3FF5-45F8-BCC7-27AE242C63EC}" srcId="{87D82D1D-4074-433C-9B29-B21887798C09}" destId="{6582F0A7-570B-4F33-9C77-3FB6D1D910B4}" srcOrd="1" destOrd="0" parTransId="{84EC738B-6B30-436C-BA00-30F9A80532D0}" sibTransId="{ED34CF01-3ACE-42A1-B555-D7A4E068158B}"/>
    <dgm:cxn modelId="{85F423E4-9A71-4591-B8ED-B11F16688E19}" type="presOf" srcId="{71A80F9C-AD32-4764-BFC8-65234F6CD94A}" destId="{00BF36BC-F69D-4C13-948F-955ACEE42318}" srcOrd="0" destOrd="0" presId="urn:microsoft.com/office/officeart/2005/8/layout/hList9"/>
    <dgm:cxn modelId="{E619CA49-C6C8-4A91-9F31-6AD5D7890879}" type="presOf" srcId="{87D82D1D-4074-433C-9B29-B21887798C09}" destId="{614ADCB1-EBB9-4FAE-9C3F-E75258DE3AA9}" srcOrd="0" destOrd="0" presId="urn:microsoft.com/office/officeart/2005/8/layout/hList9"/>
    <dgm:cxn modelId="{9B206F00-502A-440B-A73F-881A5226B844}" type="presOf" srcId="{BBEFE82E-39CE-455D-844B-9C18E220AE5A}" destId="{857D2254-2DDB-43CE-851C-A8558EDDEC1C}" srcOrd="1" destOrd="0" presId="urn:microsoft.com/office/officeart/2005/8/layout/hList9"/>
    <dgm:cxn modelId="{8006BD94-1624-48B0-BC13-8D9145DD133D}" type="presParOf" srcId="{00BF36BC-F69D-4C13-948F-955ACEE42318}" destId="{D6A83808-84EC-44E5-8811-AD5C793B9FA4}" srcOrd="0" destOrd="0" presId="urn:microsoft.com/office/officeart/2005/8/layout/hList9"/>
    <dgm:cxn modelId="{DD9DEAE1-E0AE-40F0-842A-F3DD6D9652B1}" type="presParOf" srcId="{00BF36BC-F69D-4C13-948F-955ACEE42318}" destId="{61081777-AD58-41DF-A5B4-B9B24C0443A9}" srcOrd="1" destOrd="0" presId="urn:microsoft.com/office/officeart/2005/8/layout/hList9"/>
    <dgm:cxn modelId="{FCB5FC95-744D-4F69-8E8F-799D4C87F10C}" type="presParOf" srcId="{61081777-AD58-41DF-A5B4-B9B24C0443A9}" destId="{06D0D260-5EE2-43C0-A07B-48F43FEBB101}" srcOrd="0" destOrd="0" presId="urn:microsoft.com/office/officeart/2005/8/layout/hList9"/>
    <dgm:cxn modelId="{32448D11-D625-4F64-8C1B-429F4F98AA1A}" type="presParOf" srcId="{61081777-AD58-41DF-A5B4-B9B24C0443A9}" destId="{511506CB-F432-4367-9D91-89A6B01B5CF3}" srcOrd="1" destOrd="0" presId="urn:microsoft.com/office/officeart/2005/8/layout/hList9"/>
    <dgm:cxn modelId="{00257393-2280-41D4-BAD8-D3B7A5BC6FE6}" type="presParOf" srcId="{511506CB-F432-4367-9D91-89A6B01B5CF3}" destId="{3BA77234-8520-41E1-8480-0573E7405E2D}" srcOrd="0" destOrd="0" presId="urn:microsoft.com/office/officeart/2005/8/layout/hList9"/>
    <dgm:cxn modelId="{3F162A86-5291-4962-983D-BB0BB8DD3BAB}" type="presParOf" srcId="{511506CB-F432-4367-9D91-89A6B01B5CF3}" destId="{70CB78CB-E4F2-4691-88D7-6731C66AC8C5}" srcOrd="1" destOrd="0" presId="urn:microsoft.com/office/officeart/2005/8/layout/hList9"/>
    <dgm:cxn modelId="{82B8DD55-CB71-44DE-84EB-FC160E374387}" type="presParOf" srcId="{61081777-AD58-41DF-A5B4-B9B24C0443A9}" destId="{629DA7DF-5680-4C7D-A3E3-CAC838DF8588}" srcOrd="2" destOrd="0" presId="urn:microsoft.com/office/officeart/2005/8/layout/hList9"/>
    <dgm:cxn modelId="{882CD075-7DFA-4589-886D-630DF23ED40D}" type="presParOf" srcId="{629DA7DF-5680-4C7D-A3E3-CAC838DF8588}" destId="{AE2AB982-58D1-443F-847F-67AC4DDC1083}" srcOrd="0" destOrd="0" presId="urn:microsoft.com/office/officeart/2005/8/layout/hList9"/>
    <dgm:cxn modelId="{638734D9-B6FE-4EC2-A768-5BF29A9C7C26}" type="presParOf" srcId="{629DA7DF-5680-4C7D-A3E3-CAC838DF8588}" destId="{857D2254-2DDB-43CE-851C-A8558EDDEC1C}" srcOrd="1" destOrd="0" presId="urn:microsoft.com/office/officeart/2005/8/layout/hList9"/>
    <dgm:cxn modelId="{400BD2A2-B9E9-4054-B5F6-3C7A845C602B}" type="presParOf" srcId="{00BF36BC-F69D-4C13-948F-955ACEE42318}" destId="{3699805E-234C-42D6-BCD6-904BCC0403A3}" srcOrd="2" destOrd="0" presId="urn:microsoft.com/office/officeart/2005/8/layout/hList9"/>
    <dgm:cxn modelId="{5527498B-3D35-487B-84CF-A91B52F45071}" type="presParOf" srcId="{00BF36BC-F69D-4C13-948F-955ACEE42318}" destId="{ABE8BF5A-8CD8-456E-BE35-5E4BE5DEE6A4}" srcOrd="3" destOrd="0" presId="urn:microsoft.com/office/officeart/2005/8/layout/hList9"/>
    <dgm:cxn modelId="{FAEC7642-A1B3-4EC6-BE93-004CA5ED8C01}" type="presParOf" srcId="{00BF36BC-F69D-4C13-948F-955ACEE42318}" destId="{28CBEFDE-2B11-47C2-990F-896ABA3753B9}" srcOrd="4" destOrd="0" presId="urn:microsoft.com/office/officeart/2005/8/layout/hList9"/>
    <dgm:cxn modelId="{39BDA482-F3E5-46DB-9973-B21F2AFFF498}" type="presParOf" srcId="{00BF36BC-F69D-4C13-948F-955ACEE42318}" destId="{92CF2C84-A77E-47E8-9909-B4667AE17762}" srcOrd="5" destOrd="0" presId="urn:microsoft.com/office/officeart/2005/8/layout/hList9"/>
    <dgm:cxn modelId="{3962681D-5837-47C2-9E89-E7A007D77A73}" type="presParOf" srcId="{00BF36BC-F69D-4C13-948F-955ACEE42318}" destId="{F41CDBFE-4E61-40EF-BE60-B7CDC0553B12}" srcOrd="6" destOrd="0" presId="urn:microsoft.com/office/officeart/2005/8/layout/hList9"/>
    <dgm:cxn modelId="{C315AAFD-1B74-4399-AE7A-31D49C4D8D96}" type="presParOf" srcId="{F41CDBFE-4E61-40EF-BE60-B7CDC0553B12}" destId="{D97A5CED-FD01-4142-8066-B5FCC42EE2CC}" srcOrd="0" destOrd="0" presId="urn:microsoft.com/office/officeart/2005/8/layout/hList9"/>
    <dgm:cxn modelId="{678B8BCB-29F7-44AB-ADAF-429D9331C048}" type="presParOf" srcId="{F41CDBFE-4E61-40EF-BE60-B7CDC0553B12}" destId="{1D246C7E-B837-4FF7-B014-CE38818F8A13}" srcOrd="1" destOrd="0" presId="urn:microsoft.com/office/officeart/2005/8/layout/hList9"/>
    <dgm:cxn modelId="{F273B3C5-6287-4B25-85B9-339EECCCD614}" type="presParOf" srcId="{1D246C7E-B837-4FF7-B014-CE38818F8A13}" destId="{9361C088-A7A7-4275-9517-C52395580400}" srcOrd="0" destOrd="0" presId="urn:microsoft.com/office/officeart/2005/8/layout/hList9"/>
    <dgm:cxn modelId="{FEA41661-5F23-408B-9475-E7C15D92A23F}" type="presParOf" srcId="{1D246C7E-B837-4FF7-B014-CE38818F8A13}" destId="{30BEA01F-175B-4279-AD9E-EF71787DD8F7}" srcOrd="1" destOrd="0" presId="urn:microsoft.com/office/officeart/2005/8/layout/hList9"/>
    <dgm:cxn modelId="{FE334FA8-AE7D-44D7-AFFE-58C3F3AEAC96}" type="presParOf" srcId="{F41CDBFE-4E61-40EF-BE60-B7CDC0553B12}" destId="{EFC331C6-E896-4FEE-A4CC-C50A969057C7}" srcOrd="2" destOrd="0" presId="urn:microsoft.com/office/officeart/2005/8/layout/hList9"/>
    <dgm:cxn modelId="{BA00480B-1AFB-432B-9AB1-ABBEBC234549}" type="presParOf" srcId="{EFC331C6-E896-4FEE-A4CC-C50A969057C7}" destId="{ABEF9FE5-F7B4-4412-A5A6-3340C58E8F59}" srcOrd="0" destOrd="0" presId="urn:microsoft.com/office/officeart/2005/8/layout/hList9"/>
    <dgm:cxn modelId="{F6D4D72B-D265-42E1-AF4F-DC883B3EB5B4}" type="presParOf" srcId="{EFC331C6-E896-4FEE-A4CC-C50A969057C7}" destId="{99AA7E7A-C6F4-410C-94E9-55A3B63C5446}" srcOrd="1" destOrd="0" presId="urn:microsoft.com/office/officeart/2005/8/layout/hList9"/>
    <dgm:cxn modelId="{832DEEBD-DBDD-4D81-9B07-E7C4FF515E05}" type="presParOf" srcId="{00BF36BC-F69D-4C13-948F-955ACEE42318}" destId="{F237127E-E9E6-4C21-A010-7F815562F9B4}" srcOrd="7" destOrd="0" presId="urn:microsoft.com/office/officeart/2005/8/layout/hList9"/>
    <dgm:cxn modelId="{E0DE614F-B267-425D-B6D0-EF63C7388CDB}" type="presParOf" srcId="{00BF36BC-F69D-4C13-948F-955ACEE42318}" destId="{614ADCB1-EBB9-4FAE-9C3F-E75258DE3AA9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1B7AB-0B1A-400C-8FE4-118CDE75ADA1}">
      <dsp:nvSpPr>
        <dsp:cNvPr id="0" name=""/>
        <dsp:cNvSpPr/>
      </dsp:nvSpPr>
      <dsp:spPr>
        <a:xfrm>
          <a:off x="-6935197" y="-1061193"/>
          <a:ext cx="8260720" cy="8260720"/>
        </a:xfrm>
        <a:prstGeom prst="blockArc">
          <a:avLst>
            <a:gd name="adj1" fmla="val 18900000"/>
            <a:gd name="adj2" fmla="val 2700000"/>
            <a:gd name="adj3" fmla="val 26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24B72-A321-4BCD-86EB-BAD01C06594D}">
      <dsp:nvSpPr>
        <dsp:cNvPr id="0" name=""/>
        <dsp:cNvSpPr/>
      </dsp:nvSpPr>
      <dsp:spPr>
        <a:xfrm>
          <a:off x="430604" y="279048"/>
          <a:ext cx="10756465" cy="557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79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Monolithic to Modular N Tier Architectural Style</a:t>
          </a:r>
          <a:endParaRPr lang="en-US" sz="2100" kern="1200" dirty="0"/>
        </a:p>
      </dsp:txBody>
      <dsp:txXfrm>
        <a:off x="430604" y="279048"/>
        <a:ext cx="10756465" cy="557851"/>
      </dsp:txXfrm>
    </dsp:sp>
    <dsp:sp modelId="{393B16D8-A1A5-44AC-BA38-688456761DAF}">
      <dsp:nvSpPr>
        <dsp:cNvPr id="0" name=""/>
        <dsp:cNvSpPr/>
      </dsp:nvSpPr>
      <dsp:spPr>
        <a:xfrm>
          <a:off x="81946" y="209317"/>
          <a:ext cx="697314" cy="697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9D625-2D86-448D-90F0-A3E30188EE52}">
      <dsp:nvSpPr>
        <dsp:cNvPr id="0" name=""/>
        <dsp:cNvSpPr/>
      </dsp:nvSpPr>
      <dsp:spPr>
        <a:xfrm>
          <a:off x="935789" y="1116317"/>
          <a:ext cx="10251280" cy="557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79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Where are we with Special Ed </a:t>
          </a:r>
          <a:r>
            <a:rPr lang="en-US" sz="2100" kern="1200" dirty="0" smtClean="0"/>
            <a:t>and MiSiS  application </a:t>
          </a:r>
          <a:r>
            <a:rPr lang="en-US" sz="2100" kern="1200" dirty="0" smtClean="0"/>
            <a:t>in LAUSD?</a:t>
          </a:r>
          <a:endParaRPr lang="en-US" sz="2100" kern="1200" dirty="0"/>
        </a:p>
      </dsp:txBody>
      <dsp:txXfrm>
        <a:off x="935789" y="1116317"/>
        <a:ext cx="10251280" cy="557851"/>
      </dsp:txXfrm>
    </dsp:sp>
    <dsp:sp modelId="{D3BE5937-DF08-4744-AB82-28B7A5A8406E}">
      <dsp:nvSpPr>
        <dsp:cNvPr id="0" name=""/>
        <dsp:cNvSpPr/>
      </dsp:nvSpPr>
      <dsp:spPr>
        <a:xfrm>
          <a:off x="587131" y="1046585"/>
          <a:ext cx="697314" cy="697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08CA2-71BE-4810-BDF8-E216FB09D682}">
      <dsp:nvSpPr>
        <dsp:cNvPr id="0" name=""/>
        <dsp:cNvSpPr/>
      </dsp:nvSpPr>
      <dsp:spPr>
        <a:xfrm>
          <a:off x="1212627" y="1952972"/>
          <a:ext cx="9974441" cy="557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79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Driving factors to Step in from Modular Design to MSA (Micro Services Architecture)</a:t>
          </a:r>
          <a:endParaRPr lang="en-US" sz="2100" kern="1200" dirty="0"/>
        </a:p>
      </dsp:txBody>
      <dsp:txXfrm>
        <a:off x="1212627" y="1952972"/>
        <a:ext cx="9974441" cy="557851"/>
      </dsp:txXfrm>
    </dsp:sp>
    <dsp:sp modelId="{9ECD8C24-8F6D-4E22-8305-C800740EF7A5}">
      <dsp:nvSpPr>
        <dsp:cNvPr id="0" name=""/>
        <dsp:cNvSpPr/>
      </dsp:nvSpPr>
      <dsp:spPr>
        <a:xfrm>
          <a:off x="863970" y="1883240"/>
          <a:ext cx="697314" cy="697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67073-8F01-4126-A5C1-A2907B09C996}">
      <dsp:nvSpPr>
        <dsp:cNvPr id="0" name=""/>
        <dsp:cNvSpPr/>
      </dsp:nvSpPr>
      <dsp:spPr>
        <a:xfrm>
          <a:off x="1301019" y="2790241"/>
          <a:ext cx="9886049" cy="557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79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SPED, Attendance, Enrollment, Scheduling etc. require MSA? Is it right ROI? </a:t>
          </a:r>
          <a:endParaRPr lang="en-US" sz="2100" kern="1200" dirty="0"/>
        </a:p>
      </dsp:txBody>
      <dsp:txXfrm>
        <a:off x="1301019" y="2790241"/>
        <a:ext cx="9886049" cy="557851"/>
      </dsp:txXfrm>
    </dsp:sp>
    <dsp:sp modelId="{F2AE2929-67B2-408D-B2C8-675C18E7284A}">
      <dsp:nvSpPr>
        <dsp:cNvPr id="0" name=""/>
        <dsp:cNvSpPr/>
      </dsp:nvSpPr>
      <dsp:spPr>
        <a:xfrm>
          <a:off x="952362" y="2720509"/>
          <a:ext cx="697314" cy="697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8081E-9B6E-4DAE-8A1E-107903BE080B}">
      <dsp:nvSpPr>
        <dsp:cNvPr id="0" name=""/>
        <dsp:cNvSpPr/>
      </dsp:nvSpPr>
      <dsp:spPr>
        <a:xfrm>
          <a:off x="1212627" y="3627509"/>
          <a:ext cx="9974441" cy="557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79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Current Build\Release Cycle, Deployment Topology with Modularization and Challenges</a:t>
          </a:r>
          <a:endParaRPr lang="en-US" sz="2100" kern="1200" dirty="0"/>
        </a:p>
      </dsp:txBody>
      <dsp:txXfrm>
        <a:off x="1212627" y="3627509"/>
        <a:ext cx="9974441" cy="557851"/>
      </dsp:txXfrm>
    </dsp:sp>
    <dsp:sp modelId="{6CBA2BF8-F18B-49A6-9324-BAAD15D533E1}">
      <dsp:nvSpPr>
        <dsp:cNvPr id="0" name=""/>
        <dsp:cNvSpPr/>
      </dsp:nvSpPr>
      <dsp:spPr>
        <a:xfrm>
          <a:off x="863970" y="3557778"/>
          <a:ext cx="697314" cy="697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F4DAB-AD76-4516-8AB8-B34CE2A70680}">
      <dsp:nvSpPr>
        <dsp:cNvPr id="0" name=""/>
        <dsp:cNvSpPr/>
      </dsp:nvSpPr>
      <dsp:spPr>
        <a:xfrm>
          <a:off x="935789" y="4464164"/>
          <a:ext cx="10251280" cy="557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79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Containers with Modularization + DevOps  Micro Services Architecture</a:t>
          </a:r>
          <a:endParaRPr lang="en-US" sz="2100" kern="1200" dirty="0"/>
        </a:p>
      </dsp:txBody>
      <dsp:txXfrm>
        <a:off x="935789" y="4464164"/>
        <a:ext cx="10251280" cy="557851"/>
      </dsp:txXfrm>
    </dsp:sp>
    <dsp:sp modelId="{8B37E0E1-4B92-4C94-AA45-9A4681ECABF6}">
      <dsp:nvSpPr>
        <dsp:cNvPr id="0" name=""/>
        <dsp:cNvSpPr/>
      </dsp:nvSpPr>
      <dsp:spPr>
        <a:xfrm>
          <a:off x="587131" y="4394433"/>
          <a:ext cx="697314" cy="697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F4A1B-E139-4EA5-A3B8-D39D9D8CF8F1}">
      <dsp:nvSpPr>
        <dsp:cNvPr id="0" name=""/>
        <dsp:cNvSpPr/>
      </dsp:nvSpPr>
      <dsp:spPr>
        <a:xfrm>
          <a:off x="430604" y="5301433"/>
          <a:ext cx="10756465" cy="557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79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Containers with Modularization using Azure Service Fabric</a:t>
          </a:r>
          <a:endParaRPr lang="en-US" sz="2100" kern="1200" dirty="0"/>
        </a:p>
      </dsp:txBody>
      <dsp:txXfrm>
        <a:off x="430604" y="5301433"/>
        <a:ext cx="10756465" cy="557851"/>
      </dsp:txXfrm>
    </dsp:sp>
    <dsp:sp modelId="{6152848F-C043-4289-8222-D4553E8F8C7D}">
      <dsp:nvSpPr>
        <dsp:cNvPr id="0" name=""/>
        <dsp:cNvSpPr/>
      </dsp:nvSpPr>
      <dsp:spPr>
        <a:xfrm>
          <a:off x="81946" y="5231702"/>
          <a:ext cx="697314" cy="697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E2EEC-5815-4208-A4EB-413D6D6165D9}">
      <dsp:nvSpPr>
        <dsp:cNvPr id="0" name=""/>
        <dsp:cNvSpPr/>
      </dsp:nvSpPr>
      <dsp:spPr>
        <a:xfrm rot="5400000">
          <a:off x="-373482" y="378074"/>
          <a:ext cx="2489885" cy="1742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Monolithic Style Challenge's</a:t>
          </a:r>
          <a:endParaRPr lang="en-US" sz="2000" kern="1200" dirty="0"/>
        </a:p>
      </dsp:txBody>
      <dsp:txXfrm rot="-5400000">
        <a:off x="1" y="876051"/>
        <a:ext cx="1742920" cy="746965"/>
      </dsp:txXfrm>
    </dsp:sp>
    <dsp:sp modelId="{8B4AF54A-805E-4138-9878-4FC7100C4520}">
      <dsp:nvSpPr>
        <dsp:cNvPr id="0" name=""/>
        <dsp:cNvSpPr/>
      </dsp:nvSpPr>
      <dsp:spPr>
        <a:xfrm rot="5400000">
          <a:off x="5851859" y="-4104347"/>
          <a:ext cx="1618425" cy="98363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Complete deployment for small change.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Scaling, Availability and maintenance  Challenge.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Development challenge, in terms of huge code base.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Difficult to migrate to new technology.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Tightly Coupled design.</a:t>
          </a:r>
          <a:endParaRPr lang="en-US" sz="16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 rot="-5400000">
        <a:off x="1742920" y="83597"/>
        <a:ext cx="9757299" cy="1460415"/>
      </dsp:txXfrm>
    </dsp:sp>
    <dsp:sp modelId="{8610B5F0-4D92-4E30-BAB5-CD7C3CFC601B}">
      <dsp:nvSpPr>
        <dsp:cNvPr id="0" name=""/>
        <dsp:cNvSpPr/>
      </dsp:nvSpPr>
      <dsp:spPr>
        <a:xfrm rot="5400000">
          <a:off x="-373482" y="2868517"/>
          <a:ext cx="2489885" cy="1742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Modular N Tier </a:t>
          </a:r>
          <a:endParaRPr lang="en-US" sz="2000" kern="1200" dirty="0"/>
        </a:p>
      </dsp:txBody>
      <dsp:txXfrm rot="-5400000">
        <a:off x="1" y="3366494"/>
        <a:ext cx="1742920" cy="746965"/>
      </dsp:txXfrm>
    </dsp:sp>
    <dsp:sp modelId="{31385A48-6CD4-4203-8C19-7B871D7DADFF}">
      <dsp:nvSpPr>
        <dsp:cNvPr id="0" name=""/>
        <dsp:cNvSpPr/>
      </dsp:nvSpPr>
      <dsp:spPr>
        <a:xfrm rot="5400000">
          <a:off x="5583985" y="-1613905"/>
          <a:ext cx="2154173" cy="98363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Agility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Autonomous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Single Responsibility and fine grained services.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Technology agnostic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Developed, Deployed and Updated Independently.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Scaled Independently and granular scaling in terms of functional modules.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loosely coupled.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Supports multiple variants of clients such as Fat, thin and Hybrid clients.</a:t>
          </a:r>
          <a:endParaRPr lang="en-US" sz="1600" kern="1200" dirty="0"/>
        </a:p>
      </dsp:txBody>
      <dsp:txXfrm rot="-5400000">
        <a:off x="1742920" y="2332318"/>
        <a:ext cx="9731146" cy="19438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8BF9B-913A-4026-B308-AF9D2B4F6784}">
      <dsp:nvSpPr>
        <dsp:cNvPr id="0" name=""/>
        <dsp:cNvSpPr/>
      </dsp:nvSpPr>
      <dsp:spPr>
        <a:xfrm>
          <a:off x="1902615" y="613289"/>
          <a:ext cx="1200337" cy="7935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1"/>
              </a:solidFill>
            </a:rPr>
            <a:t>DDD</a:t>
          </a:r>
          <a:endParaRPr lang="en-US" sz="2000" kern="1200" dirty="0">
            <a:solidFill>
              <a:schemeClr val="accent1"/>
            </a:solidFill>
          </a:endParaRPr>
        </a:p>
      </dsp:txBody>
      <dsp:txXfrm>
        <a:off x="2094670" y="613289"/>
        <a:ext cx="1008283" cy="793560"/>
      </dsp:txXfrm>
    </dsp:sp>
    <dsp:sp modelId="{A2B5C8D2-FA74-4160-BB5B-4CC922C82ABF}">
      <dsp:nvSpPr>
        <dsp:cNvPr id="0" name=""/>
        <dsp:cNvSpPr/>
      </dsp:nvSpPr>
      <dsp:spPr>
        <a:xfrm>
          <a:off x="1619150" y="1225561"/>
          <a:ext cx="3155538" cy="12450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  <a:cs typeface="Segoe UI" panose="020B0502040204020203" pitchFamily="34" charset="0"/>
            </a:rPr>
            <a:t>Design domain driven and cohesive API’s: Keeping business domain in mind API’s should be designed. Group functionalities which needed to be changed together.</a:t>
          </a:r>
          <a:endParaRPr lang="en-US" sz="1600" kern="1200" dirty="0">
            <a:latin typeface="+mn-lt"/>
          </a:endParaRPr>
        </a:p>
      </dsp:txBody>
      <dsp:txXfrm>
        <a:off x="2124037" y="1225561"/>
        <a:ext cx="2650652" cy="1245069"/>
      </dsp:txXfrm>
    </dsp:sp>
    <dsp:sp modelId="{A9860FC0-07C2-4993-ABFF-E8E4D48A4D71}">
      <dsp:nvSpPr>
        <dsp:cNvPr id="0" name=""/>
        <dsp:cNvSpPr/>
      </dsp:nvSpPr>
      <dsp:spPr>
        <a:xfrm>
          <a:off x="1352103" y="765546"/>
          <a:ext cx="342222" cy="333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1</a:t>
          </a:r>
          <a:endParaRPr lang="en-US" sz="1600" i="1" kern="1200" dirty="0"/>
        </a:p>
      </dsp:txBody>
      <dsp:txXfrm>
        <a:off x="1402220" y="814378"/>
        <a:ext cx="241988" cy="235779"/>
      </dsp:txXfrm>
    </dsp:sp>
    <dsp:sp modelId="{23F8B4AF-4A1C-4A7F-A70F-B105A24EC237}">
      <dsp:nvSpPr>
        <dsp:cNvPr id="0" name=""/>
        <dsp:cNvSpPr/>
      </dsp:nvSpPr>
      <dsp:spPr>
        <a:xfrm>
          <a:off x="6009532" y="613289"/>
          <a:ext cx="3372120" cy="8661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1"/>
              </a:solidFill>
            </a:rPr>
            <a:t>Platform and Technology agonistic</a:t>
          </a:r>
          <a:endParaRPr lang="en-US" sz="2000" kern="1200" dirty="0">
            <a:solidFill>
              <a:schemeClr val="accent1"/>
            </a:solidFill>
          </a:endParaRPr>
        </a:p>
      </dsp:txBody>
      <dsp:txXfrm>
        <a:off x="6549071" y="613289"/>
        <a:ext cx="2832581" cy="866124"/>
      </dsp:txXfrm>
    </dsp:sp>
    <dsp:sp modelId="{7BA31D77-BF44-49FE-8CF0-BB267A8FE3BF}">
      <dsp:nvSpPr>
        <dsp:cNvPr id="0" name=""/>
        <dsp:cNvSpPr/>
      </dsp:nvSpPr>
      <dsp:spPr>
        <a:xfrm>
          <a:off x="5984149" y="1438850"/>
          <a:ext cx="3667979" cy="12370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  <a:cs typeface="Segoe UI" panose="020B0502040204020203" pitchFamily="34" charset="0"/>
            </a:rPr>
            <a:t>Each of the Modular applications chosen to be developed in different technology stack and deployed in various operating systems. Maintenance of environments would be a challenge.</a:t>
          </a:r>
          <a:endParaRPr lang="en-US" sz="1600" kern="1200" dirty="0">
            <a:latin typeface="+mn-lt"/>
          </a:endParaRPr>
        </a:p>
      </dsp:txBody>
      <dsp:txXfrm>
        <a:off x="6571026" y="1438850"/>
        <a:ext cx="3081102" cy="1237020"/>
      </dsp:txXfrm>
    </dsp:sp>
    <dsp:sp modelId="{10445113-BF80-475C-B067-D892680464F6}">
      <dsp:nvSpPr>
        <dsp:cNvPr id="0" name=""/>
        <dsp:cNvSpPr/>
      </dsp:nvSpPr>
      <dsp:spPr>
        <a:xfrm>
          <a:off x="5924542" y="797140"/>
          <a:ext cx="398929" cy="339459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2</a:t>
          </a:r>
          <a:endParaRPr lang="en-US" sz="1600" i="1" kern="1200" dirty="0"/>
        </a:p>
      </dsp:txBody>
      <dsp:txXfrm>
        <a:off x="5982964" y="846853"/>
        <a:ext cx="282085" cy="2400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77234-8520-41E1-8480-0573E7405E2D}">
      <dsp:nvSpPr>
        <dsp:cNvPr id="0" name=""/>
        <dsp:cNvSpPr/>
      </dsp:nvSpPr>
      <dsp:spPr>
        <a:xfrm>
          <a:off x="1033141" y="405196"/>
          <a:ext cx="4091996" cy="6390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1"/>
              </a:solidFill>
            </a:rPr>
            <a:t>Containerization</a:t>
          </a:r>
          <a:endParaRPr lang="en-US" sz="2000" kern="1200" dirty="0">
            <a:solidFill>
              <a:schemeClr val="accent1"/>
            </a:solidFill>
          </a:endParaRPr>
        </a:p>
      </dsp:txBody>
      <dsp:txXfrm>
        <a:off x="1687860" y="405196"/>
        <a:ext cx="3437276" cy="639010"/>
      </dsp:txXfrm>
    </dsp:sp>
    <dsp:sp modelId="{AE2AB982-58D1-443F-847F-67AC4DDC1083}">
      <dsp:nvSpPr>
        <dsp:cNvPr id="0" name=""/>
        <dsp:cNvSpPr/>
      </dsp:nvSpPr>
      <dsp:spPr>
        <a:xfrm>
          <a:off x="906538" y="891440"/>
          <a:ext cx="4539502" cy="14848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When modular applications are being deployed under IaaS model, which would occupy separate large VM for each small application is not efficient. Containerization would embrace MSA, in place of Virtualization.</a:t>
          </a:r>
          <a:endParaRPr lang="en-US" sz="1600" kern="1200" dirty="0"/>
        </a:p>
      </dsp:txBody>
      <dsp:txXfrm>
        <a:off x="1632858" y="891440"/>
        <a:ext cx="3813182" cy="1484895"/>
      </dsp:txXfrm>
    </dsp:sp>
    <dsp:sp modelId="{ABE8BF5A-8CD8-456E-BE35-5E4BE5DEE6A4}">
      <dsp:nvSpPr>
        <dsp:cNvPr id="0" name=""/>
        <dsp:cNvSpPr/>
      </dsp:nvSpPr>
      <dsp:spPr>
        <a:xfrm>
          <a:off x="1089520" y="500960"/>
          <a:ext cx="393790" cy="382807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3</a:t>
          </a:r>
          <a:endParaRPr lang="en-US" sz="1800" i="1" kern="1200" dirty="0"/>
        </a:p>
      </dsp:txBody>
      <dsp:txXfrm>
        <a:off x="1147189" y="557021"/>
        <a:ext cx="278452" cy="270685"/>
      </dsp:txXfrm>
    </dsp:sp>
    <dsp:sp modelId="{9361C088-A7A7-4275-9517-C52395580400}">
      <dsp:nvSpPr>
        <dsp:cNvPr id="0" name=""/>
        <dsp:cNvSpPr/>
      </dsp:nvSpPr>
      <dsp:spPr>
        <a:xfrm>
          <a:off x="5921248" y="403696"/>
          <a:ext cx="2863666" cy="7883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1"/>
              </a:solidFill>
            </a:rPr>
            <a:t>DevOps</a:t>
          </a:r>
          <a:endParaRPr lang="en-US" sz="2000" kern="1200" dirty="0">
            <a:solidFill>
              <a:schemeClr val="accent1"/>
            </a:solidFill>
          </a:endParaRPr>
        </a:p>
      </dsp:txBody>
      <dsp:txXfrm>
        <a:off x="6379435" y="403696"/>
        <a:ext cx="2405480" cy="788360"/>
      </dsp:txXfrm>
    </dsp:sp>
    <dsp:sp modelId="{ABEF9FE5-F7B4-4412-A5A6-3340C58E8F59}">
      <dsp:nvSpPr>
        <dsp:cNvPr id="0" name=""/>
        <dsp:cNvSpPr/>
      </dsp:nvSpPr>
      <dsp:spPr>
        <a:xfrm>
          <a:off x="5787958" y="871706"/>
          <a:ext cx="3683620" cy="9196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Motivation behind Micro services architecture is to embrace DevOps to gain value</a:t>
          </a:r>
          <a:endParaRPr lang="en-US" sz="1600" kern="1200" dirty="0"/>
        </a:p>
      </dsp:txBody>
      <dsp:txXfrm>
        <a:off x="6377338" y="871706"/>
        <a:ext cx="3094241" cy="919684"/>
      </dsp:txXfrm>
    </dsp:sp>
    <dsp:sp modelId="{614ADCB1-EBB9-4FAE-9C3F-E75258DE3AA9}">
      <dsp:nvSpPr>
        <dsp:cNvPr id="0" name=""/>
        <dsp:cNvSpPr/>
      </dsp:nvSpPr>
      <dsp:spPr>
        <a:xfrm>
          <a:off x="5770001" y="571294"/>
          <a:ext cx="422701" cy="371290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4</a:t>
          </a:r>
          <a:endParaRPr lang="en-US" sz="1800" i="1" kern="1200" dirty="0"/>
        </a:p>
      </dsp:txBody>
      <dsp:txXfrm>
        <a:off x="5831904" y="625668"/>
        <a:ext cx="298895" cy="262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6D5BA-6D56-468D-AC42-311E8ADD0F88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B3032-FBA0-4041-B59E-044E3FF4B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2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6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1944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9409" lvl="1" indent="-349409">
              <a:lnSpc>
                <a:spcPct val="110000"/>
              </a:lnSpc>
              <a:spcBef>
                <a:spcPts val="611"/>
              </a:spcBef>
              <a:spcAft>
                <a:spcPts val="611"/>
              </a:spcAft>
              <a:buClr>
                <a:srgbClr val="FD7301"/>
              </a:buClr>
              <a:buFont typeface="+mj-lt"/>
              <a:buAutoNum type="arabicPeriod"/>
            </a:pPr>
            <a:endParaRPr lang="en-US" sz="11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9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75A-A3E3-497F-A829-0E8D461AF2A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9880-5F8C-4D9D-A6EB-498627758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1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75A-A3E3-497F-A829-0E8D461AF2A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9880-5F8C-4D9D-A6EB-498627758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75A-A3E3-497F-A829-0E8D461AF2A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9880-5F8C-4D9D-A6EB-498627758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8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 userDrawn="1"/>
        </p:nvSpPr>
        <p:spPr bwMode="auto">
          <a:xfrm>
            <a:off x="0" y="-25399"/>
            <a:ext cx="12192000" cy="6862233"/>
          </a:xfrm>
          <a:prstGeom prst="rect">
            <a:avLst/>
          </a:prstGeom>
          <a:solidFill>
            <a:srgbClr val="007CC3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509" name="Rectangle 508"/>
          <p:cNvSpPr/>
          <p:nvPr userDrawn="1"/>
        </p:nvSpPr>
        <p:spPr>
          <a:xfrm>
            <a:off x="0" y="5592439"/>
            <a:ext cx="12192000" cy="12655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185" name="Group 1184"/>
          <p:cNvGrpSpPr/>
          <p:nvPr userDrawn="1"/>
        </p:nvGrpSpPr>
        <p:grpSpPr>
          <a:xfrm>
            <a:off x="7606572" y="-25399"/>
            <a:ext cx="2920576" cy="1208404"/>
            <a:chOff x="6496367" y="-25785"/>
            <a:chExt cx="2190432" cy="906303"/>
          </a:xfrm>
        </p:grpSpPr>
        <p:grpSp>
          <p:nvGrpSpPr>
            <p:cNvPr id="1186" name="Group 1185"/>
            <p:cNvGrpSpPr/>
            <p:nvPr userDrawn="1"/>
          </p:nvGrpSpPr>
          <p:grpSpPr>
            <a:xfrm>
              <a:off x="6496367" y="-25785"/>
              <a:ext cx="2190432" cy="906303"/>
              <a:chOff x="674673" y="-19436"/>
              <a:chExt cx="1542282" cy="747799"/>
            </a:xfrm>
          </p:grpSpPr>
          <p:sp>
            <p:nvSpPr>
              <p:cNvPr id="1200" name="Round Same Side Corner Rectangle 1199"/>
              <p:cNvSpPr/>
              <p:nvPr userDrawn="1"/>
            </p:nvSpPr>
            <p:spPr>
              <a:xfrm rot="10800000">
                <a:off x="704374" y="-19435"/>
                <a:ext cx="1512581" cy="747798"/>
              </a:xfrm>
              <a:prstGeom prst="round2SameRect">
                <a:avLst>
                  <a:gd name="adj1" fmla="val 32579"/>
                  <a:gd name="adj2" fmla="val 0"/>
                </a:avLst>
              </a:prstGeom>
              <a:solidFill>
                <a:srgbClr val="005D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01" name="Round Same Side Corner Rectangle 1200"/>
              <p:cNvSpPr/>
              <p:nvPr userDrawn="1"/>
            </p:nvSpPr>
            <p:spPr>
              <a:xfrm rot="10800000">
                <a:off x="674673" y="-19436"/>
                <a:ext cx="1512581" cy="718333"/>
              </a:xfrm>
              <a:prstGeom prst="round2SameRect">
                <a:avLst>
                  <a:gd name="adj1" fmla="val 32579"/>
                  <a:gd name="adj2" fmla="val 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30000">
                    <a:srgbClr val="FFFFF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187" name="Group 1186"/>
            <p:cNvGrpSpPr/>
            <p:nvPr userDrawn="1"/>
          </p:nvGrpSpPr>
          <p:grpSpPr>
            <a:xfrm>
              <a:off x="6718070" y="25641"/>
              <a:ext cx="1747027" cy="720064"/>
              <a:chOff x="5441267" y="515875"/>
              <a:chExt cx="1778686" cy="733113"/>
            </a:xfrm>
          </p:grpSpPr>
          <p:grpSp>
            <p:nvGrpSpPr>
              <p:cNvPr id="1188" name="Group 1187"/>
              <p:cNvGrpSpPr/>
              <p:nvPr userDrawn="1"/>
            </p:nvGrpSpPr>
            <p:grpSpPr>
              <a:xfrm>
                <a:off x="6298979" y="741727"/>
                <a:ext cx="920974" cy="281408"/>
                <a:chOff x="7782486" y="4482065"/>
                <a:chExt cx="1145637" cy="350055"/>
              </a:xfrm>
            </p:grpSpPr>
            <p:grpSp>
              <p:nvGrpSpPr>
                <p:cNvPr id="1190" name="Group 1189"/>
                <p:cNvGrpSpPr/>
                <p:nvPr/>
              </p:nvGrpSpPr>
              <p:grpSpPr>
                <a:xfrm>
                  <a:off x="7943946" y="4482065"/>
                  <a:ext cx="984177" cy="350055"/>
                  <a:chOff x="7695134" y="4050323"/>
                  <a:chExt cx="3937124" cy="1452906"/>
                </a:xfrm>
                <a:solidFill>
                  <a:schemeClr val="accent1"/>
                </a:solidFill>
              </p:grpSpPr>
              <p:sp>
                <p:nvSpPr>
                  <p:cNvPr id="1192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1393746" y="4050323"/>
                    <a:ext cx="238512" cy="236832"/>
                  </a:xfrm>
                  <a:custGeom>
                    <a:avLst/>
                    <a:gdLst>
                      <a:gd name="T0" fmla="*/ 142 w 284"/>
                      <a:gd name="T1" fmla="*/ 0 h 282"/>
                      <a:gd name="T2" fmla="*/ 114 w 284"/>
                      <a:gd name="T3" fmla="*/ 2 h 282"/>
                      <a:gd name="T4" fmla="*/ 88 w 284"/>
                      <a:gd name="T5" fmla="*/ 10 h 282"/>
                      <a:gd name="T6" fmla="*/ 64 w 284"/>
                      <a:gd name="T7" fmla="*/ 24 h 282"/>
                      <a:gd name="T8" fmla="*/ 42 w 284"/>
                      <a:gd name="T9" fmla="*/ 40 h 282"/>
                      <a:gd name="T10" fmla="*/ 24 w 284"/>
                      <a:gd name="T11" fmla="*/ 62 h 282"/>
                      <a:gd name="T12" fmla="*/ 12 w 284"/>
                      <a:gd name="T13" fmla="*/ 86 h 282"/>
                      <a:gd name="T14" fmla="*/ 4 w 284"/>
                      <a:gd name="T15" fmla="*/ 112 h 282"/>
                      <a:gd name="T16" fmla="*/ 0 w 284"/>
                      <a:gd name="T17" fmla="*/ 140 h 282"/>
                      <a:gd name="T18" fmla="*/ 2 w 284"/>
                      <a:gd name="T19" fmla="*/ 156 h 282"/>
                      <a:gd name="T20" fmla="*/ 8 w 284"/>
                      <a:gd name="T21" fmla="*/ 184 h 282"/>
                      <a:gd name="T22" fmla="*/ 18 w 284"/>
                      <a:gd name="T23" fmla="*/ 208 h 282"/>
                      <a:gd name="T24" fmla="*/ 34 w 284"/>
                      <a:gd name="T25" fmla="*/ 232 h 282"/>
                      <a:gd name="T26" fmla="*/ 52 w 284"/>
                      <a:gd name="T27" fmla="*/ 250 h 282"/>
                      <a:gd name="T28" fmla="*/ 74 w 284"/>
                      <a:gd name="T29" fmla="*/ 266 h 282"/>
                      <a:gd name="T30" fmla="*/ 100 w 284"/>
                      <a:gd name="T31" fmla="*/ 276 h 282"/>
                      <a:gd name="T32" fmla="*/ 128 w 284"/>
                      <a:gd name="T33" fmla="*/ 282 h 282"/>
                      <a:gd name="T34" fmla="*/ 142 w 284"/>
                      <a:gd name="T35" fmla="*/ 282 h 282"/>
                      <a:gd name="T36" fmla="*/ 170 w 284"/>
                      <a:gd name="T37" fmla="*/ 280 h 282"/>
                      <a:gd name="T38" fmla="*/ 198 w 284"/>
                      <a:gd name="T39" fmla="*/ 272 h 282"/>
                      <a:gd name="T40" fmla="*/ 222 w 284"/>
                      <a:gd name="T41" fmla="*/ 258 h 282"/>
                      <a:gd name="T42" fmla="*/ 242 w 284"/>
                      <a:gd name="T43" fmla="*/ 242 h 282"/>
                      <a:gd name="T44" fmla="*/ 260 w 284"/>
                      <a:gd name="T45" fmla="*/ 220 h 282"/>
                      <a:gd name="T46" fmla="*/ 272 w 284"/>
                      <a:gd name="T47" fmla="*/ 196 h 282"/>
                      <a:gd name="T48" fmla="*/ 282 w 284"/>
                      <a:gd name="T49" fmla="*/ 170 h 282"/>
                      <a:gd name="T50" fmla="*/ 284 w 284"/>
                      <a:gd name="T51" fmla="*/ 140 h 282"/>
                      <a:gd name="T52" fmla="*/ 284 w 284"/>
                      <a:gd name="T53" fmla="*/ 126 h 282"/>
                      <a:gd name="T54" fmla="*/ 278 w 284"/>
                      <a:gd name="T55" fmla="*/ 98 h 282"/>
                      <a:gd name="T56" fmla="*/ 266 w 284"/>
                      <a:gd name="T57" fmla="*/ 74 h 282"/>
                      <a:gd name="T58" fmla="*/ 252 w 284"/>
                      <a:gd name="T59" fmla="*/ 50 h 282"/>
                      <a:gd name="T60" fmla="*/ 232 w 284"/>
                      <a:gd name="T61" fmla="*/ 32 h 282"/>
                      <a:gd name="T62" fmla="*/ 210 w 284"/>
                      <a:gd name="T63" fmla="*/ 16 h 282"/>
                      <a:gd name="T64" fmla="*/ 184 w 284"/>
                      <a:gd name="T65" fmla="*/ 6 h 282"/>
                      <a:gd name="T66" fmla="*/ 156 w 284"/>
                      <a:gd name="T67" fmla="*/ 0 h 282"/>
                      <a:gd name="T68" fmla="*/ 142 w 284"/>
                      <a:gd name="T69" fmla="*/ 0 h 282"/>
                      <a:gd name="T70" fmla="*/ 142 w 284"/>
                      <a:gd name="T71" fmla="*/ 262 h 282"/>
                      <a:gd name="T72" fmla="*/ 118 w 284"/>
                      <a:gd name="T73" fmla="*/ 260 h 282"/>
                      <a:gd name="T74" fmla="*/ 76 w 284"/>
                      <a:gd name="T75" fmla="*/ 240 h 282"/>
                      <a:gd name="T76" fmla="*/ 42 w 284"/>
                      <a:gd name="T77" fmla="*/ 208 h 282"/>
                      <a:gd name="T78" fmla="*/ 24 w 284"/>
                      <a:gd name="T79" fmla="*/ 166 h 282"/>
                      <a:gd name="T80" fmla="*/ 22 w 284"/>
                      <a:gd name="T81" fmla="*/ 140 h 282"/>
                      <a:gd name="T82" fmla="*/ 22 w 284"/>
                      <a:gd name="T83" fmla="*/ 128 h 282"/>
                      <a:gd name="T84" fmla="*/ 32 w 284"/>
                      <a:gd name="T85" fmla="*/ 94 h 282"/>
                      <a:gd name="T86" fmla="*/ 58 w 284"/>
                      <a:gd name="T87" fmla="*/ 56 h 282"/>
                      <a:gd name="T88" fmla="*/ 96 w 284"/>
                      <a:gd name="T89" fmla="*/ 30 h 282"/>
                      <a:gd name="T90" fmla="*/ 130 w 284"/>
                      <a:gd name="T91" fmla="*/ 20 h 282"/>
                      <a:gd name="T92" fmla="*/ 142 w 284"/>
                      <a:gd name="T93" fmla="*/ 20 h 282"/>
                      <a:gd name="T94" fmla="*/ 166 w 284"/>
                      <a:gd name="T95" fmla="*/ 22 h 282"/>
                      <a:gd name="T96" fmla="*/ 210 w 284"/>
                      <a:gd name="T97" fmla="*/ 40 h 282"/>
                      <a:gd name="T98" fmla="*/ 242 w 284"/>
                      <a:gd name="T99" fmla="*/ 74 h 282"/>
                      <a:gd name="T100" fmla="*/ 260 w 284"/>
                      <a:gd name="T101" fmla="*/ 116 h 282"/>
                      <a:gd name="T102" fmla="*/ 264 w 284"/>
                      <a:gd name="T103" fmla="*/ 140 h 282"/>
                      <a:gd name="T104" fmla="*/ 262 w 284"/>
                      <a:gd name="T105" fmla="*/ 154 h 282"/>
                      <a:gd name="T106" fmla="*/ 254 w 284"/>
                      <a:gd name="T107" fmla="*/ 188 h 282"/>
                      <a:gd name="T108" fmla="*/ 228 w 284"/>
                      <a:gd name="T109" fmla="*/ 226 h 282"/>
                      <a:gd name="T110" fmla="*/ 190 w 284"/>
                      <a:gd name="T111" fmla="*/ 252 h 282"/>
                      <a:gd name="T112" fmla="*/ 154 w 284"/>
                      <a:gd name="T113" fmla="*/ 260 h 282"/>
                      <a:gd name="T114" fmla="*/ 142 w 284"/>
                      <a:gd name="T115" fmla="*/ 2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284" h="282">
                        <a:moveTo>
                          <a:pt x="142" y="0"/>
                        </a:moveTo>
                        <a:lnTo>
                          <a:pt x="142" y="0"/>
                        </a:lnTo>
                        <a:lnTo>
                          <a:pt x="128" y="0"/>
                        </a:lnTo>
                        <a:lnTo>
                          <a:pt x="114" y="2"/>
                        </a:lnTo>
                        <a:lnTo>
                          <a:pt x="100" y="6"/>
                        </a:lnTo>
                        <a:lnTo>
                          <a:pt x="88" y="10"/>
                        </a:lnTo>
                        <a:lnTo>
                          <a:pt x="74" y="16"/>
                        </a:lnTo>
                        <a:lnTo>
                          <a:pt x="64" y="24"/>
                        </a:lnTo>
                        <a:lnTo>
                          <a:pt x="52" y="32"/>
                        </a:lnTo>
                        <a:lnTo>
                          <a:pt x="42" y="40"/>
                        </a:lnTo>
                        <a:lnTo>
                          <a:pt x="34" y="50"/>
                        </a:lnTo>
                        <a:lnTo>
                          <a:pt x="24" y="62"/>
                        </a:lnTo>
                        <a:lnTo>
                          <a:pt x="18" y="74"/>
                        </a:lnTo>
                        <a:lnTo>
                          <a:pt x="12" y="86"/>
                        </a:lnTo>
                        <a:lnTo>
                          <a:pt x="8" y="98"/>
                        </a:lnTo>
                        <a:lnTo>
                          <a:pt x="4" y="112"/>
                        </a:lnTo>
                        <a:lnTo>
                          <a:pt x="2" y="126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2" y="156"/>
                        </a:lnTo>
                        <a:lnTo>
                          <a:pt x="4" y="170"/>
                        </a:lnTo>
                        <a:lnTo>
                          <a:pt x="8" y="184"/>
                        </a:lnTo>
                        <a:lnTo>
                          <a:pt x="12" y="196"/>
                        </a:lnTo>
                        <a:lnTo>
                          <a:pt x="18" y="208"/>
                        </a:lnTo>
                        <a:lnTo>
                          <a:pt x="24" y="220"/>
                        </a:lnTo>
                        <a:lnTo>
                          <a:pt x="34" y="232"/>
                        </a:lnTo>
                        <a:lnTo>
                          <a:pt x="42" y="242"/>
                        </a:lnTo>
                        <a:lnTo>
                          <a:pt x="52" y="250"/>
                        </a:lnTo>
                        <a:lnTo>
                          <a:pt x="64" y="258"/>
                        </a:lnTo>
                        <a:lnTo>
                          <a:pt x="74" y="266"/>
                        </a:lnTo>
                        <a:lnTo>
                          <a:pt x="88" y="272"/>
                        </a:lnTo>
                        <a:lnTo>
                          <a:pt x="100" y="276"/>
                        </a:lnTo>
                        <a:lnTo>
                          <a:pt x="114" y="280"/>
                        </a:lnTo>
                        <a:lnTo>
                          <a:pt x="128" y="282"/>
                        </a:lnTo>
                        <a:lnTo>
                          <a:pt x="142" y="282"/>
                        </a:lnTo>
                        <a:lnTo>
                          <a:pt x="142" y="282"/>
                        </a:lnTo>
                        <a:lnTo>
                          <a:pt x="156" y="282"/>
                        </a:lnTo>
                        <a:lnTo>
                          <a:pt x="170" y="280"/>
                        </a:lnTo>
                        <a:lnTo>
                          <a:pt x="184" y="276"/>
                        </a:lnTo>
                        <a:lnTo>
                          <a:pt x="198" y="272"/>
                        </a:lnTo>
                        <a:lnTo>
                          <a:pt x="210" y="266"/>
                        </a:lnTo>
                        <a:lnTo>
                          <a:pt x="222" y="258"/>
                        </a:lnTo>
                        <a:lnTo>
                          <a:pt x="232" y="250"/>
                        </a:lnTo>
                        <a:lnTo>
                          <a:pt x="242" y="242"/>
                        </a:lnTo>
                        <a:lnTo>
                          <a:pt x="252" y="232"/>
                        </a:lnTo>
                        <a:lnTo>
                          <a:pt x="260" y="220"/>
                        </a:lnTo>
                        <a:lnTo>
                          <a:pt x="266" y="208"/>
                        </a:lnTo>
                        <a:lnTo>
                          <a:pt x="272" y="196"/>
                        </a:lnTo>
                        <a:lnTo>
                          <a:pt x="278" y="184"/>
                        </a:lnTo>
                        <a:lnTo>
                          <a:pt x="282" y="170"/>
                        </a:lnTo>
                        <a:lnTo>
                          <a:pt x="284" y="156"/>
                        </a:lnTo>
                        <a:lnTo>
                          <a:pt x="284" y="140"/>
                        </a:lnTo>
                        <a:lnTo>
                          <a:pt x="284" y="140"/>
                        </a:lnTo>
                        <a:lnTo>
                          <a:pt x="284" y="126"/>
                        </a:lnTo>
                        <a:lnTo>
                          <a:pt x="282" y="112"/>
                        </a:lnTo>
                        <a:lnTo>
                          <a:pt x="278" y="98"/>
                        </a:lnTo>
                        <a:lnTo>
                          <a:pt x="272" y="86"/>
                        </a:lnTo>
                        <a:lnTo>
                          <a:pt x="266" y="74"/>
                        </a:lnTo>
                        <a:lnTo>
                          <a:pt x="260" y="62"/>
                        </a:lnTo>
                        <a:lnTo>
                          <a:pt x="252" y="50"/>
                        </a:lnTo>
                        <a:lnTo>
                          <a:pt x="242" y="40"/>
                        </a:lnTo>
                        <a:lnTo>
                          <a:pt x="232" y="32"/>
                        </a:lnTo>
                        <a:lnTo>
                          <a:pt x="222" y="24"/>
                        </a:lnTo>
                        <a:lnTo>
                          <a:pt x="210" y="16"/>
                        </a:lnTo>
                        <a:lnTo>
                          <a:pt x="198" y="10"/>
                        </a:lnTo>
                        <a:lnTo>
                          <a:pt x="184" y="6"/>
                        </a:lnTo>
                        <a:lnTo>
                          <a:pt x="170" y="2"/>
                        </a:lnTo>
                        <a:lnTo>
                          <a:pt x="156" y="0"/>
                        </a:lnTo>
                        <a:lnTo>
                          <a:pt x="142" y="0"/>
                        </a:lnTo>
                        <a:lnTo>
                          <a:pt x="142" y="0"/>
                        </a:lnTo>
                        <a:close/>
                        <a:moveTo>
                          <a:pt x="142" y="262"/>
                        </a:moveTo>
                        <a:lnTo>
                          <a:pt x="142" y="262"/>
                        </a:lnTo>
                        <a:lnTo>
                          <a:pt x="130" y="260"/>
                        </a:lnTo>
                        <a:lnTo>
                          <a:pt x="118" y="260"/>
                        </a:lnTo>
                        <a:lnTo>
                          <a:pt x="96" y="252"/>
                        </a:lnTo>
                        <a:lnTo>
                          <a:pt x="76" y="240"/>
                        </a:lnTo>
                        <a:lnTo>
                          <a:pt x="58" y="226"/>
                        </a:lnTo>
                        <a:lnTo>
                          <a:pt x="42" y="208"/>
                        </a:lnTo>
                        <a:lnTo>
                          <a:pt x="32" y="188"/>
                        </a:lnTo>
                        <a:lnTo>
                          <a:pt x="24" y="166"/>
                        </a:lnTo>
                        <a:lnTo>
                          <a:pt x="22" y="154"/>
                        </a:lnTo>
                        <a:lnTo>
                          <a:pt x="22" y="140"/>
                        </a:lnTo>
                        <a:lnTo>
                          <a:pt x="22" y="140"/>
                        </a:lnTo>
                        <a:lnTo>
                          <a:pt x="22" y="128"/>
                        </a:lnTo>
                        <a:lnTo>
                          <a:pt x="24" y="116"/>
                        </a:lnTo>
                        <a:lnTo>
                          <a:pt x="32" y="94"/>
                        </a:lnTo>
                        <a:lnTo>
                          <a:pt x="42" y="74"/>
                        </a:lnTo>
                        <a:lnTo>
                          <a:pt x="58" y="56"/>
                        </a:lnTo>
                        <a:lnTo>
                          <a:pt x="76" y="40"/>
                        </a:lnTo>
                        <a:lnTo>
                          <a:pt x="96" y="30"/>
                        </a:lnTo>
                        <a:lnTo>
                          <a:pt x="118" y="22"/>
                        </a:lnTo>
                        <a:lnTo>
                          <a:pt x="130" y="20"/>
                        </a:lnTo>
                        <a:lnTo>
                          <a:pt x="142" y="20"/>
                        </a:lnTo>
                        <a:lnTo>
                          <a:pt x="142" y="20"/>
                        </a:lnTo>
                        <a:lnTo>
                          <a:pt x="154" y="20"/>
                        </a:lnTo>
                        <a:lnTo>
                          <a:pt x="166" y="22"/>
                        </a:lnTo>
                        <a:lnTo>
                          <a:pt x="190" y="30"/>
                        </a:lnTo>
                        <a:lnTo>
                          <a:pt x="210" y="40"/>
                        </a:lnTo>
                        <a:lnTo>
                          <a:pt x="228" y="56"/>
                        </a:lnTo>
                        <a:lnTo>
                          <a:pt x="242" y="74"/>
                        </a:lnTo>
                        <a:lnTo>
                          <a:pt x="254" y="94"/>
                        </a:lnTo>
                        <a:lnTo>
                          <a:pt x="260" y="116"/>
                        </a:lnTo>
                        <a:lnTo>
                          <a:pt x="262" y="128"/>
                        </a:lnTo>
                        <a:lnTo>
                          <a:pt x="264" y="140"/>
                        </a:lnTo>
                        <a:lnTo>
                          <a:pt x="264" y="140"/>
                        </a:lnTo>
                        <a:lnTo>
                          <a:pt x="262" y="154"/>
                        </a:lnTo>
                        <a:lnTo>
                          <a:pt x="260" y="166"/>
                        </a:lnTo>
                        <a:lnTo>
                          <a:pt x="254" y="188"/>
                        </a:lnTo>
                        <a:lnTo>
                          <a:pt x="242" y="208"/>
                        </a:lnTo>
                        <a:lnTo>
                          <a:pt x="228" y="226"/>
                        </a:lnTo>
                        <a:lnTo>
                          <a:pt x="210" y="240"/>
                        </a:lnTo>
                        <a:lnTo>
                          <a:pt x="190" y="252"/>
                        </a:lnTo>
                        <a:lnTo>
                          <a:pt x="166" y="260"/>
                        </a:lnTo>
                        <a:lnTo>
                          <a:pt x="154" y="260"/>
                        </a:lnTo>
                        <a:lnTo>
                          <a:pt x="142" y="262"/>
                        </a:lnTo>
                        <a:lnTo>
                          <a:pt x="142" y="26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ZA" sz="2400" dirty="0"/>
                  </a:p>
                </p:txBody>
              </p:sp>
              <p:sp>
                <p:nvSpPr>
                  <p:cNvPr id="1193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11467651" y="4102392"/>
                    <a:ext cx="95741" cy="125975"/>
                  </a:xfrm>
                  <a:custGeom>
                    <a:avLst/>
                    <a:gdLst>
                      <a:gd name="T0" fmla="*/ 86 w 114"/>
                      <a:gd name="T1" fmla="*/ 86 h 150"/>
                      <a:gd name="T2" fmla="*/ 86 w 114"/>
                      <a:gd name="T3" fmla="*/ 86 h 150"/>
                      <a:gd name="T4" fmla="*/ 94 w 114"/>
                      <a:gd name="T5" fmla="*/ 82 h 150"/>
                      <a:gd name="T6" fmla="*/ 102 w 114"/>
                      <a:gd name="T7" fmla="*/ 76 h 150"/>
                      <a:gd name="T8" fmla="*/ 106 w 114"/>
                      <a:gd name="T9" fmla="*/ 70 h 150"/>
                      <a:gd name="T10" fmla="*/ 108 w 114"/>
                      <a:gd name="T11" fmla="*/ 66 h 150"/>
                      <a:gd name="T12" fmla="*/ 110 w 114"/>
                      <a:gd name="T13" fmla="*/ 58 h 150"/>
                      <a:gd name="T14" fmla="*/ 112 w 114"/>
                      <a:gd name="T15" fmla="*/ 48 h 150"/>
                      <a:gd name="T16" fmla="*/ 112 w 114"/>
                      <a:gd name="T17" fmla="*/ 48 h 150"/>
                      <a:gd name="T18" fmla="*/ 110 w 114"/>
                      <a:gd name="T19" fmla="*/ 34 h 150"/>
                      <a:gd name="T20" fmla="*/ 106 w 114"/>
                      <a:gd name="T21" fmla="*/ 22 h 150"/>
                      <a:gd name="T22" fmla="*/ 100 w 114"/>
                      <a:gd name="T23" fmla="*/ 14 h 150"/>
                      <a:gd name="T24" fmla="*/ 92 w 114"/>
                      <a:gd name="T25" fmla="*/ 8 h 150"/>
                      <a:gd name="T26" fmla="*/ 82 w 114"/>
                      <a:gd name="T27" fmla="*/ 4 h 150"/>
                      <a:gd name="T28" fmla="*/ 72 w 114"/>
                      <a:gd name="T29" fmla="*/ 2 h 150"/>
                      <a:gd name="T30" fmla="*/ 50 w 114"/>
                      <a:gd name="T31" fmla="*/ 0 h 150"/>
                      <a:gd name="T32" fmla="*/ 0 w 114"/>
                      <a:gd name="T33" fmla="*/ 0 h 150"/>
                      <a:gd name="T34" fmla="*/ 0 w 114"/>
                      <a:gd name="T35" fmla="*/ 150 h 150"/>
                      <a:gd name="T36" fmla="*/ 28 w 114"/>
                      <a:gd name="T37" fmla="*/ 150 h 150"/>
                      <a:gd name="T38" fmla="*/ 28 w 114"/>
                      <a:gd name="T39" fmla="*/ 90 h 150"/>
                      <a:gd name="T40" fmla="*/ 60 w 114"/>
                      <a:gd name="T41" fmla="*/ 90 h 150"/>
                      <a:gd name="T42" fmla="*/ 84 w 114"/>
                      <a:gd name="T43" fmla="*/ 150 h 150"/>
                      <a:gd name="T44" fmla="*/ 114 w 114"/>
                      <a:gd name="T45" fmla="*/ 150 h 150"/>
                      <a:gd name="T46" fmla="*/ 86 w 114"/>
                      <a:gd name="T47" fmla="*/ 86 h 150"/>
                      <a:gd name="T48" fmla="*/ 60 w 114"/>
                      <a:gd name="T49" fmla="*/ 66 h 150"/>
                      <a:gd name="T50" fmla="*/ 28 w 114"/>
                      <a:gd name="T51" fmla="*/ 66 h 150"/>
                      <a:gd name="T52" fmla="*/ 28 w 114"/>
                      <a:gd name="T53" fmla="*/ 26 h 150"/>
                      <a:gd name="T54" fmla="*/ 58 w 114"/>
                      <a:gd name="T55" fmla="*/ 26 h 150"/>
                      <a:gd name="T56" fmla="*/ 58 w 114"/>
                      <a:gd name="T57" fmla="*/ 26 h 150"/>
                      <a:gd name="T58" fmla="*/ 68 w 114"/>
                      <a:gd name="T59" fmla="*/ 28 h 150"/>
                      <a:gd name="T60" fmla="*/ 76 w 114"/>
                      <a:gd name="T61" fmla="*/ 32 h 150"/>
                      <a:gd name="T62" fmla="*/ 82 w 114"/>
                      <a:gd name="T63" fmla="*/ 38 h 150"/>
                      <a:gd name="T64" fmla="*/ 84 w 114"/>
                      <a:gd name="T65" fmla="*/ 46 h 150"/>
                      <a:gd name="T66" fmla="*/ 84 w 114"/>
                      <a:gd name="T67" fmla="*/ 46 h 150"/>
                      <a:gd name="T68" fmla="*/ 82 w 114"/>
                      <a:gd name="T69" fmla="*/ 54 h 150"/>
                      <a:gd name="T70" fmla="*/ 76 w 114"/>
                      <a:gd name="T71" fmla="*/ 60 h 150"/>
                      <a:gd name="T72" fmla="*/ 70 w 114"/>
                      <a:gd name="T73" fmla="*/ 64 h 150"/>
                      <a:gd name="T74" fmla="*/ 60 w 114"/>
                      <a:gd name="T75" fmla="*/ 66 h 150"/>
                      <a:gd name="T76" fmla="*/ 60 w 114"/>
                      <a:gd name="T77" fmla="*/ 66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14" h="150">
                        <a:moveTo>
                          <a:pt x="86" y="86"/>
                        </a:moveTo>
                        <a:lnTo>
                          <a:pt x="86" y="86"/>
                        </a:lnTo>
                        <a:lnTo>
                          <a:pt x="94" y="82"/>
                        </a:lnTo>
                        <a:lnTo>
                          <a:pt x="102" y="76"/>
                        </a:lnTo>
                        <a:lnTo>
                          <a:pt x="106" y="70"/>
                        </a:lnTo>
                        <a:lnTo>
                          <a:pt x="108" y="66"/>
                        </a:lnTo>
                        <a:lnTo>
                          <a:pt x="110" y="58"/>
                        </a:lnTo>
                        <a:lnTo>
                          <a:pt x="112" y="48"/>
                        </a:lnTo>
                        <a:lnTo>
                          <a:pt x="112" y="48"/>
                        </a:lnTo>
                        <a:lnTo>
                          <a:pt x="110" y="34"/>
                        </a:lnTo>
                        <a:lnTo>
                          <a:pt x="106" y="22"/>
                        </a:lnTo>
                        <a:lnTo>
                          <a:pt x="100" y="14"/>
                        </a:lnTo>
                        <a:lnTo>
                          <a:pt x="92" y="8"/>
                        </a:lnTo>
                        <a:lnTo>
                          <a:pt x="82" y="4"/>
                        </a:lnTo>
                        <a:lnTo>
                          <a:pt x="72" y="2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lnTo>
                          <a:pt x="0" y="150"/>
                        </a:lnTo>
                        <a:lnTo>
                          <a:pt x="28" y="150"/>
                        </a:lnTo>
                        <a:lnTo>
                          <a:pt x="28" y="90"/>
                        </a:lnTo>
                        <a:lnTo>
                          <a:pt x="60" y="90"/>
                        </a:lnTo>
                        <a:lnTo>
                          <a:pt x="84" y="150"/>
                        </a:lnTo>
                        <a:lnTo>
                          <a:pt x="114" y="150"/>
                        </a:lnTo>
                        <a:lnTo>
                          <a:pt x="86" y="86"/>
                        </a:lnTo>
                        <a:close/>
                        <a:moveTo>
                          <a:pt x="60" y="66"/>
                        </a:moveTo>
                        <a:lnTo>
                          <a:pt x="28" y="66"/>
                        </a:lnTo>
                        <a:lnTo>
                          <a:pt x="28" y="26"/>
                        </a:lnTo>
                        <a:lnTo>
                          <a:pt x="58" y="26"/>
                        </a:lnTo>
                        <a:lnTo>
                          <a:pt x="58" y="26"/>
                        </a:lnTo>
                        <a:lnTo>
                          <a:pt x="68" y="28"/>
                        </a:lnTo>
                        <a:lnTo>
                          <a:pt x="76" y="32"/>
                        </a:lnTo>
                        <a:lnTo>
                          <a:pt x="82" y="38"/>
                        </a:lnTo>
                        <a:lnTo>
                          <a:pt x="84" y="46"/>
                        </a:lnTo>
                        <a:lnTo>
                          <a:pt x="84" y="46"/>
                        </a:lnTo>
                        <a:lnTo>
                          <a:pt x="82" y="54"/>
                        </a:lnTo>
                        <a:lnTo>
                          <a:pt x="76" y="60"/>
                        </a:lnTo>
                        <a:lnTo>
                          <a:pt x="70" y="64"/>
                        </a:lnTo>
                        <a:lnTo>
                          <a:pt x="60" y="66"/>
                        </a:lnTo>
                        <a:lnTo>
                          <a:pt x="60" y="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ZA" sz="2400" dirty="0"/>
                  </a:p>
                </p:txBody>
              </p:sp>
              <p:sp>
                <p:nvSpPr>
                  <p:cNvPr id="1194" name="Freeform 18"/>
                  <p:cNvSpPr>
                    <a:spLocks/>
                  </p:cNvSpPr>
                  <p:nvPr/>
                </p:nvSpPr>
                <p:spPr bwMode="auto">
                  <a:xfrm>
                    <a:off x="7695134" y="4080557"/>
                    <a:ext cx="141091" cy="1170723"/>
                  </a:xfrm>
                  <a:custGeom>
                    <a:avLst/>
                    <a:gdLst>
                      <a:gd name="T0" fmla="*/ 0 w 168"/>
                      <a:gd name="T1" fmla="*/ 168 h 1394"/>
                      <a:gd name="T2" fmla="*/ 0 w 168"/>
                      <a:gd name="T3" fmla="*/ 166 h 1394"/>
                      <a:gd name="T4" fmla="*/ 0 w 168"/>
                      <a:gd name="T5" fmla="*/ 0 h 1394"/>
                      <a:gd name="T6" fmla="*/ 168 w 168"/>
                      <a:gd name="T7" fmla="*/ 0 h 1394"/>
                      <a:gd name="T8" fmla="*/ 168 w 168"/>
                      <a:gd name="T9" fmla="*/ 166 h 1394"/>
                      <a:gd name="T10" fmla="*/ 168 w 168"/>
                      <a:gd name="T11" fmla="*/ 168 h 1394"/>
                      <a:gd name="T12" fmla="*/ 168 w 168"/>
                      <a:gd name="T13" fmla="*/ 1224 h 1394"/>
                      <a:gd name="T14" fmla="*/ 168 w 168"/>
                      <a:gd name="T15" fmla="*/ 1228 h 1394"/>
                      <a:gd name="T16" fmla="*/ 168 w 168"/>
                      <a:gd name="T17" fmla="*/ 1394 h 1394"/>
                      <a:gd name="T18" fmla="*/ 0 w 168"/>
                      <a:gd name="T19" fmla="*/ 1394 h 1394"/>
                      <a:gd name="T20" fmla="*/ 0 w 168"/>
                      <a:gd name="T21" fmla="*/ 1226 h 1394"/>
                      <a:gd name="T22" fmla="*/ 0 w 168"/>
                      <a:gd name="T23" fmla="*/ 1224 h 1394"/>
                      <a:gd name="T24" fmla="*/ 0 w 168"/>
                      <a:gd name="T25" fmla="*/ 168 h 1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68" h="1394">
                        <a:moveTo>
                          <a:pt x="0" y="168"/>
                        </a:moveTo>
                        <a:lnTo>
                          <a:pt x="0" y="166"/>
                        </a:lnTo>
                        <a:lnTo>
                          <a:pt x="0" y="0"/>
                        </a:lnTo>
                        <a:lnTo>
                          <a:pt x="168" y="0"/>
                        </a:lnTo>
                        <a:lnTo>
                          <a:pt x="168" y="166"/>
                        </a:lnTo>
                        <a:lnTo>
                          <a:pt x="168" y="168"/>
                        </a:lnTo>
                        <a:lnTo>
                          <a:pt x="168" y="1224"/>
                        </a:lnTo>
                        <a:lnTo>
                          <a:pt x="168" y="1228"/>
                        </a:lnTo>
                        <a:lnTo>
                          <a:pt x="168" y="1394"/>
                        </a:lnTo>
                        <a:lnTo>
                          <a:pt x="0" y="1394"/>
                        </a:lnTo>
                        <a:lnTo>
                          <a:pt x="0" y="1226"/>
                        </a:lnTo>
                        <a:lnTo>
                          <a:pt x="0" y="1224"/>
                        </a:lnTo>
                        <a:lnTo>
                          <a:pt x="0" y="1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ZA" sz="2400" dirty="0"/>
                  </a:p>
                </p:txBody>
              </p:sp>
              <p:sp>
                <p:nvSpPr>
                  <p:cNvPr id="1195" name="Freeform 19"/>
                  <p:cNvSpPr>
                    <a:spLocks noEditPoints="1"/>
                  </p:cNvSpPr>
                  <p:nvPr/>
                </p:nvSpPr>
                <p:spPr bwMode="auto">
                  <a:xfrm>
                    <a:off x="8647501" y="4075518"/>
                    <a:ext cx="2716011" cy="1427711"/>
                  </a:xfrm>
                  <a:custGeom>
                    <a:avLst/>
                    <a:gdLst>
                      <a:gd name="T0" fmla="*/ 2710 w 3234"/>
                      <a:gd name="T1" fmla="*/ 660 h 1700"/>
                      <a:gd name="T2" fmla="*/ 2728 w 3234"/>
                      <a:gd name="T3" fmla="*/ 492 h 1700"/>
                      <a:gd name="T4" fmla="*/ 2906 w 3234"/>
                      <a:gd name="T5" fmla="*/ 416 h 1700"/>
                      <a:gd name="T6" fmla="*/ 3176 w 3234"/>
                      <a:gd name="T7" fmla="*/ 362 h 1700"/>
                      <a:gd name="T8" fmla="*/ 2916 w 3234"/>
                      <a:gd name="T9" fmla="*/ 326 h 1700"/>
                      <a:gd name="T10" fmla="*/ 2646 w 3234"/>
                      <a:gd name="T11" fmla="*/ 422 h 1700"/>
                      <a:gd name="T12" fmla="*/ 2084 w 3234"/>
                      <a:gd name="T13" fmla="*/ 498 h 1700"/>
                      <a:gd name="T14" fmla="*/ 1772 w 3234"/>
                      <a:gd name="T15" fmla="*/ 322 h 1700"/>
                      <a:gd name="T16" fmla="*/ 1450 w 3234"/>
                      <a:gd name="T17" fmla="*/ 428 h 1700"/>
                      <a:gd name="T18" fmla="*/ 1362 w 3234"/>
                      <a:gd name="T19" fmla="*/ 606 h 1700"/>
                      <a:gd name="T20" fmla="*/ 1102 w 3234"/>
                      <a:gd name="T21" fmla="*/ 352 h 1700"/>
                      <a:gd name="T22" fmla="*/ 282 w 3234"/>
                      <a:gd name="T23" fmla="*/ 322 h 1700"/>
                      <a:gd name="T24" fmla="*/ 330 w 3234"/>
                      <a:gd name="T25" fmla="*/ 130 h 1700"/>
                      <a:gd name="T26" fmla="*/ 542 w 3234"/>
                      <a:gd name="T27" fmla="*/ 110 h 1700"/>
                      <a:gd name="T28" fmla="*/ 668 w 3234"/>
                      <a:gd name="T29" fmla="*/ 30 h 1700"/>
                      <a:gd name="T30" fmla="*/ 424 w 3234"/>
                      <a:gd name="T31" fmla="*/ 2 h 1700"/>
                      <a:gd name="T32" fmla="*/ 182 w 3234"/>
                      <a:gd name="T33" fmla="*/ 156 h 1700"/>
                      <a:gd name="T34" fmla="*/ 134 w 3234"/>
                      <a:gd name="T35" fmla="*/ 1230 h 1700"/>
                      <a:gd name="T36" fmla="*/ 580 w 3234"/>
                      <a:gd name="T37" fmla="*/ 464 h 1700"/>
                      <a:gd name="T38" fmla="*/ 432 w 3234"/>
                      <a:gd name="T39" fmla="*/ 744 h 1700"/>
                      <a:gd name="T40" fmla="*/ 434 w 3234"/>
                      <a:gd name="T41" fmla="*/ 1020 h 1700"/>
                      <a:gd name="T42" fmla="*/ 548 w 3234"/>
                      <a:gd name="T43" fmla="*/ 1258 h 1700"/>
                      <a:gd name="T44" fmla="*/ 748 w 3234"/>
                      <a:gd name="T45" fmla="*/ 1408 h 1700"/>
                      <a:gd name="T46" fmla="*/ 974 w 3234"/>
                      <a:gd name="T47" fmla="*/ 1440 h 1700"/>
                      <a:gd name="T48" fmla="*/ 1204 w 3234"/>
                      <a:gd name="T49" fmla="*/ 1346 h 1700"/>
                      <a:gd name="T50" fmla="*/ 1366 w 3234"/>
                      <a:gd name="T51" fmla="*/ 1148 h 1700"/>
                      <a:gd name="T52" fmla="*/ 1426 w 3234"/>
                      <a:gd name="T53" fmla="*/ 880 h 1700"/>
                      <a:gd name="T54" fmla="*/ 1524 w 3234"/>
                      <a:gd name="T55" fmla="*/ 868 h 1700"/>
                      <a:gd name="T56" fmla="*/ 1882 w 3234"/>
                      <a:gd name="T57" fmla="*/ 1056 h 1700"/>
                      <a:gd name="T58" fmla="*/ 1924 w 3234"/>
                      <a:gd name="T59" fmla="*/ 1204 h 1700"/>
                      <a:gd name="T60" fmla="*/ 1786 w 3234"/>
                      <a:gd name="T61" fmla="*/ 1326 h 1700"/>
                      <a:gd name="T62" fmla="*/ 1496 w 3234"/>
                      <a:gd name="T63" fmla="*/ 1280 h 1700"/>
                      <a:gd name="T64" fmla="*/ 1534 w 3234"/>
                      <a:gd name="T65" fmla="*/ 1430 h 1700"/>
                      <a:gd name="T66" fmla="*/ 1838 w 3234"/>
                      <a:gd name="T67" fmla="*/ 1408 h 1700"/>
                      <a:gd name="T68" fmla="*/ 2032 w 3234"/>
                      <a:gd name="T69" fmla="*/ 1244 h 1700"/>
                      <a:gd name="T70" fmla="*/ 2044 w 3234"/>
                      <a:gd name="T71" fmla="*/ 1026 h 1700"/>
                      <a:gd name="T72" fmla="*/ 1822 w 3234"/>
                      <a:gd name="T73" fmla="*/ 832 h 1700"/>
                      <a:gd name="T74" fmla="*/ 1522 w 3234"/>
                      <a:gd name="T75" fmla="*/ 644 h 1700"/>
                      <a:gd name="T76" fmla="*/ 1560 w 3234"/>
                      <a:gd name="T77" fmla="*/ 474 h 1700"/>
                      <a:gd name="T78" fmla="*/ 1730 w 3234"/>
                      <a:gd name="T79" fmla="*/ 412 h 1700"/>
                      <a:gd name="T80" fmla="*/ 1918 w 3234"/>
                      <a:gd name="T81" fmla="*/ 496 h 1700"/>
                      <a:gd name="T82" fmla="*/ 2074 w 3234"/>
                      <a:gd name="T83" fmla="*/ 1634 h 1700"/>
                      <a:gd name="T84" fmla="*/ 2616 w 3234"/>
                      <a:gd name="T85" fmla="*/ 794 h 1700"/>
                      <a:gd name="T86" fmla="*/ 2868 w 3234"/>
                      <a:gd name="T87" fmla="*/ 950 h 1700"/>
                      <a:gd name="T88" fmla="*/ 3096 w 3234"/>
                      <a:gd name="T89" fmla="*/ 1116 h 1700"/>
                      <a:gd name="T90" fmla="*/ 3064 w 3234"/>
                      <a:gd name="T91" fmla="*/ 1272 h 1700"/>
                      <a:gd name="T92" fmla="*/ 2874 w 3234"/>
                      <a:gd name="T93" fmla="*/ 1340 h 1700"/>
                      <a:gd name="T94" fmla="*/ 2664 w 3234"/>
                      <a:gd name="T95" fmla="*/ 1280 h 1700"/>
                      <a:gd name="T96" fmla="*/ 2658 w 3234"/>
                      <a:gd name="T97" fmla="*/ 1420 h 1700"/>
                      <a:gd name="T98" fmla="*/ 2980 w 3234"/>
                      <a:gd name="T99" fmla="*/ 1422 h 1700"/>
                      <a:gd name="T100" fmla="*/ 3198 w 3234"/>
                      <a:gd name="T101" fmla="*/ 1266 h 1700"/>
                      <a:gd name="T102" fmla="*/ 3228 w 3234"/>
                      <a:gd name="T103" fmla="*/ 1056 h 1700"/>
                      <a:gd name="T104" fmla="*/ 3052 w 3234"/>
                      <a:gd name="T105" fmla="*/ 862 h 1700"/>
                      <a:gd name="T106" fmla="*/ 758 w 3234"/>
                      <a:gd name="T107" fmla="*/ 1292 h 1700"/>
                      <a:gd name="T108" fmla="*/ 574 w 3234"/>
                      <a:gd name="T109" fmla="*/ 938 h 1700"/>
                      <a:gd name="T110" fmla="*/ 666 w 3234"/>
                      <a:gd name="T111" fmla="*/ 566 h 1700"/>
                      <a:gd name="T112" fmla="*/ 944 w 3234"/>
                      <a:gd name="T113" fmla="*/ 428 h 1700"/>
                      <a:gd name="T114" fmla="*/ 1216 w 3234"/>
                      <a:gd name="T115" fmla="*/ 662 h 1700"/>
                      <a:gd name="T116" fmla="*/ 1236 w 3234"/>
                      <a:gd name="T117" fmla="*/ 1058 h 1700"/>
                      <a:gd name="T118" fmla="*/ 994 w 3234"/>
                      <a:gd name="T119" fmla="*/ 1334 h 17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234" h="1700">
                        <a:moveTo>
                          <a:pt x="2944" y="810"/>
                        </a:moveTo>
                        <a:lnTo>
                          <a:pt x="2944" y="810"/>
                        </a:lnTo>
                        <a:lnTo>
                          <a:pt x="2828" y="752"/>
                        </a:lnTo>
                        <a:lnTo>
                          <a:pt x="2784" y="730"/>
                        </a:lnTo>
                        <a:lnTo>
                          <a:pt x="2768" y="718"/>
                        </a:lnTo>
                        <a:lnTo>
                          <a:pt x="2752" y="708"/>
                        </a:lnTo>
                        <a:lnTo>
                          <a:pt x="2738" y="696"/>
                        </a:lnTo>
                        <a:lnTo>
                          <a:pt x="2728" y="686"/>
                        </a:lnTo>
                        <a:lnTo>
                          <a:pt x="2718" y="674"/>
                        </a:lnTo>
                        <a:lnTo>
                          <a:pt x="2710" y="660"/>
                        </a:lnTo>
                        <a:lnTo>
                          <a:pt x="2706" y="646"/>
                        </a:lnTo>
                        <a:lnTo>
                          <a:pt x="2702" y="632"/>
                        </a:lnTo>
                        <a:lnTo>
                          <a:pt x="2700" y="614"/>
                        </a:lnTo>
                        <a:lnTo>
                          <a:pt x="2700" y="596"/>
                        </a:lnTo>
                        <a:lnTo>
                          <a:pt x="2700" y="596"/>
                        </a:lnTo>
                        <a:lnTo>
                          <a:pt x="2700" y="570"/>
                        </a:lnTo>
                        <a:lnTo>
                          <a:pt x="2704" y="548"/>
                        </a:lnTo>
                        <a:lnTo>
                          <a:pt x="2710" y="528"/>
                        </a:lnTo>
                        <a:lnTo>
                          <a:pt x="2718" y="510"/>
                        </a:lnTo>
                        <a:lnTo>
                          <a:pt x="2728" y="492"/>
                        </a:lnTo>
                        <a:lnTo>
                          <a:pt x="2740" y="478"/>
                        </a:lnTo>
                        <a:lnTo>
                          <a:pt x="2754" y="464"/>
                        </a:lnTo>
                        <a:lnTo>
                          <a:pt x="2768" y="454"/>
                        </a:lnTo>
                        <a:lnTo>
                          <a:pt x="2784" y="444"/>
                        </a:lnTo>
                        <a:lnTo>
                          <a:pt x="2800" y="436"/>
                        </a:lnTo>
                        <a:lnTo>
                          <a:pt x="2816" y="430"/>
                        </a:lnTo>
                        <a:lnTo>
                          <a:pt x="2834" y="424"/>
                        </a:lnTo>
                        <a:lnTo>
                          <a:pt x="2852" y="420"/>
                        </a:lnTo>
                        <a:lnTo>
                          <a:pt x="2870" y="418"/>
                        </a:lnTo>
                        <a:lnTo>
                          <a:pt x="2906" y="416"/>
                        </a:lnTo>
                        <a:lnTo>
                          <a:pt x="2906" y="416"/>
                        </a:lnTo>
                        <a:lnTo>
                          <a:pt x="2944" y="418"/>
                        </a:lnTo>
                        <a:lnTo>
                          <a:pt x="2980" y="422"/>
                        </a:lnTo>
                        <a:lnTo>
                          <a:pt x="3014" y="432"/>
                        </a:lnTo>
                        <a:lnTo>
                          <a:pt x="3046" y="444"/>
                        </a:lnTo>
                        <a:lnTo>
                          <a:pt x="3078" y="460"/>
                        </a:lnTo>
                        <a:lnTo>
                          <a:pt x="3108" y="478"/>
                        </a:lnTo>
                        <a:lnTo>
                          <a:pt x="3142" y="500"/>
                        </a:lnTo>
                        <a:lnTo>
                          <a:pt x="3176" y="524"/>
                        </a:lnTo>
                        <a:lnTo>
                          <a:pt x="3176" y="362"/>
                        </a:lnTo>
                        <a:lnTo>
                          <a:pt x="3176" y="362"/>
                        </a:lnTo>
                        <a:lnTo>
                          <a:pt x="3148" y="354"/>
                        </a:lnTo>
                        <a:lnTo>
                          <a:pt x="3120" y="346"/>
                        </a:lnTo>
                        <a:lnTo>
                          <a:pt x="3092" y="338"/>
                        </a:lnTo>
                        <a:lnTo>
                          <a:pt x="3066" y="334"/>
                        </a:lnTo>
                        <a:lnTo>
                          <a:pt x="3038" y="330"/>
                        </a:lnTo>
                        <a:lnTo>
                          <a:pt x="3010" y="328"/>
                        </a:lnTo>
                        <a:lnTo>
                          <a:pt x="2948" y="326"/>
                        </a:lnTo>
                        <a:lnTo>
                          <a:pt x="2948" y="326"/>
                        </a:lnTo>
                        <a:lnTo>
                          <a:pt x="2916" y="326"/>
                        </a:lnTo>
                        <a:lnTo>
                          <a:pt x="2884" y="328"/>
                        </a:lnTo>
                        <a:lnTo>
                          <a:pt x="2852" y="332"/>
                        </a:lnTo>
                        <a:lnTo>
                          <a:pt x="2822" y="338"/>
                        </a:lnTo>
                        <a:lnTo>
                          <a:pt x="2794" y="344"/>
                        </a:lnTo>
                        <a:lnTo>
                          <a:pt x="2764" y="354"/>
                        </a:lnTo>
                        <a:lnTo>
                          <a:pt x="2738" y="364"/>
                        </a:lnTo>
                        <a:lnTo>
                          <a:pt x="2712" y="376"/>
                        </a:lnTo>
                        <a:lnTo>
                          <a:pt x="2688" y="390"/>
                        </a:lnTo>
                        <a:lnTo>
                          <a:pt x="2666" y="404"/>
                        </a:lnTo>
                        <a:lnTo>
                          <a:pt x="2646" y="422"/>
                        </a:lnTo>
                        <a:lnTo>
                          <a:pt x="2628" y="440"/>
                        </a:lnTo>
                        <a:lnTo>
                          <a:pt x="2610" y="462"/>
                        </a:lnTo>
                        <a:lnTo>
                          <a:pt x="2598" y="484"/>
                        </a:lnTo>
                        <a:lnTo>
                          <a:pt x="2586" y="510"/>
                        </a:lnTo>
                        <a:lnTo>
                          <a:pt x="2576" y="536"/>
                        </a:lnTo>
                        <a:lnTo>
                          <a:pt x="2360" y="1070"/>
                        </a:lnTo>
                        <a:lnTo>
                          <a:pt x="2338" y="1136"/>
                        </a:lnTo>
                        <a:lnTo>
                          <a:pt x="2318" y="1070"/>
                        </a:lnTo>
                        <a:lnTo>
                          <a:pt x="2148" y="654"/>
                        </a:lnTo>
                        <a:lnTo>
                          <a:pt x="2084" y="498"/>
                        </a:lnTo>
                        <a:lnTo>
                          <a:pt x="2028" y="360"/>
                        </a:lnTo>
                        <a:lnTo>
                          <a:pt x="2028" y="360"/>
                        </a:lnTo>
                        <a:lnTo>
                          <a:pt x="1976" y="348"/>
                        </a:lnTo>
                        <a:lnTo>
                          <a:pt x="1916" y="336"/>
                        </a:lnTo>
                        <a:lnTo>
                          <a:pt x="1852" y="326"/>
                        </a:lnTo>
                        <a:lnTo>
                          <a:pt x="1822" y="324"/>
                        </a:lnTo>
                        <a:lnTo>
                          <a:pt x="1796" y="322"/>
                        </a:lnTo>
                        <a:lnTo>
                          <a:pt x="1796" y="322"/>
                        </a:lnTo>
                        <a:lnTo>
                          <a:pt x="1772" y="322"/>
                        </a:lnTo>
                        <a:lnTo>
                          <a:pt x="1772" y="322"/>
                        </a:lnTo>
                        <a:lnTo>
                          <a:pt x="1734" y="324"/>
                        </a:lnTo>
                        <a:lnTo>
                          <a:pt x="1698" y="326"/>
                        </a:lnTo>
                        <a:lnTo>
                          <a:pt x="1662" y="332"/>
                        </a:lnTo>
                        <a:lnTo>
                          <a:pt x="1626" y="338"/>
                        </a:lnTo>
                        <a:lnTo>
                          <a:pt x="1592" y="348"/>
                        </a:lnTo>
                        <a:lnTo>
                          <a:pt x="1560" y="360"/>
                        </a:lnTo>
                        <a:lnTo>
                          <a:pt x="1528" y="374"/>
                        </a:lnTo>
                        <a:lnTo>
                          <a:pt x="1500" y="390"/>
                        </a:lnTo>
                        <a:lnTo>
                          <a:pt x="1474" y="408"/>
                        </a:lnTo>
                        <a:lnTo>
                          <a:pt x="1450" y="428"/>
                        </a:lnTo>
                        <a:lnTo>
                          <a:pt x="1428" y="452"/>
                        </a:lnTo>
                        <a:lnTo>
                          <a:pt x="1410" y="478"/>
                        </a:lnTo>
                        <a:lnTo>
                          <a:pt x="1396" y="506"/>
                        </a:lnTo>
                        <a:lnTo>
                          <a:pt x="1386" y="538"/>
                        </a:lnTo>
                        <a:lnTo>
                          <a:pt x="1380" y="570"/>
                        </a:lnTo>
                        <a:lnTo>
                          <a:pt x="1378" y="606"/>
                        </a:lnTo>
                        <a:lnTo>
                          <a:pt x="1378" y="606"/>
                        </a:lnTo>
                        <a:lnTo>
                          <a:pt x="1378" y="640"/>
                        </a:lnTo>
                        <a:lnTo>
                          <a:pt x="1378" y="640"/>
                        </a:lnTo>
                        <a:lnTo>
                          <a:pt x="1362" y="606"/>
                        </a:lnTo>
                        <a:lnTo>
                          <a:pt x="1344" y="572"/>
                        </a:lnTo>
                        <a:lnTo>
                          <a:pt x="1324" y="540"/>
                        </a:lnTo>
                        <a:lnTo>
                          <a:pt x="1302" y="508"/>
                        </a:lnTo>
                        <a:lnTo>
                          <a:pt x="1278" y="480"/>
                        </a:lnTo>
                        <a:lnTo>
                          <a:pt x="1252" y="454"/>
                        </a:lnTo>
                        <a:lnTo>
                          <a:pt x="1224" y="428"/>
                        </a:lnTo>
                        <a:lnTo>
                          <a:pt x="1196" y="406"/>
                        </a:lnTo>
                        <a:lnTo>
                          <a:pt x="1166" y="386"/>
                        </a:lnTo>
                        <a:lnTo>
                          <a:pt x="1134" y="368"/>
                        </a:lnTo>
                        <a:lnTo>
                          <a:pt x="1102" y="352"/>
                        </a:lnTo>
                        <a:lnTo>
                          <a:pt x="1068" y="340"/>
                        </a:lnTo>
                        <a:lnTo>
                          <a:pt x="1032" y="330"/>
                        </a:lnTo>
                        <a:lnTo>
                          <a:pt x="996" y="322"/>
                        </a:lnTo>
                        <a:lnTo>
                          <a:pt x="960" y="318"/>
                        </a:lnTo>
                        <a:lnTo>
                          <a:pt x="922" y="316"/>
                        </a:lnTo>
                        <a:lnTo>
                          <a:pt x="922" y="316"/>
                        </a:lnTo>
                        <a:lnTo>
                          <a:pt x="886" y="318"/>
                        </a:lnTo>
                        <a:lnTo>
                          <a:pt x="850" y="322"/>
                        </a:lnTo>
                        <a:lnTo>
                          <a:pt x="282" y="322"/>
                        </a:lnTo>
                        <a:lnTo>
                          <a:pt x="282" y="322"/>
                        </a:lnTo>
                        <a:lnTo>
                          <a:pt x="280" y="296"/>
                        </a:lnTo>
                        <a:lnTo>
                          <a:pt x="278" y="270"/>
                        </a:lnTo>
                        <a:lnTo>
                          <a:pt x="278" y="248"/>
                        </a:lnTo>
                        <a:lnTo>
                          <a:pt x="282" y="226"/>
                        </a:lnTo>
                        <a:lnTo>
                          <a:pt x="286" y="206"/>
                        </a:lnTo>
                        <a:lnTo>
                          <a:pt x="292" y="188"/>
                        </a:lnTo>
                        <a:lnTo>
                          <a:pt x="300" y="170"/>
                        </a:lnTo>
                        <a:lnTo>
                          <a:pt x="308" y="156"/>
                        </a:lnTo>
                        <a:lnTo>
                          <a:pt x="318" y="142"/>
                        </a:lnTo>
                        <a:lnTo>
                          <a:pt x="330" y="130"/>
                        </a:lnTo>
                        <a:lnTo>
                          <a:pt x="344" y="120"/>
                        </a:lnTo>
                        <a:lnTo>
                          <a:pt x="358" y="112"/>
                        </a:lnTo>
                        <a:lnTo>
                          <a:pt x="374" y="104"/>
                        </a:lnTo>
                        <a:lnTo>
                          <a:pt x="390" y="100"/>
                        </a:lnTo>
                        <a:lnTo>
                          <a:pt x="408" y="98"/>
                        </a:lnTo>
                        <a:lnTo>
                          <a:pt x="426" y="96"/>
                        </a:lnTo>
                        <a:lnTo>
                          <a:pt x="426" y="96"/>
                        </a:lnTo>
                        <a:lnTo>
                          <a:pt x="472" y="98"/>
                        </a:lnTo>
                        <a:lnTo>
                          <a:pt x="510" y="104"/>
                        </a:lnTo>
                        <a:lnTo>
                          <a:pt x="542" y="110"/>
                        </a:lnTo>
                        <a:lnTo>
                          <a:pt x="572" y="122"/>
                        </a:lnTo>
                        <a:lnTo>
                          <a:pt x="598" y="134"/>
                        </a:lnTo>
                        <a:lnTo>
                          <a:pt x="620" y="150"/>
                        </a:lnTo>
                        <a:lnTo>
                          <a:pt x="642" y="166"/>
                        </a:lnTo>
                        <a:lnTo>
                          <a:pt x="662" y="184"/>
                        </a:lnTo>
                        <a:lnTo>
                          <a:pt x="662" y="184"/>
                        </a:lnTo>
                        <a:lnTo>
                          <a:pt x="668" y="184"/>
                        </a:lnTo>
                        <a:lnTo>
                          <a:pt x="668" y="184"/>
                        </a:lnTo>
                        <a:lnTo>
                          <a:pt x="668" y="168"/>
                        </a:lnTo>
                        <a:lnTo>
                          <a:pt x="668" y="30"/>
                        </a:lnTo>
                        <a:lnTo>
                          <a:pt x="668" y="30"/>
                        </a:lnTo>
                        <a:lnTo>
                          <a:pt x="654" y="24"/>
                        </a:lnTo>
                        <a:lnTo>
                          <a:pt x="636" y="18"/>
                        </a:lnTo>
                        <a:lnTo>
                          <a:pt x="616" y="12"/>
                        </a:lnTo>
                        <a:lnTo>
                          <a:pt x="592" y="8"/>
                        </a:lnTo>
                        <a:lnTo>
                          <a:pt x="564" y="6"/>
                        </a:lnTo>
                        <a:lnTo>
                          <a:pt x="532" y="2"/>
                        </a:lnTo>
                        <a:lnTo>
                          <a:pt x="456" y="0"/>
                        </a:lnTo>
                        <a:lnTo>
                          <a:pt x="456" y="0"/>
                        </a:lnTo>
                        <a:lnTo>
                          <a:pt x="424" y="2"/>
                        </a:lnTo>
                        <a:lnTo>
                          <a:pt x="392" y="6"/>
                        </a:lnTo>
                        <a:lnTo>
                          <a:pt x="362" y="12"/>
                        </a:lnTo>
                        <a:lnTo>
                          <a:pt x="334" y="22"/>
                        </a:lnTo>
                        <a:lnTo>
                          <a:pt x="306" y="34"/>
                        </a:lnTo>
                        <a:lnTo>
                          <a:pt x="282" y="48"/>
                        </a:lnTo>
                        <a:lnTo>
                          <a:pt x="258" y="64"/>
                        </a:lnTo>
                        <a:lnTo>
                          <a:pt x="236" y="84"/>
                        </a:lnTo>
                        <a:lnTo>
                          <a:pt x="216" y="106"/>
                        </a:lnTo>
                        <a:lnTo>
                          <a:pt x="198" y="130"/>
                        </a:lnTo>
                        <a:lnTo>
                          <a:pt x="182" y="156"/>
                        </a:lnTo>
                        <a:lnTo>
                          <a:pt x="168" y="184"/>
                        </a:lnTo>
                        <a:lnTo>
                          <a:pt x="156" y="216"/>
                        </a:lnTo>
                        <a:lnTo>
                          <a:pt x="146" y="248"/>
                        </a:lnTo>
                        <a:lnTo>
                          <a:pt x="140" y="284"/>
                        </a:lnTo>
                        <a:lnTo>
                          <a:pt x="136" y="322"/>
                        </a:lnTo>
                        <a:lnTo>
                          <a:pt x="0" y="322"/>
                        </a:lnTo>
                        <a:lnTo>
                          <a:pt x="0" y="424"/>
                        </a:lnTo>
                        <a:lnTo>
                          <a:pt x="134" y="424"/>
                        </a:lnTo>
                        <a:lnTo>
                          <a:pt x="134" y="1230"/>
                        </a:lnTo>
                        <a:lnTo>
                          <a:pt x="134" y="1230"/>
                        </a:lnTo>
                        <a:lnTo>
                          <a:pt x="132" y="1238"/>
                        </a:lnTo>
                        <a:lnTo>
                          <a:pt x="132" y="1400"/>
                        </a:lnTo>
                        <a:lnTo>
                          <a:pt x="284" y="1400"/>
                        </a:lnTo>
                        <a:lnTo>
                          <a:pt x="284" y="1234"/>
                        </a:lnTo>
                        <a:lnTo>
                          <a:pt x="284" y="1230"/>
                        </a:lnTo>
                        <a:lnTo>
                          <a:pt x="284" y="424"/>
                        </a:lnTo>
                        <a:lnTo>
                          <a:pt x="626" y="424"/>
                        </a:lnTo>
                        <a:lnTo>
                          <a:pt x="626" y="424"/>
                        </a:lnTo>
                        <a:lnTo>
                          <a:pt x="602" y="444"/>
                        </a:lnTo>
                        <a:lnTo>
                          <a:pt x="580" y="464"/>
                        </a:lnTo>
                        <a:lnTo>
                          <a:pt x="560" y="488"/>
                        </a:lnTo>
                        <a:lnTo>
                          <a:pt x="540" y="512"/>
                        </a:lnTo>
                        <a:lnTo>
                          <a:pt x="522" y="536"/>
                        </a:lnTo>
                        <a:lnTo>
                          <a:pt x="504" y="562"/>
                        </a:lnTo>
                        <a:lnTo>
                          <a:pt x="488" y="590"/>
                        </a:lnTo>
                        <a:lnTo>
                          <a:pt x="474" y="620"/>
                        </a:lnTo>
                        <a:lnTo>
                          <a:pt x="462" y="648"/>
                        </a:lnTo>
                        <a:lnTo>
                          <a:pt x="450" y="680"/>
                        </a:lnTo>
                        <a:lnTo>
                          <a:pt x="440" y="710"/>
                        </a:lnTo>
                        <a:lnTo>
                          <a:pt x="432" y="744"/>
                        </a:lnTo>
                        <a:lnTo>
                          <a:pt x="426" y="776"/>
                        </a:lnTo>
                        <a:lnTo>
                          <a:pt x="422" y="810"/>
                        </a:lnTo>
                        <a:lnTo>
                          <a:pt x="418" y="844"/>
                        </a:lnTo>
                        <a:lnTo>
                          <a:pt x="418" y="880"/>
                        </a:lnTo>
                        <a:lnTo>
                          <a:pt x="418" y="880"/>
                        </a:lnTo>
                        <a:lnTo>
                          <a:pt x="418" y="908"/>
                        </a:lnTo>
                        <a:lnTo>
                          <a:pt x="420" y="936"/>
                        </a:lnTo>
                        <a:lnTo>
                          <a:pt x="424" y="966"/>
                        </a:lnTo>
                        <a:lnTo>
                          <a:pt x="428" y="992"/>
                        </a:lnTo>
                        <a:lnTo>
                          <a:pt x="434" y="1020"/>
                        </a:lnTo>
                        <a:lnTo>
                          <a:pt x="440" y="1046"/>
                        </a:lnTo>
                        <a:lnTo>
                          <a:pt x="448" y="1072"/>
                        </a:lnTo>
                        <a:lnTo>
                          <a:pt x="458" y="1098"/>
                        </a:lnTo>
                        <a:lnTo>
                          <a:pt x="468" y="1124"/>
                        </a:lnTo>
                        <a:lnTo>
                          <a:pt x="478" y="1148"/>
                        </a:lnTo>
                        <a:lnTo>
                          <a:pt x="490" y="1172"/>
                        </a:lnTo>
                        <a:lnTo>
                          <a:pt x="504" y="1194"/>
                        </a:lnTo>
                        <a:lnTo>
                          <a:pt x="518" y="1216"/>
                        </a:lnTo>
                        <a:lnTo>
                          <a:pt x="532" y="1238"/>
                        </a:lnTo>
                        <a:lnTo>
                          <a:pt x="548" y="1258"/>
                        </a:lnTo>
                        <a:lnTo>
                          <a:pt x="566" y="1278"/>
                        </a:lnTo>
                        <a:lnTo>
                          <a:pt x="582" y="1296"/>
                        </a:lnTo>
                        <a:lnTo>
                          <a:pt x="602" y="1314"/>
                        </a:lnTo>
                        <a:lnTo>
                          <a:pt x="620" y="1330"/>
                        </a:lnTo>
                        <a:lnTo>
                          <a:pt x="640" y="1346"/>
                        </a:lnTo>
                        <a:lnTo>
                          <a:pt x="660" y="1362"/>
                        </a:lnTo>
                        <a:lnTo>
                          <a:pt x="682" y="1374"/>
                        </a:lnTo>
                        <a:lnTo>
                          <a:pt x="704" y="1388"/>
                        </a:lnTo>
                        <a:lnTo>
                          <a:pt x="726" y="1398"/>
                        </a:lnTo>
                        <a:lnTo>
                          <a:pt x="748" y="1408"/>
                        </a:lnTo>
                        <a:lnTo>
                          <a:pt x="772" y="1418"/>
                        </a:lnTo>
                        <a:lnTo>
                          <a:pt x="796" y="1424"/>
                        </a:lnTo>
                        <a:lnTo>
                          <a:pt x="820" y="1432"/>
                        </a:lnTo>
                        <a:lnTo>
                          <a:pt x="846" y="1436"/>
                        </a:lnTo>
                        <a:lnTo>
                          <a:pt x="870" y="1440"/>
                        </a:lnTo>
                        <a:lnTo>
                          <a:pt x="896" y="1442"/>
                        </a:lnTo>
                        <a:lnTo>
                          <a:pt x="922" y="1442"/>
                        </a:lnTo>
                        <a:lnTo>
                          <a:pt x="922" y="1442"/>
                        </a:lnTo>
                        <a:lnTo>
                          <a:pt x="948" y="1442"/>
                        </a:lnTo>
                        <a:lnTo>
                          <a:pt x="974" y="1440"/>
                        </a:lnTo>
                        <a:lnTo>
                          <a:pt x="998" y="1436"/>
                        </a:lnTo>
                        <a:lnTo>
                          <a:pt x="1024" y="1432"/>
                        </a:lnTo>
                        <a:lnTo>
                          <a:pt x="1048" y="1424"/>
                        </a:lnTo>
                        <a:lnTo>
                          <a:pt x="1072" y="1418"/>
                        </a:lnTo>
                        <a:lnTo>
                          <a:pt x="1096" y="1408"/>
                        </a:lnTo>
                        <a:lnTo>
                          <a:pt x="1118" y="1398"/>
                        </a:lnTo>
                        <a:lnTo>
                          <a:pt x="1140" y="1388"/>
                        </a:lnTo>
                        <a:lnTo>
                          <a:pt x="1162" y="1374"/>
                        </a:lnTo>
                        <a:lnTo>
                          <a:pt x="1184" y="1362"/>
                        </a:lnTo>
                        <a:lnTo>
                          <a:pt x="1204" y="1346"/>
                        </a:lnTo>
                        <a:lnTo>
                          <a:pt x="1224" y="1330"/>
                        </a:lnTo>
                        <a:lnTo>
                          <a:pt x="1242" y="1314"/>
                        </a:lnTo>
                        <a:lnTo>
                          <a:pt x="1260" y="1296"/>
                        </a:lnTo>
                        <a:lnTo>
                          <a:pt x="1278" y="1278"/>
                        </a:lnTo>
                        <a:lnTo>
                          <a:pt x="1296" y="1258"/>
                        </a:lnTo>
                        <a:lnTo>
                          <a:pt x="1310" y="1238"/>
                        </a:lnTo>
                        <a:lnTo>
                          <a:pt x="1326" y="1216"/>
                        </a:lnTo>
                        <a:lnTo>
                          <a:pt x="1340" y="1194"/>
                        </a:lnTo>
                        <a:lnTo>
                          <a:pt x="1354" y="1172"/>
                        </a:lnTo>
                        <a:lnTo>
                          <a:pt x="1366" y="1148"/>
                        </a:lnTo>
                        <a:lnTo>
                          <a:pt x="1376" y="1124"/>
                        </a:lnTo>
                        <a:lnTo>
                          <a:pt x="1386" y="1098"/>
                        </a:lnTo>
                        <a:lnTo>
                          <a:pt x="1396" y="1072"/>
                        </a:lnTo>
                        <a:lnTo>
                          <a:pt x="1404" y="1046"/>
                        </a:lnTo>
                        <a:lnTo>
                          <a:pt x="1410" y="1020"/>
                        </a:lnTo>
                        <a:lnTo>
                          <a:pt x="1416" y="992"/>
                        </a:lnTo>
                        <a:lnTo>
                          <a:pt x="1420" y="966"/>
                        </a:lnTo>
                        <a:lnTo>
                          <a:pt x="1424" y="936"/>
                        </a:lnTo>
                        <a:lnTo>
                          <a:pt x="1426" y="908"/>
                        </a:lnTo>
                        <a:lnTo>
                          <a:pt x="1426" y="880"/>
                        </a:lnTo>
                        <a:lnTo>
                          <a:pt x="1426" y="880"/>
                        </a:lnTo>
                        <a:lnTo>
                          <a:pt x="1424" y="824"/>
                        </a:lnTo>
                        <a:lnTo>
                          <a:pt x="1416" y="770"/>
                        </a:lnTo>
                        <a:lnTo>
                          <a:pt x="1416" y="770"/>
                        </a:lnTo>
                        <a:lnTo>
                          <a:pt x="1426" y="786"/>
                        </a:lnTo>
                        <a:lnTo>
                          <a:pt x="1438" y="800"/>
                        </a:lnTo>
                        <a:lnTo>
                          <a:pt x="1450" y="812"/>
                        </a:lnTo>
                        <a:lnTo>
                          <a:pt x="1462" y="824"/>
                        </a:lnTo>
                        <a:lnTo>
                          <a:pt x="1492" y="848"/>
                        </a:lnTo>
                        <a:lnTo>
                          <a:pt x="1524" y="868"/>
                        </a:lnTo>
                        <a:lnTo>
                          <a:pt x="1562" y="888"/>
                        </a:lnTo>
                        <a:lnTo>
                          <a:pt x="1602" y="906"/>
                        </a:lnTo>
                        <a:lnTo>
                          <a:pt x="1692" y="946"/>
                        </a:lnTo>
                        <a:lnTo>
                          <a:pt x="1692" y="946"/>
                        </a:lnTo>
                        <a:lnTo>
                          <a:pt x="1746" y="970"/>
                        </a:lnTo>
                        <a:lnTo>
                          <a:pt x="1792" y="994"/>
                        </a:lnTo>
                        <a:lnTo>
                          <a:pt x="1834" y="1018"/>
                        </a:lnTo>
                        <a:lnTo>
                          <a:pt x="1852" y="1030"/>
                        </a:lnTo>
                        <a:lnTo>
                          <a:pt x="1868" y="1042"/>
                        </a:lnTo>
                        <a:lnTo>
                          <a:pt x="1882" y="1056"/>
                        </a:lnTo>
                        <a:lnTo>
                          <a:pt x="1894" y="1070"/>
                        </a:lnTo>
                        <a:lnTo>
                          <a:pt x="1904" y="1082"/>
                        </a:lnTo>
                        <a:lnTo>
                          <a:pt x="1914" y="1098"/>
                        </a:lnTo>
                        <a:lnTo>
                          <a:pt x="1920" y="1112"/>
                        </a:lnTo>
                        <a:lnTo>
                          <a:pt x="1924" y="1128"/>
                        </a:lnTo>
                        <a:lnTo>
                          <a:pt x="1928" y="1146"/>
                        </a:lnTo>
                        <a:lnTo>
                          <a:pt x="1928" y="1162"/>
                        </a:lnTo>
                        <a:lnTo>
                          <a:pt x="1928" y="1162"/>
                        </a:lnTo>
                        <a:lnTo>
                          <a:pt x="1928" y="1184"/>
                        </a:lnTo>
                        <a:lnTo>
                          <a:pt x="1924" y="1204"/>
                        </a:lnTo>
                        <a:lnTo>
                          <a:pt x="1918" y="1222"/>
                        </a:lnTo>
                        <a:lnTo>
                          <a:pt x="1910" y="1238"/>
                        </a:lnTo>
                        <a:lnTo>
                          <a:pt x="1900" y="1254"/>
                        </a:lnTo>
                        <a:lnTo>
                          <a:pt x="1888" y="1268"/>
                        </a:lnTo>
                        <a:lnTo>
                          <a:pt x="1874" y="1282"/>
                        </a:lnTo>
                        <a:lnTo>
                          <a:pt x="1860" y="1294"/>
                        </a:lnTo>
                        <a:lnTo>
                          <a:pt x="1842" y="1304"/>
                        </a:lnTo>
                        <a:lnTo>
                          <a:pt x="1824" y="1312"/>
                        </a:lnTo>
                        <a:lnTo>
                          <a:pt x="1806" y="1320"/>
                        </a:lnTo>
                        <a:lnTo>
                          <a:pt x="1786" y="1326"/>
                        </a:lnTo>
                        <a:lnTo>
                          <a:pt x="1764" y="1330"/>
                        </a:lnTo>
                        <a:lnTo>
                          <a:pt x="1742" y="1334"/>
                        </a:lnTo>
                        <a:lnTo>
                          <a:pt x="1720" y="1336"/>
                        </a:lnTo>
                        <a:lnTo>
                          <a:pt x="1698" y="1336"/>
                        </a:lnTo>
                        <a:lnTo>
                          <a:pt x="1698" y="1336"/>
                        </a:lnTo>
                        <a:lnTo>
                          <a:pt x="1654" y="1334"/>
                        </a:lnTo>
                        <a:lnTo>
                          <a:pt x="1612" y="1328"/>
                        </a:lnTo>
                        <a:lnTo>
                          <a:pt x="1572" y="1316"/>
                        </a:lnTo>
                        <a:lnTo>
                          <a:pt x="1534" y="1300"/>
                        </a:lnTo>
                        <a:lnTo>
                          <a:pt x="1496" y="1280"/>
                        </a:lnTo>
                        <a:lnTo>
                          <a:pt x="1458" y="1256"/>
                        </a:lnTo>
                        <a:lnTo>
                          <a:pt x="1420" y="1226"/>
                        </a:lnTo>
                        <a:lnTo>
                          <a:pt x="1382" y="1194"/>
                        </a:lnTo>
                        <a:lnTo>
                          <a:pt x="1382" y="1374"/>
                        </a:lnTo>
                        <a:lnTo>
                          <a:pt x="1382" y="1374"/>
                        </a:lnTo>
                        <a:lnTo>
                          <a:pt x="1406" y="1388"/>
                        </a:lnTo>
                        <a:lnTo>
                          <a:pt x="1436" y="1402"/>
                        </a:lnTo>
                        <a:lnTo>
                          <a:pt x="1466" y="1412"/>
                        </a:lnTo>
                        <a:lnTo>
                          <a:pt x="1500" y="1422"/>
                        </a:lnTo>
                        <a:lnTo>
                          <a:pt x="1534" y="1430"/>
                        </a:lnTo>
                        <a:lnTo>
                          <a:pt x="1572" y="1434"/>
                        </a:lnTo>
                        <a:lnTo>
                          <a:pt x="1610" y="1438"/>
                        </a:lnTo>
                        <a:lnTo>
                          <a:pt x="1650" y="1438"/>
                        </a:lnTo>
                        <a:lnTo>
                          <a:pt x="1650" y="1438"/>
                        </a:lnTo>
                        <a:lnTo>
                          <a:pt x="1676" y="1438"/>
                        </a:lnTo>
                        <a:lnTo>
                          <a:pt x="1706" y="1436"/>
                        </a:lnTo>
                        <a:lnTo>
                          <a:pt x="1736" y="1432"/>
                        </a:lnTo>
                        <a:lnTo>
                          <a:pt x="1770" y="1426"/>
                        </a:lnTo>
                        <a:lnTo>
                          <a:pt x="1804" y="1418"/>
                        </a:lnTo>
                        <a:lnTo>
                          <a:pt x="1838" y="1408"/>
                        </a:lnTo>
                        <a:lnTo>
                          <a:pt x="1870" y="1396"/>
                        </a:lnTo>
                        <a:lnTo>
                          <a:pt x="1904" y="1380"/>
                        </a:lnTo>
                        <a:lnTo>
                          <a:pt x="1934" y="1360"/>
                        </a:lnTo>
                        <a:lnTo>
                          <a:pt x="1964" y="1338"/>
                        </a:lnTo>
                        <a:lnTo>
                          <a:pt x="1978" y="1324"/>
                        </a:lnTo>
                        <a:lnTo>
                          <a:pt x="1990" y="1310"/>
                        </a:lnTo>
                        <a:lnTo>
                          <a:pt x="2002" y="1296"/>
                        </a:lnTo>
                        <a:lnTo>
                          <a:pt x="2012" y="1280"/>
                        </a:lnTo>
                        <a:lnTo>
                          <a:pt x="2022" y="1262"/>
                        </a:lnTo>
                        <a:lnTo>
                          <a:pt x="2032" y="1244"/>
                        </a:lnTo>
                        <a:lnTo>
                          <a:pt x="2040" y="1226"/>
                        </a:lnTo>
                        <a:lnTo>
                          <a:pt x="2046" y="1206"/>
                        </a:lnTo>
                        <a:lnTo>
                          <a:pt x="2050" y="1184"/>
                        </a:lnTo>
                        <a:lnTo>
                          <a:pt x="2054" y="1160"/>
                        </a:lnTo>
                        <a:lnTo>
                          <a:pt x="2056" y="1136"/>
                        </a:lnTo>
                        <a:lnTo>
                          <a:pt x="2058" y="1112"/>
                        </a:lnTo>
                        <a:lnTo>
                          <a:pt x="2058" y="1112"/>
                        </a:lnTo>
                        <a:lnTo>
                          <a:pt x="2056" y="1080"/>
                        </a:lnTo>
                        <a:lnTo>
                          <a:pt x="2052" y="1052"/>
                        </a:lnTo>
                        <a:lnTo>
                          <a:pt x="2044" y="1026"/>
                        </a:lnTo>
                        <a:lnTo>
                          <a:pt x="2034" y="1002"/>
                        </a:lnTo>
                        <a:lnTo>
                          <a:pt x="2020" y="980"/>
                        </a:lnTo>
                        <a:lnTo>
                          <a:pt x="2006" y="958"/>
                        </a:lnTo>
                        <a:lnTo>
                          <a:pt x="1988" y="938"/>
                        </a:lnTo>
                        <a:lnTo>
                          <a:pt x="1968" y="920"/>
                        </a:lnTo>
                        <a:lnTo>
                          <a:pt x="1948" y="904"/>
                        </a:lnTo>
                        <a:lnTo>
                          <a:pt x="1926" y="888"/>
                        </a:lnTo>
                        <a:lnTo>
                          <a:pt x="1902" y="872"/>
                        </a:lnTo>
                        <a:lnTo>
                          <a:pt x="1876" y="858"/>
                        </a:lnTo>
                        <a:lnTo>
                          <a:pt x="1822" y="832"/>
                        </a:lnTo>
                        <a:lnTo>
                          <a:pt x="1768" y="806"/>
                        </a:lnTo>
                        <a:lnTo>
                          <a:pt x="1768" y="806"/>
                        </a:lnTo>
                        <a:lnTo>
                          <a:pt x="1650" y="750"/>
                        </a:lnTo>
                        <a:lnTo>
                          <a:pt x="1606" y="726"/>
                        </a:lnTo>
                        <a:lnTo>
                          <a:pt x="1572" y="704"/>
                        </a:lnTo>
                        <a:lnTo>
                          <a:pt x="1558" y="694"/>
                        </a:lnTo>
                        <a:lnTo>
                          <a:pt x="1546" y="682"/>
                        </a:lnTo>
                        <a:lnTo>
                          <a:pt x="1536" y="670"/>
                        </a:lnTo>
                        <a:lnTo>
                          <a:pt x="1528" y="658"/>
                        </a:lnTo>
                        <a:lnTo>
                          <a:pt x="1522" y="644"/>
                        </a:lnTo>
                        <a:lnTo>
                          <a:pt x="1518" y="628"/>
                        </a:lnTo>
                        <a:lnTo>
                          <a:pt x="1516" y="612"/>
                        </a:lnTo>
                        <a:lnTo>
                          <a:pt x="1516" y="592"/>
                        </a:lnTo>
                        <a:lnTo>
                          <a:pt x="1516" y="592"/>
                        </a:lnTo>
                        <a:lnTo>
                          <a:pt x="1518" y="568"/>
                        </a:lnTo>
                        <a:lnTo>
                          <a:pt x="1522" y="544"/>
                        </a:lnTo>
                        <a:lnTo>
                          <a:pt x="1528" y="524"/>
                        </a:lnTo>
                        <a:lnTo>
                          <a:pt x="1536" y="506"/>
                        </a:lnTo>
                        <a:lnTo>
                          <a:pt x="1546" y="490"/>
                        </a:lnTo>
                        <a:lnTo>
                          <a:pt x="1560" y="474"/>
                        </a:lnTo>
                        <a:lnTo>
                          <a:pt x="1572" y="462"/>
                        </a:lnTo>
                        <a:lnTo>
                          <a:pt x="1588" y="450"/>
                        </a:lnTo>
                        <a:lnTo>
                          <a:pt x="1604" y="440"/>
                        </a:lnTo>
                        <a:lnTo>
                          <a:pt x="1622" y="432"/>
                        </a:lnTo>
                        <a:lnTo>
                          <a:pt x="1640" y="426"/>
                        </a:lnTo>
                        <a:lnTo>
                          <a:pt x="1658" y="422"/>
                        </a:lnTo>
                        <a:lnTo>
                          <a:pt x="1676" y="418"/>
                        </a:lnTo>
                        <a:lnTo>
                          <a:pt x="1694" y="414"/>
                        </a:lnTo>
                        <a:lnTo>
                          <a:pt x="1730" y="412"/>
                        </a:lnTo>
                        <a:lnTo>
                          <a:pt x="1730" y="412"/>
                        </a:lnTo>
                        <a:lnTo>
                          <a:pt x="1760" y="414"/>
                        </a:lnTo>
                        <a:lnTo>
                          <a:pt x="1788" y="416"/>
                        </a:lnTo>
                        <a:lnTo>
                          <a:pt x="1814" y="422"/>
                        </a:lnTo>
                        <a:lnTo>
                          <a:pt x="1840" y="430"/>
                        </a:lnTo>
                        <a:lnTo>
                          <a:pt x="1840" y="430"/>
                        </a:lnTo>
                        <a:lnTo>
                          <a:pt x="1862" y="440"/>
                        </a:lnTo>
                        <a:lnTo>
                          <a:pt x="1880" y="450"/>
                        </a:lnTo>
                        <a:lnTo>
                          <a:pt x="1894" y="464"/>
                        </a:lnTo>
                        <a:lnTo>
                          <a:pt x="1906" y="480"/>
                        </a:lnTo>
                        <a:lnTo>
                          <a:pt x="1918" y="496"/>
                        </a:lnTo>
                        <a:lnTo>
                          <a:pt x="1928" y="512"/>
                        </a:lnTo>
                        <a:lnTo>
                          <a:pt x="1944" y="548"/>
                        </a:lnTo>
                        <a:lnTo>
                          <a:pt x="1944" y="548"/>
                        </a:lnTo>
                        <a:lnTo>
                          <a:pt x="1960" y="586"/>
                        </a:lnTo>
                        <a:lnTo>
                          <a:pt x="2246" y="1276"/>
                        </a:lnTo>
                        <a:lnTo>
                          <a:pt x="2246" y="1276"/>
                        </a:lnTo>
                        <a:lnTo>
                          <a:pt x="2172" y="1438"/>
                        </a:lnTo>
                        <a:lnTo>
                          <a:pt x="2106" y="1574"/>
                        </a:lnTo>
                        <a:lnTo>
                          <a:pt x="2106" y="1576"/>
                        </a:lnTo>
                        <a:lnTo>
                          <a:pt x="2074" y="1634"/>
                        </a:lnTo>
                        <a:lnTo>
                          <a:pt x="2040" y="1700"/>
                        </a:lnTo>
                        <a:lnTo>
                          <a:pt x="2188" y="1700"/>
                        </a:lnTo>
                        <a:lnTo>
                          <a:pt x="2188" y="1700"/>
                        </a:lnTo>
                        <a:lnTo>
                          <a:pt x="2270" y="1510"/>
                        </a:lnTo>
                        <a:lnTo>
                          <a:pt x="2390" y="1220"/>
                        </a:lnTo>
                        <a:lnTo>
                          <a:pt x="2588" y="740"/>
                        </a:lnTo>
                        <a:lnTo>
                          <a:pt x="2588" y="740"/>
                        </a:lnTo>
                        <a:lnTo>
                          <a:pt x="2596" y="760"/>
                        </a:lnTo>
                        <a:lnTo>
                          <a:pt x="2606" y="778"/>
                        </a:lnTo>
                        <a:lnTo>
                          <a:pt x="2616" y="794"/>
                        </a:lnTo>
                        <a:lnTo>
                          <a:pt x="2628" y="808"/>
                        </a:lnTo>
                        <a:lnTo>
                          <a:pt x="2640" y="822"/>
                        </a:lnTo>
                        <a:lnTo>
                          <a:pt x="2656" y="836"/>
                        </a:lnTo>
                        <a:lnTo>
                          <a:pt x="2670" y="848"/>
                        </a:lnTo>
                        <a:lnTo>
                          <a:pt x="2688" y="860"/>
                        </a:lnTo>
                        <a:lnTo>
                          <a:pt x="2726" y="884"/>
                        </a:lnTo>
                        <a:lnTo>
                          <a:pt x="2768" y="906"/>
                        </a:lnTo>
                        <a:lnTo>
                          <a:pt x="2816" y="926"/>
                        </a:lnTo>
                        <a:lnTo>
                          <a:pt x="2868" y="950"/>
                        </a:lnTo>
                        <a:lnTo>
                          <a:pt x="2868" y="950"/>
                        </a:lnTo>
                        <a:lnTo>
                          <a:pt x="2922" y="974"/>
                        </a:lnTo>
                        <a:lnTo>
                          <a:pt x="2968" y="998"/>
                        </a:lnTo>
                        <a:lnTo>
                          <a:pt x="3010" y="1020"/>
                        </a:lnTo>
                        <a:lnTo>
                          <a:pt x="3028" y="1034"/>
                        </a:lnTo>
                        <a:lnTo>
                          <a:pt x="3044" y="1046"/>
                        </a:lnTo>
                        <a:lnTo>
                          <a:pt x="3058" y="1058"/>
                        </a:lnTo>
                        <a:lnTo>
                          <a:pt x="3070" y="1072"/>
                        </a:lnTo>
                        <a:lnTo>
                          <a:pt x="3080" y="1086"/>
                        </a:lnTo>
                        <a:lnTo>
                          <a:pt x="3090" y="1100"/>
                        </a:lnTo>
                        <a:lnTo>
                          <a:pt x="3096" y="1116"/>
                        </a:lnTo>
                        <a:lnTo>
                          <a:pt x="3100" y="1132"/>
                        </a:lnTo>
                        <a:lnTo>
                          <a:pt x="3104" y="1148"/>
                        </a:lnTo>
                        <a:lnTo>
                          <a:pt x="3104" y="1166"/>
                        </a:lnTo>
                        <a:lnTo>
                          <a:pt x="3104" y="1166"/>
                        </a:lnTo>
                        <a:lnTo>
                          <a:pt x="3104" y="1186"/>
                        </a:lnTo>
                        <a:lnTo>
                          <a:pt x="3100" y="1206"/>
                        </a:lnTo>
                        <a:lnTo>
                          <a:pt x="3094" y="1224"/>
                        </a:lnTo>
                        <a:lnTo>
                          <a:pt x="3086" y="1242"/>
                        </a:lnTo>
                        <a:lnTo>
                          <a:pt x="3076" y="1258"/>
                        </a:lnTo>
                        <a:lnTo>
                          <a:pt x="3064" y="1272"/>
                        </a:lnTo>
                        <a:lnTo>
                          <a:pt x="3050" y="1284"/>
                        </a:lnTo>
                        <a:lnTo>
                          <a:pt x="3036" y="1296"/>
                        </a:lnTo>
                        <a:lnTo>
                          <a:pt x="3018" y="1306"/>
                        </a:lnTo>
                        <a:lnTo>
                          <a:pt x="3000" y="1316"/>
                        </a:lnTo>
                        <a:lnTo>
                          <a:pt x="2982" y="1322"/>
                        </a:lnTo>
                        <a:lnTo>
                          <a:pt x="2962" y="1330"/>
                        </a:lnTo>
                        <a:lnTo>
                          <a:pt x="2940" y="1334"/>
                        </a:lnTo>
                        <a:lnTo>
                          <a:pt x="2918" y="1338"/>
                        </a:lnTo>
                        <a:lnTo>
                          <a:pt x="2896" y="1340"/>
                        </a:lnTo>
                        <a:lnTo>
                          <a:pt x="2874" y="1340"/>
                        </a:lnTo>
                        <a:lnTo>
                          <a:pt x="2874" y="1340"/>
                        </a:lnTo>
                        <a:lnTo>
                          <a:pt x="2850" y="1340"/>
                        </a:lnTo>
                        <a:lnTo>
                          <a:pt x="2828" y="1338"/>
                        </a:lnTo>
                        <a:lnTo>
                          <a:pt x="2806" y="1334"/>
                        </a:lnTo>
                        <a:lnTo>
                          <a:pt x="2786" y="1330"/>
                        </a:lnTo>
                        <a:lnTo>
                          <a:pt x="2764" y="1324"/>
                        </a:lnTo>
                        <a:lnTo>
                          <a:pt x="2744" y="1318"/>
                        </a:lnTo>
                        <a:lnTo>
                          <a:pt x="2724" y="1310"/>
                        </a:lnTo>
                        <a:lnTo>
                          <a:pt x="2704" y="1300"/>
                        </a:lnTo>
                        <a:lnTo>
                          <a:pt x="2664" y="1280"/>
                        </a:lnTo>
                        <a:lnTo>
                          <a:pt x="2626" y="1252"/>
                        </a:lnTo>
                        <a:lnTo>
                          <a:pt x="2586" y="1222"/>
                        </a:lnTo>
                        <a:lnTo>
                          <a:pt x="2546" y="1186"/>
                        </a:lnTo>
                        <a:lnTo>
                          <a:pt x="2536" y="1178"/>
                        </a:lnTo>
                        <a:lnTo>
                          <a:pt x="2536" y="1362"/>
                        </a:lnTo>
                        <a:lnTo>
                          <a:pt x="2536" y="1362"/>
                        </a:lnTo>
                        <a:lnTo>
                          <a:pt x="2560" y="1380"/>
                        </a:lnTo>
                        <a:lnTo>
                          <a:pt x="2590" y="1396"/>
                        </a:lnTo>
                        <a:lnTo>
                          <a:pt x="2622" y="1410"/>
                        </a:lnTo>
                        <a:lnTo>
                          <a:pt x="2658" y="1420"/>
                        </a:lnTo>
                        <a:lnTo>
                          <a:pt x="2698" y="1430"/>
                        </a:lnTo>
                        <a:lnTo>
                          <a:pt x="2738" y="1436"/>
                        </a:lnTo>
                        <a:lnTo>
                          <a:pt x="2780" y="1440"/>
                        </a:lnTo>
                        <a:lnTo>
                          <a:pt x="2826" y="1442"/>
                        </a:lnTo>
                        <a:lnTo>
                          <a:pt x="2826" y="1442"/>
                        </a:lnTo>
                        <a:lnTo>
                          <a:pt x="2852" y="1442"/>
                        </a:lnTo>
                        <a:lnTo>
                          <a:pt x="2882" y="1440"/>
                        </a:lnTo>
                        <a:lnTo>
                          <a:pt x="2912" y="1436"/>
                        </a:lnTo>
                        <a:lnTo>
                          <a:pt x="2946" y="1430"/>
                        </a:lnTo>
                        <a:lnTo>
                          <a:pt x="2980" y="1422"/>
                        </a:lnTo>
                        <a:lnTo>
                          <a:pt x="3014" y="1412"/>
                        </a:lnTo>
                        <a:lnTo>
                          <a:pt x="3046" y="1398"/>
                        </a:lnTo>
                        <a:lnTo>
                          <a:pt x="3080" y="1382"/>
                        </a:lnTo>
                        <a:lnTo>
                          <a:pt x="3110" y="1364"/>
                        </a:lnTo>
                        <a:lnTo>
                          <a:pt x="3140" y="1340"/>
                        </a:lnTo>
                        <a:lnTo>
                          <a:pt x="3154" y="1328"/>
                        </a:lnTo>
                        <a:lnTo>
                          <a:pt x="3166" y="1314"/>
                        </a:lnTo>
                        <a:lnTo>
                          <a:pt x="3178" y="1298"/>
                        </a:lnTo>
                        <a:lnTo>
                          <a:pt x="3188" y="1284"/>
                        </a:lnTo>
                        <a:lnTo>
                          <a:pt x="3198" y="1266"/>
                        </a:lnTo>
                        <a:lnTo>
                          <a:pt x="3208" y="1248"/>
                        </a:lnTo>
                        <a:lnTo>
                          <a:pt x="3216" y="1228"/>
                        </a:lnTo>
                        <a:lnTo>
                          <a:pt x="3222" y="1208"/>
                        </a:lnTo>
                        <a:lnTo>
                          <a:pt x="3226" y="1186"/>
                        </a:lnTo>
                        <a:lnTo>
                          <a:pt x="3230" y="1164"/>
                        </a:lnTo>
                        <a:lnTo>
                          <a:pt x="3232" y="1140"/>
                        </a:lnTo>
                        <a:lnTo>
                          <a:pt x="3234" y="1114"/>
                        </a:lnTo>
                        <a:lnTo>
                          <a:pt x="3234" y="1114"/>
                        </a:lnTo>
                        <a:lnTo>
                          <a:pt x="3232" y="1084"/>
                        </a:lnTo>
                        <a:lnTo>
                          <a:pt x="3228" y="1056"/>
                        </a:lnTo>
                        <a:lnTo>
                          <a:pt x="3220" y="1030"/>
                        </a:lnTo>
                        <a:lnTo>
                          <a:pt x="3210" y="1006"/>
                        </a:lnTo>
                        <a:lnTo>
                          <a:pt x="3196" y="982"/>
                        </a:lnTo>
                        <a:lnTo>
                          <a:pt x="3182" y="962"/>
                        </a:lnTo>
                        <a:lnTo>
                          <a:pt x="3164" y="942"/>
                        </a:lnTo>
                        <a:lnTo>
                          <a:pt x="3144" y="924"/>
                        </a:lnTo>
                        <a:lnTo>
                          <a:pt x="3124" y="906"/>
                        </a:lnTo>
                        <a:lnTo>
                          <a:pt x="3102" y="890"/>
                        </a:lnTo>
                        <a:lnTo>
                          <a:pt x="3078" y="876"/>
                        </a:lnTo>
                        <a:lnTo>
                          <a:pt x="3052" y="862"/>
                        </a:lnTo>
                        <a:lnTo>
                          <a:pt x="2998" y="834"/>
                        </a:lnTo>
                        <a:lnTo>
                          <a:pt x="2944" y="810"/>
                        </a:lnTo>
                        <a:lnTo>
                          <a:pt x="2944" y="810"/>
                        </a:lnTo>
                        <a:close/>
                        <a:moveTo>
                          <a:pt x="924" y="1344"/>
                        </a:moveTo>
                        <a:lnTo>
                          <a:pt x="924" y="1344"/>
                        </a:lnTo>
                        <a:lnTo>
                          <a:pt x="888" y="1342"/>
                        </a:lnTo>
                        <a:lnTo>
                          <a:pt x="854" y="1336"/>
                        </a:lnTo>
                        <a:lnTo>
                          <a:pt x="820" y="1326"/>
                        </a:lnTo>
                        <a:lnTo>
                          <a:pt x="790" y="1310"/>
                        </a:lnTo>
                        <a:lnTo>
                          <a:pt x="758" y="1292"/>
                        </a:lnTo>
                        <a:lnTo>
                          <a:pt x="730" y="1270"/>
                        </a:lnTo>
                        <a:lnTo>
                          <a:pt x="702" y="1244"/>
                        </a:lnTo>
                        <a:lnTo>
                          <a:pt x="678" y="1214"/>
                        </a:lnTo>
                        <a:lnTo>
                          <a:pt x="656" y="1182"/>
                        </a:lnTo>
                        <a:lnTo>
                          <a:pt x="634" y="1148"/>
                        </a:lnTo>
                        <a:lnTo>
                          <a:pt x="616" y="1110"/>
                        </a:lnTo>
                        <a:lnTo>
                          <a:pt x="602" y="1070"/>
                        </a:lnTo>
                        <a:lnTo>
                          <a:pt x="590" y="1028"/>
                        </a:lnTo>
                        <a:lnTo>
                          <a:pt x="580" y="984"/>
                        </a:lnTo>
                        <a:lnTo>
                          <a:pt x="574" y="938"/>
                        </a:lnTo>
                        <a:lnTo>
                          <a:pt x="572" y="892"/>
                        </a:lnTo>
                        <a:lnTo>
                          <a:pt x="572" y="892"/>
                        </a:lnTo>
                        <a:lnTo>
                          <a:pt x="572" y="844"/>
                        </a:lnTo>
                        <a:lnTo>
                          <a:pt x="576" y="800"/>
                        </a:lnTo>
                        <a:lnTo>
                          <a:pt x="584" y="754"/>
                        </a:lnTo>
                        <a:lnTo>
                          <a:pt x="596" y="712"/>
                        </a:lnTo>
                        <a:lnTo>
                          <a:pt x="610" y="672"/>
                        </a:lnTo>
                        <a:lnTo>
                          <a:pt x="626" y="634"/>
                        </a:lnTo>
                        <a:lnTo>
                          <a:pt x="646" y="598"/>
                        </a:lnTo>
                        <a:lnTo>
                          <a:pt x="666" y="566"/>
                        </a:lnTo>
                        <a:lnTo>
                          <a:pt x="690" y="536"/>
                        </a:lnTo>
                        <a:lnTo>
                          <a:pt x="716" y="508"/>
                        </a:lnTo>
                        <a:lnTo>
                          <a:pt x="744" y="486"/>
                        </a:lnTo>
                        <a:lnTo>
                          <a:pt x="774" y="466"/>
                        </a:lnTo>
                        <a:lnTo>
                          <a:pt x="806" y="450"/>
                        </a:lnTo>
                        <a:lnTo>
                          <a:pt x="838" y="438"/>
                        </a:lnTo>
                        <a:lnTo>
                          <a:pt x="872" y="430"/>
                        </a:lnTo>
                        <a:lnTo>
                          <a:pt x="908" y="426"/>
                        </a:lnTo>
                        <a:lnTo>
                          <a:pt x="908" y="426"/>
                        </a:lnTo>
                        <a:lnTo>
                          <a:pt x="944" y="428"/>
                        </a:lnTo>
                        <a:lnTo>
                          <a:pt x="978" y="434"/>
                        </a:lnTo>
                        <a:lnTo>
                          <a:pt x="1010" y="446"/>
                        </a:lnTo>
                        <a:lnTo>
                          <a:pt x="1042" y="460"/>
                        </a:lnTo>
                        <a:lnTo>
                          <a:pt x="1074" y="480"/>
                        </a:lnTo>
                        <a:lnTo>
                          <a:pt x="1102" y="502"/>
                        </a:lnTo>
                        <a:lnTo>
                          <a:pt x="1130" y="528"/>
                        </a:lnTo>
                        <a:lnTo>
                          <a:pt x="1154" y="556"/>
                        </a:lnTo>
                        <a:lnTo>
                          <a:pt x="1176" y="588"/>
                        </a:lnTo>
                        <a:lnTo>
                          <a:pt x="1198" y="624"/>
                        </a:lnTo>
                        <a:lnTo>
                          <a:pt x="1216" y="662"/>
                        </a:lnTo>
                        <a:lnTo>
                          <a:pt x="1230" y="702"/>
                        </a:lnTo>
                        <a:lnTo>
                          <a:pt x="1242" y="744"/>
                        </a:lnTo>
                        <a:lnTo>
                          <a:pt x="1252" y="788"/>
                        </a:lnTo>
                        <a:lnTo>
                          <a:pt x="1258" y="832"/>
                        </a:lnTo>
                        <a:lnTo>
                          <a:pt x="1260" y="880"/>
                        </a:lnTo>
                        <a:lnTo>
                          <a:pt x="1260" y="880"/>
                        </a:lnTo>
                        <a:lnTo>
                          <a:pt x="1260" y="926"/>
                        </a:lnTo>
                        <a:lnTo>
                          <a:pt x="1256" y="972"/>
                        </a:lnTo>
                        <a:lnTo>
                          <a:pt x="1248" y="1016"/>
                        </a:lnTo>
                        <a:lnTo>
                          <a:pt x="1236" y="1058"/>
                        </a:lnTo>
                        <a:lnTo>
                          <a:pt x="1222" y="1098"/>
                        </a:lnTo>
                        <a:lnTo>
                          <a:pt x="1206" y="1136"/>
                        </a:lnTo>
                        <a:lnTo>
                          <a:pt x="1186" y="1172"/>
                        </a:lnTo>
                        <a:lnTo>
                          <a:pt x="1166" y="1206"/>
                        </a:lnTo>
                        <a:lnTo>
                          <a:pt x="1142" y="1236"/>
                        </a:lnTo>
                        <a:lnTo>
                          <a:pt x="1116" y="1262"/>
                        </a:lnTo>
                        <a:lnTo>
                          <a:pt x="1088" y="1286"/>
                        </a:lnTo>
                        <a:lnTo>
                          <a:pt x="1058" y="1306"/>
                        </a:lnTo>
                        <a:lnTo>
                          <a:pt x="1026" y="1322"/>
                        </a:lnTo>
                        <a:lnTo>
                          <a:pt x="994" y="1334"/>
                        </a:lnTo>
                        <a:lnTo>
                          <a:pt x="960" y="1342"/>
                        </a:lnTo>
                        <a:lnTo>
                          <a:pt x="924" y="1344"/>
                        </a:lnTo>
                        <a:lnTo>
                          <a:pt x="924" y="134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ZA" sz="2400" dirty="0"/>
                  </a:p>
                </p:txBody>
              </p:sp>
              <p:sp>
                <p:nvSpPr>
                  <p:cNvPr id="1196" name="Freeform 20"/>
                  <p:cNvSpPr>
                    <a:spLocks/>
                  </p:cNvSpPr>
                  <p:nvPr/>
                </p:nvSpPr>
                <p:spPr bwMode="auto">
                  <a:xfrm>
                    <a:off x="10288530" y="4554221"/>
                    <a:ext cx="5039" cy="13437"/>
                  </a:xfrm>
                  <a:custGeom>
                    <a:avLst/>
                    <a:gdLst>
                      <a:gd name="T0" fmla="*/ 6 w 6"/>
                      <a:gd name="T1" fmla="*/ 16 h 16"/>
                      <a:gd name="T2" fmla="*/ 6 w 6"/>
                      <a:gd name="T3" fmla="*/ 16 h 16"/>
                      <a:gd name="T4" fmla="*/ 0 w 6"/>
                      <a:gd name="T5" fmla="*/ 0 h 16"/>
                      <a:gd name="T6" fmla="*/ 6 w 6"/>
                      <a:gd name="T7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16">
                        <a:moveTo>
                          <a:pt x="6" y="16"/>
                        </a:moveTo>
                        <a:lnTo>
                          <a:pt x="6" y="16"/>
                        </a:lnTo>
                        <a:lnTo>
                          <a:pt x="0" y="0"/>
                        </a:lnTo>
                        <a:lnTo>
                          <a:pt x="6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ZA" sz="2400" dirty="0"/>
                  </a:p>
                </p:txBody>
              </p:sp>
              <p:sp>
                <p:nvSpPr>
                  <p:cNvPr id="1197" name="Freeform 21"/>
                  <p:cNvSpPr>
                    <a:spLocks/>
                  </p:cNvSpPr>
                  <p:nvPr/>
                </p:nvSpPr>
                <p:spPr bwMode="auto">
                  <a:xfrm>
                    <a:off x="10389309" y="5399090"/>
                    <a:ext cx="26875" cy="48710"/>
                  </a:xfrm>
                  <a:custGeom>
                    <a:avLst/>
                    <a:gdLst>
                      <a:gd name="T0" fmla="*/ 0 w 32"/>
                      <a:gd name="T1" fmla="*/ 58 h 58"/>
                      <a:gd name="T2" fmla="*/ 0 w 32"/>
                      <a:gd name="T3" fmla="*/ 58 h 58"/>
                      <a:gd name="T4" fmla="*/ 32 w 32"/>
                      <a:gd name="T5" fmla="*/ 0 h 58"/>
                      <a:gd name="T6" fmla="*/ 0 w 32"/>
                      <a:gd name="T7" fmla="*/ 5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2" h="58">
                        <a:moveTo>
                          <a:pt x="0" y="58"/>
                        </a:moveTo>
                        <a:lnTo>
                          <a:pt x="0" y="58"/>
                        </a:lnTo>
                        <a:lnTo>
                          <a:pt x="32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ZA" sz="2400" dirty="0"/>
                  </a:p>
                </p:txBody>
              </p:sp>
              <p:sp>
                <p:nvSpPr>
                  <p:cNvPr id="1198" name="Freeform 22"/>
                  <p:cNvSpPr>
                    <a:spLocks/>
                  </p:cNvSpPr>
                  <p:nvPr/>
                </p:nvSpPr>
                <p:spPr bwMode="auto">
                  <a:xfrm>
                    <a:off x="10397708" y="4493753"/>
                    <a:ext cx="53749" cy="131013"/>
                  </a:xfrm>
                  <a:custGeom>
                    <a:avLst/>
                    <a:gdLst>
                      <a:gd name="T0" fmla="*/ 0 w 64"/>
                      <a:gd name="T1" fmla="*/ 0 h 156"/>
                      <a:gd name="T2" fmla="*/ 0 w 64"/>
                      <a:gd name="T3" fmla="*/ 0 h 156"/>
                      <a:gd name="T4" fmla="*/ 8 w 64"/>
                      <a:gd name="T5" fmla="*/ 18 h 156"/>
                      <a:gd name="T6" fmla="*/ 64 w 64"/>
                      <a:gd name="T7" fmla="*/ 156 h 156"/>
                      <a:gd name="T8" fmla="*/ 0 w 64"/>
                      <a:gd name="T9" fmla="*/ 0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15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8" y="18"/>
                        </a:lnTo>
                        <a:lnTo>
                          <a:pt x="64" y="15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ZA" sz="2400" dirty="0"/>
                  </a:p>
                </p:txBody>
              </p:sp>
              <p:sp>
                <p:nvSpPr>
                  <p:cNvPr id="1199" name="Freeform 23"/>
                  <p:cNvSpPr>
                    <a:spLocks/>
                  </p:cNvSpPr>
                  <p:nvPr/>
                </p:nvSpPr>
                <p:spPr bwMode="auto">
                  <a:xfrm>
                    <a:off x="7975637" y="4342584"/>
                    <a:ext cx="651708" cy="908696"/>
                  </a:xfrm>
                  <a:custGeom>
                    <a:avLst/>
                    <a:gdLst>
                      <a:gd name="T0" fmla="*/ 148 w 776"/>
                      <a:gd name="T1" fmla="*/ 136 h 1082"/>
                      <a:gd name="T2" fmla="*/ 150 w 776"/>
                      <a:gd name="T3" fmla="*/ 144 h 1082"/>
                      <a:gd name="T4" fmla="*/ 156 w 776"/>
                      <a:gd name="T5" fmla="*/ 132 h 1082"/>
                      <a:gd name="T6" fmla="*/ 182 w 776"/>
                      <a:gd name="T7" fmla="*/ 106 h 1082"/>
                      <a:gd name="T8" fmla="*/ 238 w 776"/>
                      <a:gd name="T9" fmla="*/ 60 h 1082"/>
                      <a:gd name="T10" fmla="*/ 272 w 776"/>
                      <a:gd name="T11" fmla="*/ 40 h 1082"/>
                      <a:gd name="T12" fmla="*/ 314 w 776"/>
                      <a:gd name="T13" fmla="*/ 24 h 1082"/>
                      <a:gd name="T14" fmla="*/ 362 w 776"/>
                      <a:gd name="T15" fmla="*/ 12 h 1082"/>
                      <a:gd name="T16" fmla="*/ 416 w 776"/>
                      <a:gd name="T17" fmla="*/ 2 h 1082"/>
                      <a:gd name="T18" fmla="*/ 480 w 776"/>
                      <a:gd name="T19" fmla="*/ 0 h 1082"/>
                      <a:gd name="T20" fmla="*/ 514 w 776"/>
                      <a:gd name="T21" fmla="*/ 2 h 1082"/>
                      <a:gd name="T22" fmla="*/ 574 w 776"/>
                      <a:gd name="T23" fmla="*/ 14 h 1082"/>
                      <a:gd name="T24" fmla="*/ 626 w 776"/>
                      <a:gd name="T25" fmla="*/ 38 h 1082"/>
                      <a:gd name="T26" fmla="*/ 672 w 776"/>
                      <a:gd name="T27" fmla="*/ 68 h 1082"/>
                      <a:gd name="T28" fmla="*/ 712 w 776"/>
                      <a:gd name="T29" fmla="*/ 106 h 1082"/>
                      <a:gd name="T30" fmla="*/ 742 w 776"/>
                      <a:gd name="T31" fmla="*/ 146 h 1082"/>
                      <a:gd name="T32" fmla="*/ 762 w 776"/>
                      <a:gd name="T33" fmla="*/ 186 h 1082"/>
                      <a:gd name="T34" fmla="*/ 774 w 776"/>
                      <a:gd name="T35" fmla="*/ 226 h 1082"/>
                      <a:gd name="T36" fmla="*/ 776 w 776"/>
                      <a:gd name="T37" fmla="*/ 912 h 1082"/>
                      <a:gd name="T38" fmla="*/ 776 w 776"/>
                      <a:gd name="T39" fmla="*/ 1082 h 1082"/>
                      <a:gd name="T40" fmla="*/ 626 w 776"/>
                      <a:gd name="T41" fmla="*/ 882 h 1082"/>
                      <a:gd name="T42" fmla="*/ 626 w 776"/>
                      <a:gd name="T43" fmla="*/ 314 h 1082"/>
                      <a:gd name="T44" fmla="*/ 620 w 776"/>
                      <a:gd name="T45" fmla="*/ 270 h 1082"/>
                      <a:gd name="T46" fmla="*/ 608 w 776"/>
                      <a:gd name="T47" fmla="*/ 232 h 1082"/>
                      <a:gd name="T48" fmla="*/ 586 w 776"/>
                      <a:gd name="T49" fmla="*/ 198 h 1082"/>
                      <a:gd name="T50" fmla="*/ 558 w 776"/>
                      <a:gd name="T51" fmla="*/ 168 h 1082"/>
                      <a:gd name="T52" fmla="*/ 524 w 776"/>
                      <a:gd name="T53" fmla="*/ 144 h 1082"/>
                      <a:gd name="T54" fmla="*/ 484 w 776"/>
                      <a:gd name="T55" fmla="*/ 126 h 1082"/>
                      <a:gd name="T56" fmla="*/ 442 w 776"/>
                      <a:gd name="T57" fmla="*/ 114 h 1082"/>
                      <a:gd name="T58" fmla="*/ 396 w 776"/>
                      <a:gd name="T59" fmla="*/ 110 h 1082"/>
                      <a:gd name="T60" fmla="*/ 376 w 776"/>
                      <a:gd name="T61" fmla="*/ 112 h 1082"/>
                      <a:gd name="T62" fmla="*/ 334 w 776"/>
                      <a:gd name="T63" fmla="*/ 120 h 1082"/>
                      <a:gd name="T64" fmla="*/ 292 w 776"/>
                      <a:gd name="T65" fmla="*/ 136 h 1082"/>
                      <a:gd name="T66" fmla="*/ 254 w 776"/>
                      <a:gd name="T67" fmla="*/ 158 h 1082"/>
                      <a:gd name="T68" fmla="*/ 218 w 776"/>
                      <a:gd name="T69" fmla="*/ 184 h 1082"/>
                      <a:gd name="T70" fmla="*/ 188 w 776"/>
                      <a:gd name="T71" fmla="*/ 214 h 1082"/>
                      <a:gd name="T72" fmla="*/ 166 w 776"/>
                      <a:gd name="T73" fmla="*/ 248 h 1082"/>
                      <a:gd name="T74" fmla="*/ 152 w 776"/>
                      <a:gd name="T75" fmla="*/ 284 h 1082"/>
                      <a:gd name="T76" fmla="*/ 150 w 776"/>
                      <a:gd name="T77" fmla="*/ 912 h 1082"/>
                      <a:gd name="T78" fmla="*/ 150 w 776"/>
                      <a:gd name="T79" fmla="*/ 1082 h 1082"/>
                      <a:gd name="T80" fmla="*/ 0 w 776"/>
                      <a:gd name="T81" fmla="*/ 912 h 1082"/>
                      <a:gd name="T82" fmla="*/ 0 w 776"/>
                      <a:gd name="T83" fmla="*/ 14 h 1082"/>
                      <a:gd name="T84" fmla="*/ 108 w 776"/>
                      <a:gd name="T85" fmla="*/ 14 h 10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776" h="1082">
                        <a:moveTo>
                          <a:pt x="146" y="14"/>
                        </a:moveTo>
                        <a:lnTo>
                          <a:pt x="148" y="136"/>
                        </a:lnTo>
                        <a:lnTo>
                          <a:pt x="148" y="144"/>
                        </a:lnTo>
                        <a:lnTo>
                          <a:pt x="150" y="144"/>
                        </a:lnTo>
                        <a:lnTo>
                          <a:pt x="150" y="144"/>
                        </a:lnTo>
                        <a:lnTo>
                          <a:pt x="156" y="132"/>
                        </a:lnTo>
                        <a:lnTo>
                          <a:pt x="156" y="132"/>
                        </a:lnTo>
                        <a:lnTo>
                          <a:pt x="182" y="106"/>
                        </a:lnTo>
                        <a:lnTo>
                          <a:pt x="208" y="82"/>
                        </a:lnTo>
                        <a:lnTo>
                          <a:pt x="238" y="60"/>
                        </a:lnTo>
                        <a:lnTo>
                          <a:pt x="254" y="50"/>
                        </a:lnTo>
                        <a:lnTo>
                          <a:pt x="272" y="40"/>
                        </a:lnTo>
                        <a:lnTo>
                          <a:pt x="292" y="32"/>
                        </a:lnTo>
                        <a:lnTo>
                          <a:pt x="314" y="24"/>
                        </a:lnTo>
                        <a:lnTo>
                          <a:pt x="336" y="16"/>
                        </a:lnTo>
                        <a:lnTo>
                          <a:pt x="362" y="12"/>
                        </a:lnTo>
                        <a:lnTo>
                          <a:pt x="388" y="6"/>
                        </a:lnTo>
                        <a:lnTo>
                          <a:pt x="416" y="2"/>
                        </a:lnTo>
                        <a:lnTo>
                          <a:pt x="448" y="0"/>
                        </a:lnTo>
                        <a:lnTo>
                          <a:pt x="480" y="0"/>
                        </a:lnTo>
                        <a:lnTo>
                          <a:pt x="480" y="0"/>
                        </a:lnTo>
                        <a:lnTo>
                          <a:pt x="514" y="2"/>
                        </a:lnTo>
                        <a:lnTo>
                          <a:pt x="544" y="6"/>
                        </a:lnTo>
                        <a:lnTo>
                          <a:pt x="574" y="14"/>
                        </a:lnTo>
                        <a:lnTo>
                          <a:pt x="600" y="24"/>
                        </a:lnTo>
                        <a:lnTo>
                          <a:pt x="626" y="38"/>
                        </a:lnTo>
                        <a:lnTo>
                          <a:pt x="650" y="52"/>
                        </a:lnTo>
                        <a:lnTo>
                          <a:pt x="672" y="68"/>
                        </a:lnTo>
                        <a:lnTo>
                          <a:pt x="694" y="86"/>
                        </a:lnTo>
                        <a:lnTo>
                          <a:pt x="712" y="106"/>
                        </a:lnTo>
                        <a:lnTo>
                          <a:pt x="728" y="126"/>
                        </a:lnTo>
                        <a:lnTo>
                          <a:pt x="742" y="146"/>
                        </a:lnTo>
                        <a:lnTo>
                          <a:pt x="754" y="166"/>
                        </a:lnTo>
                        <a:lnTo>
                          <a:pt x="762" y="186"/>
                        </a:lnTo>
                        <a:lnTo>
                          <a:pt x="770" y="206"/>
                        </a:lnTo>
                        <a:lnTo>
                          <a:pt x="774" y="226"/>
                        </a:lnTo>
                        <a:lnTo>
                          <a:pt x="776" y="244"/>
                        </a:lnTo>
                        <a:lnTo>
                          <a:pt x="776" y="912"/>
                        </a:lnTo>
                        <a:lnTo>
                          <a:pt x="776" y="916"/>
                        </a:lnTo>
                        <a:lnTo>
                          <a:pt x="776" y="1082"/>
                        </a:lnTo>
                        <a:lnTo>
                          <a:pt x="626" y="1082"/>
                        </a:lnTo>
                        <a:lnTo>
                          <a:pt x="626" y="882"/>
                        </a:lnTo>
                        <a:lnTo>
                          <a:pt x="626" y="314"/>
                        </a:lnTo>
                        <a:lnTo>
                          <a:pt x="626" y="314"/>
                        </a:lnTo>
                        <a:lnTo>
                          <a:pt x="624" y="292"/>
                        </a:lnTo>
                        <a:lnTo>
                          <a:pt x="620" y="270"/>
                        </a:lnTo>
                        <a:lnTo>
                          <a:pt x="614" y="250"/>
                        </a:lnTo>
                        <a:lnTo>
                          <a:pt x="608" y="232"/>
                        </a:lnTo>
                        <a:lnTo>
                          <a:pt x="598" y="214"/>
                        </a:lnTo>
                        <a:lnTo>
                          <a:pt x="586" y="198"/>
                        </a:lnTo>
                        <a:lnTo>
                          <a:pt x="572" y="182"/>
                        </a:lnTo>
                        <a:lnTo>
                          <a:pt x="558" y="168"/>
                        </a:lnTo>
                        <a:lnTo>
                          <a:pt x="542" y="156"/>
                        </a:lnTo>
                        <a:lnTo>
                          <a:pt x="524" y="144"/>
                        </a:lnTo>
                        <a:lnTo>
                          <a:pt x="504" y="134"/>
                        </a:lnTo>
                        <a:lnTo>
                          <a:pt x="484" y="126"/>
                        </a:lnTo>
                        <a:lnTo>
                          <a:pt x="464" y="120"/>
                        </a:lnTo>
                        <a:lnTo>
                          <a:pt x="442" y="114"/>
                        </a:lnTo>
                        <a:lnTo>
                          <a:pt x="418" y="112"/>
                        </a:lnTo>
                        <a:lnTo>
                          <a:pt x="396" y="110"/>
                        </a:lnTo>
                        <a:lnTo>
                          <a:pt x="396" y="110"/>
                        </a:lnTo>
                        <a:lnTo>
                          <a:pt x="376" y="112"/>
                        </a:lnTo>
                        <a:lnTo>
                          <a:pt x="354" y="114"/>
                        </a:lnTo>
                        <a:lnTo>
                          <a:pt x="334" y="120"/>
                        </a:lnTo>
                        <a:lnTo>
                          <a:pt x="314" y="126"/>
                        </a:lnTo>
                        <a:lnTo>
                          <a:pt x="292" y="136"/>
                        </a:lnTo>
                        <a:lnTo>
                          <a:pt x="272" y="146"/>
                        </a:lnTo>
                        <a:lnTo>
                          <a:pt x="254" y="158"/>
                        </a:lnTo>
                        <a:lnTo>
                          <a:pt x="236" y="170"/>
                        </a:lnTo>
                        <a:lnTo>
                          <a:pt x="218" y="184"/>
                        </a:lnTo>
                        <a:lnTo>
                          <a:pt x="202" y="198"/>
                        </a:lnTo>
                        <a:lnTo>
                          <a:pt x="188" y="214"/>
                        </a:lnTo>
                        <a:lnTo>
                          <a:pt x="176" y="230"/>
                        </a:lnTo>
                        <a:lnTo>
                          <a:pt x="166" y="248"/>
                        </a:lnTo>
                        <a:lnTo>
                          <a:pt x="158" y="266"/>
                        </a:lnTo>
                        <a:lnTo>
                          <a:pt x="152" y="284"/>
                        </a:lnTo>
                        <a:lnTo>
                          <a:pt x="150" y="302"/>
                        </a:lnTo>
                        <a:lnTo>
                          <a:pt x="150" y="912"/>
                        </a:lnTo>
                        <a:lnTo>
                          <a:pt x="150" y="916"/>
                        </a:lnTo>
                        <a:lnTo>
                          <a:pt x="150" y="1082"/>
                        </a:lnTo>
                        <a:lnTo>
                          <a:pt x="0" y="1082"/>
                        </a:lnTo>
                        <a:lnTo>
                          <a:pt x="0" y="912"/>
                        </a:lnTo>
                        <a:lnTo>
                          <a:pt x="0" y="154"/>
                        </a:lnTo>
                        <a:lnTo>
                          <a:pt x="0" y="14"/>
                        </a:lnTo>
                        <a:lnTo>
                          <a:pt x="26" y="14"/>
                        </a:lnTo>
                        <a:lnTo>
                          <a:pt x="108" y="14"/>
                        </a:lnTo>
                        <a:lnTo>
                          <a:pt x="146" y="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ZA" sz="2400" dirty="0"/>
                  </a:p>
                </p:txBody>
              </p:sp>
            </p:grpSp>
            <p:cxnSp>
              <p:nvCxnSpPr>
                <p:cNvPr id="1191" name="Straight Connector 1190"/>
                <p:cNvCxnSpPr/>
                <p:nvPr/>
              </p:nvCxnSpPr>
              <p:spPr>
                <a:xfrm>
                  <a:off x="7782486" y="4482065"/>
                  <a:ext cx="0" cy="302128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89" name="Picture 1188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1267" y="515875"/>
                <a:ext cx="733113" cy="733113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 userDrawn="1"/>
        </p:nvGrpSpPr>
        <p:grpSpPr>
          <a:xfrm>
            <a:off x="2173067" y="334467"/>
            <a:ext cx="4063320" cy="6110189"/>
            <a:chOff x="1629800" y="250850"/>
            <a:chExt cx="3047490" cy="4582642"/>
          </a:xfrm>
        </p:grpSpPr>
        <p:grpSp>
          <p:nvGrpSpPr>
            <p:cNvPr id="1206" name="Group 1205"/>
            <p:cNvGrpSpPr/>
            <p:nvPr userDrawn="1"/>
          </p:nvGrpSpPr>
          <p:grpSpPr>
            <a:xfrm>
              <a:off x="1629800" y="250850"/>
              <a:ext cx="3047490" cy="4582642"/>
              <a:chOff x="1524510" y="275107"/>
              <a:chExt cx="3047490" cy="4582642"/>
            </a:xfrm>
          </p:grpSpPr>
          <p:grpSp>
            <p:nvGrpSpPr>
              <p:cNvPr id="1208" name="Group 1207"/>
              <p:cNvGrpSpPr/>
              <p:nvPr userDrawn="1"/>
            </p:nvGrpSpPr>
            <p:grpSpPr>
              <a:xfrm>
                <a:off x="1524510" y="275107"/>
                <a:ext cx="3047490" cy="4582642"/>
                <a:chOff x="685812" y="358772"/>
                <a:chExt cx="2968672" cy="4463999"/>
              </a:xfrm>
            </p:grpSpPr>
            <p:grpSp>
              <p:nvGrpSpPr>
                <p:cNvPr id="1210" name="Group 681"/>
                <p:cNvGrpSpPr>
                  <a:grpSpLocks/>
                </p:cNvGrpSpPr>
                <p:nvPr userDrawn="1"/>
              </p:nvGrpSpPr>
              <p:grpSpPr bwMode="auto">
                <a:xfrm>
                  <a:off x="793764" y="406396"/>
                  <a:ext cx="2860720" cy="4416375"/>
                  <a:chOff x="500" y="256"/>
                  <a:chExt cx="1802" cy="2782"/>
                </a:xfrm>
              </p:grpSpPr>
              <p:sp>
                <p:nvSpPr>
                  <p:cNvPr id="1766" name="Oval 481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011" y="1016"/>
                    <a:ext cx="291" cy="290"/>
                  </a:xfrm>
                  <a:prstGeom prst="ellipse">
                    <a:avLst/>
                  </a:prstGeom>
                  <a:solidFill>
                    <a:srgbClr val="005D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67" name="Oval 48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738" y="557"/>
                    <a:ext cx="414" cy="415"/>
                  </a:xfrm>
                  <a:prstGeom prst="ellipse">
                    <a:avLst/>
                  </a:prstGeom>
                  <a:solidFill>
                    <a:srgbClr val="005D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68" name="Freeform 483"/>
                  <p:cNvSpPr>
                    <a:spLocks/>
                  </p:cNvSpPr>
                  <p:nvPr userDrawn="1"/>
                </p:nvSpPr>
                <p:spPr bwMode="auto">
                  <a:xfrm>
                    <a:off x="885" y="256"/>
                    <a:ext cx="665" cy="842"/>
                  </a:xfrm>
                  <a:custGeom>
                    <a:avLst/>
                    <a:gdLst>
                      <a:gd name="T0" fmla="*/ 192 w 331"/>
                      <a:gd name="T1" fmla="*/ 0 h 420"/>
                      <a:gd name="T2" fmla="*/ 52 w 331"/>
                      <a:gd name="T3" fmla="*/ 140 h 420"/>
                      <a:gd name="T4" fmla="*/ 76 w 331"/>
                      <a:gd name="T5" fmla="*/ 218 h 420"/>
                      <a:gd name="T6" fmla="*/ 143 w 331"/>
                      <a:gd name="T7" fmla="*/ 307 h 420"/>
                      <a:gd name="T8" fmla="*/ 81 w 331"/>
                      <a:gd name="T9" fmla="*/ 395 h 420"/>
                      <a:gd name="T10" fmla="*/ 93 w 331"/>
                      <a:gd name="T11" fmla="*/ 413 h 420"/>
                      <a:gd name="T12" fmla="*/ 69 w 331"/>
                      <a:gd name="T13" fmla="*/ 418 h 420"/>
                      <a:gd name="T14" fmla="*/ 72 w 331"/>
                      <a:gd name="T15" fmla="*/ 398 h 420"/>
                      <a:gd name="T16" fmla="*/ 49 w 331"/>
                      <a:gd name="T17" fmla="*/ 401 h 420"/>
                      <a:gd name="T18" fmla="*/ 0 w 331"/>
                      <a:gd name="T19" fmla="*/ 387 h 420"/>
                      <a:gd name="T20" fmla="*/ 71 w 331"/>
                      <a:gd name="T21" fmla="*/ 420 h 420"/>
                      <a:gd name="T22" fmla="*/ 165 w 331"/>
                      <a:gd name="T23" fmla="*/ 326 h 420"/>
                      <a:gd name="T24" fmla="*/ 147 w 331"/>
                      <a:gd name="T25" fmla="*/ 272 h 420"/>
                      <a:gd name="T26" fmla="*/ 192 w 331"/>
                      <a:gd name="T27" fmla="*/ 279 h 420"/>
                      <a:gd name="T28" fmla="*/ 331 w 331"/>
                      <a:gd name="T29" fmla="*/ 140 h 420"/>
                      <a:gd name="T30" fmla="*/ 192 w 331"/>
                      <a:gd name="T31" fmla="*/ 0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31" h="420">
                        <a:moveTo>
                          <a:pt x="192" y="0"/>
                        </a:moveTo>
                        <a:cubicBezTo>
                          <a:pt x="115" y="0"/>
                          <a:pt x="52" y="63"/>
                          <a:pt x="52" y="140"/>
                        </a:cubicBezTo>
                        <a:cubicBezTo>
                          <a:pt x="52" y="169"/>
                          <a:pt x="61" y="195"/>
                          <a:pt x="76" y="218"/>
                        </a:cubicBezTo>
                        <a:cubicBezTo>
                          <a:pt x="115" y="229"/>
                          <a:pt x="143" y="265"/>
                          <a:pt x="143" y="307"/>
                        </a:cubicBezTo>
                        <a:cubicBezTo>
                          <a:pt x="143" y="348"/>
                          <a:pt x="117" y="382"/>
                          <a:pt x="81" y="395"/>
                        </a:cubicBezTo>
                        <a:cubicBezTo>
                          <a:pt x="93" y="413"/>
                          <a:pt x="93" y="413"/>
                          <a:pt x="93" y="413"/>
                        </a:cubicBezTo>
                        <a:cubicBezTo>
                          <a:pt x="69" y="418"/>
                          <a:pt x="69" y="418"/>
                          <a:pt x="69" y="418"/>
                        </a:cubicBezTo>
                        <a:cubicBezTo>
                          <a:pt x="72" y="398"/>
                          <a:pt x="72" y="398"/>
                          <a:pt x="72" y="398"/>
                        </a:cubicBezTo>
                        <a:cubicBezTo>
                          <a:pt x="65" y="400"/>
                          <a:pt x="57" y="401"/>
                          <a:pt x="49" y="401"/>
                        </a:cubicBezTo>
                        <a:cubicBezTo>
                          <a:pt x="31" y="401"/>
                          <a:pt x="14" y="396"/>
                          <a:pt x="0" y="387"/>
                        </a:cubicBezTo>
                        <a:cubicBezTo>
                          <a:pt x="17" y="407"/>
                          <a:pt x="43" y="420"/>
                          <a:pt x="71" y="420"/>
                        </a:cubicBezTo>
                        <a:cubicBezTo>
                          <a:pt x="123" y="420"/>
                          <a:pt x="165" y="378"/>
                          <a:pt x="165" y="326"/>
                        </a:cubicBezTo>
                        <a:cubicBezTo>
                          <a:pt x="165" y="306"/>
                          <a:pt x="158" y="287"/>
                          <a:pt x="147" y="272"/>
                        </a:cubicBezTo>
                        <a:cubicBezTo>
                          <a:pt x="161" y="276"/>
                          <a:pt x="176" y="279"/>
                          <a:pt x="192" y="279"/>
                        </a:cubicBezTo>
                        <a:cubicBezTo>
                          <a:pt x="269" y="279"/>
                          <a:pt x="331" y="217"/>
                          <a:pt x="331" y="140"/>
                        </a:cubicBezTo>
                        <a:cubicBezTo>
                          <a:pt x="331" y="63"/>
                          <a:pt x="269" y="0"/>
                          <a:pt x="192" y="0"/>
                        </a:cubicBezTo>
                      </a:path>
                    </a:pathLst>
                  </a:custGeom>
                  <a:solidFill>
                    <a:srgbClr val="005D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69" name="Oval 48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678" y="1206"/>
                    <a:ext cx="383" cy="383"/>
                  </a:xfrm>
                  <a:prstGeom prst="ellipse">
                    <a:avLst/>
                  </a:prstGeom>
                  <a:solidFill>
                    <a:srgbClr val="005D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70" name="Oval 48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500" y="1134"/>
                    <a:ext cx="277" cy="278"/>
                  </a:xfrm>
                  <a:prstGeom prst="ellipse">
                    <a:avLst/>
                  </a:prstGeom>
                  <a:solidFill>
                    <a:srgbClr val="005D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71" name="Oval 48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558" y="260"/>
                    <a:ext cx="279" cy="279"/>
                  </a:xfrm>
                  <a:prstGeom prst="ellipse">
                    <a:avLst/>
                  </a:prstGeom>
                  <a:solidFill>
                    <a:srgbClr val="005D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72" name="Freeform 487"/>
                  <p:cNvSpPr>
                    <a:spLocks/>
                  </p:cNvSpPr>
                  <p:nvPr userDrawn="1"/>
                </p:nvSpPr>
                <p:spPr bwMode="auto">
                  <a:xfrm>
                    <a:off x="512" y="657"/>
                    <a:ext cx="309" cy="329"/>
                  </a:xfrm>
                  <a:custGeom>
                    <a:avLst/>
                    <a:gdLst>
                      <a:gd name="T0" fmla="*/ 115 w 154"/>
                      <a:gd name="T1" fmla="*/ 0 h 164"/>
                      <a:gd name="T2" fmla="*/ 137 w 154"/>
                      <a:gd name="T3" fmla="*/ 59 h 164"/>
                      <a:gd name="T4" fmla="*/ 93 w 154"/>
                      <a:gd name="T5" fmla="*/ 136 h 164"/>
                      <a:gd name="T6" fmla="*/ 108 w 154"/>
                      <a:gd name="T7" fmla="*/ 151 h 164"/>
                      <a:gd name="T8" fmla="*/ 86 w 154"/>
                      <a:gd name="T9" fmla="*/ 161 h 164"/>
                      <a:gd name="T10" fmla="*/ 85 w 154"/>
                      <a:gd name="T11" fmla="*/ 140 h 164"/>
                      <a:gd name="T12" fmla="*/ 48 w 154"/>
                      <a:gd name="T13" fmla="*/ 148 h 164"/>
                      <a:gd name="T14" fmla="*/ 0 w 154"/>
                      <a:gd name="T15" fmla="*/ 134 h 164"/>
                      <a:gd name="T16" fmla="*/ 67 w 154"/>
                      <a:gd name="T17" fmla="*/ 164 h 164"/>
                      <a:gd name="T18" fmla="*/ 143 w 154"/>
                      <a:gd name="T19" fmla="*/ 121 h 164"/>
                      <a:gd name="T20" fmla="*/ 142 w 154"/>
                      <a:gd name="T21" fmla="*/ 107 h 164"/>
                      <a:gd name="T22" fmla="*/ 154 w 154"/>
                      <a:gd name="T23" fmla="*/ 60 h 164"/>
                      <a:gd name="T24" fmla="*/ 115 w 154"/>
                      <a:gd name="T25" fmla="*/ 0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4" h="164">
                        <a:moveTo>
                          <a:pt x="115" y="0"/>
                        </a:moveTo>
                        <a:cubicBezTo>
                          <a:pt x="129" y="16"/>
                          <a:pt x="137" y="37"/>
                          <a:pt x="137" y="59"/>
                        </a:cubicBezTo>
                        <a:cubicBezTo>
                          <a:pt x="137" y="92"/>
                          <a:pt x="120" y="120"/>
                          <a:pt x="93" y="136"/>
                        </a:cubicBezTo>
                        <a:cubicBezTo>
                          <a:pt x="108" y="151"/>
                          <a:pt x="108" y="151"/>
                          <a:pt x="108" y="151"/>
                        </a:cubicBezTo>
                        <a:cubicBezTo>
                          <a:pt x="86" y="161"/>
                          <a:pt x="86" y="161"/>
                          <a:pt x="86" y="161"/>
                        </a:cubicBezTo>
                        <a:cubicBezTo>
                          <a:pt x="85" y="140"/>
                          <a:pt x="85" y="140"/>
                          <a:pt x="85" y="140"/>
                        </a:cubicBezTo>
                        <a:cubicBezTo>
                          <a:pt x="74" y="145"/>
                          <a:pt x="62" y="148"/>
                          <a:pt x="48" y="148"/>
                        </a:cubicBezTo>
                        <a:cubicBezTo>
                          <a:pt x="31" y="148"/>
                          <a:pt x="14" y="143"/>
                          <a:pt x="0" y="134"/>
                        </a:cubicBezTo>
                        <a:cubicBezTo>
                          <a:pt x="16" y="152"/>
                          <a:pt x="40" y="164"/>
                          <a:pt x="67" y="164"/>
                        </a:cubicBezTo>
                        <a:cubicBezTo>
                          <a:pt x="99" y="164"/>
                          <a:pt x="127" y="147"/>
                          <a:pt x="143" y="121"/>
                        </a:cubicBezTo>
                        <a:cubicBezTo>
                          <a:pt x="142" y="117"/>
                          <a:pt x="142" y="112"/>
                          <a:pt x="142" y="107"/>
                        </a:cubicBezTo>
                        <a:cubicBezTo>
                          <a:pt x="142" y="90"/>
                          <a:pt x="146" y="74"/>
                          <a:pt x="154" y="60"/>
                        </a:cubicBezTo>
                        <a:cubicBezTo>
                          <a:pt x="150" y="35"/>
                          <a:pt x="136" y="14"/>
                          <a:pt x="115" y="0"/>
                        </a:cubicBezTo>
                      </a:path>
                    </a:pathLst>
                  </a:custGeom>
                  <a:solidFill>
                    <a:srgbClr val="005D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73" name="Oval 488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255" y="841"/>
                    <a:ext cx="513" cy="513"/>
                  </a:xfrm>
                  <a:prstGeom prst="ellipse">
                    <a:avLst/>
                  </a:prstGeom>
                  <a:solidFill>
                    <a:srgbClr val="005D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74" name="Oval 489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819" y="1144"/>
                    <a:ext cx="456" cy="457"/>
                  </a:xfrm>
                  <a:prstGeom prst="ellipse">
                    <a:avLst/>
                  </a:prstGeom>
                  <a:solidFill>
                    <a:srgbClr val="005D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75" name="Freeform 490"/>
                  <p:cNvSpPr>
                    <a:spLocks/>
                  </p:cNvSpPr>
                  <p:nvPr userDrawn="1"/>
                </p:nvSpPr>
                <p:spPr bwMode="auto">
                  <a:xfrm>
                    <a:off x="948" y="2244"/>
                    <a:ext cx="927" cy="567"/>
                  </a:xfrm>
                  <a:custGeom>
                    <a:avLst/>
                    <a:gdLst>
                      <a:gd name="T0" fmla="*/ 452 w 462"/>
                      <a:gd name="T1" fmla="*/ 0 h 283"/>
                      <a:gd name="T2" fmla="*/ 9 w 462"/>
                      <a:gd name="T3" fmla="*/ 0 h 283"/>
                      <a:gd name="T4" fmla="*/ 0 w 462"/>
                      <a:gd name="T5" fmla="*/ 9 h 283"/>
                      <a:gd name="T6" fmla="*/ 0 w 462"/>
                      <a:gd name="T7" fmla="*/ 274 h 283"/>
                      <a:gd name="T8" fmla="*/ 9 w 462"/>
                      <a:gd name="T9" fmla="*/ 283 h 283"/>
                      <a:gd name="T10" fmla="*/ 452 w 462"/>
                      <a:gd name="T11" fmla="*/ 283 h 283"/>
                      <a:gd name="T12" fmla="*/ 462 w 462"/>
                      <a:gd name="T13" fmla="*/ 274 h 283"/>
                      <a:gd name="T14" fmla="*/ 462 w 462"/>
                      <a:gd name="T15" fmla="*/ 9 h 283"/>
                      <a:gd name="T16" fmla="*/ 452 w 462"/>
                      <a:gd name="T17" fmla="*/ 0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62" h="283">
                        <a:moveTo>
                          <a:pt x="452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4" y="0"/>
                          <a:pt x="0" y="4"/>
                          <a:pt x="0" y="9"/>
                        </a:cubicBezTo>
                        <a:cubicBezTo>
                          <a:pt x="0" y="274"/>
                          <a:pt x="0" y="274"/>
                          <a:pt x="0" y="274"/>
                        </a:cubicBezTo>
                        <a:cubicBezTo>
                          <a:pt x="0" y="279"/>
                          <a:pt x="4" y="283"/>
                          <a:pt x="9" y="283"/>
                        </a:cubicBezTo>
                        <a:cubicBezTo>
                          <a:pt x="452" y="283"/>
                          <a:pt x="452" y="283"/>
                          <a:pt x="452" y="283"/>
                        </a:cubicBezTo>
                        <a:cubicBezTo>
                          <a:pt x="457" y="283"/>
                          <a:pt x="462" y="279"/>
                          <a:pt x="462" y="274"/>
                        </a:cubicBezTo>
                        <a:cubicBezTo>
                          <a:pt x="462" y="9"/>
                          <a:pt x="462" y="9"/>
                          <a:pt x="462" y="9"/>
                        </a:cubicBezTo>
                        <a:cubicBezTo>
                          <a:pt x="462" y="4"/>
                          <a:pt x="457" y="0"/>
                          <a:pt x="452" y="0"/>
                        </a:cubicBezTo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76" name="Freeform 49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769" y="2811"/>
                    <a:ext cx="1294" cy="227"/>
                  </a:xfrm>
                  <a:custGeom>
                    <a:avLst/>
                    <a:gdLst>
                      <a:gd name="T0" fmla="*/ 642 w 645"/>
                      <a:gd name="T1" fmla="*/ 97 h 113"/>
                      <a:gd name="T2" fmla="*/ 643 w 645"/>
                      <a:gd name="T3" fmla="*/ 97 h 113"/>
                      <a:gd name="T4" fmla="*/ 2 w 645"/>
                      <a:gd name="T5" fmla="*/ 97 h 113"/>
                      <a:gd name="T6" fmla="*/ 3 w 645"/>
                      <a:gd name="T7" fmla="*/ 97 h 113"/>
                      <a:gd name="T8" fmla="*/ 644 w 645"/>
                      <a:gd name="T9" fmla="*/ 97 h 113"/>
                      <a:gd name="T10" fmla="*/ 644 w 645"/>
                      <a:gd name="T11" fmla="*/ 96 h 113"/>
                      <a:gd name="T12" fmla="*/ 645 w 645"/>
                      <a:gd name="T13" fmla="*/ 96 h 113"/>
                      <a:gd name="T14" fmla="*/ 1 w 645"/>
                      <a:gd name="T15" fmla="*/ 96 h 113"/>
                      <a:gd name="T16" fmla="*/ 2 w 645"/>
                      <a:gd name="T17" fmla="*/ 96 h 113"/>
                      <a:gd name="T18" fmla="*/ 645 w 645"/>
                      <a:gd name="T19" fmla="*/ 96 h 113"/>
                      <a:gd name="T20" fmla="*/ 0 w 645"/>
                      <a:gd name="T21" fmla="*/ 96 h 113"/>
                      <a:gd name="T22" fmla="*/ 154 w 645"/>
                      <a:gd name="T23" fmla="*/ 4 h 113"/>
                      <a:gd name="T24" fmla="*/ 154 w 645"/>
                      <a:gd name="T25" fmla="*/ 4 h 113"/>
                      <a:gd name="T26" fmla="*/ 494 w 645"/>
                      <a:gd name="T27" fmla="*/ 3 h 113"/>
                      <a:gd name="T28" fmla="*/ 156 w 645"/>
                      <a:gd name="T29" fmla="*/ 0 h 113"/>
                      <a:gd name="T30" fmla="*/ 152 w 645"/>
                      <a:gd name="T31" fmla="*/ 1 h 113"/>
                      <a:gd name="T32" fmla="*/ 95 w 645"/>
                      <a:gd name="T33" fmla="*/ 2 h 113"/>
                      <a:gd name="T34" fmla="*/ 0 w 645"/>
                      <a:gd name="T35" fmla="*/ 96 h 113"/>
                      <a:gd name="T36" fmla="*/ 2 w 645"/>
                      <a:gd name="T37" fmla="*/ 113 h 113"/>
                      <a:gd name="T38" fmla="*/ 3 w 645"/>
                      <a:gd name="T39" fmla="*/ 113 h 113"/>
                      <a:gd name="T40" fmla="*/ 3 w 645"/>
                      <a:gd name="T41" fmla="*/ 113 h 113"/>
                      <a:gd name="T42" fmla="*/ 3 w 645"/>
                      <a:gd name="T43" fmla="*/ 113 h 113"/>
                      <a:gd name="T44" fmla="*/ 3 w 645"/>
                      <a:gd name="T45" fmla="*/ 113 h 113"/>
                      <a:gd name="T46" fmla="*/ 3 w 645"/>
                      <a:gd name="T47" fmla="*/ 113 h 113"/>
                      <a:gd name="T48" fmla="*/ 4 w 645"/>
                      <a:gd name="T49" fmla="*/ 113 h 113"/>
                      <a:gd name="T50" fmla="*/ 4 w 645"/>
                      <a:gd name="T51" fmla="*/ 113 h 113"/>
                      <a:gd name="T52" fmla="*/ 4 w 645"/>
                      <a:gd name="T53" fmla="*/ 113 h 113"/>
                      <a:gd name="T54" fmla="*/ 4 w 645"/>
                      <a:gd name="T55" fmla="*/ 113 h 113"/>
                      <a:gd name="T56" fmla="*/ 4 w 645"/>
                      <a:gd name="T57" fmla="*/ 113 h 113"/>
                      <a:gd name="T58" fmla="*/ 5 w 645"/>
                      <a:gd name="T59" fmla="*/ 113 h 113"/>
                      <a:gd name="T60" fmla="*/ 5 w 645"/>
                      <a:gd name="T61" fmla="*/ 113 h 113"/>
                      <a:gd name="T62" fmla="*/ 5 w 645"/>
                      <a:gd name="T63" fmla="*/ 113 h 113"/>
                      <a:gd name="T64" fmla="*/ 5 w 645"/>
                      <a:gd name="T65" fmla="*/ 113 h 113"/>
                      <a:gd name="T66" fmla="*/ 6 w 645"/>
                      <a:gd name="T67" fmla="*/ 113 h 113"/>
                      <a:gd name="T68" fmla="*/ 6 w 645"/>
                      <a:gd name="T69" fmla="*/ 113 h 113"/>
                      <a:gd name="T70" fmla="*/ 640 w 645"/>
                      <a:gd name="T71" fmla="*/ 113 h 113"/>
                      <a:gd name="T72" fmla="*/ 640 w 645"/>
                      <a:gd name="T73" fmla="*/ 113 h 113"/>
                      <a:gd name="T74" fmla="*/ 640 w 645"/>
                      <a:gd name="T75" fmla="*/ 113 h 113"/>
                      <a:gd name="T76" fmla="*/ 641 w 645"/>
                      <a:gd name="T77" fmla="*/ 113 h 113"/>
                      <a:gd name="T78" fmla="*/ 641 w 645"/>
                      <a:gd name="T79" fmla="*/ 113 h 113"/>
                      <a:gd name="T80" fmla="*/ 641 w 645"/>
                      <a:gd name="T81" fmla="*/ 113 h 113"/>
                      <a:gd name="T82" fmla="*/ 642 w 645"/>
                      <a:gd name="T83" fmla="*/ 113 h 113"/>
                      <a:gd name="T84" fmla="*/ 642 w 645"/>
                      <a:gd name="T85" fmla="*/ 113 h 113"/>
                      <a:gd name="T86" fmla="*/ 643 w 645"/>
                      <a:gd name="T87" fmla="*/ 113 h 113"/>
                      <a:gd name="T88" fmla="*/ 643 w 645"/>
                      <a:gd name="T89" fmla="*/ 113 h 113"/>
                      <a:gd name="T90" fmla="*/ 643 w 645"/>
                      <a:gd name="T91" fmla="*/ 113 h 113"/>
                      <a:gd name="T92" fmla="*/ 643 w 645"/>
                      <a:gd name="T93" fmla="*/ 113 h 113"/>
                      <a:gd name="T94" fmla="*/ 643 w 645"/>
                      <a:gd name="T95" fmla="*/ 113 h 113"/>
                      <a:gd name="T96" fmla="*/ 643 w 645"/>
                      <a:gd name="T97" fmla="*/ 112 h 113"/>
                      <a:gd name="T98" fmla="*/ 643 w 645"/>
                      <a:gd name="T99" fmla="*/ 112 h 113"/>
                      <a:gd name="T100" fmla="*/ 643 w 645"/>
                      <a:gd name="T101" fmla="*/ 112 h 113"/>
                      <a:gd name="T102" fmla="*/ 645 w 645"/>
                      <a:gd name="T103" fmla="*/ 96 h 113"/>
                      <a:gd name="T104" fmla="*/ 551 w 645"/>
                      <a:gd name="T105" fmla="*/ 3 h 113"/>
                      <a:gd name="T106" fmla="*/ 494 w 645"/>
                      <a:gd name="T107" fmla="*/ 2 h 113"/>
                      <a:gd name="T108" fmla="*/ 490 w 645"/>
                      <a:gd name="T109" fmla="*/ 1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45" h="113">
                        <a:moveTo>
                          <a:pt x="642" y="97"/>
                        </a:moveTo>
                        <a:cubicBezTo>
                          <a:pt x="642" y="97"/>
                          <a:pt x="642" y="97"/>
                          <a:pt x="642" y="97"/>
                        </a:cubicBezTo>
                        <a:cubicBezTo>
                          <a:pt x="642" y="97"/>
                          <a:pt x="642" y="97"/>
                          <a:pt x="642" y="97"/>
                        </a:cubicBezTo>
                        <a:cubicBezTo>
                          <a:pt x="642" y="97"/>
                          <a:pt x="642" y="97"/>
                          <a:pt x="642" y="97"/>
                        </a:cubicBezTo>
                        <a:cubicBezTo>
                          <a:pt x="642" y="97"/>
                          <a:pt x="642" y="97"/>
                          <a:pt x="642" y="97"/>
                        </a:cubicBezTo>
                        <a:moveTo>
                          <a:pt x="643" y="97"/>
                        </a:moveTo>
                        <a:cubicBezTo>
                          <a:pt x="643" y="97"/>
                          <a:pt x="643" y="97"/>
                          <a:pt x="643" y="97"/>
                        </a:cubicBezTo>
                        <a:cubicBezTo>
                          <a:pt x="643" y="97"/>
                          <a:pt x="643" y="97"/>
                          <a:pt x="643" y="97"/>
                        </a:cubicBezTo>
                        <a:cubicBezTo>
                          <a:pt x="643" y="97"/>
                          <a:pt x="643" y="97"/>
                          <a:pt x="643" y="97"/>
                        </a:cubicBezTo>
                        <a:cubicBezTo>
                          <a:pt x="643" y="97"/>
                          <a:pt x="643" y="97"/>
                          <a:pt x="643" y="97"/>
                        </a:cubicBezTo>
                        <a:moveTo>
                          <a:pt x="3" y="97"/>
                        </a:move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3" y="97"/>
                          <a:pt x="3" y="97"/>
                          <a:pt x="3" y="97"/>
                        </a:cubicBezTo>
                        <a:cubicBezTo>
                          <a:pt x="3" y="97"/>
                          <a:pt x="3" y="97"/>
                          <a:pt x="3" y="97"/>
                        </a:cubicBezTo>
                        <a:cubicBezTo>
                          <a:pt x="3" y="97"/>
                          <a:pt x="3" y="97"/>
                          <a:pt x="3" y="97"/>
                        </a:cubicBezTo>
                        <a:cubicBezTo>
                          <a:pt x="3" y="97"/>
                          <a:pt x="3" y="97"/>
                          <a:pt x="3" y="97"/>
                        </a:cubicBezTo>
                        <a:moveTo>
                          <a:pt x="643" y="97"/>
                        </a:moveTo>
                        <a:cubicBezTo>
                          <a:pt x="643" y="97"/>
                          <a:pt x="643" y="97"/>
                          <a:pt x="643" y="97"/>
                        </a:cubicBezTo>
                        <a:moveTo>
                          <a:pt x="643" y="97"/>
                        </a:moveTo>
                        <a:cubicBezTo>
                          <a:pt x="644" y="97"/>
                          <a:pt x="644" y="97"/>
                          <a:pt x="644" y="97"/>
                        </a:cubicBezTo>
                        <a:cubicBezTo>
                          <a:pt x="644" y="97"/>
                          <a:pt x="644" y="97"/>
                          <a:pt x="644" y="97"/>
                        </a:cubicBezTo>
                        <a:cubicBezTo>
                          <a:pt x="643" y="97"/>
                          <a:pt x="643" y="97"/>
                          <a:pt x="643" y="97"/>
                        </a:cubicBezTo>
                        <a:moveTo>
                          <a:pt x="644" y="96"/>
                        </a:moveTo>
                        <a:cubicBezTo>
                          <a:pt x="644" y="96"/>
                          <a:pt x="644" y="96"/>
                          <a:pt x="644" y="96"/>
                        </a:cubicBezTo>
                        <a:cubicBezTo>
                          <a:pt x="644" y="96"/>
                          <a:pt x="644" y="96"/>
                          <a:pt x="644" y="96"/>
                        </a:cubicBezTo>
                        <a:cubicBezTo>
                          <a:pt x="644" y="96"/>
                          <a:pt x="644" y="96"/>
                          <a:pt x="644" y="96"/>
                        </a:cubicBezTo>
                        <a:moveTo>
                          <a:pt x="645" y="96"/>
                        </a:moveTo>
                        <a:cubicBezTo>
                          <a:pt x="645" y="96"/>
                          <a:pt x="645" y="96"/>
                          <a:pt x="645" y="96"/>
                        </a:cubicBezTo>
                        <a:cubicBezTo>
                          <a:pt x="645" y="96"/>
                          <a:pt x="645" y="96"/>
                          <a:pt x="645" y="96"/>
                        </a:cubicBezTo>
                        <a:cubicBezTo>
                          <a:pt x="645" y="96"/>
                          <a:pt x="645" y="96"/>
                          <a:pt x="645" y="96"/>
                        </a:cubicBezTo>
                        <a:moveTo>
                          <a:pt x="2" y="96"/>
                        </a:moveTo>
                        <a:cubicBezTo>
                          <a:pt x="1" y="96"/>
                          <a:pt x="1" y="96"/>
                          <a:pt x="1" y="96"/>
                        </a:cubicBezTo>
                        <a:cubicBezTo>
                          <a:pt x="1" y="96"/>
                          <a:pt x="1" y="96"/>
                          <a:pt x="1" y="96"/>
                        </a:cubicBezTo>
                        <a:cubicBezTo>
                          <a:pt x="1" y="96"/>
                          <a:pt x="1" y="96"/>
                          <a:pt x="1" y="96"/>
                        </a:cubicBezTo>
                        <a:cubicBezTo>
                          <a:pt x="1" y="96"/>
                          <a:pt x="1" y="96"/>
                          <a:pt x="1" y="96"/>
                        </a:cubicBezTo>
                        <a:cubicBezTo>
                          <a:pt x="1" y="96"/>
                          <a:pt x="2" y="96"/>
                          <a:pt x="2" y="96"/>
                        </a:cubicBezTo>
                        <a:moveTo>
                          <a:pt x="645" y="96"/>
                        </a:moveTo>
                        <a:cubicBezTo>
                          <a:pt x="645" y="96"/>
                          <a:pt x="645" y="96"/>
                          <a:pt x="645" y="96"/>
                        </a:cubicBezTo>
                        <a:cubicBezTo>
                          <a:pt x="645" y="96"/>
                          <a:pt x="645" y="96"/>
                          <a:pt x="645" y="96"/>
                        </a:cubicBezTo>
                        <a:cubicBezTo>
                          <a:pt x="645" y="96"/>
                          <a:pt x="645" y="96"/>
                          <a:pt x="645" y="96"/>
                        </a:cubicBezTo>
                        <a:moveTo>
                          <a:pt x="1" y="96"/>
                        </a:moveTo>
                        <a:cubicBezTo>
                          <a:pt x="1" y="96"/>
                          <a:pt x="1" y="96"/>
                          <a:pt x="1" y="96"/>
                        </a:cubicBezTo>
                        <a:cubicBezTo>
                          <a:pt x="1" y="96"/>
                          <a:pt x="1" y="96"/>
                          <a:pt x="1" y="96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cubicBezTo>
                          <a:pt x="1" y="96"/>
                          <a:pt x="1" y="96"/>
                          <a:pt x="1" y="96"/>
                        </a:cubicBezTo>
                        <a:moveTo>
                          <a:pt x="154" y="4"/>
                        </a:moveTo>
                        <a:cubicBezTo>
                          <a:pt x="153" y="4"/>
                          <a:pt x="153" y="4"/>
                          <a:pt x="152" y="4"/>
                        </a:cubicBezTo>
                        <a:cubicBezTo>
                          <a:pt x="152" y="4"/>
                          <a:pt x="152" y="4"/>
                          <a:pt x="151" y="3"/>
                        </a:cubicBezTo>
                        <a:cubicBezTo>
                          <a:pt x="152" y="4"/>
                          <a:pt x="152" y="4"/>
                          <a:pt x="152" y="4"/>
                        </a:cubicBezTo>
                        <a:cubicBezTo>
                          <a:pt x="153" y="4"/>
                          <a:pt x="153" y="4"/>
                          <a:pt x="154" y="4"/>
                        </a:cubicBezTo>
                        <a:cubicBezTo>
                          <a:pt x="154" y="4"/>
                          <a:pt x="154" y="4"/>
                          <a:pt x="154" y="4"/>
                        </a:cubicBezTo>
                        <a:moveTo>
                          <a:pt x="491" y="4"/>
                        </a:moveTo>
                        <a:cubicBezTo>
                          <a:pt x="492" y="4"/>
                          <a:pt x="492" y="4"/>
                          <a:pt x="493" y="4"/>
                        </a:cubicBezTo>
                        <a:cubicBezTo>
                          <a:pt x="493" y="4"/>
                          <a:pt x="493" y="4"/>
                          <a:pt x="494" y="3"/>
                        </a:cubicBezTo>
                        <a:cubicBezTo>
                          <a:pt x="493" y="4"/>
                          <a:pt x="493" y="4"/>
                          <a:pt x="493" y="4"/>
                        </a:cubicBezTo>
                        <a:cubicBezTo>
                          <a:pt x="492" y="4"/>
                          <a:pt x="492" y="4"/>
                          <a:pt x="491" y="4"/>
                        </a:cubicBezTo>
                        <a:moveTo>
                          <a:pt x="489" y="0"/>
                        </a:moveTo>
                        <a:cubicBezTo>
                          <a:pt x="156" y="0"/>
                          <a:pt x="156" y="0"/>
                          <a:pt x="156" y="0"/>
                        </a:cubicBezTo>
                        <a:cubicBezTo>
                          <a:pt x="156" y="0"/>
                          <a:pt x="155" y="1"/>
                          <a:pt x="155" y="1"/>
                        </a:cubicBezTo>
                        <a:cubicBezTo>
                          <a:pt x="154" y="1"/>
                          <a:pt x="154" y="1"/>
                          <a:pt x="153" y="1"/>
                        </a:cubicBezTo>
                        <a:cubicBezTo>
                          <a:pt x="153" y="1"/>
                          <a:pt x="153" y="1"/>
                          <a:pt x="152" y="1"/>
                        </a:cubicBezTo>
                        <a:cubicBezTo>
                          <a:pt x="152" y="1"/>
                          <a:pt x="152" y="1"/>
                          <a:pt x="152" y="1"/>
                        </a:cubicBezTo>
                        <a:cubicBezTo>
                          <a:pt x="151" y="2"/>
                          <a:pt x="151" y="2"/>
                          <a:pt x="151" y="2"/>
                        </a:cubicBezTo>
                        <a:cubicBezTo>
                          <a:pt x="98" y="2"/>
                          <a:pt x="98" y="2"/>
                          <a:pt x="98" y="2"/>
                        </a:cubicBezTo>
                        <a:cubicBezTo>
                          <a:pt x="97" y="2"/>
                          <a:pt x="97" y="2"/>
                          <a:pt x="96" y="2"/>
                        </a:cubicBezTo>
                        <a:cubicBezTo>
                          <a:pt x="96" y="2"/>
                          <a:pt x="96" y="2"/>
                          <a:pt x="95" y="2"/>
                        </a:cubicBezTo>
                        <a:cubicBezTo>
                          <a:pt x="95" y="3"/>
                          <a:pt x="94" y="3"/>
                          <a:pt x="94" y="3"/>
                        </a:cubicBezTo>
                        <a:cubicBezTo>
                          <a:pt x="93" y="3"/>
                          <a:pt x="93" y="3"/>
                          <a:pt x="93" y="3"/>
                        </a:cubicBezTo>
                        <a:cubicBezTo>
                          <a:pt x="1" y="95"/>
                          <a:pt x="1" y="95"/>
                          <a:pt x="1" y="95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cubicBezTo>
                          <a:pt x="1" y="101"/>
                          <a:pt x="2" y="107"/>
                          <a:pt x="2" y="112"/>
                        </a:cubicBezTo>
                        <a:cubicBezTo>
                          <a:pt x="2" y="112"/>
                          <a:pt x="2" y="112"/>
                          <a:pt x="2" y="112"/>
                        </a:cubicBezTo>
                        <a:cubicBezTo>
                          <a:pt x="2" y="113"/>
                          <a:pt x="2" y="113"/>
                          <a:pt x="2" y="113"/>
                        </a:cubicBezTo>
                        <a:cubicBezTo>
                          <a:pt x="2" y="113"/>
                          <a:pt x="2" y="113"/>
                          <a:pt x="2" y="113"/>
                        </a:cubicBezTo>
                        <a:cubicBezTo>
                          <a:pt x="2" y="113"/>
                          <a:pt x="2" y="113"/>
                          <a:pt x="2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3" y="113"/>
                          <a:pt x="3" y="113"/>
                          <a:pt x="3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4" y="113"/>
                          <a:pt x="4" y="113"/>
                          <a:pt x="4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5" y="113"/>
                          <a:pt x="5" y="113"/>
                          <a:pt x="5" y="113"/>
                        </a:cubicBezTo>
                        <a:cubicBezTo>
                          <a:pt x="6" y="113"/>
                          <a:pt x="6" y="113"/>
                          <a:pt x="6" y="113"/>
                        </a:cubicBezTo>
                        <a:cubicBezTo>
                          <a:pt x="6" y="113"/>
                          <a:pt x="6" y="113"/>
                          <a:pt x="6" y="113"/>
                        </a:cubicBezTo>
                        <a:cubicBezTo>
                          <a:pt x="6" y="113"/>
                          <a:pt x="6" y="113"/>
                          <a:pt x="6" y="113"/>
                        </a:cubicBezTo>
                        <a:cubicBezTo>
                          <a:pt x="6" y="113"/>
                          <a:pt x="6" y="113"/>
                          <a:pt x="6" y="113"/>
                        </a:cubicBezTo>
                        <a:cubicBezTo>
                          <a:pt x="6" y="113"/>
                          <a:pt x="6" y="113"/>
                          <a:pt x="6" y="113"/>
                        </a:cubicBezTo>
                        <a:cubicBezTo>
                          <a:pt x="6" y="113"/>
                          <a:pt x="6" y="113"/>
                          <a:pt x="6" y="113"/>
                        </a:cubicBezTo>
                        <a:cubicBezTo>
                          <a:pt x="6" y="113"/>
                          <a:pt x="6" y="113"/>
                          <a:pt x="6" y="113"/>
                        </a:cubicBezTo>
                        <a:cubicBezTo>
                          <a:pt x="6" y="113"/>
                          <a:pt x="6" y="113"/>
                          <a:pt x="6" y="113"/>
                        </a:cubicBezTo>
                        <a:cubicBezTo>
                          <a:pt x="640" y="113"/>
                          <a:pt x="640" y="113"/>
                          <a:pt x="640" y="113"/>
                        </a:cubicBezTo>
                        <a:cubicBezTo>
                          <a:pt x="640" y="113"/>
                          <a:pt x="640" y="113"/>
                          <a:pt x="640" y="113"/>
                        </a:cubicBezTo>
                        <a:cubicBezTo>
                          <a:pt x="640" y="113"/>
                          <a:pt x="640" y="113"/>
                          <a:pt x="640" y="113"/>
                        </a:cubicBezTo>
                        <a:cubicBezTo>
                          <a:pt x="640" y="113"/>
                          <a:pt x="640" y="113"/>
                          <a:pt x="640" y="113"/>
                        </a:cubicBezTo>
                        <a:cubicBezTo>
                          <a:pt x="640" y="113"/>
                          <a:pt x="640" y="113"/>
                          <a:pt x="640" y="113"/>
                        </a:cubicBezTo>
                        <a:cubicBezTo>
                          <a:pt x="640" y="113"/>
                          <a:pt x="640" y="113"/>
                          <a:pt x="640" y="113"/>
                        </a:cubicBezTo>
                        <a:cubicBezTo>
                          <a:pt x="640" y="113"/>
                          <a:pt x="640" y="113"/>
                          <a:pt x="640" y="113"/>
                        </a:cubicBezTo>
                        <a:cubicBezTo>
                          <a:pt x="640" y="113"/>
                          <a:pt x="640" y="113"/>
                          <a:pt x="640" y="113"/>
                        </a:cubicBezTo>
                        <a:cubicBezTo>
                          <a:pt x="640" y="113"/>
                          <a:pt x="640" y="113"/>
                          <a:pt x="640" y="113"/>
                        </a:cubicBezTo>
                        <a:cubicBezTo>
                          <a:pt x="640" y="113"/>
                          <a:pt x="640" y="113"/>
                          <a:pt x="640" y="113"/>
                        </a:cubicBezTo>
                        <a:cubicBezTo>
                          <a:pt x="640" y="113"/>
                          <a:pt x="640" y="113"/>
                          <a:pt x="640" y="113"/>
                        </a:cubicBezTo>
                        <a:cubicBezTo>
                          <a:pt x="640" y="113"/>
                          <a:pt x="640" y="113"/>
                          <a:pt x="640" y="113"/>
                        </a:cubicBezTo>
                        <a:cubicBezTo>
                          <a:pt x="641" y="113"/>
                          <a:pt x="641" y="113"/>
                          <a:pt x="641" y="113"/>
                        </a:cubicBezTo>
                        <a:cubicBezTo>
                          <a:pt x="641" y="113"/>
                          <a:pt x="641" y="113"/>
                          <a:pt x="641" y="113"/>
                        </a:cubicBezTo>
                        <a:cubicBezTo>
                          <a:pt x="641" y="113"/>
                          <a:pt x="641" y="113"/>
                          <a:pt x="641" y="113"/>
                        </a:cubicBezTo>
                        <a:cubicBezTo>
                          <a:pt x="641" y="113"/>
                          <a:pt x="641" y="113"/>
                          <a:pt x="641" y="113"/>
                        </a:cubicBezTo>
                        <a:cubicBezTo>
                          <a:pt x="641" y="113"/>
                          <a:pt x="641" y="113"/>
                          <a:pt x="641" y="113"/>
                        </a:cubicBezTo>
                        <a:cubicBezTo>
                          <a:pt x="641" y="113"/>
                          <a:pt x="641" y="113"/>
                          <a:pt x="641" y="113"/>
                        </a:cubicBezTo>
                        <a:cubicBezTo>
                          <a:pt x="641" y="113"/>
                          <a:pt x="641" y="113"/>
                          <a:pt x="641" y="113"/>
                        </a:cubicBezTo>
                        <a:cubicBezTo>
                          <a:pt x="641" y="113"/>
                          <a:pt x="641" y="113"/>
                          <a:pt x="641" y="113"/>
                        </a:cubicBezTo>
                        <a:cubicBezTo>
                          <a:pt x="641" y="113"/>
                          <a:pt x="641" y="113"/>
                          <a:pt x="641" y="113"/>
                        </a:cubicBezTo>
                        <a:cubicBezTo>
                          <a:pt x="642" y="113"/>
                          <a:pt x="642" y="113"/>
                          <a:pt x="642" y="113"/>
                        </a:cubicBezTo>
                        <a:cubicBezTo>
                          <a:pt x="642" y="113"/>
                          <a:pt x="642" y="113"/>
                          <a:pt x="642" y="113"/>
                        </a:cubicBezTo>
                        <a:cubicBezTo>
                          <a:pt x="642" y="113"/>
                          <a:pt x="642" y="113"/>
                          <a:pt x="642" y="113"/>
                        </a:cubicBezTo>
                        <a:cubicBezTo>
                          <a:pt x="642" y="113"/>
                          <a:pt x="642" y="113"/>
                          <a:pt x="642" y="113"/>
                        </a:cubicBezTo>
                        <a:cubicBezTo>
                          <a:pt x="642" y="113"/>
                          <a:pt x="642" y="113"/>
                          <a:pt x="642" y="113"/>
                        </a:cubicBezTo>
                        <a:cubicBezTo>
                          <a:pt x="642" y="113"/>
                          <a:pt x="642" y="113"/>
                          <a:pt x="642" y="113"/>
                        </a:cubicBezTo>
                        <a:cubicBezTo>
                          <a:pt x="642" y="113"/>
                          <a:pt x="642" y="113"/>
                          <a:pt x="642" y="113"/>
                        </a:cubicBezTo>
                        <a:cubicBezTo>
                          <a:pt x="642" y="113"/>
                          <a:pt x="642" y="113"/>
                          <a:pt x="642" y="113"/>
                        </a:cubicBezTo>
                        <a:cubicBezTo>
                          <a:pt x="642" y="113"/>
                          <a:pt x="642" y="113"/>
                          <a:pt x="642" y="113"/>
                        </a:cubicBezTo>
                        <a:cubicBezTo>
                          <a:pt x="642" y="113"/>
                          <a:pt x="642" y="113"/>
                          <a:pt x="642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3"/>
                          <a:pt x="643" y="113"/>
                          <a:pt x="643" y="113"/>
                        </a:cubicBezTo>
                        <a:cubicBezTo>
                          <a:pt x="643" y="112"/>
                          <a:pt x="643" y="112"/>
                          <a:pt x="643" y="112"/>
                        </a:cubicBezTo>
                        <a:cubicBezTo>
                          <a:pt x="643" y="112"/>
                          <a:pt x="643" y="112"/>
                          <a:pt x="643" y="112"/>
                        </a:cubicBezTo>
                        <a:cubicBezTo>
                          <a:pt x="643" y="112"/>
                          <a:pt x="643" y="112"/>
                          <a:pt x="643" y="112"/>
                        </a:cubicBezTo>
                        <a:cubicBezTo>
                          <a:pt x="643" y="112"/>
                          <a:pt x="643" y="112"/>
                          <a:pt x="643" y="112"/>
                        </a:cubicBezTo>
                        <a:cubicBezTo>
                          <a:pt x="643" y="112"/>
                          <a:pt x="643" y="112"/>
                          <a:pt x="643" y="112"/>
                        </a:cubicBezTo>
                        <a:cubicBezTo>
                          <a:pt x="643" y="112"/>
                          <a:pt x="643" y="112"/>
                          <a:pt x="643" y="112"/>
                        </a:cubicBezTo>
                        <a:cubicBezTo>
                          <a:pt x="643" y="112"/>
                          <a:pt x="643" y="112"/>
                          <a:pt x="643" y="112"/>
                        </a:cubicBezTo>
                        <a:cubicBezTo>
                          <a:pt x="643" y="112"/>
                          <a:pt x="643" y="112"/>
                          <a:pt x="643" y="112"/>
                        </a:cubicBezTo>
                        <a:cubicBezTo>
                          <a:pt x="643" y="112"/>
                          <a:pt x="643" y="112"/>
                          <a:pt x="643" y="112"/>
                        </a:cubicBezTo>
                        <a:cubicBezTo>
                          <a:pt x="643" y="112"/>
                          <a:pt x="643" y="112"/>
                          <a:pt x="643" y="112"/>
                        </a:cubicBezTo>
                        <a:cubicBezTo>
                          <a:pt x="643" y="112"/>
                          <a:pt x="643" y="112"/>
                          <a:pt x="643" y="112"/>
                        </a:cubicBezTo>
                        <a:cubicBezTo>
                          <a:pt x="644" y="107"/>
                          <a:pt x="645" y="101"/>
                          <a:pt x="645" y="96"/>
                        </a:cubicBezTo>
                        <a:cubicBezTo>
                          <a:pt x="645" y="96"/>
                          <a:pt x="645" y="96"/>
                          <a:pt x="645" y="96"/>
                        </a:cubicBezTo>
                        <a:cubicBezTo>
                          <a:pt x="645" y="96"/>
                          <a:pt x="645" y="96"/>
                          <a:pt x="645" y="96"/>
                        </a:cubicBezTo>
                        <a:cubicBezTo>
                          <a:pt x="645" y="96"/>
                          <a:pt x="645" y="96"/>
                          <a:pt x="645" y="96"/>
                        </a:cubicBezTo>
                        <a:cubicBezTo>
                          <a:pt x="645" y="96"/>
                          <a:pt x="645" y="96"/>
                          <a:pt x="645" y="96"/>
                        </a:cubicBezTo>
                        <a:cubicBezTo>
                          <a:pt x="645" y="95"/>
                          <a:pt x="645" y="95"/>
                          <a:pt x="645" y="95"/>
                        </a:cubicBezTo>
                        <a:cubicBezTo>
                          <a:pt x="552" y="3"/>
                          <a:pt x="552" y="3"/>
                          <a:pt x="552" y="3"/>
                        </a:cubicBezTo>
                        <a:cubicBezTo>
                          <a:pt x="551" y="3"/>
                          <a:pt x="551" y="3"/>
                          <a:pt x="551" y="3"/>
                        </a:cubicBezTo>
                        <a:cubicBezTo>
                          <a:pt x="551" y="3"/>
                          <a:pt x="551" y="3"/>
                          <a:pt x="550" y="2"/>
                        </a:cubicBezTo>
                        <a:cubicBezTo>
                          <a:pt x="550" y="2"/>
                          <a:pt x="550" y="2"/>
                          <a:pt x="549" y="2"/>
                        </a:cubicBezTo>
                        <a:cubicBezTo>
                          <a:pt x="549" y="2"/>
                          <a:pt x="548" y="2"/>
                          <a:pt x="548" y="2"/>
                        </a:cubicBezTo>
                        <a:cubicBezTo>
                          <a:pt x="494" y="2"/>
                          <a:pt x="494" y="2"/>
                          <a:pt x="494" y="2"/>
                        </a:cubicBezTo>
                        <a:cubicBezTo>
                          <a:pt x="493" y="1"/>
                          <a:pt x="493" y="1"/>
                          <a:pt x="493" y="1"/>
                        </a:cubicBezTo>
                        <a:cubicBezTo>
                          <a:pt x="493" y="1"/>
                          <a:pt x="493" y="1"/>
                          <a:pt x="493" y="1"/>
                        </a:cubicBezTo>
                        <a:cubicBezTo>
                          <a:pt x="492" y="1"/>
                          <a:pt x="492" y="1"/>
                          <a:pt x="492" y="1"/>
                        </a:cubicBezTo>
                        <a:cubicBezTo>
                          <a:pt x="491" y="1"/>
                          <a:pt x="491" y="1"/>
                          <a:pt x="490" y="1"/>
                        </a:cubicBezTo>
                        <a:cubicBezTo>
                          <a:pt x="490" y="1"/>
                          <a:pt x="489" y="0"/>
                          <a:pt x="489" y="0"/>
                        </a:cubicBezTo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77" name="Freeform 492"/>
                  <p:cNvSpPr>
                    <a:spLocks/>
                  </p:cNvSpPr>
                  <p:nvPr userDrawn="1"/>
                </p:nvSpPr>
                <p:spPr bwMode="auto">
                  <a:xfrm>
                    <a:off x="889" y="2230"/>
                    <a:ext cx="927" cy="567"/>
                  </a:xfrm>
                  <a:custGeom>
                    <a:avLst/>
                    <a:gdLst>
                      <a:gd name="T0" fmla="*/ 462 w 462"/>
                      <a:gd name="T1" fmla="*/ 274 h 283"/>
                      <a:gd name="T2" fmla="*/ 453 w 462"/>
                      <a:gd name="T3" fmla="*/ 283 h 283"/>
                      <a:gd name="T4" fmla="*/ 10 w 462"/>
                      <a:gd name="T5" fmla="*/ 283 h 283"/>
                      <a:gd name="T6" fmla="*/ 0 w 462"/>
                      <a:gd name="T7" fmla="*/ 274 h 283"/>
                      <a:gd name="T8" fmla="*/ 0 w 462"/>
                      <a:gd name="T9" fmla="*/ 9 h 283"/>
                      <a:gd name="T10" fmla="*/ 10 w 462"/>
                      <a:gd name="T11" fmla="*/ 0 h 283"/>
                      <a:gd name="T12" fmla="*/ 453 w 462"/>
                      <a:gd name="T13" fmla="*/ 0 h 283"/>
                      <a:gd name="T14" fmla="*/ 462 w 462"/>
                      <a:gd name="T15" fmla="*/ 9 h 283"/>
                      <a:gd name="T16" fmla="*/ 462 w 462"/>
                      <a:gd name="T17" fmla="*/ 274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62" h="283">
                        <a:moveTo>
                          <a:pt x="462" y="274"/>
                        </a:moveTo>
                        <a:cubicBezTo>
                          <a:pt x="462" y="279"/>
                          <a:pt x="458" y="283"/>
                          <a:pt x="453" y="283"/>
                        </a:cubicBezTo>
                        <a:cubicBezTo>
                          <a:pt x="10" y="283"/>
                          <a:pt x="10" y="283"/>
                          <a:pt x="10" y="283"/>
                        </a:cubicBezTo>
                        <a:cubicBezTo>
                          <a:pt x="5" y="283"/>
                          <a:pt x="0" y="279"/>
                          <a:pt x="0" y="274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4"/>
                          <a:pt x="5" y="0"/>
                          <a:pt x="10" y="0"/>
                        </a:cubicBezTo>
                        <a:cubicBezTo>
                          <a:pt x="453" y="0"/>
                          <a:pt x="453" y="0"/>
                          <a:pt x="453" y="0"/>
                        </a:cubicBezTo>
                        <a:cubicBezTo>
                          <a:pt x="458" y="0"/>
                          <a:pt x="462" y="4"/>
                          <a:pt x="462" y="9"/>
                        </a:cubicBezTo>
                        <a:lnTo>
                          <a:pt x="462" y="274"/>
                        </a:lnTo>
                        <a:close/>
                      </a:path>
                    </a:pathLst>
                  </a:custGeom>
                  <a:solidFill>
                    <a:srgbClr val="C4D1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78" name="Freeform 493"/>
                  <p:cNvSpPr>
                    <a:spLocks/>
                  </p:cNvSpPr>
                  <p:nvPr userDrawn="1"/>
                </p:nvSpPr>
                <p:spPr bwMode="auto">
                  <a:xfrm>
                    <a:off x="713" y="2801"/>
                    <a:ext cx="1294" cy="191"/>
                  </a:xfrm>
                  <a:custGeom>
                    <a:avLst/>
                    <a:gdLst>
                      <a:gd name="T0" fmla="*/ 547 w 645"/>
                      <a:gd name="T1" fmla="*/ 0 h 95"/>
                      <a:gd name="T2" fmla="*/ 549 w 645"/>
                      <a:gd name="T3" fmla="*/ 0 h 95"/>
                      <a:gd name="T4" fmla="*/ 550 w 645"/>
                      <a:gd name="T5" fmla="*/ 0 h 95"/>
                      <a:gd name="T6" fmla="*/ 551 w 645"/>
                      <a:gd name="T7" fmla="*/ 1 h 95"/>
                      <a:gd name="T8" fmla="*/ 552 w 645"/>
                      <a:gd name="T9" fmla="*/ 1 h 95"/>
                      <a:gd name="T10" fmla="*/ 645 w 645"/>
                      <a:gd name="T11" fmla="*/ 93 h 95"/>
                      <a:gd name="T12" fmla="*/ 645 w 645"/>
                      <a:gd name="T13" fmla="*/ 94 h 95"/>
                      <a:gd name="T14" fmla="*/ 644 w 645"/>
                      <a:gd name="T15" fmla="*/ 94 h 95"/>
                      <a:gd name="T16" fmla="*/ 643 w 645"/>
                      <a:gd name="T17" fmla="*/ 95 h 95"/>
                      <a:gd name="T18" fmla="*/ 641 w 645"/>
                      <a:gd name="T19" fmla="*/ 95 h 95"/>
                      <a:gd name="T20" fmla="*/ 4 w 645"/>
                      <a:gd name="T21" fmla="*/ 95 h 95"/>
                      <a:gd name="T22" fmla="*/ 2 w 645"/>
                      <a:gd name="T23" fmla="*/ 95 h 95"/>
                      <a:gd name="T24" fmla="*/ 1 w 645"/>
                      <a:gd name="T25" fmla="*/ 94 h 95"/>
                      <a:gd name="T26" fmla="*/ 0 w 645"/>
                      <a:gd name="T27" fmla="*/ 94 h 95"/>
                      <a:gd name="T28" fmla="*/ 0 w 645"/>
                      <a:gd name="T29" fmla="*/ 93 h 95"/>
                      <a:gd name="T30" fmla="*/ 93 w 645"/>
                      <a:gd name="T31" fmla="*/ 1 h 95"/>
                      <a:gd name="T32" fmla="*/ 94 w 645"/>
                      <a:gd name="T33" fmla="*/ 1 h 95"/>
                      <a:gd name="T34" fmla="*/ 95 w 645"/>
                      <a:gd name="T35" fmla="*/ 0 h 95"/>
                      <a:gd name="T36" fmla="*/ 96 w 645"/>
                      <a:gd name="T37" fmla="*/ 0 h 95"/>
                      <a:gd name="T38" fmla="*/ 98 w 645"/>
                      <a:gd name="T39" fmla="*/ 0 h 95"/>
                      <a:gd name="T40" fmla="*/ 151 w 645"/>
                      <a:gd name="T41" fmla="*/ 0 h 95"/>
                      <a:gd name="T42" fmla="*/ 150 w 645"/>
                      <a:gd name="T43" fmla="*/ 1 h 95"/>
                      <a:gd name="T44" fmla="*/ 150 w 645"/>
                      <a:gd name="T45" fmla="*/ 1 h 95"/>
                      <a:gd name="T46" fmla="*/ 151 w 645"/>
                      <a:gd name="T47" fmla="*/ 1 h 95"/>
                      <a:gd name="T48" fmla="*/ 152 w 645"/>
                      <a:gd name="T49" fmla="*/ 2 h 95"/>
                      <a:gd name="T50" fmla="*/ 153 w 645"/>
                      <a:gd name="T51" fmla="*/ 2 h 95"/>
                      <a:gd name="T52" fmla="*/ 491 w 645"/>
                      <a:gd name="T53" fmla="*/ 2 h 95"/>
                      <a:gd name="T54" fmla="*/ 492 w 645"/>
                      <a:gd name="T55" fmla="*/ 2 h 95"/>
                      <a:gd name="T56" fmla="*/ 493 w 645"/>
                      <a:gd name="T57" fmla="*/ 1 h 95"/>
                      <a:gd name="T58" fmla="*/ 494 w 645"/>
                      <a:gd name="T59" fmla="*/ 1 h 95"/>
                      <a:gd name="T60" fmla="*/ 494 w 645"/>
                      <a:gd name="T61" fmla="*/ 1 h 95"/>
                      <a:gd name="T62" fmla="*/ 494 w 645"/>
                      <a:gd name="T63" fmla="*/ 0 h 95"/>
                      <a:gd name="T64" fmla="*/ 547 w 645"/>
                      <a:gd name="T65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45" h="95">
                        <a:moveTo>
                          <a:pt x="547" y="0"/>
                        </a:moveTo>
                        <a:cubicBezTo>
                          <a:pt x="548" y="0"/>
                          <a:pt x="548" y="0"/>
                          <a:pt x="549" y="0"/>
                        </a:cubicBezTo>
                        <a:cubicBezTo>
                          <a:pt x="549" y="0"/>
                          <a:pt x="550" y="0"/>
                          <a:pt x="550" y="0"/>
                        </a:cubicBezTo>
                        <a:cubicBezTo>
                          <a:pt x="551" y="1"/>
                          <a:pt x="551" y="1"/>
                          <a:pt x="551" y="1"/>
                        </a:cubicBezTo>
                        <a:cubicBezTo>
                          <a:pt x="552" y="1"/>
                          <a:pt x="552" y="1"/>
                          <a:pt x="552" y="1"/>
                        </a:cubicBezTo>
                        <a:cubicBezTo>
                          <a:pt x="645" y="93"/>
                          <a:pt x="645" y="93"/>
                          <a:pt x="645" y="93"/>
                        </a:cubicBezTo>
                        <a:cubicBezTo>
                          <a:pt x="645" y="94"/>
                          <a:pt x="645" y="94"/>
                          <a:pt x="645" y="94"/>
                        </a:cubicBezTo>
                        <a:cubicBezTo>
                          <a:pt x="644" y="94"/>
                          <a:pt x="644" y="94"/>
                          <a:pt x="644" y="94"/>
                        </a:cubicBezTo>
                        <a:cubicBezTo>
                          <a:pt x="644" y="94"/>
                          <a:pt x="644" y="94"/>
                          <a:pt x="643" y="95"/>
                        </a:cubicBezTo>
                        <a:cubicBezTo>
                          <a:pt x="643" y="95"/>
                          <a:pt x="642" y="95"/>
                          <a:pt x="641" y="95"/>
                        </a:cubicBezTo>
                        <a:cubicBezTo>
                          <a:pt x="4" y="95"/>
                          <a:pt x="4" y="95"/>
                          <a:pt x="4" y="95"/>
                        </a:cubicBezTo>
                        <a:cubicBezTo>
                          <a:pt x="3" y="95"/>
                          <a:pt x="2" y="95"/>
                          <a:pt x="2" y="95"/>
                        </a:cubicBezTo>
                        <a:cubicBezTo>
                          <a:pt x="1" y="94"/>
                          <a:pt x="1" y="94"/>
                          <a:pt x="1" y="94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0" y="93"/>
                          <a:pt x="0" y="93"/>
                          <a:pt x="0" y="93"/>
                        </a:cubicBezTo>
                        <a:cubicBezTo>
                          <a:pt x="93" y="1"/>
                          <a:pt x="93" y="1"/>
                          <a:pt x="93" y="1"/>
                        </a:cubicBezTo>
                        <a:cubicBezTo>
                          <a:pt x="94" y="1"/>
                          <a:pt x="94" y="1"/>
                          <a:pt x="94" y="1"/>
                        </a:cubicBezTo>
                        <a:cubicBezTo>
                          <a:pt x="94" y="1"/>
                          <a:pt x="94" y="1"/>
                          <a:pt x="95" y="0"/>
                        </a:cubicBezTo>
                        <a:cubicBezTo>
                          <a:pt x="95" y="0"/>
                          <a:pt x="96" y="0"/>
                          <a:pt x="96" y="0"/>
                        </a:cubicBezTo>
                        <a:cubicBezTo>
                          <a:pt x="97" y="0"/>
                          <a:pt x="97" y="0"/>
                          <a:pt x="98" y="0"/>
                        </a:cubicBezTo>
                        <a:cubicBezTo>
                          <a:pt x="151" y="0"/>
                          <a:pt x="151" y="0"/>
                          <a:pt x="151" y="0"/>
                        </a:cubicBezTo>
                        <a:cubicBezTo>
                          <a:pt x="150" y="1"/>
                          <a:pt x="150" y="1"/>
                          <a:pt x="150" y="1"/>
                        </a:cubicBezTo>
                        <a:cubicBezTo>
                          <a:pt x="150" y="1"/>
                          <a:pt x="150" y="1"/>
                          <a:pt x="150" y="1"/>
                        </a:cubicBezTo>
                        <a:cubicBezTo>
                          <a:pt x="151" y="1"/>
                          <a:pt x="151" y="1"/>
                          <a:pt x="151" y="1"/>
                        </a:cubicBezTo>
                        <a:cubicBezTo>
                          <a:pt x="151" y="1"/>
                          <a:pt x="152" y="2"/>
                          <a:pt x="152" y="2"/>
                        </a:cubicBezTo>
                        <a:cubicBezTo>
                          <a:pt x="152" y="2"/>
                          <a:pt x="153" y="2"/>
                          <a:pt x="153" y="2"/>
                        </a:cubicBezTo>
                        <a:cubicBezTo>
                          <a:pt x="491" y="2"/>
                          <a:pt x="491" y="2"/>
                          <a:pt x="491" y="2"/>
                        </a:cubicBezTo>
                        <a:cubicBezTo>
                          <a:pt x="492" y="2"/>
                          <a:pt x="492" y="2"/>
                          <a:pt x="492" y="2"/>
                        </a:cubicBezTo>
                        <a:cubicBezTo>
                          <a:pt x="493" y="2"/>
                          <a:pt x="493" y="1"/>
                          <a:pt x="493" y="1"/>
                        </a:cubicBezTo>
                        <a:cubicBezTo>
                          <a:pt x="494" y="1"/>
                          <a:pt x="494" y="1"/>
                          <a:pt x="494" y="1"/>
                        </a:cubicBezTo>
                        <a:cubicBezTo>
                          <a:pt x="494" y="1"/>
                          <a:pt x="494" y="1"/>
                          <a:pt x="494" y="1"/>
                        </a:cubicBezTo>
                        <a:cubicBezTo>
                          <a:pt x="494" y="0"/>
                          <a:pt x="494" y="0"/>
                          <a:pt x="494" y="0"/>
                        </a:cubicBezTo>
                        <a:lnTo>
                          <a:pt x="547" y="0"/>
                        </a:lnTo>
                        <a:close/>
                      </a:path>
                    </a:pathLst>
                  </a:custGeom>
                  <a:solidFill>
                    <a:srgbClr val="FAFD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79" name="Freeform 494"/>
                  <p:cNvSpPr>
                    <a:spLocks/>
                  </p:cNvSpPr>
                  <p:nvPr userDrawn="1"/>
                </p:nvSpPr>
                <p:spPr bwMode="auto">
                  <a:xfrm>
                    <a:off x="1014" y="2797"/>
                    <a:ext cx="690" cy="8"/>
                  </a:xfrm>
                  <a:custGeom>
                    <a:avLst/>
                    <a:gdLst>
                      <a:gd name="T0" fmla="*/ 339 w 344"/>
                      <a:gd name="T1" fmla="*/ 0 h 4"/>
                      <a:gd name="T2" fmla="*/ 340 w 344"/>
                      <a:gd name="T3" fmla="*/ 0 h 4"/>
                      <a:gd name="T4" fmla="*/ 341 w 344"/>
                      <a:gd name="T5" fmla="*/ 1 h 4"/>
                      <a:gd name="T6" fmla="*/ 342 w 344"/>
                      <a:gd name="T7" fmla="*/ 1 h 4"/>
                      <a:gd name="T8" fmla="*/ 343 w 344"/>
                      <a:gd name="T9" fmla="*/ 1 h 4"/>
                      <a:gd name="T10" fmla="*/ 344 w 344"/>
                      <a:gd name="T11" fmla="*/ 2 h 4"/>
                      <a:gd name="T12" fmla="*/ 344 w 344"/>
                      <a:gd name="T13" fmla="*/ 3 h 4"/>
                      <a:gd name="T14" fmla="*/ 344 w 344"/>
                      <a:gd name="T15" fmla="*/ 3 h 4"/>
                      <a:gd name="T16" fmla="*/ 343 w 344"/>
                      <a:gd name="T17" fmla="*/ 3 h 4"/>
                      <a:gd name="T18" fmla="*/ 342 w 344"/>
                      <a:gd name="T19" fmla="*/ 4 h 4"/>
                      <a:gd name="T20" fmla="*/ 341 w 344"/>
                      <a:gd name="T21" fmla="*/ 4 h 4"/>
                      <a:gd name="T22" fmla="*/ 3 w 344"/>
                      <a:gd name="T23" fmla="*/ 4 h 4"/>
                      <a:gd name="T24" fmla="*/ 2 w 344"/>
                      <a:gd name="T25" fmla="*/ 4 h 4"/>
                      <a:gd name="T26" fmla="*/ 1 w 344"/>
                      <a:gd name="T27" fmla="*/ 3 h 4"/>
                      <a:gd name="T28" fmla="*/ 0 w 344"/>
                      <a:gd name="T29" fmla="*/ 3 h 4"/>
                      <a:gd name="T30" fmla="*/ 0 w 344"/>
                      <a:gd name="T31" fmla="*/ 3 h 4"/>
                      <a:gd name="T32" fmla="*/ 1 w 344"/>
                      <a:gd name="T33" fmla="*/ 2 h 4"/>
                      <a:gd name="T34" fmla="*/ 2 w 344"/>
                      <a:gd name="T35" fmla="*/ 1 h 4"/>
                      <a:gd name="T36" fmla="*/ 2 w 344"/>
                      <a:gd name="T37" fmla="*/ 1 h 4"/>
                      <a:gd name="T38" fmla="*/ 3 w 344"/>
                      <a:gd name="T39" fmla="*/ 1 h 4"/>
                      <a:gd name="T40" fmla="*/ 4 w 344"/>
                      <a:gd name="T41" fmla="*/ 0 h 4"/>
                      <a:gd name="T42" fmla="*/ 6 w 344"/>
                      <a:gd name="T43" fmla="*/ 0 h 4"/>
                      <a:gd name="T44" fmla="*/ 339 w 344"/>
                      <a:gd name="T4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44" h="4">
                        <a:moveTo>
                          <a:pt x="339" y="0"/>
                        </a:moveTo>
                        <a:cubicBezTo>
                          <a:pt x="339" y="0"/>
                          <a:pt x="340" y="0"/>
                          <a:pt x="340" y="0"/>
                        </a:cubicBezTo>
                        <a:cubicBezTo>
                          <a:pt x="341" y="1"/>
                          <a:pt x="341" y="1"/>
                          <a:pt x="341" y="1"/>
                        </a:cubicBezTo>
                        <a:cubicBezTo>
                          <a:pt x="342" y="1"/>
                          <a:pt x="342" y="1"/>
                          <a:pt x="342" y="1"/>
                        </a:cubicBezTo>
                        <a:cubicBezTo>
                          <a:pt x="343" y="1"/>
                          <a:pt x="343" y="1"/>
                          <a:pt x="343" y="1"/>
                        </a:cubicBezTo>
                        <a:cubicBezTo>
                          <a:pt x="344" y="2"/>
                          <a:pt x="344" y="2"/>
                          <a:pt x="344" y="2"/>
                        </a:cubicBezTo>
                        <a:cubicBezTo>
                          <a:pt x="344" y="3"/>
                          <a:pt x="344" y="3"/>
                          <a:pt x="344" y="3"/>
                        </a:cubicBezTo>
                        <a:cubicBezTo>
                          <a:pt x="344" y="3"/>
                          <a:pt x="344" y="3"/>
                          <a:pt x="344" y="3"/>
                        </a:cubicBezTo>
                        <a:cubicBezTo>
                          <a:pt x="343" y="3"/>
                          <a:pt x="343" y="3"/>
                          <a:pt x="343" y="3"/>
                        </a:cubicBezTo>
                        <a:cubicBezTo>
                          <a:pt x="343" y="3"/>
                          <a:pt x="343" y="4"/>
                          <a:pt x="342" y="4"/>
                        </a:cubicBezTo>
                        <a:cubicBezTo>
                          <a:pt x="342" y="4"/>
                          <a:pt x="342" y="4"/>
                          <a:pt x="341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1" y="3"/>
                          <a:pt x="1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lnTo>
                          <a:pt x="339" y="0"/>
                        </a:lnTo>
                        <a:close/>
                      </a:path>
                    </a:pathLst>
                  </a:custGeom>
                  <a:solidFill>
                    <a:srgbClr val="2E7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80" name="Freeform 495"/>
                  <p:cNvSpPr>
                    <a:spLocks/>
                  </p:cNvSpPr>
                  <p:nvPr userDrawn="1"/>
                </p:nvSpPr>
                <p:spPr bwMode="auto">
                  <a:xfrm>
                    <a:off x="1233" y="2928"/>
                    <a:ext cx="252" cy="54"/>
                  </a:xfrm>
                  <a:custGeom>
                    <a:avLst/>
                    <a:gdLst>
                      <a:gd name="T0" fmla="*/ 117 w 126"/>
                      <a:gd name="T1" fmla="*/ 0 h 27"/>
                      <a:gd name="T2" fmla="*/ 119 w 126"/>
                      <a:gd name="T3" fmla="*/ 0 h 27"/>
                      <a:gd name="T4" fmla="*/ 120 w 126"/>
                      <a:gd name="T5" fmla="*/ 0 h 27"/>
                      <a:gd name="T6" fmla="*/ 121 w 126"/>
                      <a:gd name="T7" fmla="*/ 1 h 27"/>
                      <a:gd name="T8" fmla="*/ 122 w 126"/>
                      <a:gd name="T9" fmla="*/ 1 h 27"/>
                      <a:gd name="T10" fmla="*/ 126 w 126"/>
                      <a:gd name="T11" fmla="*/ 25 h 27"/>
                      <a:gd name="T12" fmla="*/ 126 w 126"/>
                      <a:gd name="T13" fmla="*/ 25 h 27"/>
                      <a:gd name="T14" fmla="*/ 125 w 126"/>
                      <a:gd name="T15" fmla="*/ 26 h 27"/>
                      <a:gd name="T16" fmla="*/ 124 w 126"/>
                      <a:gd name="T17" fmla="*/ 26 h 27"/>
                      <a:gd name="T18" fmla="*/ 122 w 126"/>
                      <a:gd name="T19" fmla="*/ 27 h 27"/>
                      <a:gd name="T20" fmla="*/ 5 w 126"/>
                      <a:gd name="T21" fmla="*/ 27 h 27"/>
                      <a:gd name="T22" fmla="*/ 3 w 126"/>
                      <a:gd name="T23" fmla="*/ 26 h 27"/>
                      <a:gd name="T24" fmla="*/ 1 w 126"/>
                      <a:gd name="T25" fmla="*/ 26 h 27"/>
                      <a:gd name="T26" fmla="*/ 0 w 126"/>
                      <a:gd name="T27" fmla="*/ 25 h 27"/>
                      <a:gd name="T28" fmla="*/ 0 w 126"/>
                      <a:gd name="T29" fmla="*/ 25 h 27"/>
                      <a:gd name="T30" fmla="*/ 5 w 126"/>
                      <a:gd name="T31" fmla="*/ 1 h 27"/>
                      <a:gd name="T32" fmla="*/ 5 w 126"/>
                      <a:gd name="T33" fmla="*/ 1 h 27"/>
                      <a:gd name="T34" fmla="*/ 7 w 126"/>
                      <a:gd name="T35" fmla="*/ 0 h 27"/>
                      <a:gd name="T36" fmla="*/ 8 w 126"/>
                      <a:gd name="T37" fmla="*/ 0 h 27"/>
                      <a:gd name="T38" fmla="*/ 10 w 126"/>
                      <a:gd name="T39" fmla="*/ 0 h 27"/>
                      <a:gd name="T40" fmla="*/ 117 w 126"/>
                      <a:gd name="T41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6" h="27">
                        <a:moveTo>
                          <a:pt x="117" y="0"/>
                        </a:moveTo>
                        <a:cubicBezTo>
                          <a:pt x="117" y="0"/>
                          <a:pt x="118" y="0"/>
                          <a:pt x="119" y="0"/>
                        </a:cubicBezTo>
                        <a:cubicBezTo>
                          <a:pt x="119" y="0"/>
                          <a:pt x="120" y="0"/>
                          <a:pt x="120" y="0"/>
                        </a:cubicBezTo>
                        <a:cubicBezTo>
                          <a:pt x="120" y="0"/>
                          <a:pt x="121" y="1"/>
                          <a:pt x="121" y="1"/>
                        </a:cubicBezTo>
                        <a:cubicBezTo>
                          <a:pt x="122" y="1"/>
                          <a:pt x="122" y="1"/>
                          <a:pt x="122" y="1"/>
                        </a:cubicBezTo>
                        <a:cubicBezTo>
                          <a:pt x="126" y="25"/>
                          <a:pt x="126" y="25"/>
                          <a:pt x="126" y="25"/>
                        </a:cubicBezTo>
                        <a:cubicBezTo>
                          <a:pt x="126" y="25"/>
                          <a:pt x="126" y="25"/>
                          <a:pt x="126" y="25"/>
                        </a:cubicBezTo>
                        <a:cubicBezTo>
                          <a:pt x="126" y="26"/>
                          <a:pt x="125" y="26"/>
                          <a:pt x="125" y="26"/>
                        </a:cubicBezTo>
                        <a:cubicBezTo>
                          <a:pt x="125" y="26"/>
                          <a:pt x="124" y="26"/>
                          <a:pt x="124" y="26"/>
                        </a:cubicBezTo>
                        <a:cubicBezTo>
                          <a:pt x="123" y="26"/>
                          <a:pt x="122" y="27"/>
                          <a:pt x="122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4" y="27"/>
                          <a:pt x="4" y="26"/>
                          <a:pt x="3" y="26"/>
                        </a:cubicBezTo>
                        <a:cubicBezTo>
                          <a:pt x="2" y="26"/>
                          <a:pt x="2" y="26"/>
                          <a:pt x="1" y="26"/>
                        </a:cubicBezTo>
                        <a:cubicBezTo>
                          <a:pt x="1" y="26"/>
                          <a:pt x="1" y="26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6" y="1"/>
                          <a:pt x="6" y="0"/>
                          <a:pt x="7" y="0"/>
                        </a:cubicBezTo>
                        <a:cubicBezTo>
                          <a:pt x="7" y="0"/>
                          <a:pt x="7" y="0"/>
                          <a:pt x="8" y="0"/>
                        </a:cubicBezTo>
                        <a:cubicBezTo>
                          <a:pt x="9" y="0"/>
                          <a:pt x="9" y="0"/>
                          <a:pt x="10" y="0"/>
                        </a:cubicBez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789D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81" name="Freeform 496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713" y="2801"/>
                    <a:ext cx="1294" cy="191"/>
                  </a:xfrm>
                  <a:custGeom>
                    <a:avLst/>
                    <a:gdLst>
                      <a:gd name="T0" fmla="*/ 549 w 645"/>
                      <a:gd name="T1" fmla="*/ 0 h 95"/>
                      <a:gd name="T2" fmla="*/ 551 w 645"/>
                      <a:gd name="T3" fmla="*/ 1 h 95"/>
                      <a:gd name="T4" fmla="*/ 645 w 645"/>
                      <a:gd name="T5" fmla="*/ 93 h 95"/>
                      <a:gd name="T6" fmla="*/ 644 w 645"/>
                      <a:gd name="T7" fmla="*/ 94 h 95"/>
                      <a:gd name="T8" fmla="*/ 641 w 645"/>
                      <a:gd name="T9" fmla="*/ 95 h 95"/>
                      <a:gd name="T10" fmla="*/ 2 w 645"/>
                      <a:gd name="T11" fmla="*/ 95 h 95"/>
                      <a:gd name="T12" fmla="*/ 0 w 645"/>
                      <a:gd name="T13" fmla="*/ 94 h 95"/>
                      <a:gd name="T14" fmla="*/ 93 w 645"/>
                      <a:gd name="T15" fmla="*/ 1 h 95"/>
                      <a:gd name="T16" fmla="*/ 95 w 645"/>
                      <a:gd name="T17" fmla="*/ 0 h 95"/>
                      <a:gd name="T18" fmla="*/ 98 w 645"/>
                      <a:gd name="T19" fmla="*/ 0 h 95"/>
                      <a:gd name="T20" fmla="*/ 150 w 645"/>
                      <a:gd name="T21" fmla="*/ 1 h 95"/>
                      <a:gd name="T22" fmla="*/ 151 w 645"/>
                      <a:gd name="T23" fmla="*/ 1 h 95"/>
                      <a:gd name="T24" fmla="*/ 153 w 645"/>
                      <a:gd name="T25" fmla="*/ 2 h 95"/>
                      <a:gd name="T26" fmla="*/ 492 w 645"/>
                      <a:gd name="T27" fmla="*/ 2 h 95"/>
                      <a:gd name="T28" fmla="*/ 494 w 645"/>
                      <a:gd name="T29" fmla="*/ 1 h 95"/>
                      <a:gd name="T30" fmla="*/ 494 w 645"/>
                      <a:gd name="T31" fmla="*/ 0 h 95"/>
                      <a:gd name="T32" fmla="*/ 582 w 645"/>
                      <a:gd name="T33" fmla="*/ 55 h 95"/>
                      <a:gd name="T34" fmla="*/ 538 w 645"/>
                      <a:gd name="T35" fmla="*/ 7 h 95"/>
                      <a:gd name="T36" fmla="*/ 536 w 645"/>
                      <a:gd name="T37" fmla="*/ 6 h 95"/>
                      <a:gd name="T38" fmla="*/ 532 w 645"/>
                      <a:gd name="T39" fmla="*/ 5 h 95"/>
                      <a:gd name="T40" fmla="*/ 529 w 645"/>
                      <a:gd name="T41" fmla="*/ 5 h 95"/>
                      <a:gd name="T42" fmla="*/ 525 w 645"/>
                      <a:gd name="T43" fmla="*/ 5 h 95"/>
                      <a:gd name="T44" fmla="*/ 117 w 645"/>
                      <a:gd name="T45" fmla="*/ 5 h 95"/>
                      <a:gd name="T46" fmla="*/ 113 w 645"/>
                      <a:gd name="T47" fmla="*/ 5 h 95"/>
                      <a:gd name="T48" fmla="*/ 108 w 645"/>
                      <a:gd name="T49" fmla="*/ 6 h 95"/>
                      <a:gd name="T50" fmla="*/ 106 w 645"/>
                      <a:gd name="T51" fmla="*/ 7 h 95"/>
                      <a:gd name="T52" fmla="*/ 105 w 645"/>
                      <a:gd name="T53" fmla="*/ 7 h 95"/>
                      <a:gd name="T54" fmla="*/ 60 w 645"/>
                      <a:gd name="T55" fmla="*/ 56 h 95"/>
                      <a:gd name="T56" fmla="*/ 60 w 645"/>
                      <a:gd name="T57" fmla="*/ 57 h 95"/>
                      <a:gd name="T58" fmla="*/ 62 w 645"/>
                      <a:gd name="T59" fmla="*/ 58 h 95"/>
                      <a:gd name="T60" fmla="*/ 66 w 645"/>
                      <a:gd name="T61" fmla="*/ 59 h 95"/>
                      <a:gd name="T62" fmla="*/ 70 w 645"/>
                      <a:gd name="T63" fmla="*/ 59 h 95"/>
                      <a:gd name="T64" fmla="*/ 575 w 645"/>
                      <a:gd name="T65" fmla="*/ 59 h 95"/>
                      <a:gd name="T66" fmla="*/ 579 w 645"/>
                      <a:gd name="T67" fmla="*/ 59 h 95"/>
                      <a:gd name="T68" fmla="*/ 583 w 645"/>
                      <a:gd name="T69" fmla="*/ 58 h 95"/>
                      <a:gd name="T70" fmla="*/ 583 w 645"/>
                      <a:gd name="T71" fmla="*/ 56 h 95"/>
                      <a:gd name="T72" fmla="*/ 582 w 645"/>
                      <a:gd name="T73" fmla="*/ 55 h 95"/>
                      <a:gd name="T74" fmla="*/ 381 w 645"/>
                      <a:gd name="T75" fmla="*/ 64 h 95"/>
                      <a:gd name="T76" fmla="*/ 379 w 645"/>
                      <a:gd name="T77" fmla="*/ 63 h 95"/>
                      <a:gd name="T78" fmla="*/ 376 w 645"/>
                      <a:gd name="T79" fmla="*/ 63 h 95"/>
                      <a:gd name="T80" fmla="*/ 267 w 645"/>
                      <a:gd name="T81" fmla="*/ 63 h 95"/>
                      <a:gd name="T82" fmla="*/ 264 w 645"/>
                      <a:gd name="T83" fmla="*/ 64 h 95"/>
                      <a:gd name="T84" fmla="*/ 259 w 645"/>
                      <a:gd name="T85" fmla="*/ 88 h 95"/>
                      <a:gd name="T86" fmla="*/ 260 w 645"/>
                      <a:gd name="T87" fmla="*/ 89 h 95"/>
                      <a:gd name="T88" fmla="*/ 264 w 645"/>
                      <a:gd name="T89" fmla="*/ 90 h 95"/>
                      <a:gd name="T90" fmla="*/ 383 w 645"/>
                      <a:gd name="T91" fmla="*/ 89 h 95"/>
                      <a:gd name="T92" fmla="*/ 385 w 645"/>
                      <a:gd name="T93" fmla="*/ 88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645" h="95">
                        <a:moveTo>
                          <a:pt x="547" y="0"/>
                        </a:moveTo>
                        <a:cubicBezTo>
                          <a:pt x="548" y="0"/>
                          <a:pt x="548" y="0"/>
                          <a:pt x="549" y="0"/>
                        </a:cubicBezTo>
                        <a:cubicBezTo>
                          <a:pt x="549" y="0"/>
                          <a:pt x="550" y="0"/>
                          <a:pt x="550" y="0"/>
                        </a:cubicBezTo>
                        <a:cubicBezTo>
                          <a:pt x="551" y="1"/>
                          <a:pt x="551" y="1"/>
                          <a:pt x="551" y="1"/>
                        </a:cubicBezTo>
                        <a:cubicBezTo>
                          <a:pt x="552" y="1"/>
                          <a:pt x="552" y="1"/>
                          <a:pt x="552" y="1"/>
                        </a:cubicBezTo>
                        <a:cubicBezTo>
                          <a:pt x="645" y="93"/>
                          <a:pt x="645" y="93"/>
                          <a:pt x="645" y="93"/>
                        </a:cubicBezTo>
                        <a:cubicBezTo>
                          <a:pt x="645" y="94"/>
                          <a:pt x="645" y="94"/>
                          <a:pt x="645" y="94"/>
                        </a:cubicBezTo>
                        <a:cubicBezTo>
                          <a:pt x="644" y="94"/>
                          <a:pt x="644" y="94"/>
                          <a:pt x="644" y="94"/>
                        </a:cubicBezTo>
                        <a:cubicBezTo>
                          <a:pt x="644" y="94"/>
                          <a:pt x="644" y="94"/>
                          <a:pt x="643" y="95"/>
                        </a:cubicBezTo>
                        <a:cubicBezTo>
                          <a:pt x="643" y="95"/>
                          <a:pt x="642" y="95"/>
                          <a:pt x="641" y="95"/>
                        </a:cubicBezTo>
                        <a:cubicBezTo>
                          <a:pt x="4" y="95"/>
                          <a:pt x="4" y="95"/>
                          <a:pt x="4" y="95"/>
                        </a:cubicBezTo>
                        <a:cubicBezTo>
                          <a:pt x="3" y="95"/>
                          <a:pt x="2" y="95"/>
                          <a:pt x="2" y="95"/>
                        </a:cubicBezTo>
                        <a:cubicBezTo>
                          <a:pt x="1" y="94"/>
                          <a:pt x="1" y="94"/>
                          <a:pt x="1" y="94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0" y="93"/>
                          <a:pt x="0" y="93"/>
                          <a:pt x="0" y="93"/>
                        </a:cubicBezTo>
                        <a:cubicBezTo>
                          <a:pt x="93" y="1"/>
                          <a:pt x="93" y="1"/>
                          <a:pt x="93" y="1"/>
                        </a:cubicBezTo>
                        <a:cubicBezTo>
                          <a:pt x="94" y="1"/>
                          <a:pt x="94" y="1"/>
                          <a:pt x="94" y="1"/>
                        </a:cubicBezTo>
                        <a:cubicBezTo>
                          <a:pt x="94" y="1"/>
                          <a:pt x="94" y="1"/>
                          <a:pt x="95" y="0"/>
                        </a:cubicBezTo>
                        <a:cubicBezTo>
                          <a:pt x="95" y="0"/>
                          <a:pt x="96" y="0"/>
                          <a:pt x="96" y="0"/>
                        </a:cubicBezTo>
                        <a:cubicBezTo>
                          <a:pt x="97" y="0"/>
                          <a:pt x="97" y="0"/>
                          <a:pt x="98" y="0"/>
                        </a:cubicBezTo>
                        <a:cubicBezTo>
                          <a:pt x="151" y="0"/>
                          <a:pt x="151" y="0"/>
                          <a:pt x="151" y="0"/>
                        </a:cubicBezTo>
                        <a:cubicBezTo>
                          <a:pt x="150" y="1"/>
                          <a:pt x="150" y="1"/>
                          <a:pt x="150" y="1"/>
                        </a:cubicBezTo>
                        <a:cubicBezTo>
                          <a:pt x="150" y="1"/>
                          <a:pt x="150" y="1"/>
                          <a:pt x="150" y="1"/>
                        </a:cubicBezTo>
                        <a:cubicBezTo>
                          <a:pt x="151" y="1"/>
                          <a:pt x="151" y="1"/>
                          <a:pt x="151" y="1"/>
                        </a:cubicBezTo>
                        <a:cubicBezTo>
                          <a:pt x="151" y="1"/>
                          <a:pt x="152" y="2"/>
                          <a:pt x="152" y="2"/>
                        </a:cubicBezTo>
                        <a:cubicBezTo>
                          <a:pt x="152" y="2"/>
                          <a:pt x="153" y="2"/>
                          <a:pt x="153" y="2"/>
                        </a:cubicBezTo>
                        <a:cubicBezTo>
                          <a:pt x="491" y="2"/>
                          <a:pt x="491" y="2"/>
                          <a:pt x="491" y="2"/>
                        </a:cubicBezTo>
                        <a:cubicBezTo>
                          <a:pt x="492" y="2"/>
                          <a:pt x="492" y="2"/>
                          <a:pt x="492" y="2"/>
                        </a:cubicBezTo>
                        <a:cubicBezTo>
                          <a:pt x="493" y="2"/>
                          <a:pt x="493" y="1"/>
                          <a:pt x="493" y="1"/>
                        </a:cubicBezTo>
                        <a:cubicBezTo>
                          <a:pt x="494" y="1"/>
                          <a:pt x="494" y="1"/>
                          <a:pt x="494" y="1"/>
                        </a:cubicBezTo>
                        <a:cubicBezTo>
                          <a:pt x="494" y="1"/>
                          <a:pt x="494" y="1"/>
                          <a:pt x="494" y="1"/>
                        </a:cubicBezTo>
                        <a:cubicBezTo>
                          <a:pt x="494" y="0"/>
                          <a:pt x="494" y="0"/>
                          <a:pt x="494" y="0"/>
                        </a:cubicBezTo>
                        <a:lnTo>
                          <a:pt x="547" y="0"/>
                        </a:lnTo>
                        <a:close/>
                        <a:moveTo>
                          <a:pt x="582" y="55"/>
                        </a:moveTo>
                        <a:cubicBezTo>
                          <a:pt x="538" y="7"/>
                          <a:pt x="538" y="7"/>
                          <a:pt x="538" y="7"/>
                        </a:cubicBezTo>
                        <a:cubicBezTo>
                          <a:pt x="538" y="7"/>
                          <a:pt x="538" y="7"/>
                          <a:pt x="538" y="7"/>
                        </a:cubicBezTo>
                        <a:cubicBezTo>
                          <a:pt x="537" y="7"/>
                          <a:pt x="537" y="7"/>
                          <a:pt x="537" y="7"/>
                        </a:cubicBezTo>
                        <a:cubicBezTo>
                          <a:pt x="536" y="6"/>
                          <a:pt x="536" y="6"/>
                          <a:pt x="536" y="6"/>
                        </a:cubicBezTo>
                        <a:cubicBezTo>
                          <a:pt x="535" y="6"/>
                          <a:pt x="535" y="6"/>
                          <a:pt x="535" y="6"/>
                        </a:cubicBezTo>
                        <a:cubicBezTo>
                          <a:pt x="532" y="5"/>
                          <a:pt x="532" y="5"/>
                          <a:pt x="532" y="5"/>
                        </a:cubicBezTo>
                        <a:cubicBezTo>
                          <a:pt x="532" y="5"/>
                          <a:pt x="531" y="5"/>
                          <a:pt x="530" y="5"/>
                        </a:cubicBezTo>
                        <a:cubicBezTo>
                          <a:pt x="530" y="5"/>
                          <a:pt x="529" y="5"/>
                          <a:pt x="529" y="5"/>
                        </a:cubicBezTo>
                        <a:cubicBezTo>
                          <a:pt x="528" y="5"/>
                          <a:pt x="527" y="5"/>
                          <a:pt x="527" y="5"/>
                        </a:cubicBezTo>
                        <a:cubicBezTo>
                          <a:pt x="526" y="5"/>
                          <a:pt x="525" y="5"/>
                          <a:pt x="525" y="5"/>
                        </a:cubicBezTo>
                        <a:cubicBezTo>
                          <a:pt x="118" y="5"/>
                          <a:pt x="118" y="5"/>
                          <a:pt x="118" y="5"/>
                        </a:cubicBezTo>
                        <a:cubicBezTo>
                          <a:pt x="118" y="5"/>
                          <a:pt x="117" y="5"/>
                          <a:pt x="117" y="5"/>
                        </a:cubicBezTo>
                        <a:cubicBezTo>
                          <a:pt x="116" y="5"/>
                          <a:pt x="115" y="5"/>
                          <a:pt x="115" y="5"/>
                        </a:cubicBezTo>
                        <a:cubicBezTo>
                          <a:pt x="114" y="5"/>
                          <a:pt x="113" y="5"/>
                          <a:pt x="113" y="5"/>
                        </a:cubicBezTo>
                        <a:cubicBezTo>
                          <a:pt x="112" y="5"/>
                          <a:pt x="112" y="5"/>
                          <a:pt x="111" y="5"/>
                        </a:cubicBezTo>
                        <a:cubicBezTo>
                          <a:pt x="108" y="6"/>
                          <a:pt x="108" y="6"/>
                          <a:pt x="108" y="6"/>
                        </a:cubicBezTo>
                        <a:cubicBezTo>
                          <a:pt x="107" y="6"/>
                          <a:pt x="107" y="6"/>
                          <a:pt x="107" y="6"/>
                        </a:cubicBezTo>
                        <a:cubicBezTo>
                          <a:pt x="106" y="7"/>
                          <a:pt x="106" y="7"/>
                          <a:pt x="106" y="7"/>
                        </a:cubicBezTo>
                        <a:cubicBezTo>
                          <a:pt x="105" y="7"/>
                          <a:pt x="105" y="7"/>
                          <a:pt x="105" y="7"/>
                        </a:cubicBezTo>
                        <a:cubicBezTo>
                          <a:pt x="105" y="7"/>
                          <a:pt x="105" y="7"/>
                          <a:pt x="105" y="7"/>
                        </a:cubicBezTo>
                        <a:cubicBezTo>
                          <a:pt x="60" y="55"/>
                          <a:pt x="60" y="55"/>
                          <a:pt x="60" y="55"/>
                        </a:cubicBezTo>
                        <a:cubicBezTo>
                          <a:pt x="60" y="56"/>
                          <a:pt x="60" y="56"/>
                          <a:pt x="60" y="56"/>
                        </a:cubicBezTo>
                        <a:cubicBezTo>
                          <a:pt x="60" y="56"/>
                          <a:pt x="60" y="56"/>
                          <a:pt x="60" y="56"/>
                        </a:cubicBezTo>
                        <a:cubicBezTo>
                          <a:pt x="60" y="57"/>
                          <a:pt x="60" y="57"/>
                          <a:pt x="60" y="57"/>
                        </a:cubicBezTo>
                        <a:cubicBezTo>
                          <a:pt x="60" y="58"/>
                          <a:pt x="60" y="58"/>
                          <a:pt x="60" y="58"/>
                        </a:cubicBezTo>
                        <a:cubicBezTo>
                          <a:pt x="62" y="58"/>
                          <a:pt x="62" y="58"/>
                          <a:pt x="62" y="58"/>
                        </a:cubicBezTo>
                        <a:cubicBezTo>
                          <a:pt x="63" y="59"/>
                          <a:pt x="63" y="59"/>
                          <a:pt x="64" y="59"/>
                        </a:cubicBezTo>
                        <a:cubicBezTo>
                          <a:pt x="65" y="59"/>
                          <a:pt x="65" y="59"/>
                          <a:pt x="66" y="59"/>
                        </a:cubicBezTo>
                        <a:cubicBezTo>
                          <a:pt x="67" y="59"/>
                          <a:pt x="67" y="59"/>
                          <a:pt x="68" y="59"/>
                        </a:cubicBezTo>
                        <a:cubicBezTo>
                          <a:pt x="69" y="59"/>
                          <a:pt x="70" y="59"/>
                          <a:pt x="70" y="59"/>
                        </a:cubicBezTo>
                        <a:cubicBezTo>
                          <a:pt x="573" y="59"/>
                          <a:pt x="573" y="59"/>
                          <a:pt x="573" y="59"/>
                        </a:cubicBezTo>
                        <a:cubicBezTo>
                          <a:pt x="573" y="59"/>
                          <a:pt x="574" y="59"/>
                          <a:pt x="575" y="59"/>
                        </a:cubicBezTo>
                        <a:cubicBezTo>
                          <a:pt x="575" y="59"/>
                          <a:pt x="576" y="59"/>
                          <a:pt x="577" y="59"/>
                        </a:cubicBezTo>
                        <a:cubicBezTo>
                          <a:pt x="578" y="59"/>
                          <a:pt x="578" y="59"/>
                          <a:pt x="579" y="59"/>
                        </a:cubicBezTo>
                        <a:cubicBezTo>
                          <a:pt x="580" y="59"/>
                          <a:pt x="580" y="59"/>
                          <a:pt x="581" y="58"/>
                        </a:cubicBezTo>
                        <a:cubicBezTo>
                          <a:pt x="583" y="58"/>
                          <a:pt x="583" y="58"/>
                          <a:pt x="583" y="58"/>
                        </a:cubicBezTo>
                        <a:cubicBezTo>
                          <a:pt x="583" y="57"/>
                          <a:pt x="583" y="57"/>
                          <a:pt x="583" y="57"/>
                        </a:cubicBezTo>
                        <a:cubicBezTo>
                          <a:pt x="583" y="56"/>
                          <a:pt x="583" y="56"/>
                          <a:pt x="583" y="56"/>
                        </a:cubicBezTo>
                        <a:cubicBezTo>
                          <a:pt x="583" y="56"/>
                          <a:pt x="583" y="56"/>
                          <a:pt x="583" y="56"/>
                        </a:cubicBezTo>
                        <a:lnTo>
                          <a:pt x="582" y="55"/>
                        </a:lnTo>
                        <a:close/>
                        <a:moveTo>
                          <a:pt x="385" y="88"/>
                        </a:moveTo>
                        <a:cubicBezTo>
                          <a:pt x="381" y="64"/>
                          <a:pt x="381" y="64"/>
                          <a:pt x="381" y="64"/>
                        </a:cubicBezTo>
                        <a:cubicBezTo>
                          <a:pt x="380" y="64"/>
                          <a:pt x="380" y="64"/>
                          <a:pt x="380" y="64"/>
                        </a:cubicBezTo>
                        <a:cubicBezTo>
                          <a:pt x="380" y="64"/>
                          <a:pt x="379" y="63"/>
                          <a:pt x="379" y="63"/>
                        </a:cubicBezTo>
                        <a:cubicBezTo>
                          <a:pt x="379" y="63"/>
                          <a:pt x="378" y="63"/>
                          <a:pt x="378" y="63"/>
                        </a:cubicBezTo>
                        <a:cubicBezTo>
                          <a:pt x="377" y="63"/>
                          <a:pt x="376" y="63"/>
                          <a:pt x="376" y="63"/>
                        </a:cubicBezTo>
                        <a:cubicBezTo>
                          <a:pt x="269" y="63"/>
                          <a:pt x="269" y="63"/>
                          <a:pt x="269" y="63"/>
                        </a:cubicBezTo>
                        <a:cubicBezTo>
                          <a:pt x="268" y="63"/>
                          <a:pt x="268" y="63"/>
                          <a:pt x="267" y="63"/>
                        </a:cubicBezTo>
                        <a:cubicBezTo>
                          <a:pt x="266" y="63"/>
                          <a:pt x="266" y="63"/>
                          <a:pt x="266" y="63"/>
                        </a:cubicBezTo>
                        <a:cubicBezTo>
                          <a:pt x="265" y="63"/>
                          <a:pt x="265" y="64"/>
                          <a:pt x="264" y="64"/>
                        </a:cubicBezTo>
                        <a:cubicBezTo>
                          <a:pt x="264" y="64"/>
                          <a:pt x="264" y="64"/>
                          <a:pt x="264" y="64"/>
                        </a:cubicBezTo>
                        <a:cubicBezTo>
                          <a:pt x="259" y="88"/>
                          <a:pt x="259" y="88"/>
                          <a:pt x="259" y="88"/>
                        </a:cubicBezTo>
                        <a:cubicBezTo>
                          <a:pt x="259" y="88"/>
                          <a:pt x="259" y="88"/>
                          <a:pt x="259" y="88"/>
                        </a:cubicBezTo>
                        <a:cubicBezTo>
                          <a:pt x="260" y="89"/>
                          <a:pt x="260" y="89"/>
                          <a:pt x="260" y="89"/>
                        </a:cubicBezTo>
                        <a:cubicBezTo>
                          <a:pt x="261" y="89"/>
                          <a:pt x="261" y="89"/>
                          <a:pt x="262" y="89"/>
                        </a:cubicBezTo>
                        <a:cubicBezTo>
                          <a:pt x="263" y="89"/>
                          <a:pt x="263" y="90"/>
                          <a:pt x="264" y="90"/>
                        </a:cubicBezTo>
                        <a:cubicBezTo>
                          <a:pt x="381" y="90"/>
                          <a:pt x="381" y="90"/>
                          <a:pt x="381" y="90"/>
                        </a:cubicBezTo>
                        <a:cubicBezTo>
                          <a:pt x="381" y="90"/>
                          <a:pt x="382" y="89"/>
                          <a:pt x="383" y="89"/>
                        </a:cubicBezTo>
                        <a:cubicBezTo>
                          <a:pt x="383" y="89"/>
                          <a:pt x="384" y="89"/>
                          <a:pt x="384" y="89"/>
                        </a:cubicBezTo>
                        <a:cubicBezTo>
                          <a:pt x="384" y="89"/>
                          <a:pt x="385" y="89"/>
                          <a:pt x="385" y="88"/>
                        </a:cubicBezTo>
                        <a:close/>
                      </a:path>
                    </a:pathLst>
                  </a:custGeom>
                  <a:solidFill>
                    <a:srgbClr val="C4D1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82" name="Freeform 497"/>
                  <p:cNvSpPr>
                    <a:spLocks/>
                  </p:cNvSpPr>
                  <p:nvPr userDrawn="1"/>
                </p:nvSpPr>
                <p:spPr bwMode="auto">
                  <a:xfrm>
                    <a:off x="713" y="2990"/>
                    <a:ext cx="1294" cy="34"/>
                  </a:xfrm>
                  <a:custGeom>
                    <a:avLst/>
                    <a:gdLst>
                      <a:gd name="T0" fmla="*/ 645 w 645"/>
                      <a:gd name="T1" fmla="*/ 0 h 17"/>
                      <a:gd name="T2" fmla="*/ 643 w 645"/>
                      <a:gd name="T3" fmla="*/ 0 h 17"/>
                      <a:gd name="T4" fmla="*/ 643 w 645"/>
                      <a:gd name="T5" fmla="*/ 1 h 17"/>
                      <a:gd name="T6" fmla="*/ 641 w 645"/>
                      <a:gd name="T7" fmla="*/ 1 h 17"/>
                      <a:gd name="T8" fmla="*/ 2 w 645"/>
                      <a:gd name="T9" fmla="*/ 1 h 17"/>
                      <a:gd name="T10" fmla="*/ 1 w 645"/>
                      <a:gd name="T11" fmla="*/ 0 h 17"/>
                      <a:gd name="T12" fmla="*/ 0 w 645"/>
                      <a:gd name="T13" fmla="*/ 0 h 17"/>
                      <a:gd name="T14" fmla="*/ 0 w 645"/>
                      <a:gd name="T15" fmla="*/ 0 h 17"/>
                      <a:gd name="T16" fmla="*/ 2 w 645"/>
                      <a:gd name="T17" fmla="*/ 16 h 17"/>
                      <a:gd name="T18" fmla="*/ 2 w 645"/>
                      <a:gd name="T19" fmla="*/ 17 h 17"/>
                      <a:gd name="T20" fmla="*/ 2 w 645"/>
                      <a:gd name="T21" fmla="*/ 17 h 17"/>
                      <a:gd name="T22" fmla="*/ 3 w 645"/>
                      <a:gd name="T23" fmla="*/ 17 h 17"/>
                      <a:gd name="T24" fmla="*/ 3 w 645"/>
                      <a:gd name="T25" fmla="*/ 17 h 17"/>
                      <a:gd name="T26" fmla="*/ 3 w 645"/>
                      <a:gd name="T27" fmla="*/ 17 h 17"/>
                      <a:gd name="T28" fmla="*/ 3 w 645"/>
                      <a:gd name="T29" fmla="*/ 17 h 17"/>
                      <a:gd name="T30" fmla="*/ 3 w 645"/>
                      <a:gd name="T31" fmla="*/ 17 h 17"/>
                      <a:gd name="T32" fmla="*/ 3 w 645"/>
                      <a:gd name="T33" fmla="*/ 17 h 17"/>
                      <a:gd name="T34" fmla="*/ 3 w 645"/>
                      <a:gd name="T35" fmla="*/ 17 h 17"/>
                      <a:gd name="T36" fmla="*/ 4 w 645"/>
                      <a:gd name="T37" fmla="*/ 17 h 17"/>
                      <a:gd name="T38" fmla="*/ 4 w 645"/>
                      <a:gd name="T39" fmla="*/ 17 h 17"/>
                      <a:gd name="T40" fmla="*/ 4 w 645"/>
                      <a:gd name="T41" fmla="*/ 17 h 17"/>
                      <a:gd name="T42" fmla="*/ 4 w 645"/>
                      <a:gd name="T43" fmla="*/ 17 h 17"/>
                      <a:gd name="T44" fmla="*/ 4 w 645"/>
                      <a:gd name="T45" fmla="*/ 17 h 17"/>
                      <a:gd name="T46" fmla="*/ 4 w 645"/>
                      <a:gd name="T47" fmla="*/ 17 h 17"/>
                      <a:gd name="T48" fmla="*/ 5 w 645"/>
                      <a:gd name="T49" fmla="*/ 17 h 17"/>
                      <a:gd name="T50" fmla="*/ 5 w 645"/>
                      <a:gd name="T51" fmla="*/ 17 h 17"/>
                      <a:gd name="T52" fmla="*/ 5 w 645"/>
                      <a:gd name="T53" fmla="*/ 17 h 17"/>
                      <a:gd name="T54" fmla="*/ 5 w 645"/>
                      <a:gd name="T55" fmla="*/ 17 h 17"/>
                      <a:gd name="T56" fmla="*/ 5 w 645"/>
                      <a:gd name="T57" fmla="*/ 17 h 17"/>
                      <a:gd name="T58" fmla="*/ 5 w 645"/>
                      <a:gd name="T59" fmla="*/ 17 h 17"/>
                      <a:gd name="T60" fmla="*/ 6 w 645"/>
                      <a:gd name="T61" fmla="*/ 17 h 17"/>
                      <a:gd name="T62" fmla="*/ 639 w 645"/>
                      <a:gd name="T63" fmla="*/ 17 h 17"/>
                      <a:gd name="T64" fmla="*/ 640 w 645"/>
                      <a:gd name="T65" fmla="*/ 17 h 17"/>
                      <a:gd name="T66" fmla="*/ 640 w 645"/>
                      <a:gd name="T67" fmla="*/ 17 h 17"/>
                      <a:gd name="T68" fmla="*/ 640 w 645"/>
                      <a:gd name="T69" fmla="*/ 17 h 17"/>
                      <a:gd name="T70" fmla="*/ 640 w 645"/>
                      <a:gd name="T71" fmla="*/ 17 h 17"/>
                      <a:gd name="T72" fmla="*/ 641 w 645"/>
                      <a:gd name="T73" fmla="*/ 17 h 17"/>
                      <a:gd name="T74" fmla="*/ 641 w 645"/>
                      <a:gd name="T75" fmla="*/ 17 h 17"/>
                      <a:gd name="T76" fmla="*/ 641 w 645"/>
                      <a:gd name="T77" fmla="*/ 17 h 17"/>
                      <a:gd name="T78" fmla="*/ 642 w 645"/>
                      <a:gd name="T79" fmla="*/ 17 h 17"/>
                      <a:gd name="T80" fmla="*/ 642 w 645"/>
                      <a:gd name="T81" fmla="*/ 17 h 17"/>
                      <a:gd name="T82" fmla="*/ 642 w 645"/>
                      <a:gd name="T83" fmla="*/ 17 h 17"/>
                      <a:gd name="T84" fmla="*/ 642 w 645"/>
                      <a:gd name="T85" fmla="*/ 17 h 17"/>
                      <a:gd name="T86" fmla="*/ 643 w 645"/>
                      <a:gd name="T87" fmla="*/ 17 h 17"/>
                      <a:gd name="T88" fmla="*/ 643 w 645"/>
                      <a:gd name="T89" fmla="*/ 17 h 17"/>
                      <a:gd name="T90" fmla="*/ 643 w 645"/>
                      <a:gd name="T91" fmla="*/ 17 h 17"/>
                      <a:gd name="T92" fmla="*/ 643 w 645"/>
                      <a:gd name="T93" fmla="*/ 17 h 17"/>
                      <a:gd name="T94" fmla="*/ 643 w 645"/>
                      <a:gd name="T95" fmla="*/ 17 h 17"/>
                      <a:gd name="T96" fmla="*/ 643 w 645"/>
                      <a:gd name="T97" fmla="*/ 16 h 17"/>
                      <a:gd name="T98" fmla="*/ 643 w 645"/>
                      <a:gd name="T99" fmla="*/ 16 h 17"/>
                      <a:gd name="T100" fmla="*/ 643 w 645"/>
                      <a:gd name="T101" fmla="*/ 16 h 17"/>
                      <a:gd name="T102" fmla="*/ 643 w 645"/>
                      <a:gd name="T103" fmla="*/ 16 h 17"/>
                      <a:gd name="T104" fmla="*/ 643 w 645"/>
                      <a:gd name="T105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45" h="17">
                        <a:moveTo>
                          <a:pt x="645" y="0"/>
                        </a:moveTo>
                        <a:cubicBezTo>
                          <a:pt x="645" y="0"/>
                          <a:pt x="645" y="0"/>
                          <a:pt x="645" y="0"/>
                        </a:cubicBezTo>
                        <a:cubicBezTo>
                          <a:pt x="645" y="0"/>
                          <a:pt x="645" y="0"/>
                          <a:pt x="645" y="0"/>
                        </a:cubicBezTo>
                        <a:cubicBezTo>
                          <a:pt x="644" y="0"/>
                          <a:pt x="644" y="0"/>
                          <a:pt x="644" y="0"/>
                        </a:cubicBezTo>
                        <a:cubicBezTo>
                          <a:pt x="644" y="0"/>
                          <a:pt x="644" y="0"/>
                          <a:pt x="644" y="0"/>
                        </a:cubicBezTo>
                        <a:cubicBezTo>
                          <a:pt x="643" y="0"/>
                          <a:pt x="643" y="0"/>
                          <a:pt x="643" y="0"/>
                        </a:cubicBezTo>
                        <a:cubicBezTo>
                          <a:pt x="643" y="0"/>
                          <a:pt x="643" y="0"/>
                          <a:pt x="643" y="0"/>
                        </a:cubicBezTo>
                        <a:cubicBezTo>
                          <a:pt x="643" y="1"/>
                          <a:pt x="643" y="1"/>
                          <a:pt x="643" y="1"/>
                        </a:cubicBezTo>
                        <a:cubicBezTo>
                          <a:pt x="643" y="1"/>
                          <a:pt x="643" y="1"/>
                          <a:pt x="643" y="1"/>
                        </a:cubicBezTo>
                        <a:cubicBezTo>
                          <a:pt x="642" y="1"/>
                          <a:pt x="642" y="1"/>
                          <a:pt x="642" y="1"/>
                        </a:cubicBezTo>
                        <a:cubicBezTo>
                          <a:pt x="642" y="1"/>
                          <a:pt x="642" y="1"/>
                          <a:pt x="642" y="1"/>
                        </a:cubicBezTo>
                        <a:cubicBezTo>
                          <a:pt x="641" y="1"/>
                          <a:pt x="641" y="1"/>
                          <a:pt x="641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5"/>
                          <a:pt x="1" y="11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39" y="17"/>
                          <a:pt x="639" y="17"/>
                          <a:pt x="639" y="17"/>
                        </a:cubicBezTo>
                        <a:cubicBezTo>
                          <a:pt x="639" y="17"/>
                          <a:pt x="639" y="17"/>
                          <a:pt x="639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0" y="17"/>
                          <a:pt x="640" y="17"/>
                          <a:pt x="640" y="17"/>
                        </a:cubicBezTo>
                        <a:cubicBezTo>
                          <a:pt x="641" y="17"/>
                          <a:pt x="641" y="17"/>
                          <a:pt x="641" y="17"/>
                        </a:cubicBezTo>
                        <a:cubicBezTo>
                          <a:pt x="641" y="17"/>
                          <a:pt x="641" y="17"/>
                          <a:pt x="641" y="17"/>
                        </a:cubicBezTo>
                        <a:cubicBezTo>
                          <a:pt x="641" y="17"/>
                          <a:pt x="641" y="17"/>
                          <a:pt x="641" y="17"/>
                        </a:cubicBezTo>
                        <a:cubicBezTo>
                          <a:pt x="641" y="17"/>
                          <a:pt x="641" y="17"/>
                          <a:pt x="641" y="17"/>
                        </a:cubicBezTo>
                        <a:cubicBezTo>
                          <a:pt x="641" y="17"/>
                          <a:pt x="641" y="17"/>
                          <a:pt x="641" y="17"/>
                        </a:cubicBezTo>
                        <a:cubicBezTo>
                          <a:pt x="641" y="17"/>
                          <a:pt x="641" y="17"/>
                          <a:pt x="641" y="17"/>
                        </a:cubicBezTo>
                        <a:cubicBezTo>
                          <a:pt x="641" y="17"/>
                          <a:pt x="641" y="17"/>
                          <a:pt x="641" y="17"/>
                        </a:cubicBezTo>
                        <a:cubicBezTo>
                          <a:pt x="641" y="17"/>
                          <a:pt x="641" y="17"/>
                          <a:pt x="641" y="17"/>
                        </a:cubicBezTo>
                        <a:cubicBezTo>
                          <a:pt x="641" y="17"/>
                          <a:pt x="641" y="17"/>
                          <a:pt x="641" y="17"/>
                        </a:cubicBezTo>
                        <a:cubicBezTo>
                          <a:pt x="642" y="17"/>
                          <a:pt x="642" y="17"/>
                          <a:pt x="642" y="17"/>
                        </a:cubicBezTo>
                        <a:cubicBezTo>
                          <a:pt x="642" y="17"/>
                          <a:pt x="642" y="17"/>
                          <a:pt x="642" y="17"/>
                        </a:cubicBezTo>
                        <a:cubicBezTo>
                          <a:pt x="642" y="17"/>
                          <a:pt x="642" y="17"/>
                          <a:pt x="642" y="17"/>
                        </a:cubicBezTo>
                        <a:cubicBezTo>
                          <a:pt x="642" y="17"/>
                          <a:pt x="642" y="17"/>
                          <a:pt x="642" y="17"/>
                        </a:cubicBezTo>
                        <a:cubicBezTo>
                          <a:pt x="642" y="17"/>
                          <a:pt x="642" y="17"/>
                          <a:pt x="642" y="17"/>
                        </a:cubicBezTo>
                        <a:cubicBezTo>
                          <a:pt x="642" y="17"/>
                          <a:pt x="642" y="17"/>
                          <a:pt x="642" y="17"/>
                        </a:cubicBezTo>
                        <a:cubicBezTo>
                          <a:pt x="642" y="17"/>
                          <a:pt x="642" y="17"/>
                          <a:pt x="642" y="17"/>
                        </a:cubicBezTo>
                        <a:cubicBezTo>
                          <a:pt x="642" y="17"/>
                          <a:pt x="642" y="17"/>
                          <a:pt x="642" y="17"/>
                        </a:cubicBezTo>
                        <a:cubicBezTo>
                          <a:pt x="642" y="17"/>
                          <a:pt x="642" y="17"/>
                          <a:pt x="642" y="17"/>
                        </a:cubicBezTo>
                        <a:cubicBezTo>
                          <a:pt x="642" y="17"/>
                          <a:pt x="642" y="17"/>
                          <a:pt x="642" y="17"/>
                        </a:cubicBezTo>
                        <a:cubicBezTo>
                          <a:pt x="642" y="17"/>
                          <a:pt x="642" y="17"/>
                          <a:pt x="642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7"/>
                          <a:pt x="643" y="17"/>
                          <a:pt x="643" y="17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3" y="16"/>
                          <a:pt x="643" y="16"/>
                          <a:pt x="643" y="16"/>
                        </a:cubicBezTo>
                        <a:cubicBezTo>
                          <a:pt x="644" y="11"/>
                          <a:pt x="644" y="5"/>
                          <a:pt x="645" y="0"/>
                        </a:cubicBezTo>
                        <a:cubicBezTo>
                          <a:pt x="645" y="0"/>
                          <a:pt x="645" y="0"/>
                          <a:pt x="64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83" name="Freeform 49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833" y="2811"/>
                    <a:ext cx="1050" cy="109"/>
                  </a:xfrm>
                  <a:custGeom>
                    <a:avLst/>
                    <a:gdLst>
                      <a:gd name="T0" fmla="*/ 6 w 523"/>
                      <a:gd name="T1" fmla="*/ 54 h 54"/>
                      <a:gd name="T2" fmla="*/ 472 w 523"/>
                      <a:gd name="T3" fmla="*/ 0 h 54"/>
                      <a:gd name="T4" fmla="*/ 96 w 523"/>
                      <a:gd name="T5" fmla="*/ 21 h 54"/>
                      <a:gd name="T6" fmla="*/ 93 w 523"/>
                      <a:gd name="T7" fmla="*/ 39 h 54"/>
                      <a:gd name="T8" fmla="*/ 67 w 523"/>
                      <a:gd name="T9" fmla="*/ 31 h 54"/>
                      <a:gd name="T10" fmla="*/ 14 w 523"/>
                      <a:gd name="T11" fmla="*/ 49 h 54"/>
                      <a:gd name="T12" fmla="*/ 54 w 523"/>
                      <a:gd name="T13" fmla="*/ 51 h 54"/>
                      <a:gd name="T14" fmla="*/ 121 w 523"/>
                      <a:gd name="T15" fmla="*/ 50 h 54"/>
                      <a:gd name="T16" fmla="*/ 126 w 523"/>
                      <a:gd name="T17" fmla="*/ 27 h 54"/>
                      <a:gd name="T18" fmla="*/ 134 w 523"/>
                      <a:gd name="T19" fmla="*/ 10 h 54"/>
                      <a:gd name="T20" fmla="*/ 111 w 523"/>
                      <a:gd name="T21" fmla="*/ 31 h 54"/>
                      <a:gd name="T22" fmla="*/ 130 w 523"/>
                      <a:gd name="T23" fmla="*/ 49 h 54"/>
                      <a:gd name="T24" fmla="*/ 362 w 523"/>
                      <a:gd name="T25" fmla="*/ 39 h 54"/>
                      <a:gd name="T26" fmla="*/ 377 w 523"/>
                      <a:gd name="T27" fmla="*/ 27 h 54"/>
                      <a:gd name="T28" fmla="*/ 322 w 523"/>
                      <a:gd name="T29" fmla="*/ 20 h 54"/>
                      <a:gd name="T30" fmla="*/ 309 w 523"/>
                      <a:gd name="T31" fmla="*/ 30 h 54"/>
                      <a:gd name="T32" fmla="*/ 324 w 523"/>
                      <a:gd name="T33" fmla="*/ 10 h 54"/>
                      <a:gd name="T34" fmla="*/ 291 w 523"/>
                      <a:gd name="T35" fmla="*/ 21 h 54"/>
                      <a:gd name="T36" fmla="*/ 275 w 523"/>
                      <a:gd name="T37" fmla="*/ 31 h 54"/>
                      <a:gd name="T38" fmla="*/ 282 w 523"/>
                      <a:gd name="T39" fmla="*/ 21 h 54"/>
                      <a:gd name="T40" fmla="*/ 246 w 523"/>
                      <a:gd name="T41" fmla="*/ 30 h 54"/>
                      <a:gd name="T42" fmla="*/ 251 w 523"/>
                      <a:gd name="T43" fmla="*/ 27 h 54"/>
                      <a:gd name="T44" fmla="*/ 239 w 523"/>
                      <a:gd name="T45" fmla="*/ 17 h 54"/>
                      <a:gd name="T46" fmla="*/ 219 w 523"/>
                      <a:gd name="T47" fmla="*/ 20 h 54"/>
                      <a:gd name="T48" fmla="*/ 200 w 523"/>
                      <a:gd name="T49" fmla="*/ 20 h 54"/>
                      <a:gd name="T50" fmla="*/ 179 w 523"/>
                      <a:gd name="T51" fmla="*/ 30 h 54"/>
                      <a:gd name="T52" fmla="*/ 169 w 523"/>
                      <a:gd name="T53" fmla="*/ 20 h 54"/>
                      <a:gd name="T54" fmla="*/ 141 w 523"/>
                      <a:gd name="T55" fmla="*/ 38 h 54"/>
                      <a:gd name="T56" fmla="*/ 326 w 523"/>
                      <a:gd name="T57" fmla="*/ 42 h 54"/>
                      <a:gd name="T58" fmla="*/ 365 w 523"/>
                      <a:gd name="T59" fmla="*/ 41 h 54"/>
                      <a:gd name="T60" fmla="*/ 392 w 523"/>
                      <a:gd name="T61" fmla="*/ 30 h 54"/>
                      <a:gd name="T62" fmla="*/ 439 w 523"/>
                      <a:gd name="T63" fmla="*/ 27 h 54"/>
                      <a:gd name="T64" fmla="*/ 427 w 523"/>
                      <a:gd name="T65" fmla="*/ 31 h 54"/>
                      <a:gd name="T66" fmla="*/ 398 w 523"/>
                      <a:gd name="T67" fmla="*/ 10 h 54"/>
                      <a:gd name="T68" fmla="*/ 385 w 523"/>
                      <a:gd name="T69" fmla="*/ 27 h 54"/>
                      <a:gd name="T70" fmla="*/ 429 w 523"/>
                      <a:gd name="T71" fmla="*/ 46 h 54"/>
                      <a:gd name="T72" fmla="*/ 464 w 523"/>
                      <a:gd name="T73" fmla="*/ 45 h 54"/>
                      <a:gd name="T74" fmla="*/ 470 w 523"/>
                      <a:gd name="T75" fmla="*/ 47 h 54"/>
                      <a:gd name="T76" fmla="*/ 482 w 523"/>
                      <a:gd name="T77" fmla="*/ 46 h 54"/>
                      <a:gd name="T78" fmla="*/ 492 w 523"/>
                      <a:gd name="T79" fmla="*/ 30 h 54"/>
                      <a:gd name="T80" fmla="*/ 431 w 523"/>
                      <a:gd name="T81" fmla="*/ 18 h 54"/>
                      <a:gd name="T82" fmla="*/ 431 w 523"/>
                      <a:gd name="T83" fmla="*/ 2 h 54"/>
                      <a:gd name="T84" fmla="*/ 435 w 523"/>
                      <a:gd name="T85" fmla="*/ 8 h 54"/>
                      <a:gd name="T86" fmla="*/ 380 w 523"/>
                      <a:gd name="T87" fmla="*/ 8 h 54"/>
                      <a:gd name="T88" fmla="*/ 367 w 523"/>
                      <a:gd name="T89" fmla="*/ 17 h 54"/>
                      <a:gd name="T90" fmla="*/ 341 w 523"/>
                      <a:gd name="T91" fmla="*/ 8 h 54"/>
                      <a:gd name="T92" fmla="*/ 338 w 523"/>
                      <a:gd name="T93" fmla="*/ 17 h 54"/>
                      <a:gd name="T94" fmla="*/ 303 w 523"/>
                      <a:gd name="T95" fmla="*/ 3 h 54"/>
                      <a:gd name="T96" fmla="*/ 296 w 523"/>
                      <a:gd name="T97" fmla="*/ 11 h 54"/>
                      <a:gd name="T98" fmla="*/ 267 w 523"/>
                      <a:gd name="T99" fmla="*/ 11 h 54"/>
                      <a:gd name="T100" fmla="*/ 232 w 523"/>
                      <a:gd name="T101" fmla="*/ 2 h 54"/>
                      <a:gd name="T102" fmla="*/ 198 w 523"/>
                      <a:gd name="T103" fmla="*/ 2 h 54"/>
                      <a:gd name="T104" fmla="*/ 192 w 523"/>
                      <a:gd name="T105" fmla="*/ 10 h 54"/>
                      <a:gd name="T106" fmla="*/ 164 w 523"/>
                      <a:gd name="T107" fmla="*/ 2 h 54"/>
                      <a:gd name="T108" fmla="*/ 163 w 523"/>
                      <a:gd name="T109" fmla="*/ 10 h 54"/>
                      <a:gd name="T110" fmla="*/ 157 w 523"/>
                      <a:gd name="T111" fmla="*/ 27 h 54"/>
                      <a:gd name="T112" fmla="*/ 126 w 523"/>
                      <a:gd name="T113" fmla="*/ 2 h 54"/>
                      <a:gd name="T114" fmla="*/ 121 w 523"/>
                      <a:gd name="T115" fmla="*/ 11 h 54"/>
                      <a:gd name="T116" fmla="*/ 93 w 523"/>
                      <a:gd name="T117" fmla="*/ 2 h 54"/>
                      <a:gd name="T118" fmla="*/ 86 w 523"/>
                      <a:gd name="T119" fmla="*/ 17 h 54"/>
                      <a:gd name="T120" fmla="*/ 77 w 523"/>
                      <a:gd name="T121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523" h="54">
                        <a:moveTo>
                          <a:pt x="57" y="0"/>
                        </a:moveTo>
                        <a:cubicBezTo>
                          <a:pt x="56" y="0"/>
                          <a:pt x="55" y="0"/>
                          <a:pt x="55" y="0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53" y="0"/>
                          <a:pt x="53" y="0"/>
                          <a:pt x="53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48" y="1"/>
                          <a:pt x="48" y="1"/>
                          <a:pt x="48" y="1"/>
                        </a:cubicBezTo>
                        <a:cubicBezTo>
                          <a:pt x="47" y="1"/>
                          <a:pt x="47" y="1"/>
                          <a:pt x="47" y="1"/>
                        </a:cubicBezTo>
                        <a:cubicBezTo>
                          <a:pt x="46" y="2"/>
                          <a:pt x="46" y="2"/>
                          <a:pt x="46" y="2"/>
                        </a:cubicBezTo>
                        <a:cubicBezTo>
                          <a:pt x="46" y="2"/>
                          <a:pt x="46" y="2"/>
                          <a:pt x="46" y="2"/>
                        </a:cubicBezTo>
                        <a:cubicBezTo>
                          <a:pt x="45" y="2"/>
                          <a:pt x="45" y="2"/>
                          <a:pt x="45" y="2"/>
                        </a:cubicBezTo>
                        <a:cubicBezTo>
                          <a:pt x="45" y="2"/>
                          <a:pt x="45" y="2"/>
                          <a:pt x="45" y="2"/>
                        </a:cubicBezTo>
                        <a:cubicBezTo>
                          <a:pt x="0" y="50"/>
                          <a:pt x="0" y="50"/>
                          <a:pt x="0" y="50"/>
                        </a:cubicBezTo>
                        <a:cubicBezTo>
                          <a:pt x="0" y="51"/>
                          <a:pt x="0" y="51"/>
                          <a:pt x="0" y="51"/>
                        </a:cubicBezTo>
                        <a:cubicBezTo>
                          <a:pt x="0" y="51"/>
                          <a:pt x="0" y="51"/>
                          <a:pt x="0" y="51"/>
                        </a:cubicBezTo>
                        <a:cubicBezTo>
                          <a:pt x="0" y="52"/>
                          <a:pt x="0" y="52"/>
                          <a:pt x="0" y="52"/>
                        </a:cubicBezTo>
                        <a:cubicBezTo>
                          <a:pt x="0" y="52"/>
                          <a:pt x="0" y="52"/>
                          <a:pt x="0" y="52"/>
                        </a:cubicBezTo>
                        <a:cubicBezTo>
                          <a:pt x="0" y="53"/>
                          <a:pt x="0" y="53"/>
                          <a:pt x="0" y="53"/>
                        </a:cubicBezTo>
                        <a:cubicBezTo>
                          <a:pt x="2" y="53"/>
                          <a:pt x="2" y="53"/>
                          <a:pt x="2" y="53"/>
                        </a:cubicBezTo>
                        <a:cubicBezTo>
                          <a:pt x="2" y="53"/>
                          <a:pt x="2" y="53"/>
                          <a:pt x="2" y="53"/>
                        </a:cubicBezTo>
                        <a:cubicBezTo>
                          <a:pt x="3" y="54"/>
                          <a:pt x="3" y="54"/>
                          <a:pt x="4" y="54"/>
                        </a:cubicBezTo>
                        <a:cubicBezTo>
                          <a:pt x="5" y="54"/>
                          <a:pt x="5" y="54"/>
                          <a:pt x="6" y="54"/>
                        </a:cubicBezTo>
                        <a:cubicBezTo>
                          <a:pt x="7" y="54"/>
                          <a:pt x="7" y="54"/>
                          <a:pt x="8" y="54"/>
                        </a:cubicBezTo>
                        <a:cubicBezTo>
                          <a:pt x="9" y="54"/>
                          <a:pt x="10" y="54"/>
                          <a:pt x="10" y="54"/>
                        </a:cubicBezTo>
                        <a:cubicBezTo>
                          <a:pt x="513" y="54"/>
                          <a:pt x="513" y="54"/>
                          <a:pt x="513" y="54"/>
                        </a:cubicBezTo>
                        <a:cubicBezTo>
                          <a:pt x="513" y="54"/>
                          <a:pt x="514" y="54"/>
                          <a:pt x="515" y="54"/>
                        </a:cubicBezTo>
                        <a:cubicBezTo>
                          <a:pt x="515" y="54"/>
                          <a:pt x="516" y="54"/>
                          <a:pt x="517" y="54"/>
                        </a:cubicBezTo>
                        <a:cubicBezTo>
                          <a:pt x="518" y="54"/>
                          <a:pt x="518" y="54"/>
                          <a:pt x="519" y="54"/>
                        </a:cubicBezTo>
                        <a:cubicBezTo>
                          <a:pt x="520" y="54"/>
                          <a:pt x="520" y="54"/>
                          <a:pt x="521" y="53"/>
                        </a:cubicBezTo>
                        <a:cubicBezTo>
                          <a:pt x="523" y="53"/>
                          <a:pt x="523" y="53"/>
                          <a:pt x="523" y="53"/>
                        </a:cubicBezTo>
                        <a:cubicBezTo>
                          <a:pt x="523" y="52"/>
                          <a:pt x="523" y="52"/>
                          <a:pt x="523" y="52"/>
                        </a:cubicBezTo>
                        <a:cubicBezTo>
                          <a:pt x="523" y="52"/>
                          <a:pt x="523" y="52"/>
                          <a:pt x="523" y="52"/>
                        </a:cubicBezTo>
                        <a:cubicBezTo>
                          <a:pt x="523" y="52"/>
                          <a:pt x="523" y="52"/>
                          <a:pt x="523" y="52"/>
                        </a:cubicBezTo>
                        <a:cubicBezTo>
                          <a:pt x="523" y="51"/>
                          <a:pt x="523" y="51"/>
                          <a:pt x="523" y="51"/>
                        </a:cubicBezTo>
                        <a:cubicBezTo>
                          <a:pt x="523" y="51"/>
                          <a:pt x="523" y="51"/>
                          <a:pt x="523" y="51"/>
                        </a:cubicBezTo>
                        <a:cubicBezTo>
                          <a:pt x="522" y="50"/>
                          <a:pt x="522" y="50"/>
                          <a:pt x="522" y="50"/>
                        </a:cubicBezTo>
                        <a:cubicBezTo>
                          <a:pt x="478" y="2"/>
                          <a:pt x="478" y="2"/>
                          <a:pt x="478" y="2"/>
                        </a:cubicBezTo>
                        <a:cubicBezTo>
                          <a:pt x="478" y="2"/>
                          <a:pt x="478" y="2"/>
                          <a:pt x="478" y="2"/>
                        </a:cubicBezTo>
                        <a:cubicBezTo>
                          <a:pt x="478" y="2"/>
                          <a:pt x="478" y="2"/>
                          <a:pt x="478" y="2"/>
                        </a:cubicBezTo>
                        <a:cubicBezTo>
                          <a:pt x="477" y="2"/>
                          <a:pt x="477" y="2"/>
                          <a:pt x="477" y="2"/>
                        </a:cubicBezTo>
                        <a:cubicBezTo>
                          <a:pt x="477" y="1"/>
                          <a:pt x="477" y="1"/>
                          <a:pt x="477" y="1"/>
                        </a:cubicBezTo>
                        <a:cubicBezTo>
                          <a:pt x="476" y="1"/>
                          <a:pt x="476" y="1"/>
                          <a:pt x="476" y="1"/>
                        </a:cubicBezTo>
                        <a:cubicBezTo>
                          <a:pt x="475" y="1"/>
                          <a:pt x="475" y="1"/>
                          <a:pt x="475" y="1"/>
                        </a:cubicBezTo>
                        <a:cubicBezTo>
                          <a:pt x="472" y="0"/>
                          <a:pt x="472" y="0"/>
                          <a:pt x="472" y="0"/>
                        </a:cubicBezTo>
                        <a:cubicBezTo>
                          <a:pt x="472" y="0"/>
                          <a:pt x="471" y="0"/>
                          <a:pt x="470" y="0"/>
                        </a:cubicBezTo>
                        <a:cubicBezTo>
                          <a:pt x="470" y="0"/>
                          <a:pt x="469" y="0"/>
                          <a:pt x="469" y="0"/>
                        </a:cubicBezTo>
                        <a:cubicBezTo>
                          <a:pt x="468" y="0"/>
                          <a:pt x="467" y="0"/>
                          <a:pt x="467" y="0"/>
                        </a:cubicBezTo>
                        <a:cubicBezTo>
                          <a:pt x="466" y="0"/>
                          <a:pt x="465" y="0"/>
                          <a:pt x="465" y="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58" y="0"/>
                          <a:pt x="57" y="0"/>
                          <a:pt x="57" y="0"/>
                        </a:cubicBezTo>
                        <a:close/>
                        <a:moveTo>
                          <a:pt x="34" y="27"/>
                        </a:moveTo>
                        <a:cubicBezTo>
                          <a:pt x="39" y="21"/>
                          <a:pt x="39" y="21"/>
                          <a:pt x="39" y="21"/>
                        </a:cubicBezTo>
                        <a:cubicBezTo>
                          <a:pt x="39" y="21"/>
                          <a:pt x="39" y="21"/>
                          <a:pt x="39" y="21"/>
                        </a:cubicBezTo>
                        <a:cubicBezTo>
                          <a:pt x="39" y="21"/>
                          <a:pt x="39" y="21"/>
                          <a:pt x="39" y="21"/>
                        </a:cubicBezTo>
                        <a:cubicBezTo>
                          <a:pt x="39" y="21"/>
                          <a:pt x="39" y="21"/>
                          <a:pt x="39" y="21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20"/>
                          <a:pt x="41" y="20"/>
                          <a:pt x="41" y="20"/>
                        </a:cubicBezTo>
                        <a:cubicBezTo>
                          <a:pt x="41" y="20"/>
                          <a:pt x="41" y="20"/>
                          <a:pt x="41" y="20"/>
                        </a:cubicBezTo>
                        <a:cubicBezTo>
                          <a:pt x="42" y="20"/>
                          <a:pt x="42" y="20"/>
                          <a:pt x="42" y="20"/>
                        </a:cubicBezTo>
                        <a:cubicBezTo>
                          <a:pt x="43" y="20"/>
                          <a:pt x="43" y="20"/>
                          <a:pt x="44" y="20"/>
                        </a:cubicBezTo>
                        <a:cubicBezTo>
                          <a:pt x="93" y="20"/>
                          <a:pt x="93" y="20"/>
                          <a:pt x="93" y="20"/>
                        </a:cubicBezTo>
                        <a:cubicBezTo>
                          <a:pt x="93" y="20"/>
                          <a:pt x="93" y="20"/>
                          <a:pt x="93" y="20"/>
                        </a:cubicBezTo>
                        <a:cubicBezTo>
                          <a:pt x="94" y="20"/>
                          <a:pt x="94" y="20"/>
                          <a:pt x="95" y="20"/>
                        </a:cubicBezTo>
                        <a:cubicBezTo>
                          <a:pt x="95" y="20"/>
                          <a:pt x="95" y="20"/>
                          <a:pt x="96" y="20"/>
                        </a:cubicBezTo>
                        <a:cubicBezTo>
                          <a:pt x="96" y="21"/>
                          <a:pt x="96" y="21"/>
                          <a:pt x="96" y="21"/>
                        </a:cubicBezTo>
                        <a:cubicBezTo>
                          <a:pt x="96" y="21"/>
                          <a:pt x="96" y="21"/>
                          <a:pt x="96" y="21"/>
                        </a:cubicBezTo>
                        <a:cubicBezTo>
                          <a:pt x="93" y="27"/>
                          <a:pt x="93" y="27"/>
                          <a:pt x="93" y="27"/>
                        </a:cubicBezTo>
                        <a:cubicBezTo>
                          <a:pt x="92" y="27"/>
                          <a:pt x="92" y="27"/>
                          <a:pt x="92" y="27"/>
                        </a:cubicBezTo>
                        <a:cubicBezTo>
                          <a:pt x="92" y="27"/>
                          <a:pt x="92" y="27"/>
                          <a:pt x="92" y="27"/>
                        </a:cubicBezTo>
                        <a:cubicBezTo>
                          <a:pt x="92" y="27"/>
                          <a:pt x="92" y="27"/>
                          <a:pt x="92" y="27"/>
                        </a:cubicBezTo>
                        <a:cubicBezTo>
                          <a:pt x="91" y="27"/>
                          <a:pt x="91" y="27"/>
                          <a:pt x="91" y="27"/>
                        </a:cubicBezTo>
                        <a:cubicBezTo>
                          <a:pt x="90" y="28"/>
                          <a:pt x="90" y="28"/>
                          <a:pt x="90" y="28"/>
                        </a:cubicBezTo>
                        <a:cubicBezTo>
                          <a:pt x="89" y="28"/>
                          <a:pt x="89" y="28"/>
                          <a:pt x="89" y="28"/>
                        </a:cubicBezTo>
                        <a:cubicBezTo>
                          <a:pt x="89" y="28"/>
                          <a:pt x="88" y="28"/>
                          <a:pt x="88" y="28"/>
                        </a:cubicBezTo>
                        <a:cubicBezTo>
                          <a:pt x="37" y="28"/>
                          <a:pt x="37" y="28"/>
                          <a:pt x="37" y="28"/>
                        </a:cubicBezTo>
                        <a:cubicBezTo>
                          <a:pt x="36" y="28"/>
                          <a:pt x="36" y="28"/>
                          <a:pt x="35" y="28"/>
                        </a:cubicBezTo>
                        <a:cubicBezTo>
                          <a:pt x="35" y="28"/>
                          <a:pt x="35" y="28"/>
                          <a:pt x="34" y="27"/>
                        </a:cubicBezTo>
                        <a:cubicBezTo>
                          <a:pt x="34" y="27"/>
                          <a:pt x="34" y="27"/>
                          <a:pt x="34" y="27"/>
                        </a:cubicBezTo>
                        <a:close/>
                        <a:moveTo>
                          <a:pt x="99" y="30"/>
                        </a:moveTo>
                        <a:cubicBezTo>
                          <a:pt x="99" y="30"/>
                          <a:pt x="100" y="30"/>
                          <a:pt x="100" y="30"/>
                        </a:cubicBezTo>
                        <a:cubicBezTo>
                          <a:pt x="101" y="30"/>
                          <a:pt x="101" y="30"/>
                          <a:pt x="101" y="31"/>
                        </a:cubicBezTo>
                        <a:cubicBezTo>
                          <a:pt x="102" y="31"/>
                          <a:pt x="102" y="31"/>
                          <a:pt x="102" y="31"/>
                        </a:cubicBezTo>
                        <a:cubicBezTo>
                          <a:pt x="102" y="31"/>
                          <a:pt x="102" y="31"/>
                          <a:pt x="102" y="31"/>
                        </a:cubicBezTo>
                        <a:cubicBezTo>
                          <a:pt x="98" y="37"/>
                          <a:pt x="98" y="37"/>
                          <a:pt x="98" y="37"/>
                        </a:cubicBezTo>
                        <a:cubicBezTo>
                          <a:pt x="98" y="38"/>
                          <a:pt x="98" y="38"/>
                          <a:pt x="98" y="38"/>
                        </a:cubicBezTo>
                        <a:cubicBezTo>
                          <a:pt x="97" y="38"/>
                          <a:pt x="97" y="38"/>
                          <a:pt x="97" y="38"/>
                        </a:cubicBezTo>
                        <a:cubicBezTo>
                          <a:pt x="96" y="38"/>
                          <a:pt x="96" y="39"/>
                          <a:pt x="95" y="39"/>
                        </a:cubicBezTo>
                        <a:cubicBezTo>
                          <a:pt x="94" y="39"/>
                          <a:pt x="94" y="39"/>
                          <a:pt x="93" y="39"/>
                        </a:cubicBezTo>
                        <a:cubicBezTo>
                          <a:pt x="77" y="39"/>
                          <a:pt x="77" y="39"/>
                          <a:pt x="77" y="39"/>
                        </a:cubicBezTo>
                        <a:cubicBezTo>
                          <a:pt x="76" y="39"/>
                          <a:pt x="76" y="39"/>
                          <a:pt x="75" y="39"/>
                        </a:cubicBezTo>
                        <a:cubicBezTo>
                          <a:pt x="75" y="39"/>
                          <a:pt x="75" y="38"/>
                          <a:pt x="74" y="38"/>
                        </a:cubicBezTo>
                        <a:cubicBezTo>
                          <a:pt x="74" y="38"/>
                          <a:pt x="74" y="38"/>
                          <a:pt x="74" y="38"/>
                        </a:cubicBezTo>
                        <a:cubicBezTo>
                          <a:pt x="74" y="37"/>
                          <a:pt x="74" y="37"/>
                          <a:pt x="74" y="37"/>
                        </a:cubicBezTo>
                        <a:cubicBezTo>
                          <a:pt x="78" y="31"/>
                          <a:pt x="78" y="31"/>
                          <a:pt x="78" y="31"/>
                        </a:cubicBezTo>
                        <a:cubicBezTo>
                          <a:pt x="79" y="31"/>
                          <a:pt x="79" y="31"/>
                          <a:pt x="79" y="31"/>
                        </a:cubicBezTo>
                        <a:cubicBezTo>
                          <a:pt x="79" y="31"/>
                          <a:pt x="79" y="31"/>
                          <a:pt x="80" y="31"/>
                        </a:cubicBezTo>
                        <a:cubicBezTo>
                          <a:pt x="80" y="30"/>
                          <a:pt x="81" y="30"/>
                          <a:pt x="81" y="30"/>
                        </a:cubicBezTo>
                        <a:cubicBezTo>
                          <a:pt x="82" y="30"/>
                          <a:pt x="82" y="30"/>
                          <a:pt x="83" y="30"/>
                        </a:cubicBezTo>
                        <a:lnTo>
                          <a:pt x="99" y="30"/>
                        </a:lnTo>
                        <a:close/>
                        <a:moveTo>
                          <a:pt x="24" y="37"/>
                        </a:move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31" y="31"/>
                          <a:pt x="31" y="31"/>
                          <a:pt x="32" y="31"/>
                        </a:cubicBezTo>
                        <a:cubicBezTo>
                          <a:pt x="32" y="30"/>
                          <a:pt x="33" y="30"/>
                          <a:pt x="33" y="30"/>
                        </a:cubicBezTo>
                        <a:cubicBezTo>
                          <a:pt x="34" y="30"/>
                          <a:pt x="34" y="30"/>
                          <a:pt x="35" y="30"/>
                        </a:cubicBezTo>
                        <a:cubicBezTo>
                          <a:pt x="64" y="30"/>
                          <a:pt x="64" y="30"/>
                          <a:pt x="64" y="30"/>
                        </a:cubicBezTo>
                        <a:cubicBezTo>
                          <a:pt x="65" y="30"/>
                          <a:pt x="65" y="30"/>
                          <a:pt x="66" y="30"/>
                        </a:cubicBezTo>
                        <a:cubicBezTo>
                          <a:pt x="66" y="30"/>
                          <a:pt x="67" y="30"/>
                          <a:pt x="67" y="31"/>
                        </a:cubicBezTo>
                        <a:cubicBezTo>
                          <a:pt x="67" y="31"/>
                          <a:pt x="67" y="31"/>
                          <a:pt x="67" y="31"/>
                        </a:cubicBezTo>
                        <a:cubicBezTo>
                          <a:pt x="67" y="31"/>
                          <a:pt x="67" y="31"/>
                          <a:pt x="67" y="31"/>
                        </a:cubicBezTo>
                        <a:cubicBezTo>
                          <a:pt x="63" y="37"/>
                          <a:pt x="63" y="37"/>
                          <a:pt x="63" y="37"/>
                        </a:cubicBezTo>
                        <a:cubicBezTo>
                          <a:pt x="62" y="38"/>
                          <a:pt x="62" y="38"/>
                          <a:pt x="62" y="38"/>
                        </a:cubicBezTo>
                        <a:cubicBezTo>
                          <a:pt x="62" y="38"/>
                          <a:pt x="62" y="38"/>
                          <a:pt x="61" y="38"/>
                        </a:cubicBezTo>
                        <a:cubicBezTo>
                          <a:pt x="61" y="38"/>
                          <a:pt x="60" y="39"/>
                          <a:pt x="59" y="39"/>
                        </a:cubicBezTo>
                        <a:cubicBezTo>
                          <a:pt x="59" y="39"/>
                          <a:pt x="58" y="39"/>
                          <a:pt x="58" y="39"/>
                        </a:cubicBezTo>
                        <a:cubicBezTo>
                          <a:pt x="27" y="39"/>
                          <a:pt x="27" y="39"/>
                          <a:pt x="27" y="39"/>
                        </a:cubicBezTo>
                        <a:cubicBezTo>
                          <a:pt x="27" y="39"/>
                          <a:pt x="26" y="39"/>
                          <a:pt x="26" y="39"/>
                        </a:cubicBezTo>
                        <a:cubicBezTo>
                          <a:pt x="25" y="39"/>
                          <a:pt x="25" y="38"/>
                          <a:pt x="25" y="38"/>
                        </a:cubicBezTo>
                        <a:cubicBezTo>
                          <a:pt x="24" y="38"/>
                          <a:pt x="24" y="38"/>
                          <a:pt x="24" y="38"/>
                        </a:cubicBezTo>
                        <a:lnTo>
                          <a:pt x="24" y="37"/>
                        </a:lnTo>
                        <a:close/>
                        <a:moveTo>
                          <a:pt x="50" y="43"/>
                        </a:move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4" y="50"/>
                          <a:pt x="44" y="50"/>
                          <a:pt x="44" y="50"/>
                        </a:cubicBezTo>
                        <a:cubicBezTo>
                          <a:pt x="44" y="50"/>
                          <a:pt x="43" y="50"/>
                          <a:pt x="43" y="50"/>
                        </a:cubicBezTo>
                        <a:cubicBezTo>
                          <a:pt x="42" y="50"/>
                          <a:pt x="42" y="50"/>
                          <a:pt x="41" y="51"/>
                        </a:cubicBezTo>
                        <a:cubicBezTo>
                          <a:pt x="41" y="51"/>
                          <a:pt x="40" y="51"/>
                          <a:pt x="39" y="51"/>
                        </a:cubicBezTo>
                        <a:cubicBezTo>
                          <a:pt x="39" y="51"/>
                          <a:pt x="39" y="51"/>
                          <a:pt x="39" y="51"/>
                        </a:cubicBezTo>
                        <a:cubicBezTo>
                          <a:pt x="17" y="51"/>
                          <a:pt x="17" y="51"/>
                          <a:pt x="17" y="51"/>
                        </a:cubicBezTo>
                        <a:cubicBezTo>
                          <a:pt x="16" y="51"/>
                          <a:pt x="16" y="51"/>
                          <a:pt x="15" y="51"/>
                        </a:cubicBezTo>
                        <a:cubicBezTo>
                          <a:pt x="15" y="50"/>
                          <a:pt x="14" y="50"/>
                          <a:pt x="14" y="50"/>
                        </a:cubicBezTo>
                        <a:cubicBezTo>
                          <a:pt x="14" y="50"/>
                          <a:pt x="14" y="50"/>
                          <a:pt x="14" y="50"/>
                        </a:cubicBezTo>
                        <a:cubicBezTo>
                          <a:pt x="14" y="49"/>
                          <a:pt x="14" y="49"/>
                          <a:pt x="14" y="49"/>
                        </a:cubicBezTo>
                        <a:cubicBezTo>
                          <a:pt x="20" y="43"/>
                          <a:pt x="20" y="43"/>
                          <a:pt x="20" y="43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1" y="42"/>
                          <a:pt x="21" y="42"/>
                          <a:pt x="21" y="42"/>
                        </a:cubicBezTo>
                        <a:cubicBezTo>
                          <a:pt x="21" y="42"/>
                          <a:pt x="21" y="42"/>
                          <a:pt x="22" y="42"/>
                        </a:cubicBezTo>
                        <a:cubicBezTo>
                          <a:pt x="22" y="42"/>
                          <a:pt x="23" y="42"/>
                          <a:pt x="23" y="42"/>
                        </a:cubicBezTo>
                        <a:cubicBezTo>
                          <a:pt x="23" y="42"/>
                          <a:pt x="23" y="42"/>
                          <a:pt x="23" y="42"/>
                        </a:cubicBezTo>
                        <a:cubicBezTo>
                          <a:pt x="24" y="41"/>
                          <a:pt x="24" y="41"/>
                          <a:pt x="25" y="41"/>
                        </a:cubicBezTo>
                        <a:cubicBezTo>
                          <a:pt x="47" y="41"/>
                          <a:pt x="47" y="41"/>
                          <a:pt x="47" y="41"/>
                        </a:cubicBezTo>
                        <a:cubicBezTo>
                          <a:pt x="47" y="41"/>
                          <a:pt x="48" y="41"/>
                          <a:pt x="48" y="42"/>
                        </a:cubicBezTo>
                        <a:cubicBezTo>
                          <a:pt x="49" y="42"/>
                          <a:pt x="49" y="42"/>
                          <a:pt x="50" y="42"/>
                        </a:cubicBezTo>
                        <a:cubicBezTo>
                          <a:pt x="50" y="42"/>
                          <a:pt x="50" y="42"/>
                          <a:pt x="50" y="42"/>
                        </a:cubicBezTo>
                        <a:lnTo>
                          <a:pt x="50" y="43"/>
                        </a:lnTo>
                        <a:close/>
                        <a:moveTo>
                          <a:pt x="88" y="43"/>
                        </a:moveTo>
                        <a:cubicBezTo>
                          <a:pt x="84" y="49"/>
                          <a:pt x="84" y="49"/>
                          <a:pt x="84" y="49"/>
                        </a:cubicBezTo>
                        <a:cubicBezTo>
                          <a:pt x="83" y="50"/>
                          <a:pt x="83" y="50"/>
                          <a:pt x="83" y="50"/>
                        </a:cubicBezTo>
                        <a:cubicBezTo>
                          <a:pt x="83" y="50"/>
                          <a:pt x="82" y="50"/>
                          <a:pt x="82" y="50"/>
                        </a:cubicBezTo>
                        <a:cubicBezTo>
                          <a:pt x="81" y="50"/>
                          <a:pt x="81" y="50"/>
                          <a:pt x="80" y="51"/>
                        </a:cubicBezTo>
                        <a:cubicBezTo>
                          <a:pt x="80" y="51"/>
                          <a:pt x="79" y="51"/>
                          <a:pt x="78" y="51"/>
                        </a:cubicBezTo>
                        <a:cubicBezTo>
                          <a:pt x="56" y="51"/>
                          <a:pt x="56" y="51"/>
                          <a:pt x="56" y="51"/>
                        </a:cubicBezTo>
                        <a:cubicBezTo>
                          <a:pt x="55" y="51"/>
                          <a:pt x="55" y="51"/>
                          <a:pt x="55" y="51"/>
                        </a:cubicBezTo>
                        <a:cubicBezTo>
                          <a:pt x="54" y="51"/>
                          <a:pt x="54" y="51"/>
                          <a:pt x="54" y="51"/>
                        </a:cubicBezTo>
                        <a:cubicBezTo>
                          <a:pt x="54" y="50"/>
                          <a:pt x="53" y="50"/>
                          <a:pt x="53" y="50"/>
                        </a:cubicBezTo>
                        <a:cubicBezTo>
                          <a:pt x="52" y="50"/>
                          <a:pt x="52" y="50"/>
                          <a:pt x="52" y="50"/>
                        </a:cubicBezTo>
                        <a:cubicBezTo>
                          <a:pt x="52" y="49"/>
                          <a:pt x="52" y="49"/>
                          <a:pt x="52" y="49"/>
                        </a:cubicBezTo>
                        <a:cubicBezTo>
                          <a:pt x="57" y="43"/>
                          <a:pt x="57" y="43"/>
                          <a:pt x="57" y="43"/>
                        </a:cubicBezTo>
                        <a:cubicBezTo>
                          <a:pt x="58" y="42"/>
                          <a:pt x="58" y="42"/>
                          <a:pt x="58" y="42"/>
                        </a:cubicBezTo>
                        <a:cubicBezTo>
                          <a:pt x="58" y="42"/>
                          <a:pt x="58" y="42"/>
                          <a:pt x="58" y="42"/>
                        </a:cubicBezTo>
                        <a:cubicBezTo>
                          <a:pt x="58" y="42"/>
                          <a:pt x="59" y="42"/>
                          <a:pt x="59" y="42"/>
                        </a:cubicBezTo>
                        <a:cubicBezTo>
                          <a:pt x="59" y="42"/>
                          <a:pt x="59" y="42"/>
                          <a:pt x="59" y="42"/>
                        </a:cubicBezTo>
                        <a:cubicBezTo>
                          <a:pt x="59" y="42"/>
                          <a:pt x="59" y="42"/>
                          <a:pt x="59" y="42"/>
                        </a:cubicBezTo>
                        <a:cubicBezTo>
                          <a:pt x="60" y="42"/>
                          <a:pt x="60" y="42"/>
                          <a:pt x="61" y="42"/>
                        </a:cubicBezTo>
                        <a:cubicBezTo>
                          <a:pt x="61" y="42"/>
                          <a:pt x="61" y="42"/>
                          <a:pt x="61" y="42"/>
                        </a:cubicBezTo>
                        <a:cubicBezTo>
                          <a:pt x="61" y="41"/>
                          <a:pt x="62" y="41"/>
                          <a:pt x="63" y="41"/>
                        </a:cubicBezTo>
                        <a:cubicBezTo>
                          <a:pt x="84" y="41"/>
                          <a:pt x="84" y="41"/>
                          <a:pt x="84" y="41"/>
                        </a:cubicBezTo>
                        <a:cubicBezTo>
                          <a:pt x="84" y="41"/>
                          <a:pt x="84" y="41"/>
                          <a:pt x="84" y="41"/>
                        </a:cubicBezTo>
                        <a:cubicBezTo>
                          <a:pt x="85" y="41"/>
                          <a:pt x="86" y="41"/>
                          <a:pt x="86" y="42"/>
                        </a:cubicBezTo>
                        <a:cubicBezTo>
                          <a:pt x="87" y="42"/>
                          <a:pt x="87" y="42"/>
                          <a:pt x="87" y="42"/>
                        </a:cubicBezTo>
                        <a:cubicBezTo>
                          <a:pt x="88" y="42"/>
                          <a:pt x="88" y="42"/>
                          <a:pt x="88" y="42"/>
                        </a:cubicBezTo>
                        <a:lnTo>
                          <a:pt x="88" y="43"/>
                        </a:lnTo>
                        <a:close/>
                        <a:moveTo>
                          <a:pt x="126" y="43"/>
                        </a:moveTo>
                        <a:cubicBezTo>
                          <a:pt x="122" y="49"/>
                          <a:pt x="122" y="49"/>
                          <a:pt x="122" y="49"/>
                        </a:cubicBezTo>
                        <a:cubicBezTo>
                          <a:pt x="122" y="50"/>
                          <a:pt x="122" y="50"/>
                          <a:pt x="122" y="50"/>
                        </a:cubicBezTo>
                        <a:cubicBezTo>
                          <a:pt x="122" y="50"/>
                          <a:pt x="121" y="50"/>
                          <a:pt x="121" y="50"/>
                        </a:cubicBezTo>
                        <a:cubicBezTo>
                          <a:pt x="120" y="50"/>
                          <a:pt x="120" y="50"/>
                          <a:pt x="119" y="51"/>
                        </a:cubicBezTo>
                        <a:cubicBezTo>
                          <a:pt x="119" y="51"/>
                          <a:pt x="118" y="51"/>
                          <a:pt x="117" y="51"/>
                        </a:cubicBezTo>
                        <a:cubicBezTo>
                          <a:pt x="95" y="51"/>
                          <a:pt x="95" y="51"/>
                          <a:pt x="95" y="51"/>
                        </a:cubicBezTo>
                        <a:cubicBezTo>
                          <a:pt x="94" y="51"/>
                          <a:pt x="94" y="51"/>
                          <a:pt x="93" y="51"/>
                        </a:cubicBezTo>
                        <a:cubicBezTo>
                          <a:pt x="93" y="50"/>
                          <a:pt x="92" y="50"/>
                          <a:pt x="92" y="50"/>
                        </a:cubicBezTo>
                        <a:cubicBezTo>
                          <a:pt x="91" y="50"/>
                          <a:pt x="91" y="50"/>
                          <a:pt x="91" y="50"/>
                        </a:cubicBezTo>
                        <a:cubicBezTo>
                          <a:pt x="91" y="49"/>
                          <a:pt x="91" y="49"/>
                          <a:pt x="91" y="49"/>
                        </a:cubicBezTo>
                        <a:cubicBezTo>
                          <a:pt x="95" y="43"/>
                          <a:pt x="95" y="43"/>
                          <a:pt x="95" y="43"/>
                        </a:cubicBezTo>
                        <a:cubicBezTo>
                          <a:pt x="96" y="42"/>
                          <a:pt x="96" y="42"/>
                          <a:pt x="96" y="42"/>
                        </a:cubicBezTo>
                        <a:cubicBezTo>
                          <a:pt x="96" y="42"/>
                          <a:pt x="97" y="42"/>
                          <a:pt x="97" y="42"/>
                        </a:cubicBezTo>
                        <a:cubicBezTo>
                          <a:pt x="97" y="42"/>
                          <a:pt x="98" y="42"/>
                          <a:pt x="99" y="42"/>
                        </a:cubicBezTo>
                        <a:cubicBezTo>
                          <a:pt x="99" y="41"/>
                          <a:pt x="100" y="41"/>
                          <a:pt x="100" y="41"/>
                        </a:cubicBezTo>
                        <a:cubicBezTo>
                          <a:pt x="122" y="41"/>
                          <a:pt x="122" y="41"/>
                          <a:pt x="122" y="41"/>
                        </a:cubicBezTo>
                        <a:cubicBezTo>
                          <a:pt x="123" y="41"/>
                          <a:pt x="123" y="41"/>
                          <a:pt x="124" y="42"/>
                        </a:cubicBezTo>
                        <a:cubicBezTo>
                          <a:pt x="124" y="42"/>
                          <a:pt x="125" y="42"/>
                          <a:pt x="125" y="42"/>
                        </a:cubicBezTo>
                        <a:cubicBezTo>
                          <a:pt x="126" y="42"/>
                          <a:pt x="126" y="42"/>
                          <a:pt x="126" y="42"/>
                        </a:cubicBezTo>
                        <a:lnTo>
                          <a:pt x="126" y="43"/>
                        </a:lnTo>
                        <a:close/>
                        <a:moveTo>
                          <a:pt x="127" y="20"/>
                        </a:moveTo>
                        <a:cubicBezTo>
                          <a:pt x="127" y="20"/>
                          <a:pt x="128" y="20"/>
                          <a:pt x="128" y="20"/>
                        </a:cubicBezTo>
                        <a:cubicBezTo>
                          <a:pt x="129" y="21"/>
                          <a:pt x="129" y="21"/>
                          <a:pt x="129" y="21"/>
                        </a:cubicBezTo>
                        <a:cubicBezTo>
                          <a:pt x="129" y="21"/>
                          <a:pt x="129" y="21"/>
                          <a:pt x="129" y="21"/>
                        </a:cubicBezTo>
                        <a:cubicBezTo>
                          <a:pt x="126" y="27"/>
                          <a:pt x="126" y="27"/>
                          <a:pt x="126" y="27"/>
                        </a:cubicBezTo>
                        <a:cubicBezTo>
                          <a:pt x="125" y="27"/>
                          <a:pt x="125" y="27"/>
                          <a:pt x="125" y="27"/>
                        </a:cubicBezTo>
                        <a:cubicBezTo>
                          <a:pt x="125" y="27"/>
                          <a:pt x="125" y="27"/>
                          <a:pt x="124" y="27"/>
                        </a:cubicBezTo>
                        <a:cubicBezTo>
                          <a:pt x="124" y="28"/>
                          <a:pt x="123" y="28"/>
                          <a:pt x="123" y="28"/>
                        </a:cubicBezTo>
                        <a:cubicBezTo>
                          <a:pt x="122" y="28"/>
                          <a:pt x="122" y="28"/>
                          <a:pt x="121" y="28"/>
                        </a:cubicBezTo>
                        <a:cubicBezTo>
                          <a:pt x="106" y="28"/>
                          <a:pt x="106" y="28"/>
                          <a:pt x="106" y="28"/>
                        </a:cubicBezTo>
                        <a:cubicBezTo>
                          <a:pt x="106" y="28"/>
                          <a:pt x="105" y="28"/>
                          <a:pt x="105" y="28"/>
                        </a:cubicBezTo>
                        <a:cubicBezTo>
                          <a:pt x="104" y="28"/>
                          <a:pt x="104" y="28"/>
                          <a:pt x="104" y="27"/>
                        </a:cubicBezTo>
                        <a:cubicBezTo>
                          <a:pt x="103" y="27"/>
                          <a:pt x="103" y="27"/>
                          <a:pt x="103" y="27"/>
                        </a:cubicBezTo>
                        <a:cubicBezTo>
                          <a:pt x="103" y="27"/>
                          <a:pt x="103" y="27"/>
                          <a:pt x="103" y="27"/>
                        </a:cubicBezTo>
                        <a:cubicBezTo>
                          <a:pt x="106" y="21"/>
                          <a:pt x="106" y="21"/>
                          <a:pt x="106" y="21"/>
                        </a:cubicBezTo>
                        <a:cubicBezTo>
                          <a:pt x="107" y="21"/>
                          <a:pt x="107" y="21"/>
                          <a:pt x="107" y="21"/>
                        </a:cubicBezTo>
                        <a:cubicBezTo>
                          <a:pt x="107" y="20"/>
                          <a:pt x="108" y="20"/>
                          <a:pt x="108" y="20"/>
                        </a:cubicBezTo>
                        <a:cubicBezTo>
                          <a:pt x="108" y="20"/>
                          <a:pt x="109" y="20"/>
                          <a:pt x="109" y="20"/>
                        </a:cubicBezTo>
                        <a:cubicBezTo>
                          <a:pt x="110" y="20"/>
                          <a:pt x="110" y="20"/>
                          <a:pt x="111" y="20"/>
                        </a:cubicBezTo>
                        <a:cubicBezTo>
                          <a:pt x="126" y="20"/>
                          <a:pt x="126" y="20"/>
                          <a:pt x="126" y="20"/>
                        </a:cubicBezTo>
                        <a:cubicBezTo>
                          <a:pt x="126" y="20"/>
                          <a:pt x="127" y="20"/>
                          <a:pt x="127" y="20"/>
                        </a:cubicBezTo>
                        <a:close/>
                        <a:moveTo>
                          <a:pt x="126" y="17"/>
                        </a:moveTo>
                        <a:cubicBezTo>
                          <a:pt x="129" y="11"/>
                          <a:pt x="129" y="11"/>
                          <a:pt x="129" y="11"/>
                        </a:cubicBezTo>
                        <a:cubicBezTo>
                          <a:pt x="130" y="11"/>
                          <a:pt x="130" y="11"/>
                          <a:pt x="130" y="11"/>
                        </a:cubicBezTo>
                        <a:cubicBezTo>
                          <a:pt x="130" y="11"/>
                          <a:pt x="130" y="11"/>
                          <a:pt x="131" y="11"/>
                        </a:cubicBezTo>
                        <a:cubicBezTo>
                          <a:pt x="131" y="11"/>
                          <a:pt x="132" y="11"/>
                          <a:pt x="132" y="11"/>
                        </a:cubicBezTo>
                        <a:cubicBezTo>
                          <a:pt x="133" y="10"/>
                          <a:pt x="133" y="10"/>
                          <a:pt x="134" y="10"/>
                        </a:cubicBezTo>
                        <a:cubicBezTo>
                          <a:pt x="148" y="10"/>
                          <a:pt x="148" y="10"/>
                          <a:pt x="148" y="10"/>
                        </a:cubicBezTo>
                        <a:cubicBezTo>
                          <a:pt x="148" y="10"/>
                          <a:pt x="149" y="10"/>
                          <a:pt x="149" y="11"/>
                        </a:cubicBezTo>
                        <a:cubicBezTo>
                          <a:pt x="149" y="11"/>
                          <a:pt x="150" y="11"/>
                          <a:pt x="150" y="11"/>
                        </a:cubicBezTo>
                        <a:cubicBezTo>
                          <a:pt x="151" y="11"/>
                          <a:pt x="151" y="11"/>
                          <a:pt x="151" y="11"/>
                        </a:cubicBezTo>
                        <a:cubicBezTo>
                          <a:pt x="151" y="11"/>
                          <a:pt x="151" y="11"/>
                          <a:pt x="151" y="11"/>
                        </a:cubicBezTo>
                        <a:cubicBezTo>
                          <a:pt x="149" y="17"/>
                          <a:pt x="149" y="17"/>
                          <a:pt x="149" y="17"/>
                        </a:cubicBezTo>
                        <a:cubicBezTo>
                          <a:pt x="148" y="17"/>
                          <a:pt x="148" y="17"/>
                          <a:pt x="148" y="17"/>
                        </a:cubicBezTo>
                        <a:cubicBezTo>
                          <a:pt x="148" y="17"/>
                          <a:pt x="147" y="17"/>
                          <a:pt x="147" y="17"/>
                        </a:cubicBezTo>
                        <a:cubicBezTo>
                          <a:pt x="147" y="17"/>
                          <a:pt x="146" y="18"/>
                          <a:pt x="146" y="18"/>
                        </a:cubicBezTo>
                        <a:cubicBezTo>
                          <a:pt x="145" y="18"/>
                          <a:pt x="145" y="18"/>
                          <a:pt x="144" y="18"/>
                        </a:cubicBezTo>
                        <a:cubicBezTo>
                          <a:pt x="130" y="18"/>
                          <a:pt x="130" y="18"/>
                          <a:pt x="130" y="18"/>
                        </a:cubicBezTo>
                        <a:cubicBezTo>
                          <a:pt x="129" y="18"/>
                          <a:pt x="129" y="18"/>
                          <a:pt x="128" y="18"/>
                        </a:cubicBezTo>
                        <a:cubicBezTo>
                          <a:pt x="128" y="18"/>
                          <a:pt x="127" y="17"/>
                          <a:pt x="127" y="17"/>
                        </a:cubicBezTo>
                        <a:cubicBezTo>
                          <a:pt x="126" y="17"/>
                          <a:pt x="126" y="17"/>
                          <a:pt x="126" y="17"/>
                        </a:cubicBezTo>
                        <a:close/>
                        <a:moveTo>
                          <a:pt x="129" y="39"/>
                        </a:moveTo>
                        <a:cubicBezTo>
                          <a:pt x="128" y="39"/>
                          <a:pt x="127" y="39"/>
                          <a:pt x="127" y="39"/>
                        </a:cubicBezTo>
                        <a:cubicBezTo>
                          <a:pt x="111" y="39"/>
                          <a:pt x="111" y="39"/>
                          <a:pt x="111" y="39"/>
                        </a:cubicBezTo>
                        <a:cubicBezTo>
                          <a:pt x="110" y="39"/>
                          <a:pt x="110" y="39"/>
                          <a:pt x="109" y="39"/>
                        </a:cubicBezTo>
                        <a:cubicBezTo>
                          <a:pt x="109" y="39"/>
                          <a:pt x="108" y="38"/>
                          <a:pt x="108" y="38"/>
                        </a:cubicBezTo>
                        <a:cubicBezTo>
                          <a:pt x="107" y="38"/>
                          <a:pt x="107" y="38"/>
                          <a:pt x="107" y="38"/>
                        </a:cubicBezTo>
                        <a:cubicBezTo>
                          <a:pt x="107" y="37"/>
                          <a:pt x="107" y="37"/>
                          <a:pt x="107" y="37"/>
                        </a:cubicBezTo>
                        <a:cubicBezTo>
                          <a:pt x="111" y="31"/>
                          <a:pt x="111" y="31"/>
                          <a:pt x="111" y="31"/>
                        </a:cubicBezTo>
                        <a:cubicBezTo>
                          <a:pt x="111" y="31"/>
                          <a:pt x="111" y="31"/>
                          <a:pt x="111" y="31"/>
                        </a:cubicBezTo>
                        <a:cubicBezTo>
                          <a:pt x="112" y="31"/>
                          <a:pt x="112" y="31"/>
                          <a:pt x="112" y="31"/>
                        </a:cubicBezTo>
                        <a:cubicBezTo>
                          <a:pt x="113" y="30"/>
                          <a:pt x="113" y="30"/>
                          <a:pt x="114" y="30"/>
                        </a:cubicBezTo>
                        <a:cubicBezTo>
                          <a:pt x="114" y="30"/>
                          <a:pt x="115" y="30"/>
                          <a:pt x="115" y="30"/>
                        </a:cubicBezTo>
                        <a:cubicBezTo>
                          <a:pt x="131" y="30"/>
                          <a:pt x="131" y="30"/>
                          <a:pt x="131" y="30"/>
                        </a:cubicBezTo>
                        <a:cubicBezTo>
                          <a:pt x="132" y="30"/>
                          <a:pt x="132" y="30"/>
                          <a:pt x="133" y="30"/>
                        </a:cubicBezTo>
                        <a:cubicBezTo>
                          <a:pt x="133" y="30"/>
                          <a:pt x="134" y="30"/>
                          <a:pt x="134" y="31"/>
                        </a:cubicBezTo>
                        <a:cubicBezTo>
                          <a:pt x="135" y="31"/>
                          <a:pt x="135" y="31"/>
                          <a:pt x="135" y="31"/>
                        </a:cubicBezTo>
                        <a:cubicBezTo>
                          <a:pt x="135" y="31"/>
                          <a:pt x="135" y="31"/>
                          <a:pt x="135" y="31"/>
                        </a:cubicBezTo>
                        <a:cubicBezTo>
                          <a:pt x="132" y="37"/>
                          <a:pt x="132" y="37"/>
                          <a:pt x="132" y="37"/>
                        </a:cubicBezTo>
                        <a:cubicBezTo>
                          <a:pt x="131" y="38"/>
                          <a:pt x="131" y="38"/>
                          <a:pt x="131" y="38"/>
                        </a:cubicBezTo>
                        <a:cubicBezTo>
                          <a:pt x="131" y="38"/>
                          <a:pt x="131" y="38"/>
                          <a:pt x="130" y="38"/>
                        </a:cubicBezTo>
                        <a:cubicBezTo>
                          <a:pt x="130" y="38"/>
                          <a:pt x="129" y="39"/>
                          <a:pt x="129" y="39"/>
                        </a:cubicBezTo>
                        <a:close/>
                        <a:moveTo>
                          <a:pt x="317" y="50"/>
                        </a:moveTo>
                        <a:cubicBezTo>
                          <a:pt x="317" y="50"/>
                          <a:pt x="317" y="50"/>
                          <a:pt x="316" y="50"/>
                        </a:cubicBezTo>
                        <a:cubicBezTo>
                          <a:pt x="316" y="50"/>
                          <a:pt x="315" y="50"/>
                          <a:pt x="315" y="51"/>
                        </a:cubicBezTo>
                        <a:cubicBezTo>
                          <a:pt x="314" y="51"/>
                          <a:pt x="314" y="51"/>
                          <a:pt x="313" y="51"/>
                        </a:cubicBezTo>
                        <a:cubicBezTo>
                          <a:pt x="134" y="51"/>
                          <a:pt x="134" y="51"/>
                          <a:pt x="134" y="51"/>
                        </a:cubicBezTo>
                        <a:cubicBezTo>
                          <a:pt x="133" y="51"/>
                          <a:pt x="133" y="51"/>
                          <a:pt x="132" y="51"/>
                        </a:cubicBezTo>
                        <a:cubicBezTo>
                          <a:pt x="132" y="50"/>
                          <a:pt x="131" y="50"/>
                          <a:pt x="131" y="50"/>
                        </a:cubicBezTo>
                        <a:cubicBezTo>
                          <a:pt x="130" y="50"/>
                          <a:pt x="130" y="50"/>
                          <a:pt x="130" y="50"/>
                        </a:cubicBezTo>
                        <a:cubicBezTo>
                          <a:pt x="130" y="49"/>
                          <a:pt x="130" y="49"/>
                          <a:pt x="130" y="49"/>
                        </a:cubicBezTo>
                        <a:cubicBezTo>
                          <a:pt x="133" y="43"/>
                          <a:pt x="133" y="43"/>
                          <a:pt x="133" y="43"/>
                        </a:cubicBezTo>
                        <a:cubicBezTo>
                          <a:pt x="134" y="42"/>
                          <a:pt x="134" y="42"/>
                          <a:pt x="134" y="42"/>
                        </a:cubicBezTo>
                        <a:cubicBezTo>
                          <a:pt x="134" y="42"/>
                          <a:pt x="135" y="42"/>
                          <a:pt x="135" y="42"/>
                        </a:cubicBezTo>
                        <a:cubicBezTo>
                          <a:pt x="135" y="42"/>
                          <a:pt x="136" y="42"/>
                          <a:pt x="136" y="42"/>
                        </a:cubicBezTo>
                        <a:cubicBezTo>
                          <a:pt x="137" y="41"/>
                          <a:pt x="138" y="41"/>
                          <a:pt x="138" y="41"/>
                        </a:cubicBezTo>
                        <a:cubicBezTo>
                          <a:pt x="311" y="41"/>
                          <a:pt x="311" y="41"/>
                          <a:pt x="311" y="41"/>
                        </a:cubicBezTo>
                        <a:cubicBezTo>
                          <a:pt x="312" y="41"/>
                          <a:pt x="313" y="41"/>
                          <a:pt x="313" y="42"/>
                        </a:cubicBezTo>
                        <a:cubicBezTo>
                          <a:pt x="314" y="42"/>
                          <a:pt x="314" y="42"/>
                          <a:pt x="315" y="42"/>
                        </a:cubicBezTo>
                        <a:cubicBezTo>
                          <a:pt x="315" y="42"/>
                          <a:pt x="315" y="42"/>
                          <a:pt x="316" y="42"/>
                        </a:cubicBezTo>
                        <a:cubicBezTo>
                          <a:pt x="316" y="43"/>
                          <a:pt x="316" y="43"/>
                          <a:pt x="316" y="43"/>
                        </a:cubicBezTo>
                        <a:cubicBezTo>
                          <a:pt x="317" y="49"/>
                          <a:pt x="317" y="49"/>
                          <a:pt x="317" y="49"/>
                        </a:cubicBezTo>
                        <a:lnTo>
                          <a:pt x="317" y="50"/>
                        </a:lnTo>
                        <a:close/>
                        <a:moveTo>
                          <a:pt x="359" y="30"/>
                        </a:moveTo>
                        <a:cubicBezTo>
                          <a:pt x="360" y="30"/>
                          <a:pt x="360" y="30"/>
                          <a:pt x="361" y="30"/>
                        </a:cubicBezTo>
                        <a:cubicBezTo>
                          <a:pt x="361" y="30"/>
                          <a:pt x="362" y="30"/>
                          <a:pt x="362" y="31"/>
                        </a:cubicBezTo>
                        <a:cubicBezTo>
                          <a:pt x="363" y="31"/>
                          <a:pt x="363" y="31"/>
                          <a:pt x="363" y="31"/>
                        </a:cubicBezTo>
                        <a:cubicBezTo>
                          <a:pt x="364" y="31"/>
                          <a:pt x="364" y="31"/>
                          <a:pt x="364" y="31"/>
                        </a:cubicBezTo>
                        <a:cubicBezTo>
                          <a:pt x="366" y="37"/>
                          <a:pt x="366" y="37"/>
                          <a:pt x="366" y="37"/>
                        </a:cubicBezTo>
                        <a:cubicBezTo>
                          <a:pt x="366" y="38"/>
                          <a:pt x="366" y="38"/>
                          <a:pt x="366" y="38"/>
                        </a:cubicBezTo>
                        <a:cubicBezTo>
                          <a:pt x="365" y="38"/>
                          <a:pt x="365" y="38"/>
                          <a:pt x="365" y="38"/>
                        </a:cubicBezTo>
                        <a:cubicBezTo>
                          <a:pt x="365" y="38"/>
                          <a:pt x="364" y="39"/>
                          <a:pt x="364" y="39"/>
                        </a:cubicBezTo>
                        <a:cubicBezTo>
                          <a:pt x="363" y="39"/>
                          <a:pt x="363" y="39"/>
                          <a:pt x="362" y="39"/>
                        </a:cubicBezTo>
                        <a:cubicBezTo>
                          <a:pt x="346" y="39"/>
                          <a:pt x="346" y="39"/>
                          <a:pt x="346" y="39"/>
                        </a:cubicBezTo>
                        <a:cubicBezTo>
                          <a:pt x="345" y="39"/>
                          <a:pt x="345" y="39"/>
                          <a:pt x="344" y="39"/>
                        </a:cubicBezTo>
                        <a:cubicBezTo>
                          <a:pt x="344" y="39"/>
                          <a:pt x="343" y="38"/>
                          <a:pt x="343" y="38"/>
                        </a:cubicBezTo>
                        <a:cubicBezTo>
                          <a:pt x="342" y="38"/>
                          <a:pt x="342" y="38"/>
                          <a:pt x="342" y="38"/>
                        </a:cubicBezTo>
                        <a:cubicBezTo>
                          <a:pt x="341" y="37"/>
                          <a:pt x="341" y="37"/>
                          <a:pt x="341" y="37"/>
                        </a:cubicBezTo>
                        <a:cubicBezTo>
                          <a:pt x="340" y="31"/>
                          <a:pt x="340" y="31"/>
                          <a:pt x="340" y="31"/>
                        </a:cubicBezTo>
                        <a:cubicBezTo>
                          <a:pt x="340" y="31"/>
                          <a:pt x="340" y="31"/>
                          <a:pt x="340" y="31"/>
                        </a:cubicBezTo>
                        <a:cubicBezTo>
                          <a:pt x="341" y="31"/>
                          <a:pt x="341" y="31"/>
                          <a:pt x="341" y="31"/>
                        </a:cubicBezTo>
                        <a:cubicBezTo>
                          <a:pt x="341" y="30"/>
                          <a:pt x="341" y="30"/>
                          <a:pt x="342" y="30"/>
                        </a:cubicBezTo>
                        <a:cubicBezTo>
                          <a:pt x="342" y="30"/>
                          <a:pt x="343" y="30"/>
                          <a:pt x="343" y="30"/>
                        </a:cubicBezTo>
                        <a:lnTo>
                          <a:pt x="359" y="30"/>
                        </a:lnTo>
                        <a:close/>
                        <a:moveTo>
                          <a:pt x="352" y="21"/>
                        </a:moveTo>
                        <a:cubicBezTo>
                          <a:pt x="352" y="21"/>
                          <a:pt x="352" y="21"/>
                          <a:pt x="352" y="21"/>
                        </a:cubicBezTo>
                        <a:cubicBezTo>
                          <a:pt x="353" y="20"/>
                          <a:pt x="353" y="20"/>
                          <a:pt x="353" y="20"/>
                        </a:cubicBezTo>
                        <a:cubicBezTo>
                          <a:pt x="353" y="20"/>
                          <a:pt x="353" y="20"/>
                          <a:pt x="354" y="20"/>
                        </a:cubicBezTo>
                        <a:cubicBezTo>
                          <a:pt x="354" y="20"/>
                          <a:pt x="355" y="20"/>
                          <a:pt x="355" y="20"/>
                        </a:cubicBezTo>
                        <a:cubicBezTo>
                          <a:pt x="370" y="20"/>
                          <a:pt x="370" y="20"/>
                          <a:pt x="370" y="20"/>
                        </a:cubicBezTo>
                        <a:cubicBezTo>
                          <a:pt x="370" y="20"/>
                          <a:pt x="371" y="20"/>
                          <a:pt x="371" y="20"/>
                        </a:cubicBezTo>
                        <a:cubicBezTo>
                          <a:pt x="372" y="20"/>
                          <a:pt x="372" y="20"/>
                          <a:pt x="373" y="20"/>
                        </a:cubicBezTo>
                        <a:cubicBezTo>
                          <a:pt x="373" y="20"/>
                          <a:pt x="374" y="20"/>
                          <a:pt x="374" y="21"/>
                        </a:cubicBezTo>
                        <a:cubicBezTo>
                          <a:pt x="374" y="21"/>
                          <a:pt x="374" y="21"/>
                          <a:pt x="374" y="21"/>
                        </a:cubicBezTo>
                        <a:cubicBezTo>
                          <a:pt x="377" y="27"/>
                          <a:pt x="377" y="27"/>
                          <a:pt x="377" y="27"/>
                        </a:cubicBezTo>
                        <a:cubicBezTo>
                          <a:pt x="377" y="27"/>
                          <a:pt x="377" y="27"/>
                          <a:pt x="377" y="27"/>
                        </a:cubicBezTo>
                        <a:cubicBezTo>
                          <a:pt x="376" y="27"/>
                          <a:pt x="376" y="27"/>
                          <a:pt x="376" y="27"/>
                        </a:cubicBezTo>
                        <a:cubicBezTo>
                          <a:pt x="376" y="28"/>
                          <a:pt x="375" y="28"/>
                          <a:pt x="375" y="28"/>
                        </a:cubicBezTo>
                        <a:cubicBezTo>
                          <a:pt x="374" y="28"/>
                          <a:pt x="374" y="28"/>
                          <a:pt x="373" y="28"/>
                        </a:cubicBezTo>
                        <a:cubicBezTo>
                          <a:pt x="358" y="28"/>
                          <a:pt x="358" y="28"/>
                          <a:pt x="358" y="28"/>
                        </a:cubicBezTo>
                        <a:cubicBezTo>
                          <a:pt x="358" y="28"/>
                          <a:pt x="357" y="28"/>
                          <a:pt x="357" y="28"/>
                        </a:cubicBezTo>
                        <a:cubicBezTo>
                          <a:pt x="356" y="28"/>
                          <a:pt x="356" y="28"/>
                          <a:pt x="355" y="27"/>
                        </a:cubicBezTo>
                        <a:cubicBezTo>
                          <a:pt x="355" y="27"/>
                          <a:pt x="354" y="27"/>
                          <a:pt x="354" y="27"/>
                        </a:cubicBezTo>
                        <a:cubicBezTo>
                          <a:pt x="354" y="27"/>
                          <a:pt x="354" y="27"/>
                          <a:pt x="354" y="27"/>
                        </a:cubicBezTo>
                        <a:lnTo>
                          <a:pt x="352" y="21"/>
                        </a:lnTo>
                        <a:close/>
                        <a:moveTo>
                          <a:pt x="345" y="27"/>
                        </a:moveTo>
                        <a:cubicBezTo>
                          <a:pt x="344" y="27"/>
                          <a:pt x="344" y="27"/>
                          <a:pt x="344" y="27"/>
                        </a:cubicBezTo>
                        <a:cubicBezTo>
                          <a:pt x="344" y="28"/>
                          <a:pt x="344" y="28"/>
                          <a:pt x="343" y="28"/>
                        </a:cubicBezTo>
                        <a:cubicBezTo>
                          <a:pt x="343" y="28"/>
                          <a:pt x="342" y="28"/>
                          <a:pt x="342" y="28"/>
                        </a:cubicBezTo>
                        <a:cubicBezTo>
                          <a:pt x="327" y="28"/>
                          <a:pt x="327" y="28"/>
                          <a:pt x="327" y="28"/>
                        </a:cubicBezTo>
                        <a:cubicBezTo>
                          <a:pt x="326" y="28"/>
                          <a:pt x="326" y="28"/>
                          <a:pt x="325" y="28"/>
                        </a:cubicBezTo>
                        <a:cubicBezTo>
                          <a:pt x="325" y="28"/>
                          <a:pt x="324" y="28"/>
                          <a:pt x="324" y="27"/>
                        </a:cubicBezTo>
                        <a:cubicBezTo>
                          <a:pt x="323" y="27"/>
                          <a:pt x="323" y="27"/>
                          <a:pt x="323" y="27"/>
                        </a:cubicBezTo>
                        <a:cubicBezTo>
                          <a:pt x="322" y="27"/>
                          <a:pt x="322" y="27"/>
                          <a:pt x="322" y="27"/>
                        </a:cubicBezTo>
                        <a:cubicBezTo>
                          <a:pt x="321" y="21"/>
                          <a:pt x="321" y="21"/>
                          <a:pt x="321" y="21"/>
                        </a:cubicBezTo>
                        <a:cubicBezTo>
                          <a:pt x="321" y="21"/>
                          <a:pt x="321" y="21"/>
                          <a:pt x="321" y="21"/>
                        </a:cubicBezTo>
                        <a:cubicBezTo>
                          <a:pt x="322" y="20"/>
                          <a:pt x="322" y="20"/>
                          <a:pt x="322" y="20"/>
                        </a:cubicBezTo>
                        <a:cubicBezTo>
                          <a:pt x="322" y="20"/>
                          <a:pt x="323" y="20"/>
                          <a:pt x="323" y="20"/>
                        </a:cubicBezTo>
                        <a:cubicBezTo>
                          <a:pt x="324" y="20"/>
                          <a:pt x="324" y="20"/>
                          <a:pt x="325" y="20"/>
                        </a:cubicBezTo>
                        <a:cubicBezTo>
                          <a:pt x="339" y="20"/>
                          <a:pt x="339" y="20"/>
                          <a:pt x="339" y="20"/>
                        </a:cubicBezTo>
                        <a:cubicBezTo>
                          <a:pt x="340" y="20"/>
                          <a:pt x="340" y="20"/>
                          <a:pt x="341" y="20"/>
                        </a:cubicBezTo>
                        <a:cubicBezTo>
                          <a:pt x="341" y="20"/>
                          <a:pt x="342" y="20"/>
                          <a:pt x="342" y="20"/>
                        </a:cubicBezTo>
                        <a:cubicBezTo>
                          <a:pt x="343" y="20"/>
                          <a:pt x="343" y="20"/>
                          <a:pt x="343" y="21"/>
                        </a:cubicBezTo>
                        <a:cubicBezTo>
                          <a:pt x="344" y="21"/>
                          <a:pt x="344" y="21"/>
                          <a:pt x="344" y="21"/>
                        </a:cubicBezTo>
                        <a:cubicBezTo>
                          <a:pt x="345" y="27"/>
                          <a:pt x="345" y="27"/>
                          <a:pt x="345" y="27"/>
                        </a:cubicBezTo>
                        <a:close/>
                        <a:moveTo>
                          <a:pt x="333" y="37"/>
                        </a:moveTo>
                        <a:cubicBezTo>
                          <a:pt x="332" y="38"/>
                          <a:pt x="332" y="38"/>
                          <a:pt x="332" y="38"/>
                        </a:cubicBezTo>
                        <a:cubicBezTo>
                          <a:pt x="332" y="38"/>
                          <a:pt x="332" y="38"/>
                          <a:pt x="332" y="38"/>
                        </a:cubicBezTo>
                        <a:cubicBezTo>
                          <a:pt x="331" y="38"/>
                          <a:pt x="331" y="39"/>
                          <a:pt x="330" y="39"/>
                        </a:cubicBezTo>
                        <a:cubicBezTo>
                          <a:pt x="330" y="39"/>
                          <a:pt x="329" y="39"/>
                          <a:pt x="329" y="39"/>
                        </a:cubicBezTo>
                        <a:cubicBezTo>
                          <a:pt x="312" y="39"/>
                          <a:pt x="312" y="39"/>
                          <a:pt x="312" y="39"/>
                        </a:cubicBezTo>
                        <a:cubicBezTo>
                          <a:pt x="312" y="39"/>
                          <a:pt x="311" y="39"/>
                          <a:pt x="311" y="39"/>
                        </a:cubicBezTo>
                        <a:cubicBezTo>
                          <a:pt x="310" y="39"/>
                          <a:pt x="310" y="38"/>
                          <a:pt x="309" y="38"/>
                        </a:cubicBezTo>
                        <a:cubicBezTo>
                          <a:pt x="309" y="38"/>
                          <a:pt x="309" y="38"/>
                          <a:pt x="308" y="38"/>
                        </a:cubicBezTo>
                        <a:cubicBezTo>
                          <a:pt x="308" y="37"/>
                          <a:pt x="308" y="37"/>
                          <a:pt x="308" y="37"/>
                        </a:cubicBezTo>
                        <a:cubicBezTo>
                          <a:pt x="307" y="31"/>
                          <a:pt x="307" y="31"/>
                          <a:pt x="307" y="31"/>
                        </a:cubicBezTo>
                        <a:cubicBezTo>
                          <a:pt x="307" y="31"/>
                          <a:pt x="307" y="31"/>
                          <a:pt x="307" y="31"/>
                        </a:cubicBezTo>
                        <a:cubicBezTo>
                          <a:pt x="308" y="31"/>
                          <a:pt x="308" y="31"/>
                          <a:pt x="308" y="31"/>
                        </a:cubicBezTo>
                        <a:cubicBezTo>
                          <a:pt x="308" y="30"/>
                          <a:pt x="309" y="30"/>
                          <a:pt x="309" y="30"/>
                        </a:cubicBezTo>
                        <a:cubicBezTo>
                          <a:pt x="310" y="30"/>
                          <a:pt x="310" y="30"/>
                          <a:pt x="311" y="30"/>
                        </a:cubicBezTo>
                        <a:cubicBezTo>
                          <a:pt x="327" y="30"/>
                          <a:pt x="327" y="30"/>
                          <a:pt x="327" y="30"/>
                        </a:cubicBezTo>
                        <a:cubicBezTo>
                          <a:pt x="327" y="30"/>
                          <a:pt x="328" y="30"/>
                          <a:pt x="328" y="30"/>
                        </a:cubicBezTo>
                        <a:cubicBezTo>
                          <a:pt x="329" y="30"/>
                          <a:pt x="329" y="30"/>
                          <a:pt x="330" y="31"/>
                        </a:cubicBezTo>
                        <a:cubicBezTo>
                          <a:pt x="330" y="31"/>
                          <a:pt x="330" y="31"/>
                          <a:pt x="331" y="31"/>
                        </a:cubicBezTo>
                        <a:cubicBezTo>
                          <a:pt x="331" y="31"/>
                          <a:pt x="331" y="31"/>
                          <a:pt x="331" y="31"/>
                        </a:cubicBezTo>
                        <a:lnTo>
                          <a:pt x="333" y="37"/>
                        </a:lnTo>
                        <a:close/>
                        <a:moveTo>
                          <a:pt x="329" y="17"/>
                        </a:moveTo>
                        <a:cubicBezTo>
                          <a:pt x="328" y="17"/>
                          <a:pt x="328" y="17"/>
                          <a:pt x="328" y="17"/>
                        </a:cubicBezTo>
                        <a:cubicBezTo>
                          <a:pt x="328" y="17"/>
                          <a:pt x="328" y="18"/>
                          <a:pt x="327" y="18"/>
                        </a:cubicBezTo>
                        <a:cubicBezTo>
                          <a:pt x="327" y="18"/>
                          <a:pt x="326" y="18"/>
                          <a:pt x="326" y="18"/>
                        </a:cubicBezTo>
                        <a:cubicBezTo>
                          <a:pt x="311" y="18"/>
                          <a:pt x="311" y="18"/>
                          <a:pt x="311" y="18"/>
                        </a:cubicBezTo>
                        <a:cubicBezTo>
                          <a:pt x="311" y="18"/>
                          <a:pt x="310" y="18"/>
                          <a:pt x="310" y="18"/>
                        </a:cubicBezTo>
                        <a:cubicBezTo>
                          <a:pt x="309" y="18"/>
                          <a:pt x="309" y="17"/>
                          <a:pt x="308" y="17"/>
                        </a:cubicBezTo>
                        <a:cubicBezTo>
                          <a:pt x="308" y="17"/>
                          <a:pt x="308" y="17"/>
                          <a:pt x="308" y="17"/>
                        </a:cubicBezTo>
                        <a:cubicBezTo>
                          <a:pt x="307" y="17"/>
                          <a:pt x="307" y="17"/>
                          <a:pt x="307" y="17"/>
                        </a:cubicBezTo>
                        <a:cubicBezTo>
                          <a:pt x="306" y="11"/>
                          <a:pt x="306" y="11"/>
                          <a:pt x="306" y="11"/>
                        </a:cubicBezTo>
                        <a:cubicBezTo>
                          <a:pt x="306" y="11"/>
                          <a:pt x="306" y="11"/>
                          <a:pt x="306" y="11"/>
                        </a:cubicBezTo>
                        <a:cubicBezTo>
                          <a:pt x="307" y="11"/>
                          <a:pt x="307" y="11"/>
                          <a:pt x="307" y="11"/>
                        </a:cubicBezTo>
                        <a:cubicBezTo>
                          <a:pt x="308" y="11"/>
                          <a:pt x="308" y="11"/>
                          <a:pt x="308" y="11"/>
                        </a:cubicBezTo>
                        <a:cubicBezTo>
                          <a:pt x="309" y="10"/>
                          <a:pt x="309" y="10"/>
                          <a:pt x="310" y="10"/>
                        </a:cubicBezTo>
                        <a:cubicBezTo>
                          <a:pt x="324" y="10"/>
                          <a:pt x="324" y="10"/>
                          <a:pt x="324" y="10"/>
                        </a:cubicBezTo>
                        <a:cubicBezTo>
                          <a:pt x="324" y="10"/>
                          <a:pt x="325" y="10"/>
                          <a:pt x="325" y="11"/>
                        </a:cubicBezTo>
                        <a:cubicBezTo>
                          <a:pt x="326" y="11"/>
                          <a:pt x="326" y="11"/>
                          <a:pt x="327" y="11"/>
                        </a:cubicBezTo>
                        <a:cubicBezTo>
                          <a:pt x="327" y="11"/>
                          <a:pt x="327" y="11"/>
                          <a:pt x="328" y="11"/>
                        </a:cubicBezTo>
                        <a:cubicBezTo>
                          <a:pt x="328" y="11"/>
                          <a:pt x="328" y="11"/>
                          <a:pt x="328" y="11"/>
                        </a:cubicBezTo>
                        <a:cubicBezTo>
                          <a:pt x="329" y="17"/>
                          <a:pt x="329" y="17"/>
                          <a:pt x="329" y="17"/>
                        </a:cubicBezTo>
                        <a:close/>
                        <a:moveTo>
                          <a:pt x="309" y="20"/>
                        </a:moveTo>
                        <a:cubicBezTo>
                          <a:pt x="309" y="20"/>
                          <a:pt x="310" y="20"/>
                          <a:pt x="310" y="20"/>
                        </a:cubicBezTo>
                        <a:cubicBezTo>
                          <a:pt x="311" y="20"/>
                          <a:pt x="311" y="20"/>
                          <a:pt x="312" y="20"/>
                        </a:cubicBezTo>
                        <a:cubicBezTo>
                          <a:pt x="312" y="20"/>
                          <a:pt x="312" y="20"/>
                          <a:pt x="313" y="21"/>
                        </a:cubicBezTo>
                        <a:cubicBezTo>
                          <a:pt x="313" y="21"/>
                          <a:pt x="313" y="21"/>
                          <a:pt x="313" y="21"/>
                        </a:cubicBezTo>
                        <a:cubicBezTo>
                          <a:pt x="314" y="27"/>
                          <a:pt x="314" y="27"/>
                          <a:pt x="314" y="27"/>
                        </a:cubicBezTo>
                        <a:cubicBezTo>
                          <a:pt x="314" y="27"/>
                          <a:pt x="314" y="27"/>
                          <a:pt x="314" y="27"/>
                        </a:cubicBezTo>
                        <a:cubicBezTo>
                          <a:pt x="313" y="27"/>
                          <a:pt x="313" y="27"/>
                          <a:pt x="313" y="27"/>
                        </a:cubicBezTo>
                        <a:cubicBezTo>
                          <a:pt x="313" y="28"/>
                          <a:pt x="312" y="28"/>
                          <a:pt x="312" y="28"/>
                        </a:cubicBezTo>
                        <a:cubicBezTo>
                          <a:pt x="311" y="28"/>
                          <a:pt x="311" y="28"/>
                          <a:pt x="310" y="28"/>
                        </a:cubicBezTo>
                        <a:cubicBezTo>
                          <a:pt x="295" y="28"/>
                          <a:pt x="295" y="28"/>
                          <a:pt x="295" y="28"/>
                        </a:cubicBezTo>
                        <a:cubicBezTo>
                          <a:pt x="295" y="28"/>
                          <a:pt x="294" y="28"/>
                          <a:pt x="294" y="28"/>
                        </a:cubicBezTo>
                        <a:cubicBezTo>
                          <a:pt x="293" y="28"/>
                          <a:pt x="293" y="28"/>
                          <a:pt x="292" y="27"/>
                        </a:cubicBezTo>
                        <a:cubicBezTo>
                          <a:pt x="292" y="27"/>
                          <a:pt x="292" y="27"/>
                          <a:pt x="291" y="27"/>
                        </a:cubicBezTo>
                        <a:cubicBezTo>
                          <a:pt x="291" y="27"/>
                          <a:pt x="291" y="27"/>
                          <a:pt x="291" y="27"/>
                        </a:cubicBezTo>
                        <a:cubicBezTo>
                          <a:pt x="290" y="21"/>
                          <a:pt x="290" y="21"/>
                          <a:pt x="290" y="21"/>
                        </a:cubicBezTo>
                        <a:cubicBezTo>
                          <a:pt x="291" y="21"/>
                          <a:pt x="291" y="21"/>
                          <a:pt x="291" y="21"/>
                        </a:cubicBezTo>
                        <a:cubicBezTo>
                          <a:pt x="291" y="20"/>
                          <a:pt x="291" y="20"/>
                          <a:pt x="291" y="20"/>
                        </a:cubicBezTo>
                        <a:cubicBezTo>
                          <a:pt x="292" y="20"/>
                          <a:pt x="292" y="20"/>
                          <a:pt x="293" y="20"/>
                        </a:cubicBezTo>
                        <a:cubicBezTo>
                          <a:pt x="293" y="20"/>
                          <a:pt x="294" y="20"/>
                          <a:pt x="294" y="20"/>
                        </a:cubicBezTo>
                        <a:lnTo>
                          <a:pt x="309" y="20"/>
                        </a:lnTo>
                        <a:close/>
                        <a:moveTo>
                          <a:pt x="294" y="30"/>
                        </a:moveTo>
                        <a:cubicBezTo>
                          <a:pt x="295" y="30"/>
                          <a:pt x="295" y="30"/>
                          <a:pt x="296" y="30"/>
                        </a:cubicBezTo>
                        <a:cubicBezTo>
                          <a:pt x="296" y="30"/>
                          <a:pt x="297" y="30"/>
                          <a:pt x="297" y="31"/>
                        </a:cubicBezTo>
                        <a:cubicBezTo>
                          <a:pt x="297" y="31"/>
                          <a:pt x="298" y="31"/>
                          <a:pt x="298" y="31"/>
                        </a:cubicBezTo>
                        <a:cubicBezTo>
                          <a:pt x="298" y="31"/>
                          <a:pt x="298" y="31"/>
                          <a:pt x="298" y="31"/>
                        </a:cubicBezTo>
                        <a:cubicBezTo>
                          <a:pt x="299" y="37"/>
                          <a:pt x="299" y="37"/>
                          <a:pt x="299" y="37"/>
                        </a:cubicBezTo>
                        <a:cubicBezTo>
                          <a:pt x="299" y="38"/>
                          <a:pt x="299" y="38"/>
                          <a:pt x="299" y="38"/>
                        </a:cubicBezTo>
                        <a:cubicBezTo>
                          <a:pt x="299" y="38"/>
                          <a:pt x="298" y="38"/>
                          <a:pt x="298" y="38"/>
                        </a:cubicBezTo>
                        <a:cubicBezTo>
                          <a:pt x="298" y="38"/>
                          <a:pt x="297" y="39"/>
                          <a:pt x="297" y="39"/>
                        </a:cubicBezTo>
                        <a:cubicBezTo>
                          <a:pt x="296" y="39"/>
                          <a:pt x="296" y="39"/>
                          <a:pt x="295" y="39"/>
                        </a:cubicBezTo>
                        <a:cubicBezTo>
                          <a:pt x="279" y="39"/>
                          <a:pt x="279" y="39"/>
                          <a:pt x="279" y="39"/>
                        </a:cubicBezTo>
                        <a:cubicBezTo>
                          <a:pt x="278" y="39"/>
                          <a:pt x="278" y="39"/>
                          <a:pt x="277" y="39"/>
                        </a:cubicBezTo>
                        <a:cubicBezTo>
                          <a:pt x="277" y="39"/>
                          <a:pt x="276" y="38"/>
                          <a:pt x="276" y="38"/>
                        </a:cubicBezTo>
                        <a:cubicBezTo>
                          <a:pt x="275" y="38"/>
                          <a:pt x="275" y="38"/>
                          <a:pt x="275" y="38"/>
                        </a:cubicBezTo>
                        <a:cubicBezTo>
                          <a:pt x="274" y="37"/>
                          <a:pt x="274" y="37"/>
                          <a:pt x="274" y="37"/>
                        </a:cubicBezTo>
                        <a:cubicBezTo>
                          <a:pt x="274" y="31"/>
                          <a:pt x="274" y="31"/>
                          <a:pt x="274" y="31"/>
                        </a:cubicBezTo>
                        <a:cubicBezTo>
                          <a:pt x="274" y="31"/>
                          <a:pt x="274" y="31"/>
                          <a:pt x="274" y="31"/>
                        </a:cubicBezTo>
                        <a:cubicBezTo>
                          <a:pt x="275" y="31"/>
                          <a:pt x="275" y="31"/>
                          <a:pt x="275" y="31"/>
                        </a:cubicBezTo>
                        <a:cubicBezTo>
                          <a:pt x="276" y="30"/>
                          <a:pt x="276" y="30"/>
                          <a:pt x="277" y="30"/>
                        </a:cubicBezTo>
                        <a:cubicBezTo>
                          <a:pt x="277" y="30"/>
                          <a:pt x="278" y="30"/>
                          <a:pt x="278" y="30"/>
                        </a:cubicBezTo>
                        <a:lnTo>
                          <a:pt x="294" y="30"/>
                        </a:lnTo>
                        <a:close/>
                        <a:moveTo>
                          <a:pt x="282" y="27"/>
                        </a:moveTo>
                        <a:cubicBezTo>
                          <a:pt x="282" y="27"/>
                          <a:pt x="282" y="27"/>
                          <a:pt x="282" y="27"/>
                        </a:cubicBezTo>
                        <a:cubicBezTo>
                          <a:pt x="281" y="28"/>
                          <a:pt x="281" y="28"/>
                          <a:pt x="280" y="28"/>
                        </a:cubicBezTo>
                        <a:cubicBezTo>
                          <a:pt x="280" y="28"/>
                          <a:pt x="279" y="28"/>
                          <a:pt x="279" y="28"/>
                        </a:cubicBezTo>
                        <a:cubicBezTo>
                          <a:pt x="264" y="28"/>
                          <a:pt x="264" y="28"/>
                          <a:pt x="264" y="28"/>
                        </a:cubicBezTo>
                        <a:cubicBezTo>
                          <a:pt x="263" y="28"/>
                          <a:pt x="263" y="28"/>
                          <a:pt x="262" y="28"/>
                        </a:cubicBezTo>
                        <a:cubicBezTo>
                          <a:pt x="262" y="28"/>
                          <a:pt x="261" y="28"/>
                          <a:pt x="261" y="27"/>
                        </a:cubicBezTo>
                        <a:cubicBezTo>
                          <a:pt x="260" y="27"/>
                          <a:pt x="260" y="27"/>
                          <a:pt x="260" y="27"/>
                        </a:cubicBezTo>
                        <a:cubicBezTo>
                          <a:pt x="260" y="27"/>
                          <a:pt x="260" y="27"/>
                          <a:pt x="260" y="27"/>
                        </a:cubicBezTo>
                        <a:cubicBezTo>
                          <a:pt x="260" y="21"/>
                          <a:pt x="260" y="21"/>
                          <a:pt x="260" y="21"/>
                        </a:cubicBezTo>
                        <a:cubicBezTo>
                          <a:pt x="260" y="21"/>
                          <a:pt x="260" y="21"/>
                          <a:pt x="260" y="21"/>
                        </a:cubicBezTo>
                        <a:cubicBezTo>
                          <a:pt x="260" y="20"/>
                          <a:pt x="260" y="20"/>
                          <a:pt x="261" y="20"/>
                        </a:cubicBezTo>
                        <a:cubicBezTo>
                          <a:pt x="261" y="20"/>
                          <a:pt x="262" y="20"/>
                          <a:pt x="262" y="20"/>
                        </a:cubicBezTo>
                        <a:cubicBezTo>
                          <a:pt x="263" y="20"/>
                          <a:pt x="263" y="20"/>
                          <a:pt x="264" y="20"/>
                        </a:cubicBezTo>
                        <a:cubicBezTo>
                          <a:pt x="278" y="20"/>
                          <a:pt x="278" y="20"/>
                          <a:pt x="278" y="20"/>
                        </a:cubicBezTo>
                        <a:cubicBezTo>
                          <a:pt x="279" y="20"/>
                          <a:pt x="279" y="20"/>
                          <a:pt x="280" y="20"/>
                        </a:cubicBezTo>
                        <a:cubicBezTo>
                          <a:pt x="280" y="20"/>
                          <a:pt x="281" y="20"/>
                          <a:pt x="281" y="20"/>
                        </a:cubicBezTo>
                        <a:cubicBezTo>
                          <a:pt x="281" y="20"/>
                          <a:pt x="282" y="20"/>
                          <a:pt x="282" y="21"/>
                        </a:cubicBezTo>
                        <a:cubicBezTo>
                          <a:pt x="282" y="21"/>
                          <a:pt x="282" y="21"/>
                          <a:pt x="282" y="21"/>
                        </a:cubicBezTo>
                        <a:cubicBezTo>
                          <a:pt x="283" y="27"/>
                          <a:pt x="283" y="27"/>
                          <a:pt x="283" y="27"/>
                        </a:cubicBezTo>
                        <a:lnTo>
                          <a:pt x="282" y="27"/>
                        </a:lnTo>
                        <a:close/>
                        <a:moveTo>
                          <a:pt x="261" y="30"/>
                        </a:moveTo>
                        <a:cubicBezTo>
                          <a:pt x="262" y="30"/>
                          <a:pt x="263" y="30"/>
                          <a:pt x="263" y="30"/>
                        </a:cubicBezTo>
                        <a:cubicBezTo>
                          <a:pt x="263" y="30"/>
                          <a:pt x="264" y="30"/>
                          <a:pt x="264" y="31"/>
                        </a:cubicBezTo>
                        <a:cubicBezTo>
                          <a:pt x="265" y="31"/>
                          <a:pt x="265" y="31"/>
                          <a:pt x="265" y="31"/>
                        </a:cubicBezTo>
                        <a:cubicBezTo>
                          <a:pt x="266" y="31"/>
                          <a:pt x="266" y="31"/>
                          <a:pt x="266" y="31"/>
                        </a:cubicBezTo>
                        <a:cubicBezTo>
                          <a:pt x="266" y="37"/>
                          <a:pt x="266" y="37"/>
                          <a:pt x="266" y="37"/>
                        </a:cubicBezTo>
                        <a:cubicBezTo>
                          <a:pt x="265" y="38"/>
                          <a:pt x="265" y="38"/>
                          <a:pt x="265" y="38"/>
                        </a:cubicBezTo>
                        <a:cubicBezTo>
                          <a:pt x="265" y="38"/>
                          <a:pt x="265" y="38"/>
                          <a:pt x="264" y="38"/>
                        </a:cubicBezTo>
                        <a:cubicBezTo>
                          <a:pt x="264" y="38"/>
                          <a:pt x="264" y="39"/>
                          <a:pt x="263" y="39"/>
                        </a:cubicBezTo>
                        <a:cubicBezTo>
                          <a:pt x="263" y="39"/>
                          <a:pt x="262" y="39"/>
                          <a:pt x="261" y="39"/>
                        </a:cubicBezTo>
                        <a:cubicBezTo>
                          <a:pt x="245" y="39"/>
                          <a:pt x="245" y="39"/>
                          <a:pt x="245" y="39"/>
                        </a:cubicBezTo>
                        <a:cubicBezTo>
                          <a:pt x="245" y="39"/>
                          <a:pt x="244" y="39"/>
                          <a:pt x="243" y="39"/>
                        </a:cubicBezTo>
                        <a:cubicBezTo>
                          <a:pt x="243" y="39"/>
                          <a:pt x="243" y="38"/>
                          <a:pt x="242" y="38"/>
                        </a:cubicBezTo>
                        <a:cubicBezTo>
                          <a:pt x="242" y="38"/>
                          <a:pt x="241" y="38"/>
                          <a:pt x="241" y="38"/>
                        </a:cubicBezTo>
                        <a:cubicBezTo>
                          <a:pt x="241" y="37"/>
                          <a:pt x="241" y="37"/>
                          <a:pt x="241" y="37"/>
                        </a:cubicBezTo>
                        <a:cubicBezTo>
                          <a:pt x="241" y="31"/>
                          <a:pt x="241" y="31"/>
                          <a:pt x="241" y="31"/>
                        </a:cubicBezTo>
                        <a:cubicBezTo>
                          <a:pt x="242" y="31"/>
                          <a:pt x="242" y="31"/>
                          <a:pt x="242" y="31"/>
                        </a:cubicBezTo>
                        <a:cubicBezTo>
                          <a:pt x="242" y="31"/>
                          <a:pt x="242" y="31"/>
                          <a:pt x="243" y="31"/>
                        </a:cubicBezTo>
                        <a:cubicBezTo>
                          <a:pt x="243" y="30"/>
                          <a:pt x="244" y="30"/>
                          <a:pt x="244" y="30"/>
                        </a:cubicBezTo>
                        <a:cubicBezTo>
                          <a:pt x="245" y="30"/>
                          <a:pt x="245" y="30"/>
                          <a:pt x="246" y="30"/>
                        </a:cubicBezTo>
                        <a:lnTo>
                          <a:pt x="261" y="30"/>
                        </a:lnTo>
                        <a:close/>
                        <a:moveTo>
                          <a:pt x="251" y="27"/>
                        </a:moveTo>
                        <a:cubicBezTo>
                          <a:pt x="251" y="27"/>
                          <a:pt x="251" y="27"/>
                          <a:pt x="251" y="27"/>
                        </a:cubicBezTo>
                        <a:cubicBezTo>
                          <a:pt x="251" y="27"/>
                          <a:pt x="251" y="27"/>
                          <a:pt x="250" y="27"/>
                        </a:cubicBezTo>
                        <a:cubicBezTo>
                          <a:pt x="250" y="28"/>
                          <a:pt x="249" y="28"/>
                          <a:pt x="249" y="28"/>
                        </a:cubicBezTo>
                        <a:cubicBezTo>
                          <a:pt x="248" y="28"/>
                          <a:pt x="248" y="28"/>
                          <a:pt x="247" y="28"/>
                        </a:cubicBezTo>
                        <a:cubicBezTo>
                          <a:pt x="232" y="28"/>
                          <a:pt x="232" y="28"/>
                          <a:pt x="232" y="28"/>
                        </a:cubicBezTo>
                        <a:cubicBezTo>
                          <a:pt x="232" y="28"/>
                          <a:pt x="231" y="28"/>
                          <a:pt x="231" y="28"/>
                        </a:cubicBezTo>
                        <a:cubicBezTo>
                          <a:pt x="230" y="28"/>
                          <a:pt x="230" y="28"/>
                          <a:pt x="229" y="27"/>
                        </a:cubicBezTo>
                        <a:cubicBezTo>
                          <a:pt x="229" y="27"/>
                          <a:pt x="229" y="27"/>
                          <a:pt x="229" y="27"/>
                        </a:cubicBezTo>
                        <a:cubicBezTo>
                          <a:pt x="228" y="27"/>
                          <a:pt x="228" y="27"/>
                          <a:pt x="228" y="27"/>
                        </a:cubicBezTo>
                        <a:cubicBezTo>
                          <a:pt x="229" y="21"/>
                          <a:pt x="229" y="21"/>
                          <a:pt x="229" y="21"/>
                        </a:cubicBezTo>
                        <a:cubicBezTo>
                          <a:pt x="229" y="21"/>
                          <a:pt x="229" y="21"/>
                          <a:pt x="229" y="21"/>
                        </a:cubicBezTo>
                        <a:cubicBezTo>
                          <a:pt x="230" y="20"/>
                          <a:pt x="230" y="20"/>
                          <a:pt x="230" y="20"/>
                        </a:cubicBezTo>
                        <a:cubicBezTo>
                          <a:pt x="231" y="20"/>
                          <a:pt x="231" y="20"/>
                          <a:pt x="232" y="20"/>
                        </a:cubicBezTo>
                        <a:cubicBezTo>
                          <a:pt x="232" y="20"/>
                          <a:pt x="233" y="20"/>
                          <a:pt x="233" y="20"/>
                        </a:cubicBezTo>
                        <a:cubicBezTo>
                          <a:pt x="248" y="20"/>
                          <a:pt x="248" y="20"/>
                          <a:pt x="248" y="20"/>
                        </a:cubicBezTo>
                        <a:cubicBezTo>
                          <a:pt x="248" y="20"/>
                          <a:pt x="249" y="20"/>
                          <a:pt x="249" y="20"/>
                        </a:cubicBezTo>
                        <a:cubicBezTo>
                          <a:pt x="250" y="20"/>
                          <a:pt x="250" y="20"/>
                          <a:pt x="250" y="20"/>
                        </a:cubicBezTo>
                        <a:cubicBezTo>
                          <a:pt x="251" y="21"/>
                          <a:pt x="251" y="21"/>
                          <a:pt x="251" y="21"/>
                        </a:cubicBezTo>
                        <a:cubicBezTo>
                          <a:pt x="252" y="21"/>
                          <a:pt x="252" y="21"/>
                          <a:pt x="252" y="21"/>
                        </a:cubicBezTo>
                        <a:lnTo>
                          <a:pt x="251" y="27"/>
                        </a:lnTo>
                        <a:close/>
                        <a:moveTo>
                          <a:pt x="233" y="31"/>
                        </a:moveTo>
                        <a:cubicBezTo>
                          <a:pt x="232" y="37"/>
                          <a:pt x="232" y="37"/>
                          <a:pt x="232" y="37"/>
                        </a:cubicBezTo>
                        <a:cubicBezTo>
                          <a:pt x="232" y="38"/>
                          <a:pt x="232" y="38"/>
                          <a:pt x="232" y="38"/>
                        </a:cubicBezTo>
                        <a:cubicBezTo>
                          <a:pt x="232" y="38"/>
                          <a:pt x="231" y="38"/>
                          <a:pt x="231" y="38"/>
                        </a:cubicBezTo>
                        <a:cubicBezTo>
                          <a:pt x="230" y="38"/>
                          <a:pt x="230" y="39"/>
                          <a:pt x="229" y="39"/>
                        </a:cubicBezTo>
                        <a:cubicBezTo>
                          <a:pt x="229" y="39"/>
                          <a:pt x="228" y="39"/>
                          <a:pt x="228" y="39"/>
                        </a:cubicBezTo>
                        <a:cubicBezTo>
                          <a:pt x="212" y="39"/>
                          <a:pt x="212" y="39"/>
                          <a:pt x="212" y="39"/>
                        </a:cubicBezTo>
                        <a:cubicBezTo>
                          <a:pt x="211" y="39"/>
                          <a:pt x="210" y="39"/>
                          <a:pt x="210" y="39"/>
                        </a:cubicBezTo>
                        <a:cubicBezTo>
                          <a:pt x="209" y="39"/>
                          <a:pt x="209" y="38"/>
                          <a:pt x="209" y="38"/>
                        </a:cubicBezTo>
                        <a:cubicBezTo>
                          <a:pt x="208" y="38"/>
                          <a:pt x="208" y="38"/>
                          <a:pt x="208" y="38"/>
                        </a:cubicBezTo>
                        <a:cubicBezTo>
                          <a:pt x="207" y="37"/>
                          <a:pt x="207" y="37"/>
                          <a:pt x="207" y="37"/>
                        </a:cubicBezTo>
                        <a:cubicBezTo>
                          <a:pt x="209" y="31"/>
                          <a:pt x="209" y="31"/>
                          <a:pt x="209" y="31"/>
                        </a:cubicBezTo>
                        <a:cubicBezTo>
                          <a:pt x="209" y="31"/>
                          <a:pt x="209" y="31"/>
                          <a:pt x="209" y="31"/>
                        </a:cubicBezTo>
                        <a:cubicBezTo>
                          <a:pt x="209" y="31"/>
                          <a:pt x="210" y="31"/>
                          <a:pt x="210" y="31"/>
                        </a:cubicBezTo>
                        <a:cubicBezTo>
                          <a:pt x="211" y="30"/>
                          <a:pt x="211" y="30"/>
                          <a:pt x="211" y="30"/>
                        </a:cubicBezTo>
                        <a:cubicBezTo>
                          <a:pt x="212" y="30"/>
                          <a:pt x="213" y="30"/>
                          <a:pt x="213" y="30"/>
                        </a:cubicBezTo>
                        <a:cubicBezTo>
                          <a:pt x="229" y="30"/>
                          <a:pt x="229" y="30"/>
                          <a:pt x="229" y="30"/>
                        </a:cubicBezTo>
                        <a:cubicBezTo>
                          <a:pt x="229" y="30"/>
                          <a:pt x="230" y="30"/>
                          <a:pt x="230" y="30"/>
                        </a:cubicBezTo>
                        <a:cubicBezTo>
                          <a:pt x="231" y="30"/>
                          <a:pt x="231" y="30"/>
                          <a:pt x="232" y="31"/>
                        </a:cubicBezTo>
                        <a:cubicBezTo>
                          <a:pt x="232" y="31"/>
                          <a:pt x="232" y="31"/>
                          <a:pt x="233" y="31"/>
                        </a:cubicBezTo>
                        <a:close/>
                        <a:moveTo>
                          <a:pt x="239" y="17"/>
                        </a:moveTo>
                        <a:cubicBezTo>
                          <a:pt x="239" y="17"/>
                          <a:pt x="239" y="17"/>
                          <a:pt x="239" y="17"/>
                        </a:cubicBezTo>
                        <a:cubicBezTo>
                          <a:pt x="238" y="17"/>
                          <a:pt x="238" y="17"/>
                          <a:pt x="238" y="17"/>
                        </a:cubicBezTo>
                        <a:cubicBezTo>
                          <a:pt x="237" y="17"/>
                          <a:pt x="237" y="18"/>
                          <a:pt x="236" y="18"/>
                        </a:cubicBezTo>
                        <a:cubicBezTo>
                          <a:pt x="236" y="18"/>
                          <a:pt x="235" y="18"/>
                          <a:pt x="235" y="18"/>
                        </a:cubicBezTo>
                        <a:cubicBezTo>
                          <a:pt x="221" y="18"/>
                          <a:pt x="221" y="18"/>
                          <a:pt x="221" y="18"/>
                        </a:cubicBezTo>
                        <a:cubicBezTo>
                          <a:pt x="220" y="18"/>
                          <a:pt x="219" y="18"/>
                          <a:pt x="219" y="18"/>
                        </a:cubicBezTo>
                        <a:cubicBezTo>
                          <a:pt x="219" y="18"/>
                          <a:pt x="218" y="17"/>
                          <a:pt x="218" y="17"/>
                        </a:cubicBezTo>
                        <a:cubicBezTo>
                          <a:pt x="217" y="17"/>
                          <a:pt x="217" y="17"/>
                          <a:pt x="217" y="17"/>
                        </a:cubicBezTo>
                        <a:cubicBezTo>
                          <a:pt x="217" y="17"/>
                          <a:pt x="217" y="17"/>
                          <a:pt x="217" y="17"/>
                        </a:cubicBezTo>
                        <a:cubicBezTo>
                          <a:pt x="218" y="11"/>
                          <a:pt x="218" y="11"/>
                          <a:pt x="218" y="11"/>
                        </a:cubicBezTo>
                        <a:cubicBezTo>
                          <a:pt x="218" y="11"/>
                          <a:pt x="218" y="11"/>
                          <a:pt x="218" y="11"/>
                        </a:cubicBezTo>
                        <a:cubicBezTo>
                          <a:pt x="218" y="11"/>
                          <a:pt x="219" y="11"/>
                          <a:pt x="219" y="11"/>
                        </a:cubicBezTo>
                        <a:cubicBezTo>
                          <a:pt x="219" y="11"/>
                          <a:pt x="220" y="11"/>
                          <a:pt x="220" y="11"/>
                        </a:cubicBezTo>
                        <a:cubicBezTo>
                          <a:pt x="221" y="10"/>
                          <a:pt x="221" y="10"/>
                          <a:pt x="222" y="10"/>
                        </a:cubicBezTo>
                        <a:cubicBezTo>
                          <a:pt x="236" y="10"/>
                          <a:pt x="236" y="10"/>
                          <a:pt x="236" y="10"/>
                        </a:cubicBezTo>
                        <a:cubicBezTo>
                          <a:pt x="236" y="10"/>
                          <a:pt x="237" y="10"/>
                          <a:pt x="237" y="11"/>
                        </a:cubicBezTo>
                        <a:cubicBezTo>
                          <a:pt x="238" y="11"/>
                          <a:pt x="238" y="11"/>
                          <a:pt x="238" y="11"/>
                        </a:cubicBezTo>
                        <a:cubicBezTo>
                          <a:pt x="239" y="11"/>
                          <a:pt x="239" y="11"/>
                          <a:pt x="239" y="11"/>
                        </a:cubicBezTo>
                        <a:cubicBezTo>
                          <a:pt x="239" y="11"/>
                          <a:pt x="239" y="11"/>
                          <a:pt x="239" y="11"/>
                        </a:cubicBezTo>
                        <a:lnTo>
                          <a:pt x="239" y="17"/>
                        </a:lnTo>
                        <a:close/>
                        <a:moveTo>
                          <a:pt x="217" y="20"/>
                        </a:moveTo>
                        <a:cubicBezTo>
                          <a:pt x="217" y="20"/>
                          <a:pt x="217" y="20"/>
                          <a:pt x="217" y="20"/>
                        </a:cubicBezTo>
                        <a:cubicBezTo>
                          <a:pt x="218" y="20"/>
                          <a:pt x="218" y="20"/>
                          <a:pt x="219" y="20"/>
                        </a:cubicBezTo>
                        <a:cubicBezTo>
                          <a:pt x="219" y="20"/>
                          <a:pt x="220" y="20"/>
                          <a:pt x="220" y="20"/>
                        </a:cubicBezTo>
                        <a:cubicBezTo>
                          <a:pt x="221" y="21"/>
                          <a:pt x="221" y="21"/>
                          <a:pt x="221" y="21"/>
                        </a:cubicBezTo>
                        <a:cubicBezTo>
                          <a:pt x="221" y="21"/>
                          <a:pt x="221" y="21"/>
                          <a:pt x="221" y="21"/>
                        </a:cubicBezTo>
                        <a:cubicBezTo>
                          <a:pt x="220" y="27"/>
                          <a:pt x="220" y="27"/>
                          <a:pt x="220" y="27"/>
                        </a:cubicBezTo>
                        <a:cubicBezTo>
                          <a:pt x="220" y="27"/>
                          <a:pt x="220" y="27"/>
                          <a:pt x="220" y="27"/>
                        </a:cubicBezTo>
                        <a:cubicBezTo>
                          <a:pt x="220" y="27"/>
                          <a:pt x="220" y="27"/>
                          <a:pt x="220" y="27"/>
                        </a:cubicBezTo>
                        <a:cubicBezTo>
                          <a:pt x="219" y="27"/>
                          <a:pt x="219" y="27"/>
                          <a:pt x="219" y="27"/>
                        </a:cubicBezTo>
                        <a:cubicBezTo>
                          <a:pt x="219" y="27"/>
                          <a:pt x="219" y="27"/>
                          <a:pt x="219" y="27"/>
                        </a:cubicBezTo>
                        <a:cubicBezTo>
                          <a:pt x="218" y="28"/>
                          <a:pt x="218" y="28"/>
                          <a:pt x="217" y="28"/>
                        </a:cubicBezTo>
                        <a:cubicBezTo>
                          <a:pt x="217" y="28"/>
                          <a:pt x="216" y="28"/>
                          <a:pt x="216" y="28"/>
                        </a:cubicBezTo>
                        <a:cubicBezTo>
                          <a:pt x="216" y="28"/>
                          <a:pt x="216" y="28"/>
                          <a:pt x="216" y="28"/>
                        </a:cubicBezTo>
                        <a:cubicBezTo>
                          <a:pt x="201" y="28"/>
                          <a:pt x="201" y="28"/>
                          <a:pt x="201" y="28"/>
                        </a:cubicBezTo>
                        <a:cubicBezTo>
                          <a:pt x="200" y="28"/>
                          <a:pt x="200" y="28"/>
                          <a:pt x="199" y="28"/>
                        </a:cubicBezTo>
                        <a:cubicBezTo>
                          <a:pt x="199" y="28"/>
                          <a:pt x="198" y="28"/>
                          <a:pt x="198" y="27"/>
                        </a:cubicBezTo>
                        <a:cubicBezTo>
                          <a:pt x="197" y="27"/>
                          <a:pt x="197" y="27"/>
                          <a:pt x="197" y="27"/>
                        </a:cubicBezTo>
                        <a:cubicBezTo>
                          <a:pt x="197" y="27"/>
                          <a:pt x="197" y="27"/>
                          <a:pt x="197" y="27"/>
                        </a:cubicBezTo>
                        <a:cubicBezTo>
                          <a:pt x="198" y="21"/>
                          <a:pt x="198" y="21"/>
                          <a:pt x="198" y="21"/>
                        </a:cubicBezTo>
                        <a:cubicBezTo>
                          <a:pt x="198" y="21"/>
                          <a:pt x="198" y="21"/>
                          <a:pt x="198" y="21"/>
                        </a:cubicBezTo>
                        <a:cubicBezTo>
                          <a:pt x="199" y="21"/>
                          <a:pt x="199" y="21"/>
                          <a:pt x="199" y="21"/>
                        </a:cubicBezTo>
                        <a:cubicBezTo>
                          <a:pt x="199" y="20"/>
                          <a:pt x="199" y="20"/>
                          <a:pt x="199" y="20"/>
                        </a:cubicBezTo>
                        <a:cubicBezTo>
                          <a:pt x="200" y="20"/>
                          <a:pt x="200" y="20"/>
                          <a:pt x="200" y="20"/>
                        </a:cubicBezTo>
                        <a:cubicBezTo>
                          <a:pt x="200" y="20"/>
                          <a:pt x="200" y="20"/>
                          <a:pt x="200" y="20"/>
                        </a:cubicBezTo>
                        <a:cubicBezTo>
                          <a:pt x="201" y="20"/>
                          <a:pt x="201" y="20"/>
                          <a:pt x="201" y="20"/>
                        </a:cubicBezTo>
                        <a:cubicBezTo>
                          <a:pt x="202" y="20"/>
                          <a:pt x="202" y="20"/>
                          <a:pt x="202" y="20"/>
                        </a:cubicBezTo>
                        <a:cubicBezTo>
                          <a:pt x="203" y="20"/>
                          <a:pt x="203" y="20"/>
                          <a:pt x="203" y="20"/>
                        </a:cubicBezTo>
                        <a:lnTo>
                          <a:pt x="217" y="20"/>
                        </a:lnTo>
                        <a:close/>
                        <a:moveTo>
                          <a:pt x="198" y="30"/>
                        </a:moveTo>
                        <a:cubicBezTo>
                          <a:pt x="198" y="30"/>
                          <a:pt x="199" y="30"/>
                          <a:pt x="199" y="31"/>
                        </a:cubicBezTo>
                        <a:cubicBezTo>
                          <a:pt x="200" y="31"/>
                          <a:pt x="200" y="31"/>
                          <a:pt x="200" y="31"/>
                        </a:cubicBezTo>
                        <a:cubicBezTo>
                          <a:pt x="200" y="31"/>
                          <a:pt x="200" y="31"/>
                          <a:pt x="200" y="31"/>
                        </a:cubicBezTo>
                        <a:cubicBezTo>
                          <a:pt x="199" y="37"/>
                          <a:pt x="199" y="37"/>
                          <a:pt x="199" y="37"/>
                        </a:cubicBezTo>
                        <a:cubicBezTo>
                          <a:pt x="198" y="38"/>
                          <a:pt x="198" y="38"/>
                          <a:pt x="198" y="38"/>
                        </a:cubicBezTo>
                        <a:cubicBezTo>
                          <a:pt x="198" y="38"/>
                          <a:pt x="198" y="38"/>
                          <a:pt x="197" y="38"/>
                        </a:cubicBezTo>
                        <a:cubicBezTo>
                          <a:pt x="197" y="38"/>
                          <a:pt x="196" y="39"/>
                          <a:pt x="196" y="39"/>
                        </a:cubicBezTo>
                        <a:cubicBezTo>
                          <a:pt x="195" y="39"/>
                          <a:pt x="195" y="39"/>
                          <a:pt x="194" y="39"/>
                        </a:cubicBezTo>
                        <a:cubicBezTo>
                          <a:pt x="178" y="39"/>
                          <a:pt x="178" y="39"/>
                          <a:pt x="178" y="39"/>
                        </a:cubicBezTo>
                        <a:cubicBezTo>
                          <a:pt x="177" y="39"/>
                          <a:pt x="177" y="39"/>
                          <a:pt x="176" y="39"/>
                        </a:cubicBezTo>
                        <a:cubicBezTo>
                          <a:pt x="176" y="39"/>
                          <a:pt x="175" y="38"/>
                          <a:pt x="175" y="38"/>
                        </a:cubicBezTo>
                        <a:cubicBezTo>
                          <a:pt x="174" y="38"/>
                          <a:pt x="174" y="38"/>
                          <a:pt x="174" y="38"/>
                        </a:cubicBezTo>
                        <a:cubicBezTo>
                          <a:pt x="174" y="37"/>
                          <a:pt x="174" y="37"/>
                          <a:pt x="174" y="37"/>
                        </a:cubicBezTo>
                        <a:cubicBezTo>
                          <a:pt x="176" y="31"/>
                          <a:pt x="176" y="31"/>
                          <a:pt x="176" y="31"/>
                        </a:cubicBezTo>
                        <a:cubicBezTo>
                          <a:pt x="177" y="31"/>
                          <a:pt x="177" y="31"/>
                          <a:pt x="177" y="31"/>
                        </a:cubicBezTo>
                        <a:cubicBezTo>
                          <a:pt x="177" y="31"/>
                          <a:pt x="177" y="31"/>
                          <a:pt x="178" y="31"/>
                        </a:cubicBezTo>
                        <a:cubicBezTo>
                          <a:pt x="178" y="30"/>
                          <a:pt x="178" y="30"/>
                          <a:pt x="179" y="30"/>
                        </a:cubicBezTo>
                        <a:cubicBezTo>
                          <a:pt x="179" y="30"/>
                          <a:pt x="180" y="30"/>
                          <a:pt x="181" y="30"/>
                        </a:cubicBezTo>
                        <a:cubicBezTo>
                          <a:pt x="196" y="30"/>
                          <a:pt x="196" y="30"/>
                          <a:pt x="196" y="30"/>
                        </a:cubicBezTo>
                        <a:cubicBezTo>
                          <a:pt x="197" y="30"/>
                          <a:pt x="197" y="30"/>
                          <a:pt x="198" y="30"/>
                        </a:cubicBezTo>
                        <a:close/>
                        <a:moveTo>
                          <a:pt x="189" y="27"/>
                        </a:moveTo>
                        <a:cubicBezTo>
                          <a:pt x="189" y="27"/>
                          <a:pt x="189" y="27"/>
                          <a:pt x="189" y="27"/>
                        </a:cubicBezTo>
                        <a:cubicBezTo>
                          <a:pt x="188" y="27"/>
                          <a:pt x="188" y="27"/>
                          <a:pt x="188" y="27"/>
                        </a:cubicBezTo>
                        <a:cubicBezTo>
                          <a:pt x="188" y="27"/>
                          <a:pt x="188" y="27"/>
                          <a:pt x="188" y="27"/>
                        </a:cubicBezTo>
                        <a:cubicBezTo>
                          <a:pt x="187" y="27"/>
                          <a:pt x="187" y="27"/>
                          <a:pt x="187" y="27"/>
                        </a:cubicBezTo>
                        <a:cubicBezTo>
                          <a:pt x="187" y="28"/>
                          <a:pt x="186" y="28"/>
                          <a:pt x="186" y="28"/>
                        </a:cubicBezTo>
                        <a:cubicBezTo>
                          <a:pt x="185" y="28"/>
                          <a:pt x="185" y="28"/>
                          <a:pt x="185" y="28"/>
                        </a:cubicBezTo>
                        <a:cubicBezTo>
                          <a:pt x="184" y="28"/>
                          <a:pt x="184" y="28"/>
                          <a:pt x="184" y="28"/>
                        </a:cubicBezTo>
                        <a:cubicBezTo>
                          <a:pt x="184" y="28"/>
                          <a:pt x="184" y="28"/>
                          <a:pt x="184" y="28"/>
                        </a:cubicBezTo>
                        <a:cubicBezTo>
                          <a:pt x="169" y="28"/>
                          <a:pt x="169" y="28"/>
                          <a:pt x="169" y="28"/>
                        </a:cubicBezTo>
                        <a:cubicBezTo>
                          <a:pt x="169" y="28"/>
                          <a:pt x="168" y="28"/>
                          <a:pt x="168" y="28"/>
                        </a:cubicBezTo>
                        <a:cubicBezTo>
                          <a:pt x="167" y="28"/>
                          <a:pt x="167" y="28"/>
                          <a:pt x="166" y="27"/>
                        </a:cubicBezTo>
                        <a:cubicBezTo>
                          <a:pt x="166" y="27"/>
                          <a:pt x="166" y="27"/>
                          <a:pt x="166" y="27"/>
                        </a:cubicBezTo>
                        <a:cubicBezTo>
                          <a:pt x="166" y="27"/>
                          <a:pt x="166" y="27"/>
                          <a:pt x="166" y="27"/>
                        </a:cubicBezTo>
                        <a:cubicBezTo>
                          <a:pt x="166" y="27"/>
                          <a:pt x="166" y="27"/>
                          <a:pt x="166" y="27"/>
                        </a:cubicBezTo>
                        <a:cubicBezTo>
                          <a:pt x="168" y="21"/>
                          <a:pt x="168" y="21"/>
                          <a:pt x="168" y="21"/>
                        </a:cubicBezTo>
                        <a:cubicBezTo>
                          <a:pt x="168" y="21"/>
                          <a:pt x="168" y="21"/>
                          <a:pt x="168" y="21"/>
                        </a:cubicBezTo>
                        <a:cubicBezTo>
                          <a:pt x="169" y="20"/>
                          <a:pt x="169" y="20"/>
                          <a:pt x="169" y="20"/>
                        </a:cubicBezTo>
                        <a:cubicBezTo>
                          <a:pt x="169" y="20"/>
                          <a:pt x="169" y="20"/>
                          <a:pt x="169" y="20"/>
                        </a:cubicBezTo>
                        <a:cubicBezTo>
                          <a:pt x="170" y="20"/>
                          <a:pt x="170" y="20"/>
                          <a:pt x="170" y="20"/>
                        </a:cubicBezTo>
                        <a:cubicBezTo>
                          <a:pt x="170" y="20"/>
                          <a:pt x="170" y="20"/>
                          <a:pt x="170" y="20"/>
                        </a:cubicBezTo>
                        <a:cubicBezTo>
                          <a:pt x="171" y="20"/>
                          <a:pt x="172" y="20"/>
                          <a:pt x="172" y="20"/>
                        </a:cubicBezTo>
                        <a:cubicBezTo>
                          <a:pt x="172" y="20"/>
                          <a:pt x="172" y="20"/>
                          <a:pt x="172" y="20"/>
                        </a:cubicBezTo>
                        <a:cubicBezTo>
                          <a:pt x="187" y="20"/>
                          <a:pt x="187" y="20"/>
                          <a:pt x="187" y="20"/>
                        </a:cubicBezTo>
                        <a:cubicBezTo>
                          <a:pt x="187" y="20"/>
                          <a:pt x="188" y="20"/>
                          <a:pt x="188" y="20"/>
                        </a:cubicBezTo>
                        <a:cubicBezTo>
                          <a:pt x="189" y="20"/>
                          <a:pt x="189" y="20"/>
                          <a:pt x="189" y="20"/>
                        </a:cubicBezTo>
                        <a:cubicBezTo>
                          <a:pt x="190" y="21"/>
                          <a:pt x="190" y="21"/>
                          <a:pt x="190" y="21"/>
                        </a:cubicBezTo>
                        <a:cubicBezTo>
                          <a:pt x="190" y="21"/>
                          <a:pt x="190" y="21"/>
                          <a:pt x="190" y="21"/>
                        </a:cubicBezTo>
                        <a:lnTo>
                          <a:pt x="189" y="27"/>
                        </a:lnTo>
                        <a:close/>
                        <a:moveTo>
                          <a:pt x="167" y="31"/>
                        </a:moveTo>
                        <a:cubicBezTo>
                          <a:pt x="167" y="31"/>
                          <a:pt x="167" y="31"/>
                          <a:pt x="167" y="31"/>
                        </a:cubicBezTo>
                        <a:cubicBezTo>
                          <a:pt x="167" y="31"/>
                          <a:pt x="167" y="31"/>
                          <a:pt x="167" y="31"/>
                        </a:cubicBezTo>
                        <a:cubicBezTo>
                          <a:pt x="165" y="37"/>
                          <a:pt x="165" y="37"/>
                          <a:pt x="165" y="37"/>
                        </a:cubicBezTo>
                        <a:cubicBezTo>
                          <a:pt x="165" y="38"/>
                          <a:pt x="165" y="38"/>
                          <a:pt x="165" y="38"/>
                        </a:cubicBezTo>
                        <a:cubicBezTo>
                          <a:pt x="164" y="38"/>
                          <a:pt x="164" y="38"/>
                          <a:pt x="164" y="38"/>
                        </a:cubicBezTo>
                        <a:cubicBezTo>
                          <a:pt x="163" y="38"/>
                          <a:pt x="163" y="39"/>
                          <a:pt x="162" y="39"/>
                        </a:cubicBezTo>
                        <a:cubicBezTo>
                          <a:pt x="162" y="39"/>
                          <a:pt x="161" y="39"/>
                          <a:pt x="161" y="39"/>
                        </a:cubicBezTo>
                        <a:cubicBezTo>
                          <a:pt x="144" y="39"/>
                          <a:pt x="144" y="39"/>
                          <a:pt x="144" y="39"/>
                        </a:cubicBezTo>
                        <a:cubicBezTo>
                          <a:pt x="144" y="39"/>
                          <a:pt x="143" y="39"/>
                          <a:pt x="143" y="39"/>
                        </a:cubicBezTo>
                        <a:cubicBezTo>
                          <a:pt x="142" y="39"/>
                          <a:pt x="142" y="38"/>
                          <a:pt x="141" y="38"/>
                        </a:cubicBezTo>
                        <a:cubicBezTo>
                          <a:pt x="141" y="38"/>
                          <a:pt x="141" y="38"/>
                          <a:pt x="141" y="38"/>
                        </a:cubicBezTo>
                        <a:cubicBezTo>
                          <a:pt x="141" y="37"/>
                          <a:pt x="141" y="37"/>
                          <a:pt x="141" y="37"/>
                        </a:cubicBezTo>
                        <a:cubicBezTo>
                          <a:pt x="143" y="31"/>
                          <a:pt x="143" y="31"/>
                          <a:pt x="143" y="31"/>
                        </a:cubicBezTo>
                        <a:cubicBezTo>
                          <a:pt x="144" y="31"/>
                          <a:pt x="144" y="31"/>
                          <a:pt x="144" y="31"/>
                        </a:cubicBezTo>
                        <a:cubicBezTo>
                          <a:pt x="144" y="31"/>
                          <a:pt x="145" y="31"/>
                          <a:pt x="145" y="31"/>
                        </a:cubicBezTo>
                        <a:cubicBezTo>
                          <a:pt x="145" y="30"/>
                          <a:pt x="146" y="30"/>
                          <a:pt x="146" y="30"/>
                        </a:cubicBezTo>
                        <a:cubicBezTo>
                          <a:pt x="147" y="30"/>
                          <a:pt x="147" y="30"/>
                          <a:pt x="148" y="30"/>
                        </a:cubicBezTo>
                        <a:cubicBezTo>
                          <a:pt x="164" y="30"/>
                          <a:pt x="164" y="30"/>
                          <a:pt x="164" y="30"/>
                        </a:cubicBezTo>
                        <a:cubicBezTo>
                          <a:pt x="164" y="30"/>
                          <a:pt x="165" y="30"/>
                          <a:pt x="165" y="30"/>
                        </a:cubicBezTo>
                        <a:cubicBezTo>
                          <a:pt x="166" y="30"/>
                          <a:pt x="166" y="30"/>
                          <a:pt x="167" y="31"/>
                        </a:cubicBezTo>
                        <a:close/>
                        <a:moveTo>
                          <a:pt x="356" y="50"/>
                        </a:moveTo>
                        <a:cubicBezTo>
                          <a:pt x="356" y="50"/>
                          <a:pt x="355" y="50"/>
                          <a:pt x="355" y="50"/>
                        </a:cubicBezTo>
                        <a:cubicBezTo>
                          <a:pt x="355" y="50"/>
                          <a:pt x="354" y="50"/>
                          <a:pt x="354" y="51"/>
                        </a:cubicBezTo>
                        <a:cubicBezTo>
                          <a:pt x="353" y="51"/>
                          <a:pt x="353" y="51"/>
                          <a:pt x="352" y="51"/>
                        </a:cubicBezTo>
                        <a:cubicBezTo>
                          <a:pt x="329" y="51"/>
                          <a:pt x="329" y="51"/>
                          <a:pt x="329" y="51"/>
                        </a:cubicBezTo>
                        <a:cubicBezTo>
                          <a:pt x="329" y="51"/>
                          <a:pt x="328" y="51"/>
                          <a:pt x="328" y="51"/>
                        </a:cubicBezTo>
                        <a:cubicBezTo>
                          <a:pt x="327" y="50"/>
                          <a:pt x="327" y="50"/>
                          <a:pt x="326" y="50"/>
                        </a:cubicBezTo>
                        <a:cubicBezTo>
                          <a:pt x="326" y="50"/>
                          <a:pt x="325" y="50"/>
                          <a:pt x="325" y="50"/>
                        </a:cubicBezTo>
                        <a:cubicBezTo>
                          <a:pt x="325" y="49"/>
                          <a:pt x="325" y="49"/>
                          <a:pt x="325" y="49"/>
                        </a:cubicBezTo>
                        <a:cubicBezTo>
                          <a:pt x="323" y="43"/>
                          <a:pt x="323" y="43"/>
                          <a:pt x="323" y="43"/>
                        </a:cubicBezTo>
                        <a:cubicBezTo>
                          <a:pt x="323" y="42"/>
                          <a:pt x="323" y="42"/>
                          <a:pt x="323" y="42"/>
                        </a:cubicBezTo>
                        <a:cubicBezTo>
                          <a:pt x="324" y="42"/>
                          <a:pt x="324" y="42"/>
                          <a:pt x="324" y="42"/>
                        </a:cubicBezTo>
                        <a:cubicBezTo>
                          <a:pt x="325" y="42"/>
                          <a:pt x="325" y="42"/>
                          <a:pt x="326" y="42"/>
                        </a:cubicBezTo>
                        <a:cubicBezTo>
                          <a:pt x="326" y="41"/>
                          <a:pt x="327" y="41"/>
                          <a:pt x="327" y="41"/>
                        </a:cubicBezTo>
                        <a:cubicBezTo>
                          <a:pt x="349" y="41"/>
                          <a:pt x="349" y="41"/>
                          <a:pt x="349" y="41"/>
                        </a:cubicBezTo>
                        <a:cubicBezTo>
                          <a:pt x="350" y="41"/>
                          <a:pt x="350" y="41"/>
                          <a:pt x="351" y="42"/>
                        </a:cubicBezTo>
                        <a:cubicBezTo>
                          <a:pt x="351" y="42"/>
                          <a:pt x="352" y="42"/>
                          <a:pt x="352" y="42"/>
                        </a:cubicBezTo>
                        <a:cubicBezTo>
                          <a:pt x="353" y="42"/>
                          <a:pt x="353" y="42"/>
                          <a:pt x="353" y="42"/>
                        </a:cubicBezTo>
                        <a:cubicBezTo>
                          <a:pt x="354" y="43"/>
                          <a:pt x="354" y="43"/>
                          <a:pt x="354" y="43"/>
                        </a:cubicBezTo>
                        <a:cubicBezTo>
                          <a:pt x="356" y="49"/>
                          <a:pt x="356" y="49"/>
                          <a:pt x="356" y="49"/>
                        </a:cubicBezTo>
                        <a:lnTo>
                          <a:pt x="356" y="50"/>
                        </a:lnTo>
                        <a:close/>
                        <a:moveTo>
                          <a:pt x="395" y="50"/>
                        </a:moveTo>
                        <a:cubicBezTo>
                          <a:pt x="394" y="50"/>
                          <a:pt x="394" y="50"/>
                          <a:pt x="394" y="50"/>
                        </a:cubicBezTo>
                        <a:cubicBezTo>
                          <a:pt x="393" y="50"/>
                          <a:pt x="393" y="50"/>
                          <a:pt x="393" y="51"/>
                        </a:cubicBezTo>
                        <a:cubicBezTo>
                          <a:pt x="392" y="51"/>
                          <a:pt x="391" y="51"/>
                          <a:pt x="391" y="51"/>
                        </a:cubicBezTo>
                        <a:cubicBezTo>
                          <a:pt x="368" y="51"/>
                          <a:pt x="368" y="51"/>
                          <a:pt x="368" y="51"/>
                        </a:cubicBezTo>
                        <a:cubicBezTo>
                          <a:pt x="368" y="51"/>
                          <a:pt x="367" y="51"/>
                          <a:pt x="367" y="51"/>
                        </a:cubicBezTo>
                        <a:cubicBezTo>
                          <a:pt x="366" y="50"/>
                          <a:pt x="366" y="50"/>
                          <a:pt x="365" y="50"/>
                        </a:cubicBezTo>
                        <a:cubicBezTo>
                          <a:pt x="365" y="50"/>
                          <a:pt x="364" y="50"/>
                          <a:pt x="364" y="50"/>
                        </a:cubicBezTo>
                        <a:cubicBezTo>
                          <a:pt x="363" y="49"/>
                          <a:pt x="363" y="49"/>
                          <a:pt x="363" y="49"/>
                        </a:cubicBezTo>
                        <a:cubicBezTo>
                          <a:pt x="361" y="43"/>
                          <a:pt x="361" y="43"/>
                          <a:pt x="361" y="43"/>
                        </a:cubicBezTo>
                        <a:cubicBezTo>
                          <a:pt x="361" y="42"/>
                          <a:pt x="361" y="42"/>
                          <a:pt x="361" y="42"/>
                        </a:cubicBezTo>
                        <a:cubicBezTo>
                          <a:pt x="362" y="42"/>
                          <a:pt x="362" y="42"/>
                          <a:pt x="362" y="42"/>
                        </a:cubicBezTo>
                        <a:cubicBezTo>
                          <a:pt x="362" y="42"/>
                          <a:pt x="363" y="42"/>
                          <a:pt x="363" y="42"/>
                        </a:cubicBezTo>
                        <a:cubicBezTo>
                          <a:pt x="364" y="41"/>
                          <a:pt x="364" y="41"/>
                          <a:pt x="365" y="41"/>
                        </a:cubicBezTo>
                        <a:cubicBezTo>
                          <a:pt x="387" y="41"/>
                          <a:pt x="387" y="41"/>
                          <a:pt x="387" y="41"/>
                        </a:cubicBezTo>
                        <a:cubicBezTo>
                          <a:pt x="387" y="41"/>
                          <a:pt x="388" y="41"/>
                          <a:pt x="388" y="42"/>
                        </a:cubicBezTo>
                        <a:cubicBezTo>
                          <a:pt x="389" y="42"/>
                          <a:pt x="389" y="42"/>
                          <a:pt x="390" y="42"/>
                        </a:cubicBezTo>
                        <a:cubicBezTo>
                          <a:pt x="390" y="42"/>
                          <a:pt x="391" y="42"/>
                          <a:pt x="391" y="42"/>
                        </a:cubicBezTo>
                        <a:cubicBezTo>
                          <a:pt x="392" y="43"/>
                          <a:pt x="392" y="43"/>
                          <a:pt x="392" y="43"/>
                        </a:cubicBezTo>
                        <a:cubicBezTo>
                          <a:pt x="395" y="49"/>
                          <a:pt x="395" y="49"/>
                          <a:pt x="395" y="49"/>
                        </a:cubicBezTo>
                        <a:lnTo>
                          <a:pt x="395" y="50"/>
                        </a:lnTo>
                        <a:close/>
                        <a:moveTo>
                          <a:pt x="399" y="38"/>
                        </a:moveTo>
                        <a:cubicBezTo>
                          <a:pt x="399" y="38"/>
                          <a:pt x="399" y="38"/>
                          <a:pt x="399" y="38"/>
                        </a:cubicBezTo>
                        <a:cubicBezTo>
                          <a:pt x="398" y="38"/>
                          <a:pt x="398" y="39"/>
                          <a:pt x="397" y="39"/>
                        </a:cubicBezTo>
                        <a:cubicBezTo>
                          <a:pt x="397" y="39"/>
                          <a:pt x="396" y="39"/>
                          <a:pt x="396" y="39"/>
                        </a:cubicBezTo>
                        <a:cubicBezTo>
                          <a:pt x="380" y="39"/>
                          <a:pt x="380" y="39"/>
                          <a:pt x="380" y="39"/>
                        </a:cubicBezTo>
                        <a:cubicBezTo>
                          <a:pt x="379" y="39"/>
                          <a:pt x="378" y="39"/>
                          <a:pt x="378" y="39"/>
                        </a:cubicBezTo>
                        <a:cubicBezTo>
                          <a:pt x="377" y="39"/>
                          <a:pt x="377" y="38"/>
                          <a:pt x="376" y="38"/>
                        </a:cubicBezTo>
                        <a:cubicBezTo>
                          <a:pt x="376" y="38"/>
                          <a:pt x="376" y="38"/>
                          <a:pt x="375" y="38"/>
                        </a:cubicBezTo>
                        <a:cubicBezTo>
                          <a:pt x="375" y="37"/>
                          <a:pt x="375" y="37"/>
                          <a:pt x="375" y="37"/>
                        </a:cubicBezTo>
                        <a:cubicBezTo>
                          <a:pt x="372" y="31"/>
                          <a:pt x="372" y="31"/>
                          <a:pt x="372" y="31"/>
                        </a:cubicBezTo>
                        <a:cubicBezTo>
                          <a:pt x="372" y="31"/>
                          <a:pt x="372" y="31"/>
                          <a:pt x="372" y="31"/>
                        </a:cubicBezTo>
                        <a:cubicBezTo>
                          <a:pt x="373" y="31"/>
                          <a:pt x="373" y="31"/>
                          <a:pt x="373" y="31"/>
                        </a:cubicBezTo>
                        <a:cubicBezTo>
                          <a:pt x="373" y="30"/>
                          <a:pt x="374" y="30"/>
                          <a:pt x="374" y="30"/>
                        </a:cubicBezTo>
                        <a:cubicBezTo>
                          <a:pt x="375" y="30"/>
                          <a:pt x="375" y="30"/>
                          <a:pt x="376" y="30"/>
                        </a:cubicBezTo>
                        <a:cubicBezTo>
                          <a:pt x="392" y="30"/>
                          <a:pt x="392" y="30"/>
                          <a:pt x="392" y="30"/>
                        </a:cubicBezTo>
                        <a:cubicBezTo>
                          <a:pt x="392" y="30"/>
                          <a:pt x="393" y="30"/>
                          <a:pt x="393" y="30"/>
                        </a:cubicBezTo>
                        <a:cubicBezTo>
                          <a:pt x="394" y="30"/>
                          <a:pt x="394" y="30"/>
                          <a:pt x="395" y="31"/>
                        </a:cubicBezTo>
                        <a:cubicBezTo>
                          <a:pt x="395" y="31"/>
                          <a:pt x="396" y="31"/>
                          <a:pt x="396" y="31"/>
                        </a:cubicBezTo>
                        <a:cubicBezTo>
                          <a:pt x="396" y="31"/>
                          <a:pt x="396" y="31"/>
                          <a:pt x="396" y="31"/>
                        </a:cubicBezTo>
                        <a:cubicBezTo>
                          <a:pt x="399" y="37"/>
                          <a:pt x="399" y="37"/>
                          <a:pt x="399" y="37"/>
                        </a:cubicBezTo>
                        <a:lnTo>
                          <a:pt x="399" y="38"/>
                        </a:lnTo>
                        <a:close/>
                        <a:moveTo>
                          <a:pt x="421" y="28"/>
                        </a:moveTo>
                        <a:cubicBezTo>
                          <a:pt x="421" y="28"/>
                          <a:pt x="420" y="28"/>
                          <a:pt x="419" y="28"/>
                        </a:cubicBezTo>
                        <a:cubicBezTo>
                          <a:pt x="419" y="28"/>
                          <a:pt x="418" y="28"/>
                          <a:pt x="418" y="27"/>
                        </a:cubicBezTo>
                        <a:cubicBezTo>
                          <a:pt x="418" y="27"/>
                          <a:pt x="417" y="27"/>
                          <a:pt x="417" y="27"/>
                        </a:cubicBezTo>
                        <a:cubicBezTo>
                          <a:pt x="416" y="27"/>
                          <a:pt x="416" y="27"/>
                          <a:pt x="416" y="27"/>
                        </a:cubicBezTo>
                        <a:cubicBezTo>
                          <a:pt x="413" y="21"/>
                          <a:pt x="413" y="21"/>
                          <a:pt x="413" y="21"/>
                        </a:cubicBezTo>
                        <a:cubicBezTo>
                          <a:pt x="413" y="21"/>
                          <a:pt x="413" y="21"/>
                          <a:pt x="413" y="21"/>
                        </a:cubicBezTo>
                        <a:cubicBezTo>
                          <a:pt x="414" y="20"/>
                          <a:pt x="414" y="20"/>
                          <a:pt x="414" y="20"/>
                        </a:cubicBezTo>
                        <a:cubicBezTo>
                          <a:pt x="414" y="20"/>
                          <a:pt x="414" y="20"/>
                          <a:pt x="415" y="20"/>
                        </a:cubicBezTo>
                        <a:cubicBezTo>
                          <a:pt x="415" y="20"/>
                          <a:pt x="416" y="20"/>
                          <a:pt x="416" y="20"/>
                        </a:cubicBezTo>
                        <a:cubicBezTo>
                          <a:pt x="431" y="20"/>
                          <a:pt x="431" y="20"/>
                          <a:pt x="431" y="20"/>
                        </a:cubicBezTo>
                        <a:cubicBezTo>
                          <a:pt x="431" y="20"/>
                          <a:pt x="432" y="20"/>
                          <a:pt x="432" y="20"/>
                        </a:cubicBezTo>
                        <a:cubicBezTo>
                          <a:pt x="433" y="20"/>
                          <a:pt x="433" y="20"/>
                          <a:pt x="434" y="20"/>
                        </a:cubicBezTo>
                        <a:cubicBezTo>
                          <a:pt x="434" y="20"/>
                          <a:pt x="435" y="20"/>
                          <a:pt x="435" y="21"/>
                        </a:cubicBezTo>
                        <a:cubicBezTo>
                          <a:pt x="436" y="21"/>
                          <a:pt x="436" y="21"/>
                          <a:pt x="436" y="21"/>
                        </a:cubicBezTo>
                        <a:cubicBezTo>
                          <a:pt x="439" y="27"/>
                          <a:pt x="439" y="27"/>
                          <a:pt x="439" y="27"/>
                        </a:cubicBezTo>
                        <a:cubicBezTo>
                          <a:pt x="439" y="27"/>
                          <a:pt x="439" y="27"/>
                          <a:pt x="439" y="27"/>
                        </a:cubicBezTo>
                        <a:cubicBezTo>
                          <a:pt x="439" y="27"/>
                          <a:pt x="439" y="27"/>
                          <a:pt x="439" y="27"/>
                        </a:cubicBezTo>
                        <a:cubicBezTo>
                          <a:pt x="438" y="28"/>
                          <a:pt x="438" y="28"/>
                          <a:pt x="438" y="28"/>
                        </a:cubicBezTo>
                        <a:cubicBezTo>
                          <a:pt x="437" y="28"/>
                          <a:pt x="437" y="28"/>
                          <a:pt x="436" y="28"/>
                        </a:cubicBezTo>
                        <a:lnTo>
                          <a:pt x="421" y="28"/>
                        </a:lnTo>
                        <a:close/>
                        <a:moveTo>
                          <a:pt x="433" y="38"/>
                        </a:moveTo>
                        <a:cubicBezTo>
                          <a:pt x="432" y="38"/>
                          <a:pt x="432" y="38"/>
                          <a:pt x="432" y="38"/>
                        </a:cubicBezTo>
                        <a:cubicBezTo>
                          <a:pt x="432" y="38"/>
                          <a:pt x="432" y="39"/>
                          <a:pt x="431" y="39"/>
                        </a:cubicBezTo>
                        <a:cubicBezTo>
                          <a:pt x="431" y="39"/>
                          <a:pt x="430" y="39"/>
                          <a:pt x="429" y="39"/>
                        </a:cubicBezTo>
                        <a:cubicBezTo>
                          <a:pt x="413" y="39"/>
                          <a:pt x="413" y="39"/>
                          <a:pt x="413" y="39"/>
                        </a:cubicBezTo>
                        <a:cubicBezTo>
                          <a:pt x="413" y="39"/>
                          <a:pt x="412" y="39"/>
                          <a:pt x="411" y="39"/>
                        </a:cubicBezTo>
                        <a:cubicBezTo>
                          <a:pt x="411" y="39"/>
                          <a:pt x="410" y="38"/>
                          <a:pt x="410" y="38"/>
                        </a:cubicBezTo>
                        <a:cubicBezTo>
                          <a:pt x="410" y="38"/>
                          <a:pt x="409" y="38"/>
                          <a:pt x="409" y="38"/>
                        </a:cubicBezTo>
                        <a:cubicBezTo>
                          <a:pt x="408" y="37"/>
                          <a:pt x="408" y="37"/>
                          <a:pt x="408" y="37"/>
                        </a:cubicBezTo>
                        <a:cubicBezTo>
                          <a:pt x="405" y="31"/>
                          <a:pt x="405" y="31"/>
                          <a:pt x="405" y="31"/>
                        </a:cubicBezTo>
                        <a:cubicBezTo>
                          <a:pt x="405" y="31"/>
                          <a:pt x="405" y="31"/>
                          <a:pt x="405" y="31"/>
                        </a:cubicBezTo>
                        <a:cubicBezTo>
                          <a:pt x="406" y="31"/>
                          <a:pt x="406" y="31"/>
                          <a:pt x="406" y="31"/>
                        </a:cubicBezTo>
                        <a:cubicBezTo>
                          <a:pt x="406" y="30"/>
                          <a:pt x="406" y="30"/>
                          <a:pt x="407" y="30"/>
                        </a:cubicBezTo>
                        <a:cubicBezTo>
                          <a:pt x="407" y="30"/>
                          <a:pt x="408" y="30"/>
                          <a:pt x="408" y="30"/>
                        </a:cubicBezTo>
                        <a:cubicBezTo>
                          <a:pt x="424" y="30"/>
                          <a:pt x="424" y="30"/>
                          <a:pt x="424" y="30"/>
                        </a:cubicBezTo>
                        <a:cubicBezTo>
                          <a:pt x="425" y="30"/>
                          <a:pt x="425" y="30"/>
                          <a:pt x="426" y="30"/>
                        </a:cubicBezTo>
                        <a:cubicBezTo>
                          <a:pt x="426" y="30"/>
                          <a:pt x="427" y="30"/>
                          <a:pt x="427" y="31"/>
                        </a:cubicBezTo>
                        <a:cubicBezTo>
                          <a:pt x="428" y="31"/>
                          <a:pt x="428" y="31"/>
                          <a:pt x="428" y="31"/>
                        </a:cubicBezTo>
                        <a:cubicBezTo>
                          <a:pt x="429" y="31"/>
                          <a:pt x="429" y="31"/>
                          <a:pt x="429" y="31"/>
                        </a:cubicBezTo>
                        <a:cubicBezTo>
                          <a:pt x="433" y="37"/>
                          <a:pt x="433" y="37"/>
                          <a:pt x="433" y="37"/>
                        </a:cubicBezTo>
                        <a:lnTo>
                          <a:pt x="433" y="38"/>
                        </a:lnTo>
                        <a:close/>
                        <a:moveTo>
                          <a:pt x="420" y="17"/>
                        </a:moveTo>
                        <a:cubicBezTo>
                          <a:pt x="419" y="17"/>
                          <a:pt x="419" y="17"/>
                          <a:pt x="419" y="17"/>
                        </a:cubicBezTo>
                        <a:cubicBezTo>
                          <a:pt x="419" y="17"/>
                          <a:pt x="418" y="18"/>
                          <a:pt x="418" y="18"/>
                        </a:cubicBezTo>
                        <a:cubicBezTo>
                          <a:pt x="418" y="18"/>
                          <a:pt x="417" y="18"/>
                          <a:pt x="417" y="18"/>
                        </a:cubicBezTo>
                        <a:cubicBezTo>
                          <a:pt x="402" y="18"/>
                          <a:pt x="402" y="18"/>
                          <a:pt x="402" y="18"/>
                        </a:cubicBezTo>
                        <a:cubicBezTo>
                          <a:pt x="402" y="18"/>
                          <a:pt x="401" y="18"/>
                          <a:pt x="401" y="18"/>
                        </a:cubicBezTo>
                        <a:cubicBezTo>
                          <a:pt x="400" y="18"/>
                          <a:pt x="400" y="17"/>
                          <a:pt x="399" y="17"/>
                        </a:cubicBezTo>
                        <a:cubicBezTo>
                          <a:pt x="399" y="17"/>
                          <a:pt x="398" y="17"/>
                          <a:pt x="398" y="17"/>
                        </a:cubicBezTo>
                        <a:cubicBezTo>
                          <a:pt x="398" y="17"/>
                          <a:pt x="398" y="17"/>
                          <a:pt x="398" y="17"/>
                        </a:cubicBezTo>
                        <a:cubicBezTo>
                          <a:pt x="395" y="11"/>
                          <a:pt x="395" y="11"/>
                          <a:pt x="395" y="11"/>
                        </a:cubicBezTo>
                        <a:cubicBezTo>
                          <a:pt x="395" y="11"/>
                          <a:pt x="395" y="11"/>
                          <a:pt x="395" y="11"/>
                        </a:cubicBezTo>
                        <a:cubicBezTo>
                          <a:pt x="395" y="11"/>
                          <a:pt x="395" y="11"/>
                          <a:pt x="395" y="11"/>
                        </a:cubicBezTo>
                        <a:cubicBezTo>
                          <a:pt x="395" y="11"/>
                          <a:pt x="395" y="11"/>
                          <a:pt x="395" y="11"/>
                        </a:cubicBezTo>
                        <a:cubicBezTo>
                          <a:pt x="396" y="11"/>
                          <a:pt x="396" y="11"/>
                          <a:pt x="396" y="11"/>
                        </a:cubicBezTo>
                        <a:cubicBezTo>
                          <a:pt x="396" y="11"/>
                          <a:pt x="396" y="11"/>
                          <a:pt x="397" y="11"/>
                        </a:cubicBezTo>
                        <a:cubicBezTo>
                          <a:pt x="397" y="11"/>
                          <a:pt x="397" y="11"/>
                          <a:pt x="397" y="11"/>
                        </a:cubicBezTo>
                        <a:cubicBezTo>
                          <a:pt x="397" y="10"/>
                          <a:pt x="398" y="10"/>
                          <a:pt x="398" y="10"/>
                        </a:cubicBezTo>
                        <a:cubicBezTo>
                          <a:pt x="398" y="10"/>
                          <a:pt x="398" y="10"/>
                          <a:pt x="398" y="10"/>
                        </a:cubicBezTo>
                        <a:cubicBezTo>
                          <a:pt x="412" y="10"/>
                          <a:pt x="412" y="10"/>
                          <a:pt x="412" y="10"/>
                        </a:cubicBezTo>
                        <a:cubicBezTo>
                          <a:pt x="413" y="10"/>
                          <a:pt x="413" y="10"/>
                          <a:pt x="414" y="11"/>
                        </a:cubicBezTo>
                        <a:cubicBezTo>
                          <a:pt x="414" y="11"/>
                          <a:pt x="415" y="11"/>
                          <a:pt x="415" y="11"/>
                        </a:cubicBezTo>
                        <a:cubicBezTo>
                          <a:pt x="415" y="11"/>
                          <a:pt x="416" y="11"/>
                          <a:pt x="416" y="11"/>
                        </a:cubicBezTo>
                        <a:cubicBezTo>
                          <a:pt x="416" y="11"/>
                          <a:pt x="416" y="11"/>
                          <a:pt x="416" y="11"/>
                        </a:cubicBezTo>
                        <a:cubicBezTo>
                          <a:pt x="417" y="11"/>
                          <a:pt x="417" y="11"/>
                          <a:pt x="417" y="11"/>
                        </a:cubicBezTo>
                        <a:cubicBezTo>
                          <a:pt x="420" y="17"/>
                          <a:pt x="420" y="17"/>
                          <a:pt x="420" y="17"/>
                        </a:cubicBezTo>
                        <a:close/>
                        <a:moveTo>
                          <a:pt x="400" y="20"/>
                        </a:moveTo>
                        <a:cubicBezTo>
                          <a:pt x="401" y="20"/>
                          <a:pt x="401" y="20"/>
                          <a:pt x="402" y="20"/>
                        </a:cubicBezTo>
                        <a:cubicBezTo>
                          <a:pt x="402" y="20"/>
                          <a:pt x="403" y="20"/>
                          <a:pt x="403" y="20"/>
                        </a:cubicBezTo>
                        <a:cubicBezTo>
                          <a:pt x="404" y="20"/>
                          <a:pt x="404" y="20"/>
                          <a:pt x="404" y="21"/>
                        </a:cubicBezTo>
                        <a:cubicBezTo>
                          <a:pt x="405" y="21"/>
                          <a:pt x="405" y="21"/>
                          <a:pt x="405" y="21"/>
                        </a:cubicBezTo>
                        <a:cubicBezTo>
                          <a:pt x="408" y="27"/>
                          <a:pt x="408" y="27"/>
                          <a:pt x="408" y="27"/>
                        </a:cubicBezTo>
                        <a:cubicBezTo>
                          <a:pt x="408" y="27"/>
                          <a:pt x="408" y="27"/>
                          <a:pt x="408" y="27"/>
                        </a:cubicBezTo>
                        <a:cubicBezTo>
                          <a:pt x="407" y="27"/>
                          <a:pt x="407" y="27"/>
                          <a:pt x="407" y="27"/>
                        </a:cubicBezTo>
                        <a:cubicBezTo>
                          <a:pt x="407" y="28"/>
                          <a:pt x="407" y="28"/>
                          <a:pt x="406" y="28"/>
                        </a:cubicBezTo>
                        <a:cubicBezTo>
                          <a:pt x="406" y="28"/>
                          <a:pt x="405" y="28"/>
                          <a:pt x="405" y="28"/>
                        </a:cubicBezTo>
                        <a:cubicBezTo>
                          <a:pt x="390" y="28"/>
                          <a:pt x="390" y="28"/>
                          <a:pt x="390" y="28"/>
                        </a:cubicBezTo>
                        <a:cubicBezTo>
                          <a:pt x="389" y="28"/>
                          <a:pt x="389" y="28"/>
                          <a:pt x="388" y="28"/>
                        </a:cubicBezTo>
                        <a:cubicBezTo>
                          <a:pt x="387" y="28"/>
                          <a:pt x="387" y="28"/>
                          <a:pt x="387" y="27"/>
                        </a:cubicBezTo>
                        <a:cubicBezTo>
                          <a:pt x="386" y="27"/>
                          <a:pt x="386" y="27"/>
                          <a:pt x="386" y="27"/>
                        </a:cubicBezTo>
                        <a:cubicBezTo>
                          <a:pt x="385" y="27"/>
                          <a:pt x="385" y="27"/>
                          <a:pt x="385" y="27"/>
                        </a:cubicBezTo>
                        <a:cubicBezTo>
                          <a:pt x="382" y="21"/>
                          <a:pt x="382" y="21"/>
                          <a:pt x="382" y="21"/>
                        </a:cubicBezTo>
                        <a:cubicBezTo>
                          <a:pt x="382" y="21"/>
                          <a:pt x="382" y="21"/>
                          <a:pt x="382" y="21"/>
                        </a:cubicBezTo>
                        <a:cubicBezTo>
                          <a:pt x="383" y="20"/>
                          <a:pt x="383" y="20"/>
                          <a:pt x="383" y="20"/>
                        </a:cubicBezTo>
                        <a:cubicBezTo>
                          <a:pt x="383" y="20"/>
                          <a:pt x="384" y="20"/>
                          <a:pt x="384" y="20"/>
                        </a:cubicBezTo>
                        <a:cubicBezTo>
                          <a:pt x="385" y="20"/>
                          <a:pt x="385" y="20"/>
                          <a:pt x="386" y="20"/>
                        </a:cubicBezTo>
                        <a:lnTo>
                          <a:pt x="400" y="20"/>
                        </a:lnTo>
                        <a:close/>
                        <a:moveTo>
                          <a:pt x="433" y="50"/>
                        </a:moveTo>
                        <a:cubicBezTo>
                          <a:pt x="433" y="50"/>
                          <a:pt x="433" y="50"/>
                          <a:pt x="433" y="50"/>
                        </a:cubicBezTo>
                        <a:cubicBezTo>
                          <a:pt x="432" y="50"/>
                          <a:pt x="432" y="50"/>
                          <a:pt x="431" y="51"/>
                        </a:cubicBezTo>
                        <a:cubicBezTo>
                          <a:pt x="431" y="51"/>
                          <a:pt x="430" y="51"/>
                          <a:pt x="430" y="51"/>
                        </a:cubicBezTo>
                        <a:cubicBezTo>
                          <a:pt x="407" y="51"/>
                          <a:pt x="407" y="51"/>
                          <a:pt x="407" y="51"/>
                        </a:cubicBezTo>
                        <a:cubicBezTo>
                          <a:pt x="407" y="51"/>
                          <a:pt x="406" y="51"/>
                          <a:pt x="405" y="51"/>
                        </a:cubicBezTo>
                        <a:cubicBezTo>
                          <a:pt x="405" y="50"/>
                          <a:pt x="404" y="50"/>
                          <a:pt x="404" y="50"/>
                        </a:cubicBezTo>
                        <a:cubicBezTo>
                          <a:pt x="403" y="50"/>
                          <a:pt x="403" y="50"/>
                          <a:pt x="403" y="50"/>
                        </a:cubicBezTo>
                        <a:cubicBezTo>
                          <a:pt x="402" y="49"/>
                          <a:pt x="402" y="49"/>
                          <a:pt x="402" y="49"/>
                        </a:cubicBezTo>
                        <a:cubicBezTo>
                          <a:pt x="401" y="48"/>
                          <a:pt x="401" y="48"/>
                          <a:pt x="401" y="48"/>
                        </a:cubicBezTo>
                        <a:cubicBezTo>
                          <a:pt x="401" y="47"/>
                          <a:pt x="401" y="47"/>
                          <a:pt x="401" y="47"/>
                        </a:cubicBezTo>
                        <a:cubicBezTo>
                          <a:pt x="402" y="47"/>
                          <a:pt x="402" y="47"/>
                          <a:pt x="402" y="47"/>
                        </a:cubicBezTo>
                        <a:cubicBezTo>
                          <a:pt x="402" y="47"/>
                          <a:pt x="403" y="46"/>
                          <a:pt x="403" y="46"/>
                        </a:cubicBezTo>
                        <a:cubicBezTo>
                          <a:pt x="404" y="46"/>
                          <a:pt x="404" y="46"/>
                          <a:pt x="405" y="46"/>
                        </a:cubicBezTo>
                        <a:cubicBezTo>
                          <a:pt x="427" y="46"/>
                          <a:pt x="427" y="46"/>
                          <a:pt x="427" y="46"/>
                        </a:cubicBezTo>
                        <a:cubicBezTo>
                          <a:pt x="428" y="46"/>
                          <a:pt x="428" y="46"/>
                          <a:pt x="429" y="46"/>
                        </a:cubicBezTo>
                        <a:cubicBezTo>
                          <a:pt x="430" y="46"/>
                          <a:pt x="430" y="47"/>
                          <a:pt x="431" y="47"/>
                        </a:cubicBezTo>
                        <a:cubicBezTo>
                          <a:pt x="431" y="47"/>
                          <a:pt x="431" y="47"/>
                          <a:pt x="432" y="47"/>
                        </a:cubicBezTo>
                        <a:cubicBezTo>
                          <a:pt x="432" y="48"/>
                          <a:pt x="432" y="48"/>
                          <a:pt x="432" y="48"/>
                        </a:cubicBezTo>
                        <a:cubicBezTo>
                          <a:pt x="433" y="49"/>
                          <a:pt x="433" y="49"/>
                          <a:pt x="433" y="49"/>
                        </a:cubicBezTo>
                        <a:lnTo>
                          <a:pt x="433" y="50"/>
                        </a:lnTo>
                        <a:close/>
                        <a:moveTo>
                          <a:pt x="438" y="44"/>
                        </a:moveTo>
                        <a:cubicBezTo>
                          <a:pt x="437" y="43"/>
                          <a:pt x="437" y="43"/>
                          <a:pt x="437" y="43"/>
                        </a:cubicBezTo>
                        <a:cubicBezTo>
                          <a:pt x="436" y="42"/>
                          <a:pt x="436" y="42"/>
                          <a:pt x="436" y="42"/>
                        </a:cubicBezTo>
                        <a:cubicBezTo>
                          <a:pt x="436" y="41"/>
                          <a:pt x="436" y="41"/>
                          <a:pt x="436" y="41"/>
                        </a:cubicBezTo>
                        <a:cubicBezTo>
                          <a:pt x="437" y="41"/>
                          <a:pt x="437" y="41"/>
                          <a:pt x="437" y="41"/>
                        </a:cubicBezTo>
                        <a:cubicBezTo>
                          <a:pt x="437" y="41"/>
                          <a:pt x="437" y="41"/>
                          <a:pt x="438" y="40"/>
                        </a:cubicBezTo>
                        <a:cubicBezTo>
                          <a:pt x="438" y="40"/>
                          <a:pt x="439" y="40"/>
                          <a:pt x="439" y="40"/>
                        </a:cubicBezTo>
                        <a:cubicBezTo>
                          <a:pt x="461" y="40"/>
                          <a:pt x="461" y="40"/>
                          <a:pt x="461" y="40"/>
                        </a:cubicBezTo>
                        <a:cubicBezTo>
                          <a:pt x="462" y="40"/>
                          <a:pt x="462" y="40"/>
                          <a:pt x="463" y="40"/>
                        </a:cubicBezTo>
                        <a:cubicBezTo>
                          <a:pt x="463" y="41"/>
                          <a:pt x="464" y="41"/>
                          <a:pt x="464" y="41"/>
                        </a:cubicBezTo>
                        <a:cubicBezTo>
                          <a:pt x="465" y="41"/>
                          <a:pt x="465" y="41"/>
                          <a:pt x="466" y="41"/>
                        </a:cubicBezTo>
                        <a:cubicBezTo>
                          <a:pt x="466" y="42"/>
                          <a:pt x="466" y="42"/>
                          <a:pt x="466" y="42"/>
                        </a:cubicBezTo>
                        <a:cubicBezTo>
                          <a:pt x="468" y="43"/>
                          <a:pt x="468" y="43"/>
                          <a:pt x="468" y="43"/>
                        </a:cubicBezTo>
                        <a:cubicBezTo>
                          <a:pt x="468" y="44"/>
                          <a:pt x="468" y="44"/>
                          <a:pt x="468" y="44"/>
                        </a:cubicBezTo>
                        <a:cubicBezTo>
                          <a:pt x="467" y="44"/>
                          <a:pt x="467" y="44"/>
                          <a:pt x="467" y="44"/>
                        </a:cubicBezTo>
                        <a:cubicBezTo>
                          <a:pt x="467" y="44"/>
                          <a:pt x="466" y="44"/>
                          <a:pt x="466" y="44"/>
                        </a:cubicBezTo>
                        <a:cubicBezTo>
                          <a:pt x="465" y="44"/>
                          <a:pt x="465" y="45"/>
                          <a:pt x="464" y="45"/>
                        </a:cubicBezTo>
                        <a:cubicBezTo>
                          <a:pt x="442" y="45"/>
                          <a:pt x="442" y="45"/>
                          <a:pt x="442" y="45"/>
                        </a:cubicBezTo>
                        <a:cubicBezTo>
                          <a:pt x="442" y="45"/>
                          <a:pt x="441" y="44"/>
                          <a:pt x="440" y="44"/>
                        </a:cubicBezTo>
                        <a:cubicBezTo>
                          <a:pt x="440" y="44"/>
                          <a:pt x="439" y="44"/>
                          <a:pt x="439" y="44"/>
                        </a:cubicBezTo>
                        <a:cubicBezTo>
                          <a:pt x="438" y="44"/>
                          <a:pt x="438" y="44"/>
                          <a:pt x="438" y="44"/>
                        </a:cubicBezTo>
                        <a:close/>
                        <a:moveTo>
                          <a:pt x="472" y="50"/>
                        </a:moveTo>
                        <a:cubicBezTo>
                          <a:pt x="472" y="50"/>
                          <a:pt x="472" y="50"/>
                          <a:pt x="472" y="50"/>
                        </a:cubicBezTo>
                        <a:cubicBezTo>
                          <a:pt x="471" y="50"/>
                          <a:pt x="471" y="50"/>
                          <a:pt x="470" y="51"/>
                        </a:cubicBezTo>
                        <a:cubicBezTo>
                          <a:pt x="470" y="51"/>
                          <a:pt x="469" y="51"/>
                          <a:pt x="469" y="51"/>
                        </a:cubicBezTo>
                        <a:cubicBezTo>
                          <a:pt x="446" y="51"/>
                          <a:pt x="446" y="51"/>
                          <a:pt x="446" y="51"/>
                        </a:cubicBezTo>
                        <a:cubicBezTo>
                          <a:pt x="446" y="51"/>
                          <a:pt x="445" y="51"/>
                          <a:pt x="444" y="51"/>
                        </a:cubicBezTo>
                        <a:cubicBezTo>
                          <a:pt x="444" y="50"/>
                          <a:pt x="443" y="50"/>
                          <a:pt x="443" y="50"/>
                        </a:cubicBezTo>
                        <a:cubicBezTo>
                          <a:pt x="442" y="50"/>
                          <a:pt x="442" y="50"/>
                          <a:pt x="442" y="50"/>
                        </a:cubicBezTo>
                        <a:cubicBezTo>
                          <a:pt x="441" y="49"/>
                          <a:pt x="441" y="49"/>
                          <a:pt x="441" y="49"/>
                        </a:cubicBezTo>
                        <a:cubicBezTo>
                          <a:pt x="440" y="48"/>
                          <a:pt x="440" y="48"/>
                          <a:pt x="440" y="48"/>
                        </a:cubicBezTo>
                        <a:cubicBezTo>
                          <a:pt x="440" y="47"/>
                          <a:pt x="440" y="47"/>
                          <a:pt x="440" y="47"/>
                        </a:cubicBezTo>
                        <a:cubicBezTo>
                          <a:pt x="440" y="47"/>
                          <a:pt x="440" y="47"/>
                          <a:pt x="440" y="47"/>
                        </a:cubicBezTo>
                        <a:cubicBezTo>
                          <a:pt x="441" y="47"/>
                          <a:pt x="441" y="46"/>
                          <a:pt x="442" y="46"/>
                        </a:cubicBezTo>
                        <a:cubicBezTo>
                          <a:pt x="442" y="46"/>
                          <a:pt x="443" y="46"/>
                          <a:pt x="443" y="46"/>
                        </a:cubicBezTo>
                        <a:cubicBezTo>
                          <a:pt x="465" y="46"/>
                          <a:pt x="465" y="46"/>
                          <a:pt x="465" y="46"/>
                        </a:cubicBezTo>
                        <a:cubicBezTo>
                          <a:pt x="466" y="46"/>
                          <a:pt x="467" y="46"/>
                          <a:pt x="467" y="46"/>
                        </a:cubicBezTo>
                        <a:cubicBezTo>
                          <a:pt x="468" y="46"/>
                          <a:pt x="468" y="47"/>
                          <a:pt x="469" y="47"/>
                        </a:cubicBezTo>
                        <a:cubicBezTo>
                          <a:pt x="469" y="47"/>
                          <a:pt x="470" y="47"/>
                          <a:pt x="470" y="47"/>
                        </a:cubicBezTo>
                        <a:cubicBezTo>
                          <a:pt x="471" y="48"/>
                          <a:pt x="471" y="48"/>
                          <a:pt x="471" y="48"/>
                        </a:cubicBezTo>
                        <a:cubicBezTo>
                          <a:pt x="472" y="49"/>
                          <a:pt x="472" y="49"/>
                          <a:pt x="472" y="49"/>
                        </a:cubicBezTo>
                        <a:lnTo>
                          <a:pt x="472" y="50"/>
                        </a:lnTo>
                        <a:close/>
                        <a:moveTo>
                          <a:pt x="506" y="46"/>
                        </a:moveTo>
                        <a:cubicBezTo>
                          <a:pt x="506" y="46"/>
                          <a:pt x="507" y="47"/>
                          <a:pt x="507" y="47"/>
                        </a:cubicBezTo>
                        <a:cubicBezTo>
                          <a:pt x="508" y="47"/>
                          <a:pt x="508" y="47"/>
                          <a:pt x="509" y="47"/>
                        </a:cubicBezTo>
                        <a:cubicBezTo>
                          <a:pt x="509" y="47"/>
                          <a:pt x="509" y="47"/>
                          <a:pt x="509" y="48"/>
                        </a:cubicBezTo>
                        <a:cubicBezTo>
                          <a:pt x="511" y="49"/>
                          <a:pt x="511" y="49"/>
                          <a:pt x="511" y="49"/>
                        </a:cubicBezTo>
                        <a:cubicBezTo>
                          <a:pt x="511" y="50"/>
                          <a:pt x="511" y="50"/>
                          <a:pt x="511" y="50"/>
                        </a:cubicBezTo>
                        <a:cubicBezTo>
                          <a:pt x="510" y="50"/>
                          <a:pt x="510" y="50"/>
                          <a:pt x="510" y="50"/>
                        </a:cubicBezTo>
                        <a:cubicBezTo>
                          <a:pt x="510" y="50"/>
                          <a:pt x="510" y="50"/>
                          <a:pt x="509" y="51"/>
                        </a:cubicBezTo>
                        <a:cubicBezTo>
                          <a:pt x="509" y="51"/>
                          <a:pt x="508" y="51"/>
                          <a:pt x="508" y="51"/>
                        </a:cubicBezTo>
                        <a:cubicBezTo>
                          <a:pt x="485" y="51"/>
                          <a:pt x="485" y="51"/>
                          <a:pt x="485" y="51"/>
                        </a:cubicBezTo>
                        <a:cubicBezTo>
                          <a:pt x="484" y="51"/>
                          <a:pt x="484" y="51"/>
                          <a:pt x="483" y="51"/>
                        </a:cubicBezTo>
                        <a:cubicBezTo>
                          <a:pt x="483" y="50"/>
                          <a:pt x="482" y="50"/>
                          <a:pt x="482" y="50"/>
                        </a:cubicBezTo>
                        <a:cubicBezTo>
                          <a:pt x="481" y="50"/>
                          <a:pt x="481" y="50"/>
                          <a:pt x="480" y="50"/>
                        </a:cubicBezTo>
                        <a:cubicBezTo>
                          <a:pt x="480" y="49"/>
                          <a:pt x="480" y="49"/>
                          <a:pt x="480" y="49"/>
                        </a:cubicBezTo>
                        <a:cubicBezTo>
                          <a:pt x="478" y="48"/>
                          <a:pt x="478" y="48"/>
                          <a:pt x="478" y="48"/>
                        </a:cubicBezTo>
                        <a:cubicBezTo>
                          <a:pt x="478" y="47"/>
                          <a:pt x="478" y="47"/>
                          <a:pt x="478" y="47"/>
                        </a:cubicBezTo>
                        <a:cubicBezTo>
                          <a:pt x="479" y="47"/>
                          <a:pt x="479" y="47"/>
                          <a:pt x="479" y="47"/>
                        </a:cubicBezTo>
                        <a:cubicBezTo>
                          <a:pt x="479" y="47"/>
                          <a:pt x="480" y="46"/>
                          <a:pt x="480" y="46"/>
                        </a:cubicBezTo>
                        <a:cubicBezTo>
                          <a:pt x="480" y="46"/>
                          <a:pt x="481" y="46"/>
                          <a:pt x="482" y="46"/>
                        </a:cubicBezTo>
                        <a:cubicBezTo>
                          <a:pt x="504" y="46"/>
                          <a:pt x="504" y="46"/>
                          <a:pt x="504" y="46"/>
                        </a:cubicBezTo>
                        <a:cubicBezTo>
                          <a:pt x="504" y="46"/>
                          <a:pt x="505" y="46"/>
                          <a:pt x="506" y="46"/>
                        </a:cubicBezTo>
                        <a:close/>
                        <a:moveTo>
                          <a:pt x="493" y="31"/>
                        </a:moveTo>
                        <a:cubicBezTo>
                          <a:pt x="494" y="31"/>
                          <a:pt x="494" y="31"/>
                          <a:pt x="494" y="31"/>
                        </a:cubicBezTo>
                        <a:cubicBezTo>
                          <a:pt x="495" y="31"/>
                          <a:pt x="495" y="31"/>
                          <a:pt x="495" y="31"/>
                        </a:cubicBezTo>
                        <a:cubicBezTo>
                          <a:pt x="500" y="37"/>
                          <a:pt x="500" y="37"/>
                          <a:pt x="500" y="37"/>
                        </a:cubicBezTo>
                        <a:cubicBezTo>
                          <a:pt x="500" y="38"/>
                          <a:pt x="500" y="38"/>
                          <a:pt x="500" y="38"/>
                        </a:cubicBezTo>
                        <a:cubicBezTo>
                          <a:pt x="500" y="38"/>
                          <a:pt x="500" y="38"/>
                          <a:pt x="500" y="38"/>
                        </a:cubicBezTo>
                        <a:cubicBezTo>
                          <a:pt x="500" y="38"/>
                          <a:pt x="499" y="39"/>
                          <a:pt x="499" y="39"/>
                        </a:cubicBezTo>
                        <a:cubicBezTo>
                          <a:pt x="498" y="39"/>
                          <a:pt x="498" y="39"/>
                          <a:pt x="497" y="39"/>
                        </a:cubicBezTo>
                        <a:cubicBezTo>
                          <a:pt x="448" y="39"/>
                          <a:pt x="448" y="39"/>
                          <a:pt x="448" y="39"/>
                        </a:cubicBezTo>
                        <a:cubicBezTo>
                          <a:pt x="447" y="39"/>
                          <a:pt x="447" y="39"/>
                          <a:pt x="446" y="39"/>
                        </a:cubicBezTo>
                        <a:cubicBezTo>
                          <a:pt x="446" y="39"/>
                          <a:pt x="445" y="38"/>
                          <a:pt x="445" y="38"/>
                        </a:cubicBezTo>
                        <a:cubicBezTo>
                          <a:pt x="444" y="38"/>
                          <a:pt x="444" y="38"/>
                          <a:pt x="444" y="38"/>
                        </a:cubicBezTo>
                        <a:cubicBezTo>
                          <a:pt x="443" y="37"/>
                          <a:pt x="443" y="37"/>
                          <a:pt x="443" y="37"/>
                        </a:cubicBezTo>
                        <a:cubicBezTo>
                          <a:pt x="439" y="31"/>
                          <a:pt x="439" y="31"/>
                          <a:pt x="439" y="31"/>
                        </a:cubicBezTo>
                        <a:cubicBezTo>
                          <a:pt x="439" y="31"/>
                          <a:pt x="439" y="31"/>
                          <a:pt x="439" y="31"/>
                        </a:cubicBezTo>
                        <a:cubicBezTo>
                          <a:pt x="439" y="31"/>
                          <a:pt x="439" y="31"/>
                          <a:pt x="439" y="31"/>
                        </a:cubicBezTo>
                        <a:cubicBezTo>
                          <a:pt x="440" y="30"/>
                          <a:pt x="440" y="30"/>
                          <a:pt x="441" y="30"/>
                        </a:cubicBezTo>
                        <a:cubicBezTo>
                          <a:pt x="441" y="30"/>
                          <a:pt x="442" y="30"/>
                          <a:pt x="442" y="30"/>
                        </a:cubicBezTo>
                        <a:cubicBezTo>
                          <a:pt x="490" y="30"/>
                          <a:pt x="490" y="30"/>
                          <a:pt x="490" y="30"/>
                        </a:cubicBezTo>
                        <a:cubicBezTo>
                          <a:pt x="490" y="30"/>
                          <a:pt x="491" y="30"/>
                          <a:pt x="492" y="30"/>
                        </a:cubicBezTo>
                        <a:cubicBezTo>
                          <a:pt x="492" y="30"/>
                          <a:pt x="493" y="30"/>
                          <a:pt x="493" y="31"/>
                        </a:cubicBezTo>
                        <a:close/>
                        <a:moveTo>
                          <a:pt x="476" y="11"/>
                        </a:moveTo>
                        <a:cubicBezTo>
                          <a:pt x="476" y="11"/>
                          <a:pt x="477" y="11"/>
                          <a:pt x="477" y="11"/>
                        </a:cubicBezTo>
                        <a:cubicBezTo>
                          <a:pt x="477" y="12"/>
                          <a:pt x="477" y="12"/>
                          <a:pt x="477" y="12"/>
                        </a:cubicBezTo>
                        <a:cubicBezTo>
                          <a:pt x="491" y="27"/>
                          <a:pt x="491" y="27"/>
                          <a:pt x="491" y="27"/>
                        </a:cubicBezTo>
                        <a:cubicBezTo>
                          <a:pt x="491" y="27"/>
                          <a:pt x="491" y="27"/>
                          <a:pt x="491" y="27"/>
                        </a:cubicBezTo>
                        <a:cubicBezTo>
                          <a:pt x="490" y="27"/>
                          <a:pt x="490" y="27"/>
                          <a:pt x="490" y="27"/>
                        </a:cubicBezTo>
                        <a:cubicBezTo>
                          <a:pt x="490" y="28"/>
                          <a:pt x="490" y="28"/>
                          <a:pt x="489" y="28"/>
                        </a:cubicBezTo>
                        <a:cubicBezTo>
                          <a:pt x="489" y="28"/>
                          <a:pt x="488" y="28"/>
                          <a:pt x="488" y="28"/>
                        </a:cubicBezTo>
                        <a:cubicBezTo>
                          <a:pt x="453" y="28"/>
                          <a:pt x="453" y="28"/>
                          <a:pt x="453" y="28"/>
                        </a:cubicBezTo>
                        <a:cubicBezTo>
                          <a:pt x="453" y="28"/>
                          <a:pt x="452" y="28"/>
                          <a:pt x="451" y="28"/>
                        </a:cubicBezTo>
                        <a:cubicBezTo>
                          <a:pt x="451" y="28"/>
                          <a:pt x="450" y="28"/>
                          <a:pt x="450" y="27"/>
                        </a:cubicBezTo>
                        <a:cubicBezTo>
                          <a:pt x="450" y="27"/>
                          <a:pt x="449" y="27"/>
                          <a:pt x="449" y="27"/>
                        </a:cubicBezTo>
                        <a:cubicBezTo>
                          <a:pt x="448" y="27"/>
                          <a:pt x="448" y="27"/>
                          <a:pt x="448" y="27"/>
                        </a:cubicBezTo>
                        <a:cubicBezTo>
                          <a:pt x="443" y="19"/>
                          <a:pt x="443" y="19"/>
                          <a:pt x="443" y="19"/>
                        </a:cubicBezTo>
                        <a:cubicBezTo>
                          <a:pt x="442" y="19"/>
                          <a:pt x="442" y="19"/>
                          <a:pt x="442" y="19"/>
                        </a:cubicBezTo>
                        <a:cubicBezTo>
                          <a:pt x="442" y="18"/>
                          <a:pt x="441" y="18"/>
                          <a:pt x="441" y="18"/>
                        </a:cubicBezTo>
                        <a:cubicBezTo>
                          <a:pt x="441" y="18"/>
                          <a:pt x="440" y="18"/>
                          <a:pt x="440" y="18"/>
                        </a:cubicBezTo>
                        <a:cubicBezTo>
                          <a:pt x="439" y="18"/>
                          <a:pt x="438" y="18"/>
                          <a:pt x="438" y="18"/>
                        </a:cubicBezTo>
                        <a:cubicBezTo>
                          <a:pt x="434" y="18"/>
                          <a:pt x="434" y="18"/>
                          <a:pt x="434" y="18"/>
                        </a:cubicBezTo>
                        <a:cubicBezTo>
                          <a:pt x="433" y="18"/>
                          <a:pt x="433" y="18"/>
                          <a:pt x="432" y="18"/>
                        </a:cubicBezTo>
                        <a:cubicBezTo>
                          <a:pt x="432" y="18"/>
                          <a:pt x="431" y="18"/>
                          <a:pt x="431" y="18"/>
                        </a:cubicBezTo>
                        <a:cubicBezTo>
                          <a:pt x="430" y="17"/>
                          <a:pt x="430" y="17"/>
                          <a:pt x="430" y="17"/>
                        </a:cubicBezTo>
                        <a:cubicBezTo>
                          <a:pt x="429" y="17"/>
                          <a:pt x="429" y="17"/>
                          <a:pt x="429" y="17"/>
                        </a:cubicBezTo>
                        <a:cubicBezTo>
                          <a:pt x="425" y="12"/>
                          <a:pt x="425" y="12"/>
                          <a:pt x="425" y="12"/>
                        </a:cubicBezTo>
                        <a:cubicBezTo>
                          <a:pt x="426" y="11"/>
                          <a:pt x="426" y="11"/>
                          <a:pt x="426" y="11"/>
                        </a:cubicBezTo>
                        <a:cubicBezTo>
                          <a:pt x="426" y="11"/>
                          <a:pt x="426" y="11"/>
                          <a:pt x="426" y="11"/>
                        </a:cubicBezTo>
                        <a:cubicBezTo>
                          <a:pt x="426" y="11"/>
                          <a:pt x="427" y="11"/>
                          <a:pt x="427" y="11"/>
                        </a:cubicBezTo>
                        <a:cubicBezTo>
                          <a:pt x="428" y="11"/>
                          <a:pt x="428" y="11"/>
                          <a:pt x="429" y="11"/>
                        </a:cubicBezTo>
                        <a:cubicBezTo>
                          <a:pt x="437" y="11"/>
                          <a:pt x="437" y="11"/>
                          <a:pt x="437" y="11"/>
                        </a:cubicBezTo>
                        <a:cubicBezTo>
                          <a:pt x="438" y="11"/>
                          <a:pt x="438" y="11"/>
                          <a:pt x="439" y="11"/>
                        </a:cubicBezTo>
                        <a:cubicBezTo>
                          <a:pt x="439" y="11"/>
                          <a:pt x="440" y="11"/>
                          <a:pt x="441" y="11"/>
                        </a:cubicBezTo>
                        <a:cubicBezTo>
                          <a:pt x="442" y="11"/>
                          <a:pt x="442" y="11"/>
                          <a:pt x="443" y="11"/>
                        </a:cubicBezTo>
                        <a:cubicBezTo>
                          <a:pt x="444" y="11"/>
                          <a:pt x="444" y="11"/>
                          <a:pt x="445" y="11"/>
                        </a:cubicBezTo>
                        <a:cubicBezTo>
                          <a:pt x="473" y="11"/>
                          <a:pt x="473" y="11"/>
                          <a:pt x="473" y="11"/>
                        </a:cubicBezTo>
                        <a:cubicBezTo>
                          <a:pt x="473" y="11"/>
                          <a:pt x="474" y="11"/>
                          <a:pt x="474" y="11"/>
                        </a:cubicBezTo>
                        <a:cubicBezTo>
                          <a:pt x="475" y="11"/>
                          <a:pt x="475" y="11"/>
                          <a:pt x="476" y="11"/>
                        </a:cubicBezTo>
                        <a:close/>
                        <a:moveTo>
                          <a:pt x="409" y="2"/>
                        </a:moveTo>
                        <a:cubicBezTo>
                          <a:pt x="410" y="2"/>
                          <a:pt x="410" y="2"/>
                          <a:pt x="410" y="2"/>
                        </a:cubicBezTo>
                        <a:cubicBezTo>
                          <a:pt x="410" y="2"/>
                          <a:pt x="410" y="2"/>
                          <a:pt x="410" y="2"/>
                        </a:cubicBezTo>
                        <a:cubicBezTo>
                          <a:pt x="411" y="2"/>
                          <a:pt x="411" y="2"/>
                          <a:pt x="411" y="2"/>
                        </a:cubicBezTo>
                        <a:cubicBezTo>
                          <a:pt x="411" y="2"/>
                          <a:pt x="411" y="2"/>
                          <a:pt x="411" y="2"/>
                        </a:cubicBezTo>
                        <a:cubicBezTo>
                          <a:pt x="412" y="2"/>
                          <a:pt x="412" y="2"/>
                          <a:pt x="412" y="2"/>
                        </a:cubicBezTo>
                        <a:cubicBezTo>
                          <a:pt x="431" y="2"/>
                          <a:pt x="431" y="2"/>
                          <a:pt x="431" y="2"/>
                        </a:cubicBezTo>
                        <a:cubicBezTo>
                          <a:pt x="431" y="2"/>
                          <a:pt x="431" y="2"/>
                          <a:pt x="431" y="2"/>
                        </a:cubicBezTo>
                        <a:cubicBezTo>
                          <a:pt x="431" y="2"/>
                          <a:pt x="432" y="2"/>
                          <a:pt x="432" y="2"/>
                        </a:cubicBezTo>
                        <a:cubicBezTo>
                          <a:pt x="433" y="2"/>
                          <a:pt x="434" y="2"/>
                          <a:pt x="434" y="2"/>
                        </a:cubicBezTo>
                        <a:cubicBezTo>
                          <a:pt x="435" y="2"/>
                          <a:pt x="436" y="2"/>
                          <a:pt x="436" y="2"/>
                        </a:cubicBezTo>
                        <a:cubicBezTo>
                          <a:pt x="437" y="2"/>
                          <a:pt x="437" y="2"/>
                          <a:pt x="438" y="2"/>
                        </a:cubicBezTo>
                        <a:cubicBezTo>
                          <a:pt x="465" y="2"/>
                          <a:pt x="465" y="2"/>
                          <a:pt x="465" y="2"/>
                        </a:cubicBezTo>
                        <a:cubicBezTo>
                          <a:pt x="465" y="2"/>
                          <a:pt x="466" y="2"/>
                          <a:pt x="466" y="2"/>
                        </a:cubicBezTo>
                        <a:cubicBezTo>
                          <a:pt x="467" y="2"/>
                          <a:pt x="467" y="2"/>
                          <a:pt x="468" y="2"/>
                        </a:cubicBezTo>
                        <a:cubicBezTo>
                          <a:pt x="468" y="2"/>
                          <a:pt x="469" y="2"/>
                          <a:pt x="469" y="2"/>
                        </a:cubicBezTo>
                        <a:cubicBezTo>
                          <a:pt x="469" y="3"/>
                          <a:pt x="469" y="3"/>
                          <a:pt x="469" y="3"/>
                        </a:cubicBezTo>
                        <a:cubicBezTo>
                          <a:pt x="474" y="7"/>
                          <a:pt x="474" y="7"/>
                          <a:pt x="474" y="7"/>
                        </a:cubicBezTo>
                        <a:cubicBezTo>
                          <a:pt x="474" y="8"/>
                          <a:pt x="474" y="8"/>
                          <a:pt x="474" y="8"/>
                        </a:cubicBezTo>
                        <a:cubicBezTo>
                          <a:pt x="473" y="8"/>
                          <a:pt x="473" y="8"/>
                          <a:pt x="473" y="8"/>
                        </a:cubicBezTo>
                        <a:cubicBezTo>
                          <a:pt x="473" y="8"/>
                          <a:pt x="473" y="8"/>
                          <a:pt x="473" y="8"/>
                        </a:cubicBezTo>
                        <a:cubicBezTo>
                          <a:pt x="472" y="8"/>
                          <a:pt x="472" y="8"/>
                          <a:pt x="472" y="8"/>
                        </a:cubicBezTo>
                        <a:cubicBezTo>
                          <a:pt x="472" y="8"/>
                          <a:pt x="472" y="8"/>
                          <a:pt x="472" y="8"/>
                        </a:cubicBezTo>
                        <a:cubicBezTo>
                          <a:pt x="471" y="8"/>
                          <a:pt x="471" y="8"/>
                          <a:pt x="471" y="8"/>
                        </a:cubicBezTo>
                        <a:cubicBezTo>
                          <a:pt x="443" y="8"/>
                          <a:pt x="443" y="8"/>
                          <a:pt x="443" y="8"/>
                        </a:cubicBezTo>
                        <a:cubicBezTo>
                          <a:pt x="442" y="8"/>
                          <a:pt x="442" y="8"/>
                          <a:pt x="441" y="8"/>
                        </a:cubicBezTo>
                        <a:cubicBezTo>
                          <a:pt x="441" y="8"/>
                          <a:pt x="440" y="8"/>
                          <a:pt x="439" y="8"/>
                        </a:cubicBezTo>
                        <a:cubicBezTo>
                          <a:pt x="438" y="8"/>
                          <a:pt x="438" y="8"/>
                          <a:pt x="437" y="8"/>
                        </a:cubicBezTo>
                        <a:cubicBezTo>
                          <a:pt x="436" y="8"/>
                          <a:pt x="436" y="8"/>
                          <a:pt x="435" y="8"/>
                        </a:cubicBezTo>
                        <a:cubicBezTo>
                          <a:pt x="416" y="8"/>
                          <a:pt x="416" y="8"/>
                          <a:pt x="416" y="8"/>
                        </a:cubicBezTo>
                        <a:cubicBezTo>
                          <a:pt x="416" y="8"/>
                          <a:pt x="415" y="8"/>
                          <a:pt x="415" y="8"/>
                        </a:cubicBezTo>
                        <a:cubicBezTo>
                          <a:pt x="414" y="8"/>
                          <a:pt x="414" y="8"/>
                          <a:pt x="413" y="8"/>
                        </a:cubicBezTo>
                        <a:cubicBezTo>
                          <a:pt x="413" y="8"/>
                          <a:pt x="413" y="8"/>
                          <a:pt x="412" y="8"/>
                        </a:cubicBezTo>
                        <a:cubicBezTo>
                          <a:pt x="412" y="7"/>
                          <a:pt x="412" y="7"/>
                          <a:pt x="412" y="7"/>
                        </a:cubicBezTo>
                        <a:cubicBezTo>
                          <a:pt x="409" y="3"/>
                          <a:pt x="409" y="3"/>
                          <a:pt x="409" y="3"/>
                        </a:cubicBezTo>
                        <a:lnTo>
                          <a:pt x="409" y="2"/>
                        </a:lnTo>
                        <a:close/>
                        <a:moveTo>
                          <a:pt x="374" y="2"/>
                        </a:moveTo>
                        <a:cubicBezTo>
                          <a:pt x="374" y="2"/>
                          <a:pt x="374" y="2"/>
                          <a:pt x="374" y="2"/>
                        </a:cubicBezTo>
                        <a:cubicBezTo>
                          <a:pt x="375" y="2"/>
                          <a:pt x="375" y="2"/>
                          <a:pt x="375" y="2"/>
                        </a:cubicBezTo>
                        <a:cubicBezTo>
                          <a:pt x="376" y="2"/>
                          <a:pt x="376" y="2"/>
                          <a:pt x="377" y="2"/>
                        </a:cubicBezTo>
                        <a:cubicBezTo>
                          <a:pt x="395" y="2"/>
                          <a:pt x="395" y="2"/>
                          <a:pt x="395" y="2"/>
                        </a:cubicBezTo>
                        <a:cubicBezTo>
                          <a:pt x="396" y="2"/>
                          <a:pt x="396" y="2"/>
                          <a:pt x="397" y="2"/>
                        </a:cubicBezTo>
                        <a:cubicBezTo>
                          <a:pt x="397" y="2"/>
                          <a:pt x="398" y="2"/>
                          <a:pt x="398" y="2"/>
                        </a:cubicBezTo>
                        <a:cubicBezTo>
                          <a:pt x="398" y="2"/>
                          <a:pt x="399" y="2"/>
                          <a:pt x="399" y="2"/>
                        </a:cubicBezTo>
                        <a:cubicBezTo>
                          <a:pt x="400" y="3"/>
                          <a:pt x="400" y="3"/>
                          <a:pt x="400" y="3"/>
                        </a:cubicBezTo>
                        <a:cubicBezTo>
                          <a:pt x="402" y="7"/>
                          <a:pt x="402" y="7"/>
                          <a:pt x="402" y="7"/>
                        </a:cubicBezTo>
                        <a:cubicBezTo>
                          <a:pt x="402" y="8"/>
                          <a:pt x="402" y="8"/>
                          <a:pt x="402" y="8"/>
                        </a:cubicBezTo>
                        <a:cubicBezTo>
                          <a:pt x="402" y="8"/>
                          <a:pt x="402" y="8"/>
                          <a:pt x="402" y="8"/>
                        </a:cubicBezTo>
                        <a:cubicBezTo>
                          <a:pt x="401" y="8"/>
                          <a:pt x="401" y="8"/>
                          <a:pt x="401" y="8"/>
                        </a:cubicBezTo>
                        <a:cubicBezTo>
                          <a:pt x="400" y="8"/>
                          <a:pt x="400" y="8"/>
                          <a:pt x="399" y="8"/>
                        </a:cubicBezTo>
                        <a:cubicBezTo>
                          <a:pt x="380" y="8"/>
                          <a:pt x="380" y="8"/>
                          <a:pt x="380" y="8"/>
                        </a:cubicBezTo>
                        <a:cubicBezTo>
                          <a:pt x="379" y="8"/>
                          <a:pt x="379" y="8"/>
                          <a:pt x="379" y="8"/>
                        </a:cubicBezTo>
                        <a:cubicBezTo>
                          <a:pt x="378" y="8"/>
                          <a:pt x="378" y="8"/>
                          <a:pt x="377" y="8"/>
                        </a:cubicBezTo>
                        <a:cubicBezTo>
                          <a:pt x="377" y="8"/>
                          <a:pt x="376" y="8"/>
                          <a:pt x="376" y="8"/>
                        </a:cubicBezTo>
                        <a:cubicBezTo>
                          <a:pt x="376" y="7"/>
                          <a:pt x="376" y="7"/>
                          <a:pt x="376" y="7"/>
                        </a:cubicBezTo>
                        <a:cubicBezTo>
                          <a:pt x="373" y="3"/>
                          <a:pt x="373" y="3"/>
                          <a:pt x="373" y="3"/>
                        </a:cubicBezTo>
                        <a:lnTo>
                          <a:pt x="374" y="2"/>
                        </a:lnTo>
                        <a:close/>
                        <a:moveTo>
                          <a:pt x="369" y="10"/>
                        </a:moveTo>
                        <a:cubicBezTo>
                          <a:pt x="383" y="10"/>
                          <a:pt x="383" y="10"/>
                          <a:pt x="383" y="10"/>
                        </a:cubicBezTo>
                        <a:cubicBezTo>
                          <a:pt x="383" y="10"/>
                          <a:pt x="384" y="10"/>
                          <a:pt x="384" y="11"/>
                        </a:cubicBezTo>
                        <a:cubicBezTo>
                          <a:pt x="385" y="11"/>
                          <a:pt x="385" y="11"/>
                          <a:pt x="386" y="11"/>
                        </a:cubicBezTo>
                        <a:cubicBezTo>
                          <a:pt x="386" y="11"/>
                          <a:pt x="386" y="11"/>
                          <a:pt x="387" y="11"/>
                        </a:cubicBezTo>
                        <a:cubicBezTo>
                          <a:pt x="387" y="11"/>
                          <a:pt x="387" y="11"/>
                          <a:pt x="387" y="11"/>
                        </a:cubicBezTo>
                        <a:cubicBezTo>
                          <a:pt x="390" y="17"/>
                          <a:pt x="390" y="17"/>
                          <a:pt x="390" y="17"/>
                        </a:cubicBezTo>
                        <a:cubicBezTo>
                          <a:pt x="390" y="17"/>
                          <a:pt x="390" y="17"/>
                          <a:pt x="390" y="17"/>
                        </a:cubicBezTo>
                        <a:cubicBezTo>
                          <a:pt x="389" y="17"/>
                          <a:pt x="389" y="17"/>
                          <a:pt x="389" y="17"/>
                        </a:cubicBezTo>
                        <a:cubicBezTo>
                          <a:pt x="389" y="17"/>
                          <a:pt x="388" y="18"/>
                          <a:pt x="388" y="18"/>
                        </a:cubicBezTo>
                        <a:cubicBezTo>
                          <a:pt x="387" y="18"/>
                          <a:pt x="387" y="18"/>
                          <a:pt x="386" y="18"/>
                        </a:cubicBezTo>
                        <a:cubicBezTo>
                          <a:pt x="372" y="18"/>
                          <a:pt x="372" y="18"/>
                          <a:pt x="372" y="18"/>
                        </a:cubicBezTo>
                        <a:cubicBezTo>
                          <a:pt x="371" y="18"/>
                          <a:pt x="371" y="18"/>
                          <a:pt x="370" y="18"/>
                        </a:cubicBezTo>
                        <a:cubicBezTo>
                          <a:pt x="370" y="18"/>
                          <a:pt x="369" y="17"/>
                          <a:pt x="369" y="17"/>
                        </a:cubicBezTo>
                        <a:cubicBezTo>
                          <a:pt x="369" y="17"/>
                          <a:pt x="368" y="17"/>
                          <a:pt x="368" y="17"/>
                        </a:cubicBezTo>
                        <a:cubicBezTo>
                          <a:pt x="367" y="17"/>
                          <a:pt x="367" y="17"/>
                          <a:pt x="367" y="17"/>
                        </a:cubicBezTo>
                        <a:cubicBezTo>
                          <a:pt x="365" y="11"/>
                          <a:pt x="365" y="11"/>
                          <a:pt x="365" y="11"/>
                        </a:cubicBezTo>
                        <a:cubicBezTo>
                          <a:pt x="365" y="11"/>
                          <a:pt x="365" y="11"/>
                          <a:pt x="365" y="11"/>
                        </a:cubicBezTo>
                        <a:cubicBezTo>
                          <a:pt x="366" y="11"/>
                          <a:pt x="366" y="11"/>
                          <a:pt x="366" y="11"/>
                        </a:cubicBezTo>
                        <a:cubicBezTo>
                          <a:pt x="366" y="11"/>
                          <a:pt x="367" y="11"/>
                          <a:pt x="367" y="11"/>
                        </a:cubicBezTo>
                        <a:cubicBezTo>
                          <a:pt x="368" y="10"/>
                          <a:pt x="368" y="10"/>
                          <a:pt x="369" y="10"/>
                        </a:cubicBezTo>
                        <a:close/>
                        <a:moveTo>
                          <a:pt x="338" y="2"/>
                        </a:moveTo>
                        <a:cubicBezTo>
                          <a:pt x="339" y="2"/>
                          <a:pt x="339" y="2"/>
                          <a:pt x="339" y="2"/>
                        </a:cubicBezTo>
                        <a:cubicBezTo>
                          <a:pt x="339" y="2"/>
                          <a:pt x="340" y="2"/>
                          <a:pt x="340" y="2"/>
                        </a:cubicBezTo>
                        <a:cubicBezTo>
                          <a:pt x="341" y="2"/>
                          <a:pt x="341" y="2"/>
                          <a:pt x="342" y="2"/>
                        </a:cubicBezTo>
                        <a:cubicBezTo>
                          <a:pt x="360" y="2"/>
                          <a:pt x="360" y="2"/>
                          <a:pt x="360" y="2"/>
                        </a:cubicBezTo>
                        <a:cubicBezTo>
                          <a:pt x="361" y="2"/>
                          <a:pt x="361" y="2"/>
                          <a:pt x="362" y="2"/>
                        </a:cubicBezTo>
                        <a:cubicBezTo>
                          <a:pt x="362" y="2"/>
                          <a:pt x="362" y="2"/>
                          <a:pt x="363" y="2"/>
                        </a:cubicBezTo>
                        <a:cubicBezTo>
                          <a:pt x="363" y="2"/>
                          <a:pt x="363" y="2"/>
                          <a:pt x="364" y="2"/>
                        </a:cubicBezTo>
                        <a:cubicBezTo>
                          <a:pt x="364" y="3"/>
                          <a:pt x="364" y="3"/>
                          <a:pt x="364" y="3"/>
                        </a:cubicBezTo>
                        <a:cubicBezTo>
                          <a:pt x="366" y="7"/>
                          <a:pt x="366" y="7"/>
                          <a:pt x="366" y="7"/>
                        </a:cubicBezTo>
                        <a:cubicBezTo>
                          <a:pt x="366" y="8"/>
                          <a:pt x="366" y="8"/>
                          <a:pt x="366" y="8"/>
                        </a:cubicBezTo>
                        <a:cubicBezTo>
                          <a:pt x="365" y="8"/>
                          <a:pt x="365" y="8"/>
                          <a:pt x="365" y="8"/>
                        </a:cubicBezTo>
                        <a:cubicBezTo>
                          <a:pt x="365" y="8"/>
                          <a:pt x="365" y="8"/>
                          <a:pt x="364" y="8"/>
                        </a:cubicBezTo>
                        <a:cubicBezTo>
                          <a:pt x="364" y="8"/>
                          <a:pt x="363" y="8"/>
                          <a:pt x="363" y="8"/>
                        </a:cubicBezTo>
                        <a:cubicBezTo>
                          <a:pt x="344" y="8"/>
                          <a:pt x="344" y="8"/>
                          <a:pt x="344" y="8"/>
                        </a:cubicBezTo>
                        <a:cubicBezTo>
                          <a:pt x="343" y="8"/>
                          <a:pt x="343" y="8"/>
                          <a:pt x="342" y="8"/>
                        </a:cubicBezTo>
                        <a:cubicBezTo>
                          <a:pt x="342" y="8"/>
                          <a:pt x="341" y="8"/>
                          <a:pt x="341" y="8"/>
                        </a:cubicBezTo>
                        <a:cubicBezTo>
                          <a:pt x="341" y="8"/>
                          <a:pt x="340" y="8"/>
                          <a:pt x="340" y="8"/>
                        </a:cubicBezTo>
                        <a:cubicBezTo>
                          <a:pt x="340" y="7"/>
                          <a:pt x="340" y="7"/>
                          <a:pt x="340" y="7"/>
                        </a:cubicBezTo>
                        <a:cubicBezTo>
                          <a:pt x="338" y="3"/>
                          <a:pt x="338" y="3"/>
                          <a:pt x="338" y="3"/>
                        </a:cubicBezTo>
                        <a:lnTo>
                          <a:pt x="338" y="2"/>
                        </a:lnTo>
                        <a:close/>
                        <a:moveTo>
                          <a:pt x="336" y="11"/>
                        </a:moveTo>
                        <a:cubicBezTo>
                          <a:pt x="337" y="11"/>
                          <a:pt x="337" y="11"/>
                          <a:pt x="337" y="11"/>
                        </a:cubicBezTo>
                        <a:cubicBezTo>
                          <a:pt x="337" y="11"/>
                          <a:pt x="337" y="11"/>
                          <a:pt x="338" y="11"/>
                        </a:cubicBezTo>
                        <a:cubicBezTo>
                          <a:pt x="338" y="10"/>
                          <a:pt x="339" y="10"/>
                          <a:pt x="339" y="10"/>
                        </a:cubicBezTo>
                        <a:cubicBezTo>
                          <a:pt x="353" y="10"/>
                          <a:pt x="353" y="10"/>
                          <a:pt x="353" y="10"/>
                        </a:cubicBezTo>
                        <a:cubicBezTo>
                          <a:pt x="354" y="10"/>
                          <a:pt x="354" y="10"/>
                          <a:pt x="355" y="11"/>
                        </a:cubicBezTo>
                        <a:cubicBezTo>
                          <a:pt x="355" y="11"/>
                          <a:pt x="356" y="11"/>
                          <a:pt x="356" y="11"/>
                        </a:cubicBezTo>
                        <a:cubicBezTo>
                          <a:pt x="356" y="11"/>
                          <a:pt x="357" y="11"/>
                          <a:pt x="357" y="11"/>
                        </a:cubicBezTo>
                        <a:cubicBezTo>
                          <a:pt x="357" y="11"/>
                          <a:pt x="357" y="11"/>
                          <a:pt x="357" y="11"/>
                        </a:cubicBezTo>
                        <a:cubicBezTo>
                          <a:pt x="360" y="17"/>
                          <a:pt x="360" y="17"/>
                          <a:pt x="360" y="17"/>
                        </a:cubicBezTo>
                        <a:cubicBezTo>
                          <a:pt x="359" y="17"/>
                          <a:pt x="359" y="17"/>
                          <a:pt x="359" y="17"/>
                        </a:cubicBezTo>
                        <a:cubicBezTo>
                          <a:pt x="359" y="17"/>
                          <a:pt x="359" y="17"/>
                          <a:pt x="359" y="17"/>
                        </a:cubicBezTo>
                        <a:cubicBezTo>
                          <a:pt x="358" y="17"/>
                          <a:pt x="358" y="18"/>
                          <a:pt x="357" y="18"/>
                        </a:cubicBezTo>
                        <a:cubicBezTo>
                          <a:pt x="357" y="18"/>
                          <a:pt x="357" y="18"/>
                          <a:pt x="356" y="18"/>
                        </a:cubicBezTo>
                        <a:cubicBezTo>
                          <a:pt x="342" y="18"/>
                          <a:pt x="342" y="18"/>
                          <a:pt x="342" y="18"/>
                        </a:cubicBezTo>
                        <a:cubicBezTo>
                          <a:pt x="341" y="18"/>
                          <a:pt x="341" y="18"/>
                          <a:pt x="340" y="18"/>
                        </a:cubicBezTo>
                        <a:cubicBezTo>
                          <a:pt x="340" y="18"/>
                          <a:pt x="339" y="17"/>
                          <a:pt x="339" y="17"/>
                        </a:cubicBezTo>
                        <a:cubicBezTo>
                          <a:pt x="338" y="17"/>
                          <a:pt x="338" y="17"/>
                          <a:pt x="338" y="17"/>
                        </a:cubicBezTo>
                        <a:cubicBezTo>
                          <a:pt x="337" y="17"/>
                          <a:pt x="337" y="17"/>
                          <a:pt x="337" y="17"/>
                        </a:cubicBezTo>
                        <a:cubicBezTo>
                          <a:pt x="336" y="11"/>
                          <a:pt x="336" y="11"/>
                          <a:pt x="336" y="11"/>
                        </a:cubicBezTo>
                        <a:close/>
                        <a:moveTo>
                          <a:pt x="303" y="2"/>
                        </a:moveTo>
                        <a:cubicBezTo>
                          <a:pt x="304" y="2"/>
                          <a:pt x="304" y="2"/>
                          <a:pt x="304" y="2"/>
                        </a:cubicBezTo>
                        <a:cubicBezTo>
                          <a:pt x="304" y="2"/>
                          <a:pt x="304" y="2"/>
                          <a:pt x="305" y="2"/>
                        </a:cubicBezTo>
                        <a:cubicBezTo>
                          <a:pt x="305" y="2"/>
                          <a:pt x="306" y="2"/>
                          <a:pt x="306" y="2"/>
                        </a:cubicBezTo>
                        <a:cubicBezTo>
                          <a:pt x="325" y="2"/>
                          <a:pt x="325" y="2"/>
                          <a:pt x="325" y="2"/>
                        </a:cubicBezTo>
                        <a:cubicBezTo>
                          <a:pt x="325" y="2"/>
                          <a:pt x="326" y="2"/>
                          <a:pt x="326" y="2"/>
                        </a:cubicBezTo>
                        <a:cubicBezTo>
                          <a:pt x="327" y="2"/>
                          <a:pt x="327" y="2"/>
                          <a:pt x="328" y="2"/>
                        </a:cubicBezTo>
                        <a:cubicBezTo>
                          <a:pt x="328" y="2"/>
                          <a:pt x="328" y="2"/>
                          <a:pt x="328" y="2"/>
                        </a:cubicBezTo>
                        <a:cubicBezTo>
                          <a:pt x="329" y="3"/>
                          <a:pt x="329" y="3"/>
                          <a:pt x="329" y="3"/>
                        </a:cubicBezTo>
                        <a:cubicBezTo>
                          <a:pt x="330" y="7"/>
                          <a:pt x="330" y="7"/>
                          <a:pt x="330" y="7"/>
                        </a:cubicBezTo>
                        <a:cubicBezTo>
                          <a:pt x="330" y="8"/>
                          <a:pt x="330" y="8"/>
                          <a:pt x="330" y="8"/>
                        </a:cubicBezTo>
                        <a:cubicBezTo>
                          <a:pt x="329" y="8"/>
                          <a:pt x="329" y="8"/>
                          <a:pt x="329" y="8"/>
                        </a:cubicBezTo>
                        <a:cubicBezTo>
                          <a:pt x="329" y="8"/>
                          <a:pt x="329" y="8"/>
                          <a:pt x="328" y="8"/>
                        </a:cubicBezTo>
                        <a:cubicBezTo>
                          <a:pt x="328" y="8"/>
                          <a:pt x="327" y="8"/>
                          <a:pt x="327" y="8"/>
                        </a:cubicBezTo>
                        <a:cubicBezTo>
                          <a:pt x="308" y="8"/>
                          <a:pt x="308" y="8"/>
                          <a:pt x="308" y="8"/>
                        </a:cubicBezTo>
                        <a:cubicBezTo>
                          <a:pt x="307" y="8"/>
                          <a:pt x="307" y="8"/>
                          <a:pt x="306" y="8"/>
                        </a:cubicBezTo>
                        <a:cubicBezTo>
                          <a:pt x="306" y="8"/>
                          <a:pt x="305" y="8"/>
                          <a:pt x="305" y="8"/>
                        </a:cubicBezTo>
                        <a:cubicBezTo>
                          <a:pt x="304" y="8"/>
                          <a:pt x="304" y="8"/>
                          <a:pt x="304" y="8"/>
                        </a:cubicBezTo>
                        <a:cubicBezTo>
                          <a:pt x="304" y="7"/>
                          <a:pt x="304" y="7"/>
                          <a:pt x="304" y="7"/>
                        </a:cubicBezTo>
                        <a:cubicBezTo>
                          <a:pt x="303" y="3"/>
                          <a:pt x="303" y="3"/>
                          <a:pt x="303" y="3"/>
                        </a:cubicBezTo>
                        <a:lnTo>
                          <a:pt x="303" y="2"/>
                        </a:lnTo>
                        <a:close/>
                        <a:moveTo>
                          <a:pt x="296" y="11"/>
                        </a:moveTo>
                        <a:cubicBezTo>
                          <a:pt x="296" y="11"/>
                          <a:pt x="297" y="11"/>
                          <a:pt x="297" y="11"/>
                        </a:cubicBezTo>
                        <a:cubicBezTo>
                          <a:pt x="298" y="11"/>
                          <a:pt x="298" y="11"/>
                          <a:pt x="298" y="11"/>
                        </a:cubicBezTo>
                        <a:cubicBezTo>
                          <a:pt x="298" y="11"/>
                          <a:pt x="298" y="11"/>
                          <a:pt x="298" y="11"/>
                        </a:cubicBezTo>
                        <a:cubicBezTo>
                          <a:pt x="299" y="17"/>
                          <a:pt x="299" y="17"/>
                          <a:pt x="299" y="17"/>
                        </a:cubicBezTo>
                        <a:cubicBezTo>
                          <a:pt x="299" y="17"/>
                          <a:pt x="299" y="17"/>
                          <a:pt x="299" y="17"/>
                        </a:cubicBezTo>
                        <a:cubicBezTo>
                          <a:pt x="298" y="17"/>
                          <a:pt x="298" y="17"/>
                          <a:pt x="298" y="17"/>
                        </a:cubicBezTo>
                        <a:cubicBezTo>
                          <a:pt x="298" y="17"/>
                          <a:pt x="297" y="18"/>
                          <a:pt x="297" y="18"/>
                        </a:cubicBezTo>
                        <a:cubicBezTo>
                          <a:pt x="297" y="18"/>
                          <a:pt x="296" y="18"/>
                          <a:pt x="295" y="18"/>
                        </a:cubicBezTo>
                        <a:cubicBezTo>
                          <a:pt x="281" y="18"/>
                          <a:pt x="281" y="18"/>
                          <a:pt x="281" y="18"/>
                        </a:cubicBezTo>
                        <a:cubicBezTo>
                          <a:pt x="281" y="18"/>
                          <a:pt x="280" y="18"/>
                          <a:pt x="280" y="18"/>
                        </a:cubicBezTo>
                        <a:cubicBezTo>
                          <a:pt x="279" y="18"/>
                          <a:pt x="279" y="17"/>
                          <a:pt x="278" y="17"/>
                        </a:cubicBezTo>
                        <a:cubicBezTo>
                          <a:pt x="277" y="17"/>
                          <a:pt x="277" y="17"/>
                          <a:pt x="277" y="17"/>
                        </a:cubicBezTo>
                        <a:cubicBezTo>
                          <a:pt x="277" y="17"/>
                          <a:pt x="277" y="17"/>
                          <a:pt x="277" y="17"/>
                        </a:cubicBezTo>
                        <a:cubicBezTo>
                          <a:pt x="277" y="11"/>
                          <a:pt x="277" y="11"/>
                          <a:pt x="277" y="11"/>
                        </a:cubicBezTo>
                        <a:cubicBezTo>
                          <a:pt x="277" y="11"/>
                          <a:pt x="277" y="11"/>
                          <a:pt x="277" y="11"/>
                        </a:cubicBezTo>
                        <a:cubicBezTo>
                          <a:pt x="278" y="11"/>
                          <a:pt x="278" y="11"/>
                          <a:pt x="278" y="11"/>
                        </a:cubicBezTo>
                        <a:cubicBezTo>
                          <a:pt x="278" y="11"/>
                          <a:pt x="279" y="11"/>
                          <a:pt x="279" y="11"/>
                        </a:cubicBezTo>
                        <a:cubicBezTo>
                          <a:pt x="279" y="10"/>
                          <a:pt x="280" y="10"/>
                          <a:pt x="281" y="10"/>
                        </a:cubicBezTo>
                        <a:cubicBezTo>
                          <a:pt x="295" y="10"/>
                          <a:pt x="295" y="10"/>
                          <a:pt x="295" y="10"/>
                        </a:cubicBezTo>
                        <a:cubicBezTo>
                          <a:pt x="295" y="10"/>
                          <a:pt x="296" y="10"/>
                          <a:pt x="296" y="11"/>
                        </a:cubicBezTo>
                        <a:close/>
                        <a:moveTo>
                          <a:pt x="268" y="2"/>
                        </a:moveTo>
                        <a:cubicBezTo>
                          <a:pt x="268" y="2"/>
                          <a:pt x="268" y="2"/>
                          <a:pt x="268" y="2"/>
                        </a:cubicBezTo>
                        <a:cubicBezTo>
                          <a:pt x="269" y="2"/>
                          <a:pt x="269" y="2"/>
                          <a:pt x="270" y="2"/>
                        </a:cubicBezTo>
                        <a:cubicBezTo>
                          <a:pt x="270" y="2"/>
                          <a:pt x="271" y="2"/>
                          <a:pt x="271" y="2"/>
                        </a:cubicBezTo>
                        <a:cubicBezTo>
                          <a:pt x="290" y="2"/>
                          <a:pt x="290" y="2"/>
                          <a:pt x="290" y="2"/>
                        </a:cubicBezTo>
                        <a:cubicBezTo>
                          <a:pt x="290" y="2"/>
                          <a:pt x="291" y="2"/>
                          <a:pt x="291" y="2"/>
                        </a:cubicBezTo>
                        <a:cubicBezTo>
                          <a:pt x="292" y="2"/>
                          <a:pt x="292" y="2"/>
                          <a:pt x="292" y="2"/>
                        </a:cubicBezTo>
                        <a:cubicBezTo>
                          <a:pt x="293" y="2"/>
                          <a:pt x="293" y="2"/>
                          <a:pt x="293" y="2"/>
                        </a:cubicBezTo>
                        <a:cubicBezTo>
                          <a:pt x="293" y="3"/>
                          <a:pt x="293" y="3"/>
                          <a:pt x="293" y="3"/>
                        </a:cubicBezTo>
                        <a:cubicBezTo>
                          <a:pt x="294" y="7"/>
                          <a:pt x="294" y="7"/>
                          <a:pt x="294" y="7"/>
                        </a:cubicBezTo>
                        <a:cubicBezTo>
                          <a:pt x="294" y="8"/>
                          <a:pt x="294" y="8"/>
                          <a:pt x="294" y="8"/>
                        </a:cubicBezTo>
                        <a:cubicBezTo>
                          <a:pt x="293" y="8"/>
                          <a:pt x="293" y="8"/>
                          <a:pt x="293" y="8"/>
                        </a:cubicBezTo>
                        <a:cubicBezTo>
                          <a:pt x="293" y="8"/>
                          <a:pt x="292" y="8"/>
                          <a:pt x="292" y="8"/>
                        </a:cubicBezTo>
                        <a:cubicBezTo>
                          <a:pt x="291" y="8"/>
                          <a:pt x="291" y="8"/>
                          <a:pt x="290" y="8"/>
                        </a:cubicBezTo>
                        <a:cubicBezTo>
                          <a:pt x="271" y="8"/>
                          <a:pt x="271" y="8"/>
                          <a:pt x="271" y="8"/>
                        </a:cubicBezTo>
                        <a:cubicBezTo>
                          <a:pt x="271" y="8"/>
                          <a:pt x="270" y="8"/>
                          <a:pt x="270" y="8"/>
                        </a:cubicBezTo>
                        <a:cubicBezTo>
                          <a:pt x="269" y="8"/>
                          <a:pt x="269" y="8"/>
                          <a:pt x="269" y="8"/>
                        </a:cubicBezTo>
                        <a:cubicBezTo>
                          <a:pt x="268" y="8"/>
                          <a:pt x="268" y="8"/>
                          <a:pt x="268" y="8"/>
                        </a:cubicBezTo>
                        <a:cubicBezTo>
                          <a:pt x="267" y="7"/>
                          <a:pt x="267" y="7"/>
                          <a:pt x="267" y="7"/>
                        </a:cubicBezTo>
                        <a:cubicBezTo>
                          <a:pt x="267" y="3"/>
                          <a:pt x="267" y="3"/>
                          <a:pt x="267" y="3"/>
                        </a:cubicBezTo>
                        <a:lnTo>
                          <a:pt x="268" y="2"/>
                        </a:lnTo>
                        <a:close/>
                        <a:moveTo>
                          <a:pt x="267" y="11"/>
                        </a:moveTo>
                        <a:cubicBezTo>
                          <a:pt x="267" y="11"/>
                          <a:pt x="267" y="11"/>
                          <a:pt x="268" y="11"/>
                        </a:cubicBezTo>
                        <a:cubicBezTo>
                          <a:pt x="269" y="11"/>
                          <a:pt x="269" y="11"/>
                          <a:pt x="269" y="11"/>
                        </a:cubicBezTo>
                        <a:cubicBezTo>
                          <a:pt x="269" y="11"/>
                          <a:pt x="269" y="11"/>
                          <a:pt x="269" y="11"/>
                        </a:cubicBezTo>
                        <a:cubicBezTo>
                          <a:pt x="269" y="17"/>
                          <a:pt x="269" y="17"/>
                          <a:pt x="269" y="17"/>
                        </a:cubicBezTo>
                        <a:cubicBezTo>
                          <a:pt x="269" y="17"/>
                          <a:pt x="269" y="17"/>
                          <a:pt x="269" y="17"/>
                        </a:cubicBezTo>
                        <a:cubicBezTo>
                          <a:pt x="268" y="17"/>
                          <a:pt x="268" y="17"/>
                          <a:pt x="268" y="17"/>
                        </a:cubicBezTo>
                        <a:cubicBezTo>
                          <a:pt x="268" y="17"/>
                          <a:pt x="267" y="18"/>
                          <a:pt x="267" y="18"/>
                        </a:cubicBezTo>
                        <a:cubicBezTo>
                          <a:pt x="266" y="18"/>
                          <a:pt x="266" y="18"/>
                          <a:pt x="265" y="18"/>
                        </a:cubicBezTo>
                        <a:cubicBezTo>
                          <a:pt x="251" y="18"/>
                          <a:pt x="251" y="18"/>
                          <a:pt x="251" y="18"/>
                        </a:cubicBezTo>
                        <a:cubicBezTo>
                          <a:pt x="250" y="18"/>
                          <a:pt x="250" y="18"/>
                          <a:pt x="249" y="18"/>
                        </a:cubicBezTo>
                        <a:cubicBezTo>
                          <a:pt x="249" y="18"/>
                          <a:pt x="248" y="17"/>
                          <a:pt x="248" y="17"/>
                        </a:cubicBezTo>
                        <a:cubicBezTo>
                          <a:pt x="247" y="17"/>
                          <a:pt x="247" y="17"/>
                          <a:pt x="247" y="17"/>
                        </a:cubicBezTo>
                        <a:cubicBezTo>
                          <a:pt x="247" y="17"/>
                          <a:pt x="247" y="17"/>
                          <a:pt x="247" y="17"/>
                        </a:cubicBezTo>
                        <a:cubicBezTo>
                          <a:pt x="247" y="11"/>
                          <a:pt x="247" y="11"/>
                          <a:pt x="247" y="11"/>
                        </a:cubicBezTo>
                        <a:cubicBezTo>
                          <a:pt x="248" y="11"/>
                          <a:pt x="248" y="11"/>
                          <a:pt x="248" y="11"/>
                        </a:cubicBezTo>
                        <a:cubicBezTo>
                          <a:pt x="248" y="11"/>
                          <a:pt x="248" y="11"/>
                          <a:pt x="248" y="11"/>
                        </a:cubicBezTo>
                        <a:cubicBezTo>
                          <a:pt x="249" y="11"/>
                          <a:pt x="249" y="11"/>
                          <a:pt x="250" y="11"/>
                        </a:cubicBezTo>
                        <a:cubicBezTo>
                          <a:pt x="250" y="10"/>
                          <a:pt x="251" y="10"/>
                          <a:pt x="251" y="10"/>
                        </a:cubicBezTo>
                        <a:cubicBezTo>
                          <a:pt x="265" y="10"/>
                          <a:pt x="265" y="10"/>
                          <a:pt x="265" y="10"/>
                        </a:cubicBezTo>
                        <a:cubicBezTo>
                          <a:pt x="266" y="10"/>
                          <a:pt x="266" y="10"/>
                          <a:pt x="267" y="11"/>
                        </a:cubicBezTo>
                        <a:close/>
                        <a:moveTo>
                          <a:pt x="232" y="3"/>
                        </a:moveTo>
                        <a:cubicBezTo>
                          <a:pt x="232" y="2"/>
                          <a:pt x="232" y="2"/>
                          <a:pt x="232" y="2"/>
                        </a:cubicBezTo>
                        <a:cubicBezTo>
                          <a:pt x="233" y="2"/>
                          <a:pt x="233" y="2"/>
                          <a:pt x="233" y="2"/>
                        </a:cubicBezTo>
                        <a:cubicBezTo>
                          <a:pt x="234" y="2"/>
                          <a:pt x="234" y="2"/>
                          <a:pt x="234" y="2"/>
                        </a:cubicBezTo>
                        <a:cubicBezTo>
                          <a:pt x="235" y="2"/>
                          <a:pt x="235" y="2"/>
                          <a:pt x="236" y="2"/>
                        </a:cubicBezTo>
                        <a:cubicBezTo>
                          <a:pt x="254" y="2"/>
                          <a:pt x="254" y="2"/>
                          <a:pt x="254" y="2"/>
                        </a:cubicBezTo>
                        <a:cubicBezTo>
                          <a:pt x="255" y="2"/>
                          <a:pt x="255" y="2"/>
                          <a:pt x="256" y="2"/>
                        </a:cubicBezTo>
                        <a:cubicBezTo>
                          <a:pt x="256" y="2"/>
                          <a:pt x="257" y="2"/>
                          <a:pt x="257" y="2"/>
                        </a:cubicBezTo>
                        <a:cubicBezTo>
                          <a:pt x="258" y="2"/>
                          <a:pt x="258" y="2"/>
                          <a:pt x="258" y="2"/>
                        </a:cubicBezTo>
                        <a:cubicBezTo>
                          <a:pt x="258" y="3"/>
                          <a:pt x="258" y="3"/>
                          <a:pt x="258" y="3"/>
                        </a:cubicBezTo>
                        <a:cubicBezTo>
                          <a:pt x="258" y="7"/>
                          <a:pt x="258" y="7"/>
                          <a:pt x="258" y="7"/>
                        </a:cubicBezTo>
                        <a:cubicBezTo>
                          <a:pt x="258" y="8"/>
                          <a:pt x="258" y="8"/>
                          <a:pt x="258" y="8"/>
                        </a:cubicBezTo>
                        <a:cubicBezTo>
                          <a:pt x="257" y="8"/>
                          <a:pt x="257" y="8"/>
                          <a:pt x="257" y="8"/>
                        </a:cubicBezTo>
                        <a:cubicBezTo>
                          <a:pt x="257" y="8"/>
                          <a:pt x="256" y="8"/>
                          <a:pt x="256" y="8"/>
                        </a:cubicBezTo>
                        <a:cubicBezTo>
                          <a:pt x="255" y="8"/>
                          <a:pt x="255" y="8"/>
                          <a:pt x="254" y="8"/>
                        </a:cubicBezTo>
                        <a:cubicBezTo>
                          <a:pt x="235" y="8"/>
                          <a:pt x="235" y="8"/>
                          <a:pt x="235" y="8"/>
                        </a:cubicBezTo>
                        <a:cubicBezTo>
                          <a:pt x="235" y="8"/>
                          <a:pt x="234" y="8"/>
                          <a:pt x="234" y="8"/>
                        </a:cubicBezTo>
                        <a:cubicBezTo>
                          <a:pt x="233" y="8"/>
                          <a:pt x="233" y="8"/>
                          <a:pt x="232" y="8"/>
                        </a:cubicBezTo>
                        <a:cubicBezTo>
                          <a:pt x="232" y="8"/>
                          <a:pt x="232" y="8"/>
                          <a:pt x="232" y="8"/>
                        </a:cubicBezTo>
                        <a:cubicBezTo>
                          <a:pt x="231" y="7"/>
                          <a:pt x="231" y="7"/>
                          <a:pt x="231" y="7"/>
                        </a:cubicBezTo>
                        <a:lnTo>
                          <a:pt x="232" y="3"/>
                        </a:lnTo>
                        <a:close/>
                        <a:moveTo>
                          <a:pt x="197" y="3"/>
                        </a:moveTo>
                        <a:cubicBezTo>
                          <a:pt x="197" y="2"/>
                          <a:pt x="197" y="2"/>
                          <a:pt x="197" y="2"/>
                        </a:cubicBezTo>
                        <a:cubicBezTo>
                          <a:pt x="198" y="2"/>
                          <a:pt x="198" y="2"/>
                          <a:pt x="198" y="2"/>
                        </a:cubicBezTo>
                        <a:cubicBezTo>
                          <a:pt x="198" y="2"/>
                          <a:pt x="199" y="2"/>
                          <a:pt x="199" y="2"/>
                        </a:cubicBezTo>
                        <a:cubicBezTo>
                          <a:pt x="200" y="2"/>
                          <a:pt x="200" y="2"/>
                          <a:pt x="201" y="2"/>
                        </a:cubicBezTo>
                        <a:cubicBezTo>
                          <a:pt x="219" y="2"/>
                          <a:pt x="219" y="2"/>
                          <a:pt x="219" y="2"/>
                        </a:cubicBezTo>
                        <a:cubicBezTo>
                          <a:pt x="220" y="2"/>
                          <a:pt x="220" y="2"/>
                          <a:pt x="221" y="2"/>
                        </a:cubicBezTo>
                        <a:cubicBezTo>
                          <a:pt x="221" y="2"/>
                          <a:pt x="221" y="2"/>
                          <a:pt x="222" y="2"/>
                        </a:cubicBezTo>
                        <a:cubicBezTo>
                          <a:pt x="222" y="2"/>
                          <a:pt x="222" y="2"/>
                          <a:pt x="222" y="2"/>
                        </a:cubicBezTo>
                        <a:cubicBezTo>
                          <a:pt x="223" y="3"/>
                          <a:pt x="223" y="3"/>
                          <a:pt x="223" y="3"/>
                        </a:cubicBezTo>
                        <a:cubicBezTo>
                          <a:pt x="222" y="7"/>
                          <a:pt x="222" y="7"/>
                          <a:pt x="222" y="7"/>
                        </a:cubicBezTo>
                        <a:cubicBezTo>
                          <a:pt x="222" y="8"/>
                          <a:pt x="222" y="8"/>
                          <a:pt x="222" y="8"/>
                        </a:cubicBezTo>
                        <a:cubicBezTo>
                          <a:pt x="221" y="8"/>
                          <a:pt x="221" y="8"/>
                          <a:pt x="221" y="8"/>
                        </a:cubicBezTo>
                        <a:cubicBezTo>
                          <a:pt x="220" y="8"/>
                          <a:pt x="220" y="8"/>
                          <a:pt x="219" y="8"/>
                        </a:cubicBezTo>
                        <a:cubicBezTo>
                          <a:pt x="219" y="8"/>
                          <a:pt x="218" y="8"/>
                          <a:pt x="218" y="8"/>
                        </a:cubicBezTo>
                        <a:cubicBezTo>
                          <a:pt x="199" y="8"/>
                          <a:pt x="199" y="8"/>
                          <a:pt x="199" y="8"/>
                        </a:cubicBezTo>
                        <a:cubicBezTo>
                          <a:pt x="198" y="8"/>
                          <a:pt x="198" y="8"/>
                          <a:pt x="197" y="8"/>
                        </a:cubicBezTo>
                        <a:cubicBezTo>
                          <a:pt x="197" y="8"/>
                          <a:pt x="197" y="8"/>
                          <a:pt x="196" y="8"/>
                        </a:cubicBezTo>
                        <a:cubicBezTo>
                          <a:pt x="196" y="8"/>
                          <a:pt x="196" y="8"/>
                          <a:pt x="196" y="8"/>
                        </a:cubicBezTo>
                        <a:cubicBezTo>
                          <a:pt x="195" y="7"/>
                          <a:pt x="195" y="7"/>
                          <a:pt x="195" y="7"/>
                        </a:cubicBezTo>
                        <a:lnTo>
                          <a:pt x="197" y="3"/>
                        </a:lnTo>
                        <a:close/>
                        <a:moveTo>
                          <a:pt x="189" y="11"/>
                        </a:moveTo>
                        <a:cubicBezTo>
                          <a:pt x="189" y="11"/>
                          <a:pt x="189" y="11"/>
                          <a:pt x="190" y="11"/>
                        </a:cubicBezTo>
                        <a:cubicBezTo>
                          <a:pt x="190" y="11"/>
                          <a:pt x="190" y="11"/>
                          <a:pt x="191" y="11"/>
                        </a:cubicBezTo>
                        <a:cubicBezTo>
                          <a:pt x="191" y="10"/>
                          <a:pt x="192" y="10"/>
                          <a:pt x="192" y="10"/>
                        </a:cubicBezTo>
                        <a:cubicBezTo>
                          <a:pt x="206" y="10"/>
                          <a:pt x="206" y="10"/>
                          <a:pt x="206" y="10"/>
                        </a:cubicBezTo>
                        <a:cubicBezTo>
                          <a:pt x="207" y="10"/>
                          <a:pt x="207" y="10"/>
                          <a:pt x="208" y="11"/>
                        </a:cubicBezTo>
                        <a:cubicBezTo>
                          <a:pt x="208" y="11"/>
                          <a:pt x="209" y="11"/>
                          <a:pt x="209" y="11"/>
                        </a:cubicBezTo>
                        <a:cubicBezTo>
                          <a:pt x="210" y="11"/>
                          <a:pt x="210" y="11"/>
                          <a:pt x="210" y="11"/>
                        </a:cubicBezTo>
                        <a:cubicBezTo>
                          <a:pt x="210" y="11"/>
                          <a:pt x="210" y="11"/>
                          <a:pt x="210" y="11"/>
                        </a:cubicBezTo>
                        <a:cubicBezTo>
                          <a:pt x="209" y="17"/>
                          <a:pt x="209" y="17"/>
                          <a:pt x="209" y="17"/>
                        </a:cubicBezTo>
                        <a:cubicBezTo>
                          <a:pt x="208" y="17"/>
                          <a:pt x="208" y="17"/>
                          <a:pt x="208" y="17"/>
                        </a:cubicBezTo>
                        <a:cubicBezTo>
                          <a:pt x="208" y="17"/>
                          <a:pt x="208" y="17"/>
                          <a:pt x="208" y="17"/>
                        </a:cubicBezTo>
                        <a:cubicBezTo>
                          <a:pt x="207" y="17"/>
                          <a:pt x="207" y="18"/>
                          <a:pt x="206" y="18"/>
                        </a:cubicBezTo>
                        <a:cubicBezTo>
                          <a:pt x="206" y="18"/>
                          <a:pt x="205" y="18"/>
                          <a:pt x="205" y="18"/>
                        </a:cubicBezTo>
                        <a:cubicBezTo>
                          <a:pt x="190" y="18"/>
                          <a:pt x="190" y="18"/>
                          <a:pt x="190" y="18"/>
                        </a:cubicBezTo>
                        <a:cubicBezTo>
                          <a:pt x="190" y="18"/>
                          <a:pt x="189" y="18"/>
                          <a:pt x="189" y="18"/>
                        </a:cubicBezTo>
                        <a:cubicBezTo>
                          <a:pt x="188" y="18"/>
                          <a:pt x="188" y="17"/>
                          <a:pt x="188" y="17"/>
                        </a:cubicBezTo>
                        <a:cubicBezTo>
                          <a:pt x="187" y="17"/>
                          <a:pt x="187" y="17"/>
                          <a:pt x="187" y="17"/>
                        </a:cubicBezTo>
                        <a:cubicBezTo>
                          <a:pt x="187" y="17"/>
                          <a:pt x="187" y="17"/>
                          <a:pt x="187" y="17"/>
                        </a:cubicBezTo>
                        <a:cubicBezTo>
                          <a:pt x="188" y="11"/>
                          <a:pt x="188" y="11"/>
                          <a:pt x="188" y="11"/>
                        </a:cubicBezTo>
                        <a:lnTo>
                          <a:pt x="189" y="11"/>
                        </a:lnTo>
                        <a:close/>
                        <a:moveTo>
                          <a:pt x="159" y="7"/>
                        </a:moveTo>
                        <a:cubicBezTo>
                          <a:pt x="161" y="3"/>
                          <a:pt x="161" y="3"/>
                          <a:pt x="161" y="3"/>
                        </a:cubicBezTo>
                        <a:cubicBezTo>
                          <a:pt x="162" y="2"/>
                          <a:pt x="162" y="2"/>
                          <a:pt x="162" y="2"/>
                        </a:cubicBezTo>
                        <a:cubicBezTo>
                          <a:pt x="162" y="2"/>
                          <a:pt x="162" y="2"/>
                          <a:pt x="163" y="2"/>
                        </a:cubicBezTo>
                        <a:cubicBezTo>
                          <a:pt x="163" y="2"/>
                          <a:pt x="163" y="2"/>
                          <a:pt x="164" y="2"/>
                        </a:cubicBezTo>
                        <a:cubicBezTo>
                          <a:pt x="164" y="2"/>
                          <a:pt x="165" y="2"/>
                          <a:pt x="165" y="2"/>
                        </a:cubicBezTo>
                        <a:cubicBezTo>
                          <a:pt x="184" y="2"/>
                          <a:pt x="184" y="2"/>
                          <a:pt x="184" y="2"/>
                        </a:cubicBezTo>
                        <a:cubicBezTo>
                          <a:pt x="184" y="2"/>
                          <a:pt x="185" y="2"/>
                          <a:pt x="185" y="2"/>
                        </a:cubicBezTo>
                        <a:cubicBezTo>
                          <a:pt x="186" y="2"/>
                          <a:pt x="186" y="2"/>
                          <a:pt x="186" y="2"/>
                        </a:cubicBezTo>
                        <a:cubicBezTo>
                          <a:pt x="187" y="2"/>
                          <a:pt x="187" y="2"/>
                          <a:pt x="187" y="2"/>
                        </a:cubicBezTo>
                        <a:cubicBezTo>
                          <a:pt x="187" y="3"/>
                          <a:pt x="187" y="3"/>
                          <a:pt x="187" y="3"/>
                        </a:cubicBezTo>
                        <a:cubicBezTo>
                          <a:pt x="186" y="7"/>
                          <a:pt x="186" y="7"/>
                          <a:pt x="186" y="7"/>
                        </a:cubicBezTo>
                        <a:cubicBezTo>
                          <a:pt x="185" y="8"/>
                          <a:pt x="185" y="8"/>
                          <a:pt x="185" y="8"/>
                        </a:cubicBezTo>
                        <a:cubicBezTo>
                          <a:pt x="185" y="8"/>
                          <a:pt x="185" y="8"/>
                          <a:pt x="184" y="8"/>
                        </a:cubicBezTo>
                        <a:cubicBezTo>
                          <a:pt x="184" y="8"/>
                          <a:pt x="184" y="8"/>
                          <a:pt x="183" y="8"/>
                        </a:cubicBezTo>
                        <a:cubicBezTo>
                          <a:pt x="183" y="8"/>
                          <a:pt x="182" y="8"/>
                          <a:pt x="182" y="8"/>
                        </a:cubicBezTo>
                        <a:cubicBezTo>
                          <a:pt x="163" y="8"/>
                          <a:pt x="163" y="8"/>
                          <a:pt x="163" y="8"/>
                        </a:cubicBezTo>
                        <a:cubicBezTo>
                          <a:pt x="162" y="8"/>
                          <a:pt x="162" y="8"/>
                          <a:pt x="161" y="8"/>
                        </a:cubicBezTo>
                        <a:cubicBezTo>
                          <a:pt x="161" y="8"/>
                          <a:pt x="160" y="8"/>
                          <a:pt x="160" y="8"/>
                        </a:cubicBezTo>
                        <a:cubicBezTo>
                          <a:pt x="159" y="8"/>
                          <a:pt x="159" y="8"/>
                          <a:pt x="159" y="8"/>
                        </a:cubicBezTo>
                        <a:lnTo>
                          <a:pt x="159" y="7"/>
                        </a:lnTo>
                        <a:close/>
                        <a:moveTo>
                          <a:pt x="156" y="17"/>
                        </a:moveTo>
                        <a:cubicBezTo>
                          <a:pt x="159" y="11"/>
                          <a:pt x="159" y="11"/>
                          <a:pt x="159" y="11"/>
                        </a:cubicBezTo>
                        <a:cubicBezTo>
                          <a:pt x="159" y="11"/>
                          <a:pt x="159" y="11"/>
                          <a:pt x="159" y="11"/>
                        </a:cubicBezTo>
                        <a:cubicBezTo>
                          <a:pt x="159" y="11"/>
                          <a:pt x="160" y="11"/>
                          <a:pt x="160" y="11"/>
                        </a:cubicBezTo>
                        <a:cubicBezTo>
                          <a:pt x="161" y="11"/>
                          <a:pt x="161" y="11"/>
                          <a:pt x="161" y="11"/>
                        </a:cubicBezTo>
                        <a:cubicBezTo>
                          <a:pt x="162" y="10"/>
                          <a:pt x="162" y="10"/>
                          <a:pt x="163" y="10"/>
                        </a:cubicBezTo>
                        <a:cubicBezTo>
                          <a:pt x="177" y="10"/>
                          <a:pt x="177" y="10"/>
                          <a:pt x="177" y="10"/>
                        </a:cubicBezTo>
                        <a:cubicBezTo>
                          <a:pt x="177" y="10"/>
                          <a:pt x="178" y="10"/>
                          <a:pt x="178" y="11"/>
                        </a:cubicBezTo>
                        <a:cubicBezTo>
                          <a:pt x="179" y="11"/>
                          <a:pt x="179" y="11"/>
                          <a:pt x="180" y="11"/>
                        </a:cubicBezTo>
                        <a:cubicBezTo>
                          <a:pt x="180" y="11"/>
                          <a:pt x="180" y="11"/>
                          <a:pt x="180" y="11"/>
                        </a:cubicBezTo>
                        <a:cubicBezTo>
                          <a:pt x="180" y="11"/>
                          <a:pt x="180" y="11"/>
                          <a:pt x="180" y="11"/>
                        </a:cubicBezTo>
                        <a:cubicBezTo>
                          <a:pt x="179" y="17"/>
                          <a:pt x="179" y="17"/>
                          <a:pt x="179" y="17"/>
                        </a:cubicBezTo>
                        <a:cubicBezTo>
                          <a:pt x="178" y="17"/>
                          <a:pt x="178" y="17"/>
                          <a:pt x="178" y="17"/>
                        </a:cubicBezTo>
                        <a:cubicBezTo>
                          <a:pt x="178" y="17"/>
                          <a:pt x="178" y="17"/>
                          <a:pt x="177" y="17"/>
                        </a:cubicBezTo>
                        <a:cubicBezTo>
                          <a:pt x="177" y="17"/>
                          <a:pt x="176" y="18"/>
                          <a:pt x="176" y="18"/>
                        </a:cubicBezTo>
                        <a:cubicBezTo>
                          <a:pt x="175" y="18"/>
                          <a:pt x="175" y="18"/>
                          <a:pt x="174" y="18"/>
                        </a:cubicBezTo>
                        <a:cubicBezTo>
                          <a:pt x="160" y="18"/>
                          <a:pt x="160" y="18"/>
                          <a:pt x="160" y="18"/>
                        </a:cubicBezTo>
                        <a:cubicBezTo>
                          <a:pt x="159" y="18"/>
                          <a:pt x="159" y="18"/>
                          <a:pt x="158" y="18"/>
                        </a:cubicBezTo>
                        <a:cubicBezTo>
                          <a:pt x="158" y="18"/>
                          <a:pt x="158" y="17"/>
                          <a:pt x="157" y="17"/>
                        </a:cubicBezTo>
                        <a:cubicBezTo>
                          <a:pt x="157" y="17"/>
                          <a:pt x="157" y="17"/>
                          <a:pt x="157" y="17"/>
                        </a:cubicBezTo>
                        <a:lnTo>
                          <a:pt x="156" y="17"/>
                        </a:lnTo>
                        <a:close/>
                        <a:moveTo>
                          <a:pt x="156" y="20"/>
                        </a:moveTo>
                        <a:cubicBezTo>
                          <a:pt x="157" y="20"/>
                          <a:pt x="157" y="20"/>
                          <a:pt x="158" y="20"/>
                        </a:cubicBezTo>
                        <a:cubicBezTo>
                          <a:pt x="158" y="20"/>
                          <a:pt x="158" y="20"/>
                          <a:pt x="159" y="20"/>
                        </a:cubicBezTo>
                        <a:cubicBezTo>
                          <a:pt x="159" y="21"/>
                          <a:pt x="159" y="21"/>
                          <a:pt x="159" y="21"/>
                        </a:cubicBezTo>
                        <a:cubicBezTo>
                          <a:pt x="160" y="21"/>
                          <a:pt x="160" y="21"/>
                          <a:pt x="160" y="21"/>
                        </a:cubicBezTo>
                        <a:cubicBezTo>
                          <a:pt x="157" y="27"/>
                          <a:pt x="157" y="27"/>
                          <a:pt x="157" y="27"/>
                        </a:cubicBezTo>
                        <a:cubicBezTo>
                          <a:pt x="157" y="27"/>
                          <a:pt x="157" y="27"/>
                          <a:pt x="157" y="27"/>
                        </a:cubicBezTo>
                        <a:cubicBezTo>
                          <a:pt x="157" y="27"/>
                          <a:pt x="157" y="27"/>
                          <a:pt x="157" y="27"/>
                        </a:cubicBezTo>
                        <a:cubicBezTo>
                          <a:pt x="157" y="27"/>
                          <a:pt x="157" y="27"/>
                          <a:pt x="157" y="27"/>
                        </a:cubicBezTo>
                        <a:cubicBezTo>
                          <a:pt x="156" y="27"/>
                          <a:pt x="156" y="27"/>
                          <a:pt x="156" y="27"/>
                        </a:cubicBezTo>
                        <a:cubicBezTo>
                          <a:pt x="155" y="28"/>
                          <a:pt x="155" y="28"/>
                          <a:pt x="154" y="28"/>
                        </a:cubicBezTo>
                        <a:cubicBezTo>
                          <a:pt x="154" y="28"/>
                          <a:pt x="153" y="28"/>
                          <a:pt x="153" y="28"/>
                        </a:cubicBezTo>
                        <a:cubicBezTo>
                          <a:pt x="138" y="28"/>
                          <a:pt x="138" y="28"/>
                          <a:pt x="138" y="28"/>
                        </a:cubicBezTo>
                        <a:cubicBezTo>
                          <a:pt x="137" y="28"/>
                          <a:pt x="137" y="28"/>
                          <a:pt x="136" y="28"/>
                        </a:cubicBezTo>
                        <a:cubicBezTo>
                          <a:pt x="136" y="28"/>
                          <a:pt x="135" y="28"/>
                          <a:pt x="135" y="27"/>
                        </a:cubicBezTo>
                        <a:cubicBezTo>
                          <a:pt x="134" y="27"/>
                          <a:pt x="134" y="27"/>
                          <a:pt x="134" y="27"/>
                        </a:cubicBezTo>
                        <a:cubicBezTo>
                          <a:pt x="134" y="27"/>
                          <a:pt x="134" y="27"/>
                          <a:pt x="134" y="27"/>
                        </a:cubicBezTo>
                        <a:cubicBezTo>
                          <a:pt x="137" y="21"/>
                          <a:pt x="137" y="21"/>
                          <a:pt x="137" y="21"/>
                        </a:cubicBezTo>
                        <a:cubicBezTo>
                          <a:pt x="137" y="21"/>
                          <a:pt x="137" y="21"/>
                          <a:pt x="137" y="21"/>
                        </a:cubicBezTo>
                        <a:cubicBezTo>
                          <a:pt x="138" y="21"/>
                          <a:pt x="138" y="21"/>
                          <a:pt x="138" y="21"/>
                        </a:cubicBezTo>
                        <a:cubicBezTo>
                          <a:pt x="138" y="20"/>
                          <a:pt x="138" y="20"/>
                          <a:pt x="138" y="20"/>
                        </a:cubicBezTo>
                        <a:cubicBezTo>
                          <a:pt x="139" y="20"/>
                          <a:pt x="139" y="20"/>
                          <a:pt x="139" y="20"/>
                        </a:cubicBezTo>
                        <a:cubicBezTo>
                          <a:pt x="139" y="20"/>
                          <a:pt x="139" y="20"/>
                          <a:pt x="139" y="20"/>
                        </a:cubicBezTo>
                        <a:cubicBezTo>
                          <a:pt x="140" y="20"/>
                          <a:pt x="140" y="20"/>
                          <a:pt x="140" y="20"/>
                        </a:cubicBezTo>
                        <a:cubicBezTo>
                          <a:pt x="140" y="20"/>
                          <a:pt x="141" y="20"/>
                          <a:pt x="142" y="20"/>
                        </a:cubicBezTo>
                        <a:lnTo>
                          <a:pt x="156" y="20"/>
                        </a:lnTo>
                        <a:close/>
                        <a:moveTo>
                          <a:pt x="123" y="7"/>
                        </a:moveTo>
                        <a:cubicBezTo>
                          <a:pt x="126" y="3"/>
                          <a:pt x="126" y="3"/>
                          <a:pt x="126" y="3"/>
                        </a:cubicBezTo>
                        <a:cubicBezTo>
                          <a:pt x="126" y="2"/>
                          <a:pt x="126" y="2"/>
                          <a:pt x="126" y="2"/>
                        </a:cubicBezTo>
                        <a:cubicBezTo>
                          <a:pt x="127" y="2"/>
                          <a:pt x="127" y="2"/>
                          <a:pt x="127" y="2"/>
                        </a:cubicBezTo>
                        <a:cubicBezTo>
                          <a:pt x="128" y="2"/>
                          <a:pt x="128" y="2"/>
                          <a:pt x="129" y="2"/>
                        </a:cubicBezTo>
                        <a:cubicBezTo>
                          <a:pt x="129" y="2"/>
                          <a:pt x="130" y="2"/>
                          <a:pt x="130" y="2"/>
                        </a:cubicBezTo>
                        <a:cubicBezTo>
                          <a:pt x="149" y="2"/>
                          <a:pt x="149" y="2"/>
                          <a:pt x="149" y="2"/>
                        </a:cubicBezTo>
                        <a:cubicBezTo>
                          <a:pt x="149" y="2"/>
                          <a:pt x="150" y="2"/>
                          <a:pt x="150" y="2"/>
                        </a:cubicBezTo>
                        <a:cubicBezTo>
                          <a:pt x="151" y="2"/>
                          <a:pt x="151" y="2"/>
                          <a:pt x="151" y="2"/>
                        </a:cubicBezTo>
                        <a:cubicBezTo>
                          <a:pt x="152" y="2"/>
                          <a:pt x="152" y="2"/>
                          <a:pt x="152" y="2"/>
                        </a:cubicBezTo>
                        <a:cubicBezTo>
                          <a:pt x="152" y="3"/>
                          <a:pt x="152" y="3"/>
                          <a:pt x="152" y="3"/>
                        </a:cubicBezTo>
                        <a:cubicBezTo>
                          <a:pt x="150" y="7"/>
                          <a:pt x="150" y="7"/>
                          <a:pt x="150" y="7"/>
                        </a:cubicBezTo>
                        <a:cubicBezTo>
                          <a:pt x="149" y="8"/>
                          <a:pt x="149" y="8"/>
                          <a:pt x="149" y="8"/>
                        </a:cubicBezTo>
                        <a:cubicBezTo>
                          <a:pt x="149" y="8"/>
                          <a:pt x="149" y="8"/>
                          <a:pt x="148" y="8"/>
                        </a:cubicBezTo>
                        <a:cubicBezTo>
                          <a:pt x="148" y="8"/>
                          <a:pt x="147" y="8"/>
                          <a:pt x="147" y="8"/>
                        </a:cubicBezTo>
                        <a:cubicBezTo>
                          <a:pt x="147" y="8"/>
                          <a:pt x="146" y="8"/>
                          <a:pt x="145" y="8"/>
                        </a:cubicBezTo>
                        <a:cubicBezTo>
                          <a:pt x="126" y="8"/>
                          <a:pt x="126" y="8"/>
                          <a:pt x="126" y="8"/>
                        </a:cubicBezTo>
                        <a:cubicBezTo>
                          <a:pt x="126" y="8"/>
                          <a:pt x="125" y="8"/>
                          <a:pt x="125" y="8"/>
                        </a:cubicBezTo>
                        <a:cubicBezTo>
                          <a:pt x="125" y="8"/>
                          <a:pt x="124" y="8"/>
                          <a:pt x="124" y="8"/>
                        </a:cubicBezTo>
                        <a:cubicBezTo>
                          <a:pt x="123" y="8"/>
                          <a:pt x="123" y="8"/>
                          <a:pt x="123" y="8"/>
                        </a:cubicBezTo>
                        <a:lnTo>
                          <a:pt x="123" y="7"/>
                        </a:lnTo>
                        <a:close/>
                        <a:moveTo>
                          <a:pt x="120" y="11"/>
                        </a:moveTo>
                        <a:cubicBezTo>
                          <a:pt x="120" y="11"/>
                          <a:pt x="120" y="11"/>
                          <a:pt x="121" y="11"/>
                        </a:cubicBezTo>
                        <a:cubicBezTo>
                          <a:pt x="121" y="11"/>
                          <a:pt x="121" y="11"/>
                          <a:pt x="121" y="11"/>
                        </a:cubicBezTo>
                        <a:cubicBezTo>
                          <a:pt x="121" y="11"/>
                          <a:pt x="121" y="11"/>
                          <a:pt x="121" y="11"/>
                        </a:cubicBezTo>
                        <a:cubicBezTo>
                          <a:pt x="118" y="17"/>
                          <a:pt x="118" y="17"/>
                          <a:pt x="118" y="17"/>
                        </a:cubicBezTo>
                        <a:cubicBezTo>
                          <a:pt x="118" y="17"/>
                          <a:pt x="118" y="17"/>
                          <a:pt x="118" y="17"/>
                        </a:cubicBezTo>
                        <a:cubicBezTo>
                          <a:pt x="118" y="17"/>
                          <a:pt x="117" y="17"/>
                          <a:pt x="117" y="17"/>
                        </a:cubicBezTo>
                        <a:cubicBezTo>
                          <a:pt x="116" y="17"/>
                          <a:pt x="116" y="18"/>
                          <a:pt x="115" y="18"/>
                        </a:cubicBezTo>
                        <a:cubicBezTo>
                          <a:pt x="115" y="18"/>
                          <a:pt x="114" y="18"/>
                          <a:pt x="114" y="18"/>
                        </a:cubicBezTo>
                        <a:cubicBezTo>
                          <a:pt x="99" y="18"/>
                          <a:pt x="99" y="18"/>
                          <a:pt x="99" y="18"/>
                        </a:cubicBezTo>
                        <a:cubicBezTo>
                          <a:pt x="99" y="18"/>
                          <a:pt x="98" y="18"/>
                          <a:pt x="98" y="18"/>
                        </a:cubicBezTo>
                        <a:cubicBezTo>
                          <a:pt x="98" y="18"/>
                          <a:pt x="97" y="17"/>
                          <a:pt x="97" y="17"/>
                        </a:cubicBezTo>
                        <a:cubicBezTo>
                          <a:pt x="96" y="17"/>
                          <a:pt x="96" y="17"/>
                          <a:pt x="96" y="17"/>
                        </a:cubicBezTo>
                        <a:cubicBezTo>
                          <a:pt x="96" y="17"/>
                          <a:pt x="96" y="17"/>
                          <a:pt x="96" y="17"/>
                        </a:cubicBezTo>
                        <a:cubicBezTo>
                          <a:pt x="100" y="11"/>
                          <a:pt x="100" y="11"/>
                          <a:pt x="100" y="11"/>
                        </a:cubicBezTo>
                        <a:cubicBezTo>
                          <a:pt x="100" y="11"/>
                          <a:pt x="100" y="11"/>
                          <a:pt x="100" y="11"/>
                        </a:cubicBezTo>
                        <a:cubicBezTo>
                          <a:pt x="101" y="11"/>
                          <a:pt x="101" y="11"/>
                          <a:pt x="101" y="11"/>
                        </a:cubicBezTo>
                        <a:cubicBezTo>
                          <a:pt x="102" y="11"/>
                          <a:pt x="102" y="11"/>
                          <a:pt x="103" y="11"/>
                        </a:cubicBezTo>
                        <a:cubicBezTo>
                          <a:pt x="103" y="10"/>
                          <a:pt x="104" y="10"/>
                          <a:pt x="104" y="10"/>
                        </a:cubicBezTo>
                        <a:cubicBezTo>
                          <a:pt x="118" y="10"/>
                          <a:pt x="118" y="10"/>
                          <a:pt x="118" y="10"/>
                        </a:cubicBezTo>
                        <a:cubicBezTo>
                          <a:pt x="119" y="10"/>
                          <a:pt x="119" y="10"/>
                          <a:pt x="120" y="11"/>
                        </a:cubicBezTo>
                        <a:close/>
                        <a:moveTo>
                          <a:pt x="87" y="7"/>
                        </a:moveTo>
                        <a:cubicBezTo>
                          <a:pt x="91" y="3"/>
                          <a:pt x="91" y="3"/>
                          <a:pt x="91" y="3"/>
                        </a:cubicBezTo>
                        <a:cubicBezTo>
                          <a:pt x="91" y="2"/>
                          <a:pt x="91" y="2"/>
                          <a:pt x="91" y="2"/>
                        </a:cubicBezTo>
                        <a:cubicBezTo>
                          <a:pt x="91" y="2"/>
                          <a:pt x="92" y="2"/>
                          <a:pt x="92" y="2"/>
                        </a:cubicBezTo>
                        <a:cubicBezTo>
                          <a:pt x="93" y="2"/>
                          <a:pt x="93" y="2"/>
                          <a:pt x="93" y="2"/>
                        </a:cubicBezTo>
                        <a:cubicBezTo>
                          <a:pt x="94" y="2"/>
                          <a:pt x="94" y="2"/>
                          <a:pt x="95" y="2"/>
                        </a:cubicBezTo>
                        <a:cubicBezTo>
                          <a:pt x="114" y="2"/>
                          <a:pt x="114" y="2"/>
                          <a:pt x="114" y="2"/>
                        </a:cubicBezTo>
                        <a:cubicBezTo>
                          <a:pt x="114" y="2"/>
                          <a:pt x="115" y="2"/>
                          <a:pt x="115" y="2"/>
                        </a:cubicBezTo>
                        <a:cubicBezTo>
                          <a:pt x="115" y="2"/>
                          <a:pt x="116" y="2"/>
                          <a:pt x="116" y="2"/>
                        </a:cubicBezTo>
                        <a:cubicBezTo>
                          <a:pt x="117" y="2"/>
                          <a:pt x="117" y="2"/>
                          <a:pt x="117" y="2"/>
                        </a:cubicBezTo>
                        <a:cubicBezTo>
                          <a:pt x="117" y="3"/>
                          <a:pt x="117" y="3"/>
                          <a:pt x="117" y="3"/>
                        </a:cubicBezTo>
                        <a:cubicBezTo>
                          <a:pt x="114" y="7"/>
                          <a:pt x="114" y="7"/>
                          <a:pt x="114" y="7"/>
                        </a:cubicBezTo>
                        <a:cubicBezTo>
                          <a:pt x="113" y="8"/>
                          <a:pt x="113" y="8"/>
                          <a:pt x="113" y="8"/>
                        </a:cubicBezTo>
                        <a:cubicBezTo>
                          <a:pt x="113" y="8"/>
                          <a:pt x="113" y="8"/>
                          <a:pt x="112" y="8"/>
                        </a:cubicBezTo>
                        <a:cubicBezTo>
                          <a:pt x="112" y="8"/>
                          <a:pt x="111" y="8"/>
                          <a:pt x="111" y="8"/>
                        </a:cubicBezTo>
                        <a:cubicBezTo>
                          <a:pt x="110" y="8"/>
                          <a:pt x="110" y="8"/>
                          <a:pt x="109" y="8"/>
                        </a:cubicBezTo>
                        <a:cubicBezTo>
                          <a:pt x="90" y="8"/>
                          <a:pt x="90" y="8"/>
                          <a:pt x="90" y="8"/>
                        </a:cubicBezTo>
                        <a:cubicBezTo>
                          <a:pt x="90" y="8"/>
                          <a:pt x="89" y="8"/>
                          <a:pt x="89" y="8"/>
                        </a:cubicBezTo>
                        <a:cubicBezTo>
                          <a:pt x="88" y="8"/>
                          <a:pt x="88" y="8"/>
                          <a:pt x="88" y="8"/>
                        </a:cubicBezTo>
                        <a:cubicBezTo>
                          <a:pt x="87" y="8"/>
                          <a:pt x="87" y="8"/>
                          <a:pt x="87" y="8"/>
                        </a:cubicBezTo>
                        <a:lnTo>
                          <a:pt x="87" y="7"/>
                        </a:lnTo>
                        <a:close/>
                        <a:moveTo>
                          <a:pt x="88" y="11"/>
                        </a:moveTo>
                        <a:cubicBezTo>
                          <a:pt x="89" y="11"/>
                          <a:pt x="89" y="11"/>
                          <a:pt x="89" y="11"/>
                        </a:cubicBezTo>
                        <a:cubicBezTo>
                          <a:pt x="90" y="11"/>
                          <a:pt x="90" y="11"/>
                          <a:pt x="90" y="11"/>
                        </a:cubicBezTo>
                        <a:cubicBezTo>
                          <a:pt x="90" y="11"/>
                          <a:pt x="90" y="11"/>
                          <a:pt x="90" y="11"/>
                        </a:cubicBezTo>
                        <a:cubicBezTo>
                          <a:pt x="86" y="17"/>
                          <a:pt x="86" y="17"/>
                          <a:pt x="86" y="17"/>
                        </a:cubicBezTo>
                        <a:cubicBezTo>
                          <a:pt x="86" y="17"/>
                          <a:pt x="86" y="17"/>
                          <a:pt x="86" y="17"/>
                        </a:cubicBezTo>
                        <a:cubicBezTo>
                          <a:pt x="85" y="17"/>
                          <a:pt x="85" y="17"/>
                          <a:pt x="85" y="17"/>
                        </a:cubicBezTo>
                        <a:cubicBezTo>
                          <a:pt x="84" y="17"/>
                          <a:pt x="84" y="18"/>
                          <a:pt x="83" y="18"/>
                        </a:cubicBezTo>
                        <a:cubicBezTo>
                          <a:pt x="83" y="18"/>
                          <a:pt x="82" y="18"/>
                          <a:pt x="82" y="18"/>
                        </a:cubicBezTo>
                        <a:cubicBezTo>
                          <a:pt x="46" y="18"/>
                          <a:pt x="46" y="18"/>
                          <a:pt x="46" y="18"/>
                        </a:cubicBezTo>
                        <a:cubicBezTo>
                          <a:pt x="45" y="18"/>
                          <a:pt x="45" y="18"/>
                          <a:pt x="44" y="18"/>
                        </a:cubicBezTo>
                        <a:cubicBezTo>
                          <a:pt x="44" y="18"/>
                          <a:pt x="44" y="17"/>
                          <a:pt x="43" y="17"/>
                        </a:cubicBez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47" y="11"/>
                          <a:pt x="47" y="11"/>
                          <a:pt x="47" y="11"/>
                        </a:cubicBezTo>
                        <a:cubicBezTo>
                          <a:pt x="48" y="11"/>
                          <a:pt x="48" y="11"/>
                          <a:pt x="48" y="11"/>
                        </a:cubicBezTo>
                        <a:cubicBezTo>
                          <a:pt x="48" y="11"/>
                          <a:pt x="49" y="11"/>
                          <a:pt x="49" y="11"/>
                        </a:cubicBezTo>
                        <a:cubicBezTo>
                          <a:pt x="50" y="11"/>
                          <a:pt x="50" y="11"/>
                          <a:pt x="50" y="11"/>
                        </a:cubicBezTo>
                        <a:cubicBezTo>
                          <a:pt x="51" y="10"/>
                          <a:pt x="52" y="10"/>
                          <a:pt x="52" y="10"/>
                        </a:cubicBezTo>
                        <a:cubicBezTo>
                          <a:pt x="87" y="10"/>
                          <a:pt x="87" y="10"/>
                          <a:pt x="87" y="10"/>
                        </a:cubicBezTo>
                        <a:cubicBezTo>
                          <a:pt x="87" y="10"/>
                          <a:pt x="88" y="10"/>
                          <a:pt x="88" y="11"/>
                        </a:cubicBezTo>
                        <a:close/>
                        <a:moveTo>
                          <a:pt x="78" y="2"/>
                        </a:moveTo>
                        <a:cubicBezTo>
                          <a:pt x="79" y="2"/>
                          <a:pt x="79" y="2"/>
                          <a:pt x="80" y="2"/>
                        </a:cubicBezTo>
                        <a:cubicBezTo>
                          <a:pt x="80" y="2"/>
                          <a:pt x="80" y="2"/>
                          <a:pt x="81" y="2"/>
                        </a:cubicBezTo>
                        <a:cubicBezTo>
                          <a:pt x="81" y="2"/>
                          <a:pt x="81" y="2"/>
                          <a:pt x="81" y="2"/>
                        </a:cubicBezTo>
                        <a:cubicBezTo>
                          <a:pt x="81" y="3"/>
                          <a:pt x="81" y="3"/>
                          <a:pt x="81" y="3"/>
                        </a:cubicBezTo>
                        <a:cubicBezTo>
                          <a:pt x="78" y="7"/>
                          <a:pt x="78" y="7"/>
                          <a:pt x="78" y="7"/>
                        </a:cubicBezTo>
                        <a:cubicBezTo>
                          <a:pt x="77" y="8"/>
                          <a:pt x="77" y="8"/>
                          <a:pt x="77" y="8"/>
                        </a:cubicBezTo>
                        <a:cubicBezTo>
                          <a:pt x="77" y="8"/>
                          <a:pt x="76" y="8"/>
                          <a:pt x="76" y="8"/>
                        </a:cubicBezTo>
                        <a:cubicBezTo>
                          <a:pt x="75" y="8"/>
                          <a:pt x="75" y="8"/>
                          <a:pt x="75" y="8"/>
                        </a:cubicBezTo>
                        <a:cubicBezTo>
                          <a:pt x="74" y="8"/>
                          <a:pt x="74" y="8"/>
                          <a:pt x="73" y="8"/>
                        </a:cubicBezTo>
                        <a:cubicBezTo>
                          <a:pt x="54" y="8"/>
                          <a:pt x="54" y="8"/>
                          <a:pt x="54" y="8"/>
                        </a:cubicBezTo>
                        <a:cubicBezTo>
                          <a:pt x="53" y="8"/>
                          <a:pt x="53" y="8"/>
                          <a:pt x="52" y="8"/>
                        </a:cubicBezTo>
                        <a:cubicBezTo>
                          <a:pt x="52" y="8"/>
                          <a:pt x="52" y="8"/>
                          <a:pt x="51" y="8"/>
                        </a:cubicBezTo>
                        <a:cubicBezTo>
                          <a:pt x="51" y="8"/>
                          <a:pt x="51" y="8"/>
                          <a:pt x="51" y="8"/>
                        </a:cubicBezTo>
                        <a:cubicBezTo>
                          <a:pt x="51" y="7"/>
                          <a:pt x="51" y="7"/>
                          <a:pt x="51" y="7"/>
                        </a:cubicBezTo>
                        <a:cubicBezTo>
                          <a:pt x="55" y="3"/>
                          <a:pt x="55" y="3"/>
                          <a:pt x="55" y="3"/>
                        </a:cubicBezTo>
                        <a:cubicBezTo>
                          <a:pt x="56" y="2"/>
                          <a:pt x="56" y="2"/>
                          <a:pt x="56" y="2"/>
                        </a:cubicBezTo>
                        <a:cubicBezTo>
                          <a:pt x="56" y="2"/>
                          <a:pt x="56" y="2"/>
                          <a:pt x="57" y="2"/>
                        </a:cubicBezTo>
                        <a:cubicBezTo>
                          <a:pt x="57" y="2"/>
                          <a:pt x="58" y="2"/>
                          <a:pt x="58" y="2"/>
                        </a:cubicBezTo>
                        <a:cubicBezTo>
                          <a:pt x="59" y="2"/>
                          <a:pt x="59" y="2"/>
                          <a:pt x="60" y="2"/>
                        </a:cubicBezTo>
                        <a:lnTo>
                          <a:pt x="78" y="2"/>
                        </a:lnTo>
                        <a:close/>
                      </a:path>
                    </a:pathLst>
                  </a:custGeom>
                  <a:solidFill>
                    <a:srgbClr val="789D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84" name="Rectangle 499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932" y="2268"/>
                    <a:ext cx="840" cy="491"/>
                  </a:xfrm>
                  <a:prstGeom prst="rect">
                    <a:avLst/>
                  </a:prstGeom>
                  <a:solidFill>
                    <a:srgbClr val="4CA6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85" name="Freeform 50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928" y="2264"/>
                    <a:ext cx="848" cy="499"/>
                  </a:xfrm>
                  <a:custGeom>
                    <a:avLst/>
                    <a:gdLst>
                      <a:gd name="T0" fmla="*/ 848 w 848"/>
                      <a:gd name="T1" fmla="*/ 499 h 499"/>
                      <a:gd name="T2" fmla="*/ 0 w 848"/>
                      <a:gd name="T3" fmla="*/ 499 h 499"/>
                      <a:gd name="T4" fmla="*/ 0 w 848"/>
                      <a:gd name="T5" fmla="*/ 0 h 499"/>
                      <a:gd name="T6" fmla="*/ 848 w 848"/>
                      <a:gd name="T7" fmla="*/ 0 h 499"/>
                      <a:gd name="T8" fmla="*/ 848 w 848"/>
                      <a:gd name="T9" fmla="*/ 499 h 499"/>
                      <a:gd name="T10" fmla="*/ 8 w 848"/>
                      <a:gd name="T11" fmla="*/ 491 h 499"/>
                      <a:gd name="T12" fmla="*/ 840 w 848"/>
                      <a:gd name="T13" fmla="*/ 491 h 499"/>
                      <a:gd name="T14" fmla="*/ 840 w 848"/>
                      <a:gd name="T15" fmla="*/ 8 h 499"/>
                      <a:gd name="T16" fmla="*/ 8 w 848"/>
                      <a:gd name="T17" fmla="*/ 8 h 499"/>
                      <a:gd name="T18" fmla="*/ 8 w 848"/>
                      <a:gd name="T19" fmla="*/ 491 h 4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48" h="499">
                        <a:moveTo>
                          <a:pt x="848" y="499"/>
                        </a:moveTo>
                        <a:lnTo>
                          <a:pt x="0" y="499"/>
                        </a:lnTo>
                        <a:lnTo>
                          <a:pt x="0" y="0"/>
                        </a:lnTo>
                        <a:lnTo>
                          <a:pt x="848" y="0"/>
                        </a:lnTo>
                        <a:lnTo>
                          <a:pt x="848" y="499"/>
                        </a:lnTo>
                        <a:close/>
                        <a:moveTo>
                          <a:pt x="8" y="491"/>
                        </a:moveTo>
                        <a:lnTo>
                          <a:pt x="840" y="491"/>
                        </a:lnTo>
                        <a:lnTo>
                          <a:pt x="840" y="8"/>
                        </a:lnTo>
                        <a:lnTo>
                          <a:pt x="8" y="8"/>
                        </a:lnTo>
                        <a:lnTo>
                          <a:pt x="8" y="491"/>
                        </a:lnTo>
                        <a:close/>
                      </a:path>
                    </a:pathLst>
                  </a:custGeom>
                  <a:solidFill>
                    <a:srgbClr val="4C7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86" name="Freeform 501"/>
                  <p:cNvSpPr>
                    <a:spLocks/>
                  </p:cNvSpPr>
                  <p:nvPr userDrawn="1"/>
                </p:nvSpPr>
                <p:spPr bwMode="auto">
                  <a:xfrm>
                    <a:off x="1018" y="2338"/>
                    <a:ext cx="36" cy="49"/>
                  </a:xfrm>
                  <a:custGeom>
                    <a:avLst/>
                    <a:gdLst>
                      <a:gd name="T0" fmla="*/ 36 w 36"/>
                      <a:gd name="T1" fmla="*/ 49 h 49"/>
                      <a:gd name="T2" fmla="*/ 0 w 36"/>
                      <a:gd name="T3" fmla="*/ 49 h 49"/>
                      <a:gd name="T4" fmla="*/ 0 w 36"/>
                      <a:gd name="T5" fmla="*/ 0 h 49"/>
                      <a:gd name="T6" fmla="*/ 36 w 36"/>
                      <a:gd name="T7" fmla="*/ 0 h 49"/>
                      <a:gd name="T8" fmla="*/ 36 w 36"/>
                      <a:gd name="T9" fmla="*/ 8 h 49"/>
                      <a:gd name="T10" fmla="*/ 8 w 36"/>
                      <a:gd name="T11" fmla="*/ 8 h 49"/>
                      <a:gd name="T12" fmla="*/ 8 w 36"/>
                      <a:gd name="T13" fmla="*/ 20 h 49"/>
                      <a:gd name="T14" fmla="*/ 34 w 36"/>
                      <a:gd name="T15" fmla="*/ 20 h 49"/>
                      <a:gd name="T16" fmla="*/ 34 w 36"/>
                      <a:gd name="T17" fmla="*/ 28 h 49"/>
                      <a:gd name="T18" fmla="*/ 8 w 36"/>
                      <a:gd name="T19" fmla="*/ 28 h 49"/>
                      <a:gd name="T20" fmla="*/ 8 w 36"/>
                      <a:gd name="T21" fmla="*/ 43 h 49"/>
                      <a:gd name="T22" fmla="*/ 36 w 36"/>
                      <a:gd name="T23" fmla="*/ 43 h 49"/>
                      <a:gd name="T24" fmla="*/ 36 w 36"/>
                      <a:gd name="T25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6" h="49">
                        <a:moveTo>
                          <a:pt x="36" y="49"/>
                        </a:moveTo>
                        <a:lnTo>
                          <a:pt x="0" y="49"/>
                        </a:lnTo>
                        <a:lnTo>
                          <a:pt x="0" y="0"/>
                        </a:lnTo>
                        <a:lnTo>
                          <a:pt x="36" y="0"/>
                        </a:lnTo>
                        <a:lnTo>
                          <a:pt x="36" y="8"/>
                        </a:lnTo>
                        <a:lnTo>
                          <a:pt x="8" y="8"/>
                        </a:lnTo>
                        <a:lnTo>
                          <a:pt x="8" y="20"/>
                        </a:lnTo>
                        <a:lnTo>
                          <a:pt x="34" y="20"/>
                        </a:lnTo>
                        <a:lnTo>
                          <a:pt x="34" y="28"/>
                        </a:lnTo>
                        <a:lnTo>
                          <a:pt x="8" y="28"/>
                        </a:lnTo>
                        <a:lnTo>
                          <a:pt x="8" y="43"/>
                        </a:lnTo>
                        <a:lnTo>
                          <a:pt x="36" y="43"/>
                        </a:lnTo>
                        <a:lnTo>
                          <a:pt x="36" y="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87" name="Freeform 50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64" y="2338"/>
                    <a:ext cx="40" cy="49"/>
                  </a:xfrm>
                  <a:custGeom>
                    <a:avLst/>
                    <a:gdLst>
                      <a:gd name="T0" fmla="*/ 0 w 20"/>
                      <a:gd name="T1" fmla="*/ 0 h 24"/>
                      <a:gd name="T2" fmla="*/ 7 w 20"/>
                      <a:gd name="T3" fmla="*/ 0 h 24"/>
                      <a:gd name="T4" fmla="*/ 17 w 20"/>
                      <a:gd name="T5" fmla="*/ 3 h 24"/>
                      <a:gd name="T6" fmla="*/ 20 w 20"/>
                      <a:gd name="T7" fmla="*/ 12 h 24"/>
                      <a:gd name="T8" fmla="*/ 7 w 20"/>
                      <a:gd name="T9" fmla="*/ 24 h 24"/>
                      <a:gd name="T10" fmla="*/ 0 w 20"/>
                      <a:gd name="T11" fmla="*/ 24 h 24"/>
                      <a:gd name="T12" fmla="*/ 0 w 20"/>
                      <a:gd name="T13" fmla="*/ 0 h 24"/>
                      <a:gd name="T14" fmla="*/ 4 w 20"/>
                      <a:gd name="T15" fmla="*/ 21 h 24"/>
                      <a:gd name="T16" fmla="*/ 7 w 20"/>
                      <a:gd name="T17" fmla="*/ 21 h 24"/>
                      <a:gd name="T18" fmla="*/ 14 w 20"/>
                      <a:gd name="T19" fmla="*/ 19 h 24"/>
                      <a:gd name="T20" fmla="*/ 15 w 20"/>
                      <a:gd name="T21" fmla="*/ 16 h 24"/>
                      <a:gd name="T22" fmla="*/ 16 w 20"/>
                      <a:gd name="T23" fmla="*/ 12 h 24"/>
                      <a:gd name="T24" fmla="*/ 15 w 20"/>
                      <a:gd name="T25" fmla="*/ 9 h 24"/>
                      <a:gd name="T26" fmla="*/ 14 w 20"/>
                      <a:gd name="T27" fmla="*/ 6 h 24"/>
                      <a:gd name="T28" fmla="*/ 7 w 20"/>
                      <a:gd name="T29" fmla="*/ 4 h 24"/>
                      <a:gd name="T30" fmla="*/ 4 w 20"/>
                      <a:gd name="T31" fmla="*/ 4 h 24"/>
                      <a:gd name="T32" fmla="*/ 4 w 20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24">
                        <a:moveTo>
                          <a:pt x="0" y="0"/>
                        </a:move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12" y="0"/>
                          <a:pt x="15" y="1"/>
                          <a:pt x="17" y="3"/>
                        </a:cubicBezTo>
                        <a:cubicBezTo>
                          <a:pt x="19" y="5"/>
                          <a:pt x="20" y="8"/>
                          <a:pt x="20" y="12"/>
                        </a:cubicBezTo>
                        <a:cubicBezTo>
                          <a:pt x="20" y="20"/>
                          <a:pt x="16" y="24"/>
                          <a:pt x="7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lnTo>
                          <a:pt x="0" y="0"/>
                        </a:lnTo>
                        <a:close/>
                        <a:moveTo>
                          <a:pt x="4" y="21"/>
                        </a:moveTo>
                        <a:cubicBezTo>
                          <a:pt x="7" y="21"/>
                          <a:pt x="7" y="21"/>
                          <a:pt x="7" y="21"/>
                        </a:cubicBezTo>
                        <a:cubicBezTo>
                          <a:pt x="11" y="21"/>
                          <a:pt x="13" y="20"/>
                          <a:pt x="14" y="19"/>
                        </a:cubicBezTo>
                        <a:cubicBezTo>
                          <a:pt x="15" y="18"/>
                          <a:pt x="15" y="17"/>
                          <a:pt x="15" y="16"/>
                        </a:cubicBezTo>
                        <a:cubicBezTo>
                          <a:pt x="16" y="15"/>
                          <a:pt x="16" y="14"/>
                          <a:pt x="16" y="12"/>
                        </a:cubicBezTo>
                        <a:cubicBezTo>
                          <a:pt x="16" y="11"/>
                          <a:pt x="16" y="10"/>
                          <a:pt x="15" y="9"/>
                        </a:cubicBezTo>
                        <a:cubicBezTo>
                          <a:pt x="15" y="8"/>
                          <a:pt x="15" y="7"/>
                          <a:pt x="14" y="6"/>
                        </a:cubicBezTo>
                        <a:cubicBezTo>
                          <a:pt x="13" y="5"/>
                          <a:pt x="11" y="4"/>
                          <a:pt x="7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lnTo>
                          <a:pt x="4" y="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88" name="Freeform 503"/>
                  <p:cNvSpPr>
                    <a:spLocks/>
                  </p:cNvSpPr>
                  <p:nvPr userDrawn="1"/>
                </p:nvSpPr>
                <p:spPr bwMode="auto">
                  <a:xfrm>
                    <a:off x="1112" y="2338"/>
                    <a:ext cx="38" cy="51"/>
                  </a:xfrm>
                  <a:custGeom>
                    <a:avLst/>
                    <a:gdLst>
                      <a:gd name="T0" fmla="*/ 10 w 19"/>
                      <a:gd name="T1" fmla="*/ 25 h 25"/>
                      <a:gd name="T2" fmla="*/ 6 w 19"/>
                      <a:gd name="T3" fmla="*/ 24 h 25"/>
                      <a:gd name="T4" fmla="*/ 4 w 19"/>
                      <a:gd name="T5" fmla="*/ 23 h 25"/>
                      <a:gd name="T6" fmla="*/ 2 w 19"/>
                      <a:gd name="T7" fmla="*/ 22 h 25"/>
                      <a:gd name="T8" fmla="*/ 1 w 19"/>
                      <a:gd name="T9" fmla="*/ 20 h 25"/>
                      <a:gd name="T10" fmla="*/ 0 w 19"/>
                      <a:gd name="T11" fmla="*/ 17 h 25"/>
                      <a:gd name="T12" fmla="*/ 0 w 19"/>
                      <a:gd name="T13" fmla="*/ 14 h 25"/>
                      <a:gd name="T14" fmla="*/ 0 w 19"/>
                      <a:gd name="T15" fmla="*/ 0 h 25"/>
                      <a:gd name="T16" fmla="*/ 4 w 19"/>
                      <a:gd name="T17" fmla="*/ 0 h 25"/>
                      <a:gd name="T18" fmla="*/ 4 w 19"/>
                      <a:gd name="T19" fmla="*/ 14 h 25"/>
                      <a:gd name="T20" fmla="*/ 4 w 19"/>
                      <a:gd name="T21" fmla="*/ 18 h 25"/>
                      <a:gd name="T22" fmla="*/ 5 w 19"/>
                      <a:gd name="T23" fmla="*/ 20 h 25"/>
                      <a:gd name="T24" fmla="*/ 7 w 19"/>
                      <a:gd name="T25" fmla="*/ 21 h 25"/>
                      <a:gd name="T26" fmla="*/ 10 w 19"/>
                      <a:gd name="T27" fmla="*/ 21 h 25"/>
                      <a:gd name="T28" fmla="*/ 12 w 19"/>
                      <a:gd name="T29" fmla="*/ 21 h 25"/>
                      <a:gd name="T30" fmla="*/ 14 w 19"/>
                      <a:gd name="T31" fmla="*/ 20 h 25"/>
                      <a:gd name="T32" fmla="*/ 15 w 19"/>
                      <a:gd name="T33" fmla="*/ 18 h 25"/>
                      <a:gd name="T34" fmla="*/ 15 w 19"/>
                      <a:gd name="T35" fmla="*/ 14 h 25"/>
                      <a:gd name="T36" fmla="*/ 15 w 19"/>
                      <a:gd name="T37" fmla="*/ 0 h 25"/>
                      <a:gd name="T38" fmla="*/ 19 w 19"/>
                      <a:gd name="T39" fmla="*/ 0 h 25"/>
                      <a:gd name="T40" fmla="*/ 19 w 19"/>
                      <a:gd name="T41" fmla="*/ 14 h 25"/>
                      <a:gd name="T42" fmla="*/ 19 w 19"/>
                      <a:gd name="T43" fmla="*/ 17 h 25"/>
                      <a:gd name="T44" fmla="*/ 19 w 19"/>
                      <a:gd name="T45" fmla="*/ 19 h 25"/>
                      <a:gd name="T46" fmla="*/ 18 w 19"/>
                      <a:gd name="T47" fmla="*/ 21 h 25"/>
                      <a:gd name="T48" fmla="*/ 16 w 19"/>
                      <a:gd name="T49" fmla="*/ 23 h 25"/>
                      <a:gd name="T50" fmla="*/ 14 w 19"/>
                      <a:gd name="T51" fmla="*/ 24 h 25"/>
                      <a:gd name="T52" fmla="*/ 10 w 19"/>
                      <a:gd name="T53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19" h="25">
                        <a:moveTo>
                          <a:pt x="10" y="25"/>
                        </a:moveTo>
                        <a:cubicBezTo>
                          <a:pt x="8" y="25"/>
                          <a:pt x="7" y="25"/>
                          <a:pt x="6" y="24"/>
                        </a:cubicBezTo>
                        <a:cubicBezTo>
                          <a:pt x="5" y="24"/>
                          <a:pt x="4" y="24"/>
                          <a:pt x="4" y="23"/>
                        </a:cubicBezTo>
                        <a:cubicBezTo>
                          <a:pt x="3" y="23"/>
                          <a:pt x="2" y="22"/>
                          <a:pt x="2" y="22"/>
                        </a:cubicBezTo>
                        <a:cubicBezTo>
                          <a:pt x="1" y="21"/>
                          <a:pt x="1" y="20"/>
                          <a:pt x="1" y="20"/>
                        </a:cubicBezTo>
                        <a:cubicBezTo>
                          <a:pt x="0" y="19"/>
                          <a:pt x="0" y="18"/>
                          <a:pt x="0" y="17"/>
                        </a:cubicBezTo>
                        <a:cubicBezTo>
                          <a:pt x="0" y="16"/>
                          <a:pt x="0" y="15"/>
                          <a:pt x="0" y="14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14"/>
                          <a:pt x="4" y="14"/>
                          <a:pt x="4" y="14"/>
                        </a:cubicBezTo>
                        <a:cubicBezTo>
                          <a:pt x="4" y="16"/>
                          <a:pt x="4" y="17"/>
                          <a:pt x="4" y="18"/>
                        </a:cubicBezTo>
                        <a:cubicBezTo>
                          <a:pt x="5" y="18"/>
                          <a:pt x="5" y="19"/>
                          <a:pt x="5" y="20"/>
                        </a:cubicBezTo>
                        <a:cubicBezTo>
                          <a:pt x="6" y="20"/>
                          <a:pt x="7" y="21"/>
                          <a:pt x="7" y="21"/>
                        </a:cubicBezTo>
                        <a:cubicBezTo>
                          <a:pt x="8" y="21"/>
                          <a:pt x="9" y="21"/>
                          <a:pt x="10" y="21"/>
                        </a:cubicBezTo>
                        <a:cubicBezTo>
                          <a:pt x="11" y="21"/>
                          <a:pt x="12" y="21"/>
                          <a:pt x="12" y="21"/>
                        </a:cubicBezTo>
                        <a:cubicBezTo>
                          <a:pt x="13" y="21"/>
                          <a:pt x="14" y="20"/>
                          <a:pt x="14" y="20"/>
                        </a:cubicBezTo>
                        <a:cubicBezTo>
                          <a:pt x="14" y="19"/>
                          <a:pt x="15" y="19"/>
                          <a:pt x="15" y="18"/>
                        </a:cubicBezTo>
                        <a:cubicBezTo>
                          <a:pt x="15" y="17"/>
                          <a:pt x="15" y="16"/>
                          <a:pt x="15" y="14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9" y="18"/>
                          <a:pt x="19" y="18"/>
                          <a:pt x="19" y="19"/>
                        </a:cubicBezTo>
                        <a:cubicBezTo>
                          <a:pt x="19" y="20"/>
                          <a:pt x="18" y="21"/>
                          <a:pt x="18" y="21"/>
                        </a:cubicBezTo>
                        <a:cubicBezTo>
                          <a:pt x="17" y="22"/>
                          <a:pt x="17" y="23"/>
                          <a:pt x="16" y="23"/>
                        </a:cubicBezTo>
                        <a:cubicBezTo>
                          <a:pt x="16" y="24"/>
                          <a:pt x="15" y="24"/>
                          <a:pt x="14" y="24"/>
                        </a:cubicBezTo>
                        <a:cubicBezTo>
                          <a:pt x="13" y="25"/>
                          <a:pt x="11" y="25"/>
                          <a:pt x="10" y="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89" name="Freeform 504"/>
                  <p:cNvSpPr>
                    <a:spLocks/>
                  </p:cNvSpPr>
                  <p:nvPr userDrawn="1"/>
                </p:nvSpPr>
                <p:spPr bwMode="auto">
                  <a:xfrm>
                    <a:off x="1160" y="2338"/>
                    <a:ext cx="42" cy="51"/>
                  </a:xfrm>
                  <a:custGeom>
                    <a:avLst/>
                    <a:gdLst>
                      <a:gd name="T0" fmla="*/ 11 w 21"/>
                      <a:gd name="T1" fmla="*/ 25 h 25"/>
                      <a:gd name="T2" fmla="*/ 6 w 21"/>
                      <a:gd name="T3" fmla="*/ 24 h 25"/>
                      <a:gd name="T4" fmla="*/ 3 w 21"/>
                      <a:gd name="T5" fmla="*/ 21 h 25"/>
                      <a:gd name="T6" fmla="*/ 0 w 21"/>
                      <a:gd name="T7" fmla="*/ 18 h 25"/>
                      <a:gd name="T8" fmla="*/ 0 w 21"/>
                      <a:gd name="T9" fmla="*/ 12 h 25"/>
                      <a:gd name="T10" fmla="*/ 3 w 21"/>
                      <a:gd name="T11" fmla="*/ 3 h 25"/>
                      <a:gd name="T12" fmla="*/ 6 w 21"/>
                      <a:gd name="T13" fmla="*/ 1 h 25"/>
                      <a:gd name="T14" fmla="*/ 11 w 21"/>
                      <a:gd name="T15" fmla="*/ 0 h 25"/>
                      <a:gd name="T16" fmla="*/ 14 w 21"/>
                      <a:gd name="T17" fmla="*/ 0 h 25"/>
                      <a:gd name="T18" fmla="*/ 18 w 21"/>
                      <a:gd name="T19" fmla="*/ 2 h 25"/>
                      <a:gd name="T20" fmla="*/ 20 w 21"/>
                      <a:gd name="T21" fmla="*/ 5 h 25"/>
                      <a:gd name="T22" fmla="*/ 21 w 21"/>
                      <a:gd name="T23" fmla="*/ 8 h 25"/>
                      <a:gd name="T24" fmla="*/ 17 w 21"/>
                      <a:gd name="T25" fmla="*/ 8 h 25"/>
                      <a:gd name="T26" fmla="*/ 16 w 21"/>
                      <a:gd name="T27" fmla="*/ 6 h 25"/>
                      <a:gd name="T28" fmla="*/ 15 w 21"/>
                      <a:gd name="T29" fmla="*/ 5 h 25"/>
                      <a:gd name="T30" fmla="*/ 13 w 21"/>
                      <a:gd name="T31" fmla="*/ 4 h 25"/>
                      <a:gd name="T32" fmla="*/ 11 w 21"/>
                      <a:gd name="T33" fmla="*/ 3 h 25"/>
                      <a:gd name="T34" fmla="*/ 8 w 21"/>
                      <a:gd name="T35" fmla="*/ 4 h 25"/>
                      <a:gd name="T36" fmla="*/ 6 w 21"/>
                      <a:gd name="T37" fmla="*/ 6 h 25"/>
                      <a:gd name="T38" fmla="*/ 4 w 21"/>
                      <a:gd name="T39" fmla="*/ 9 h 25"/>
                      <a:gd name="T40" fmla="*/ 4 w 21"/>
                      <a:gd name="T41" fmla="*/ 12 h 25"/>
                      <a:gd name="T42" fmla="*/ 4 w 21"/>
                      <a:gd name="T43" fmla="*/ 16 h 25"/>
                      <a:gd name="T44" fmla="*/ 6 w 21"/>
                      <a:gd name="T45" fmla="*/ 19 h 25"/>
                      <a:gd name="T46" fmla="*/ 8 w 21"/>
                      <a:gd name="T47" fmla="*/ 21 h 25"/>
                      <a:gd name="T48" fmla="*/ 11 w 21"/>
                      <a:gd name="T49" fmla="*/ 21 h 25"/>
                      <a:gd name="T50" fmla="*/ 13 w 21"/>
                      <a:gd name="T51" fmla="*/ 21 h 25"/>
                      <a:gd name="T52" fmla="*/ 15 w 21"/>
                      <a:gd name="T53" fmla="*/ 20 h 25"/>
                      <a:gd name="T54" fmla="*/ 16 w 21"/>
                      <a:gd name="T55" fmla="*/ 19 h 25"/>
                      <a:gd name="T56" fmla="*/ 17 w 21"/>
                      <a:gd name="T57" fmla="*/ 16 h 25"/>
                      <a:gd name="T58" fmla="*/ 21 w 21"/>
                      <a:gd name="T59" fmla="*/ 16 h 25"/>
                      <a:gd name="T60" fmla="*/ 18 w 21"/>
                      <a:gd name="T61" fmla="*/ 23 h 25"/>
                      <a:gd name="T62" fmla="*/ 11 w 21"/>
                      <a:gd name="T63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1" h="25">
                        <a:moveTo>
                          <a:pt x="11" y="25"/>
                        </a:moveTo>
                        <a:cubicBezTo>
                          <a:pt x="9" y="25"/>
                          <a:pt x="8" y="25"/>
                          <a:pt x="6" y="24"/>
                        </a:cubicBezTo>
                        <a:cubicBezTo>
                          <a:pt x="5" y="23"/>
                          <a:pt x="4" y="23"/>
                          <a:pt x="3" y="21"/>
                        </a:cubicBezTo>
                        <a:cubicBezTo>
                          <a:pt x="2" y="20"/>
                          <a:pt x="1" y="19"/>
                          <a:pt x="0" y="18"/>
                        </a:cubicBezTo>
                        <a:cubicBezTo>
                          <a:pt x="0" y="16"/>
                          <a:pt x="0" y="14"/>
                          <a:pt x="0" y="12"/>
                        </a:cubicBezTo>
                        <a:cubicBezTo>
                          <a:pt x="0" y="9"/>
                          <a:pt x="1" y="6"/>
                          <a:pt x="3" y="3"/>
                        </a:cubicBezTo>
                        <a:cubicBezTo>
                          <a:pt x="4" y="2"/>
                          <a:pt x="5" y="1"/>
                          <a:pt x="6" y="1"/>
                        </a:cubicBezTo>
                        <a:cubicBezTo>
                          <a:pt x="8" y="0"/>
                          <a:pt x="9" y="0"/>
                          <a:pt x="11" y="0"/>
                        </a:cubicBezTo>
                        <a:cubicBezTo>
                          <a:pt x="12" y="0"/>
                          <a:pt x="13" y="0"/>
                          <a:pt x="14" y="0"/>
                        </a:cubicBezTo>
                        <a:cubicBezTo>
                          <a:pt x="16" y="1"/>
                          <a:pt x="17" y="1"/>
                          <a:pt x="18" y="2"/>
                        </a:cubicBezTo>
                        <a:cubicBezTo>
                          <a:pt x="19" y="3"/>
                          <a:pt x="19" y="4"/>
                          <a:pt x="20" y="5"/>
                        </a:cubicBezTo>
                        <a:cubicBezTo>
                          <a:pt x="20" y="6"/>
                          <a:pt x="21" y="7"/>
                          <a:pt x="21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7"/>
                          <a:pt x="17" y="7"/>
                          <a:pt x="16" y="6"/>
                        </a:cubicBezTo>
                        <a:cubicBezTo>
                          <a:pt x="16" y="5"/>
                          <a:pt x="15" y="5"/>
                          <a:pt x="15" y="5"/>
                        </a:cubicBezTo>
                        <a:cubicBezTo>
                          <a:pt x="14" y="4"/>
                          <a:pt x="14" y="4"/>
                          <a:pt x="13" y="4"/>
                        </a:cubicBezTo>
                        <a:cubicBezTo>
                          <a:pt x="12" y="3"/>
                          <a:pt x="12" y="3"/>
                          <a:pt x="11" y="3"/>
                        </a:cubicBezTo>
                        <a:cubicBezTo>
                          <a:pt x="10" y="3"/>
                          <a:pt x="9" y="4"/>
                          <a:pt x="8" y="4"/>
                        </a:cubicBezTo>
                        <a:cubicBezTo>
                          <a:pt x="7" y="4"/>
                          <a:pt x="6" y="5"/>
                          <a:pt x="6" y="6"/>
                        </a:cubicBezTo>
                        <a:cubicBezTo>
                          <a:pt x="5" y="6"/>
                          <a:pt x="5" y="7"/>
                          <a:pt x="4" y="9"/>
                        </a:cubicBezTo>
                        <a:cubicBezTo>
                          <a:pt x="4" y="10"/>
                          <a:pt x="4" y="11"/>
                          <a:pt x="4" y="12"/>
                        </a:cubicBezTo>
                        <a:cubicBezTo>
                          <a:pt x="4" y="14"/>
                          <a:pt x="4" y="15"/>
                          <a:pt x="4" y="16"/>
                        </a:cubicBezTo>
                        <a:cubicBezTo>
                          <a:pt x="5" y="17"/>
                          <a:pt x="5" y="18"/>
                          <a:pt x="6" y="19"/>
                        </a:cubicBezTo>
                        <a:cubicBezTo>
                          <a:pt x="6" y="20"/>
                          <a:pt x="7" y="20"/>
                          <a:pt x="8" y="21"/>
                        </a:cubicBezTo>
                        <a:cubicBezTo>
                          <a:pt x="9" y="21"/>
                          <a:pt x="10" y="21"/>
                          <a:pt x="11" y="21"/>
                        </a:cubicBezTo>
                        <a:cubicBezTo>
                          <a:pt x="12" y="21"/>
                          <a:pt x="12" y="21"/>
                          <a:pt x="13" y="21"/>
                        </a:cubicBezTo>
                        <a:cubicBezTo>
                          <a:pt x="14" y="21"/>
                          <a:pt x="14" y="21"/>
                          <a:pt x="15" y="20"/>
                        </a:cubicBezTo>
                        <a:cubicBezTo>
                          <a:pt x="15" y="20"/>
                          <a:pt x="16" y="19"/>
                          <a:pt x="16" y="19"/>
                        </a:cubicBezTo>
                        <a:cubicBezTo>
                          <a:pt x="16" y="18"/>
                          <a:pt x="17" y="17"/>
                          <a:pt x="17" y="16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1" y="19"/>
                          <a:pt x="20" y="21"/>
                          <a:pt x="18" y="23"/>
                        </a:cubicBezTo>
                        <a:cubicBezTo>
                          <a:pt x="16" y="24"/>
                          <a:pt x="14" y="25"/>
                          <a:pt x="11" y="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90" name="Freeform 505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04" y="2338"/>
                    <a:ext cx="47" cy="49"/>
                  </a:xfrm>
                  <a:custGeom>
                    <a:avLst/>
                    <a:gdLst>
                      <a:gd name="T0" fmla="*/ 47 w 47"/>
                      <a:gd name="T1" fmla="*/ 49 h 49"/>
                      <a:gd name="T2" fmla="*/ 39 w 47"/>
                      <a:gd name="T3" fmla="*/ 49 h 49"/>
                      <a:gd name="T4" fmla="*/ 33 w 47"/>
                      <a:gd name="T5" fmla="*/ 37 h 49"/>
                      <a:gd name="T6" fmla="*/ 15 w 47"/>
                      <a:gd name="T7" fmla="*/ 37 h 49"/>
                      <a:gd name="T8" fmla="*/ 11 w 47"/>
                      <a:gd name="T9" fmla="*/ 49 h 49"/>
                      <a:gd name="T10" fmla="*/ 0 w 47"/>
                      <a:gd name="T11" fmla="*/ 49 h 49"/>
                      <a:gd name="T12" fmla="*/ 19 w 47"/>
                      <a:gd name="T13" fmla="*/ 0 h 49"/>
                      <a:gd name="T14" fmla="*/ 29 w 47"/>
                      <a:gd name="T15" fmla="*/ 0 h 49"/>
                      <a:gd name="T16" fmla="*/ 47 w 47"/>
                      <a:gd name="T17" fmla="*/ 49 h 49"/>
                      <a:gd name="T18" fmla="*/ 17 w 47"/>
                      <a:gd name="T19" fmla="*/ 30 h 49"/>
                      <a:gd name="T20" fmla="*/ 31 w 47"/>
                      <a:gd name="T21" fmla="*/ 30 h 49"/>
                      <a:gd name="T22" fmla="*/ 25 w 47"/>
                      <a:gd name="T23" fmla="*/ 10 h 49"/>
                      <a:gd name="T24" fmla="*/ 23 w 47"/>
                      <a:gd name="T25" fmla="*/ 10 h 49"/>
                      <a:gd name="T26" fmla="*/ 17 w 47"/>
                      <a:gd name="T27" fmla="*/ 30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7" h="49">
                        <a:moveTo>
                          <a:pt x="47" y="49"/>
                        </a:moveTo>
                        <a:lnTo>
                          <a:pt x="39" y="49"/>
                        </a:lnTo>
                        <a:lnTo>
                          <a:pt x="33" y="37"/>
                        </a:lnTo>
                        <a:lnTo>
                          <a:pt x="15" y="37"/>
                        </a:lnTo>
                        <a:lnTo>
                          <a:pt x="11" y="49"/>
                        </a:lnTo>
                        <a:lnTo>
                          <a:pt x="0" y="49"/>
                        </a:lnTo>
                        <a:lnTo>
                          <a:pt x="19" y="0"/>
                        </a:lnTo>
                        <a:lnTo>
                          <a:pt x="29" y="0"/>
                        </a:lnTo>
                        <a:lnTo>
                          <a:pt x="47" y="49"/>
                        </a:lnTo>
                        <a:close/>
                        <a:moveTo>
                          <a:pt x="17" y="30"/>
                        </a:moveTo>
                        <a:lnTo>
                          <a:pt x="31" y="30"/>
                        </a:lnTo>
                        <a:lnTo>
                          <a:pt x="25" y="10"/>
                        </a:lnTo>
                        <a:lnTo>
                          <a:pt x="23" y="10"/>
                        </a:lnTo>
                        <a:lnTo>
                          <a:pt x="17" y="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91" name="Freeform 506"/>
                  <p:cNvSpPr>
                    <a:spLocks/>
                  </p:cNvSpPr>
                  <p:nvPr userDrawn="1"/>
                </p:nvSpPr>
                <p:spPr bwMode="auto">
                  <a:xfrm>
                    <a:off x="1253" y="2338"/>
                    <a:ext cx="38" cy="49"/>
                  </a:xfrm>
                  <a:custGeom>
                    <a:avLst/>
                    <a:gdLst>
                      <a:gd name="T0" fmla="*/ 38 w 38"/>
                      <a:gd name="T1" fmla="*/ 8 h 49"/>
                      <a:gd name="T2" fmla="*/ 22 w 38"/>
                      <a:gd name="T3" fmla="*/ 8 h 49"/>
                      <a:gd name="T4" fmla="*/ 22 w 38"/>
                      <a:gd name="T5" fmla="*/ 49 h 49"/>
                      <a:gd name="T6" fmla="*/ 14 w 38"/>
                      <a:gd name="T7" fmla="*/ 49 h 49"/>
                      <a:gd name="T8" fmla="*/ 14 w 38"/>
                      <a:gd name="T9" fmla="*/ 8 h 49"/>
                      <a:gd name="T10" fmla="*/ 0 w 38"/>
                      <a:gd name="T11" fmla="*/ 8 h 49"/>
                      <a:gd name="T12" fmla="*/ 0 w 38"/>
                      <a:gd name="T13" fmla="*/ 0 h 49"/>
                      <a:gd name="T14" fmla="*/ 38 w 38"/>
                      <a:gd name="T15" fmla="*/ 0 h 49"/>
                      <a:gd name="T16" fmla="*/ 38 w 38"/>
                      <a:gd name="T17" fmla="*/ 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8" h="49">
                        <a:moveTo>
                          <a:pt x="38" y="8"/>
                        </a:moveTo>
                        <a:lnTo>
                          <a:pt x="22" y="8"/>
                        </a:lnTo>
                        <a:lnTo>
                          <a:pt x="22" y="49"/>
                        </a:lnTo>
                        <a:lnTo>
                          <a:pt x="14" y="49"/>
                        </a:lnTo>
                        <a:lnTo>
                          <a:pt x="14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38" y="0"/>
                        </a:lnTo>
                        <a:lnTo>
                          <a:pt x="38" y="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92" name="Rectangle 507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297" y="2338"/>
                    <a:ext cx="8" cy="4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93" name="Freeform 50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15" y="2338"/>
                    <a:ext cx="46" cy="51"/>
                  </a:xfrm>
                  <a:custGeom>
                    <a:avLst/>
                    <a:gdLst>
                      <a:gd name="T0" fmla="*/ 11 w 23"/>
                      <a:gd name="T1" fmla="*/ 0 h 25"/>
                      <a:gd name="T2" fmla="*/ 16 w 23"/>
                      <a:gd name="T3" fmla="*/ 1 h 25"/>
                      <a:gd name="T4" fmla="*/ 20 w 23"/>
                      <a:gd name="T5" fmla="*/ 3 h 25"/>
                      <a:gd name="T6" fmla="*/ 22 w 23"/>
                      <a:gd name="T7" fmla="*/ 7 h 25"/>
                      <a:gd name="T8" fmla="*/ 23 w 23"/>
                      <a:gd name="T9" fmla="*/ 12 h 25"/>
                      <a:gd name="T10" fmla="*/ 22 w 23"/>
                      <a:gd name="T11" fmla="*/ 17 h 25"/>
                      <a:gd name="T12" fmla="*/ 20 w 23"/>
                      <a:gd name="T13" fmla="*/ 21 h 25"/>
                      <a:gd name="T14" fmla="*/ 16 w 23"/>
                      <a:gd name="T15" fmla="*/ 24 h 25"/>
                      <a:gd name="T16" fmla="*/ 11 w 23"/>
                      <a:gd name="T17" fmla="*/ 25 h 25"/>
                      <a:gd name="T18" fmla="*/ 7 w 23"/>
                      <a:gd name="T19" fmla="*/ 24 h 25"/>
                      <a:gd name="T20" fmla="*/ 3 w 23"/>
                      <a:gd name="T21" fmla="*/ 21 h 25"/>
                      <a:gd name="T22" fmla="*/ 1 w 23"/>
                      <a:gd name="T23" fmla="*/ 17 h 25"/>
                      <a:gd name="T24" fmla="*/ 0 w 23"/>
                      <a:gd name="T25" fmla="*/ 12 h 25"/>
                      <a:gd name="T26" fmla="*/ 1 w 23"/>
                      <a:gd name="T27" fmla="*/ 7 h 25"/>
                      <a:gd name="T28" fmla="*/ 3 w 23"/>
                      <a:gd name="T29" fmla="*/ 3 h 25"/>
                      <a:gd name="T30" fmla="*/ 7 w 23"/>
                      <a:gd name="T31" fmla="*/ 1 h 25"/>
                      <a:gd name="T32" fmla="*/ 11 w 23"/>
                      <a:gd name="T33" fmla="*/ 0 h 25"/>
                      <a:gd name="T34" fmla="*/ 11 w 23"/>
                      <a:gd name="T35" fmla="*/ 21 h 25"/>
                      <a:gd name="T36" fmla="*/ 14 w 23"/>
                      <a:gd name="T37" fmla="*/ 21 h 25"/>
                      <a:gd name="T38" fmla="*/ 17 w 23"/>
                      <a:gd name="T39" fmla="*/ 19 h 25"/>
                      <a:gd name="T40" fmla="*/ 18 w 23"/>
                      <a:gd name="T41" fmla="*/ 16 h 25"/>
                      <a:gd name="T42" fmla="*/ 19 w 23"/>
                      <a:gd name="T43" fmla="*/ 12 h 25"/>
                      <a:gd name="T44" fmla="*/ 18 w 23"/>
                      <a:gd name="T45" fmla="*/ 9 h 25"/>
                      <a:gd name="T46" fmla="*/ 17 w 23"/>
                      <a:gd name="T47" fmla="*/ 6 h 25"/>
                      <a:gd name="T48" fmla="*/ 15 w 23"/>
                      <a:gd name="T49" fmla="*/ 4 h 25"/>
                      <a:gd name="T50" fmla="*/ 11 w 23"/>
                      <a:gd name="T51" fmla="*/ 3 h 25"/>
                      <a:gd name="T52" fmla="*/ 8 w 23"/>
                      <a:gd name="T53" fmla="*/ 4 h 25"/>
                      <a:gd name="T54" fmla="*/ 6 w 23"/>
                      <a:gd name="T55" fmla="*/ 6 h 25"/>
                      <a:gd name="T56" fmla="*/ 4 w 23"/>
                      <a:gd name="T57" fmla="*/ 9 h 25"/>
                      <a:gd name="T58" fmla="*/ 4 w 23"/>
                      <a:gd name="T59" fmla="*/ 12 h 25"/>
                      <a:gd name="T60" fmla="*/ 5 w 23"/>
                      <a:gd name="T61" fmla="*/ 16 h 25"/>
                      <a:gd name="T62" fmla="*/ 6 w 23"/>
                      <a:gd name="T63" fmla="*/ 19 h 25"/>
                      <a:gd name="T64" fmla="*/ 8 w 23"/>
                      <a:gd name="T65" fmla="*/ 21 h 25"/>
                      <a:gd name="T66" fmla="*/ 11 w 23"/>
                      <a:gd name="T67" fmla="*/ 2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3" h="25">
                        <a:moveTo>
                          <a:pt x="11" y="0"/>
                        </a:moveTo>
                        <a:cubicBezTo>
                          <a:pt x="13" y="0"/>
                          <a:pt x="15" y="0"/>
                          <a:pt x="16" y="1"/>
                        </a:cubicBezTo>
                        <a:cubicBezTo>
                          <a:pt x="18" y="1"/>
                          <a:pt x="19" y="2"/>
                          <a:pt x="20" y="3"/>
                        </a:cubicBezTo>
                        <a:cubicBezTo>
                          <a:pt x="21" y="4"/>
                          <a:pt x="22" y="6"/>
                          <a:pt x="22" y="7"/>
                        </a:cubicBezTo>
                        <a:cubicBezTo>
                          <a:pt x="23" y="9"/>
                          <a:pt x="23" y="11"/>
                          <a:pt x="23" y="12"/>
                        </a:cubicBez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9"/>
                          <a:pt x="21" y="20"/>
                          <a:pt x="20" y="21"/>
                        </a:cubicBezTo>
                        <a:cubicBezTo>
                          <a:pt x="19" y="22"/>
                          <a:pt x="18" y="23"/>
                          <a:pt x="16" y="24"/>
                        </a:cubicBezTo>
                        <a:cubicBezTo>
                          <a:pt x="15" y="25"/>
                          <a:pt x="13" y="25"/>
                          <a:pt x="11" y="25"/>
                        </a:cubicBezTo>
                        <a:cubicBezTo>
                          <a:pt x="10" y="25"/>
                          <a:pt x="8" y="25"/>
                          <a:pt x="7" y="24"/>
                        </a:cubicBezTo>
                        <a:cubicBezTo>
                          <a:pt x="5" y="23"/>
                          <a:pt x="4" y="22"/>
                          <a:pt x="3" y="21"/>
                        </a:cubicBezTo>
                        <a:cubicBezTo>
                          <a:pt x="2" y="20"/>
                          <a:pt x="1" y="19"/>
                          <a:pt x="1" y="17"/>
                        </a:cubicBezTo>
                        <a:cubicBezTo>
                          <a:pt x="0" y="16"/>
                          <a:pt x="0" y="14"/>
                          <a:pt x="0" y="12"/>
                        </a:cubicBezTo>
                        <a:cubicBezTo>
                          <a:pt x="0" y="11"/>
                          <a:pt x="0" y="9"/>
                          <a:pt x="1" y="7"/>
                        </a:cubicBezTo>
                        <a:cubicBezTo>
                          <a:pt x="1" y="6"/>
                          <a:pt x="2" y="4"/>
                          <a:pt x="3" y="3"/>
                        </a:cubicBezTo>
                        <a:cubicBezTo>
                          <a:pt x="4" y="2"/>
                          <a:pt x="5" y="1"/>
                          <a:pt x="7" y="1"/>
                        </a:cubicBezTo>
                        <a:cubicBezTo>
                          <a:pt x="8" y="0"/>
                          <a:pt x="10" y="0"/>
                          <a:pt x="11" y="0"/>
                        </a:cubicBezTo>
                        <a:close/>
                        <a:moveTo>
                          <a:pt x="11" y="21"/>
                        </a:moveTo>
                        <a:cubicBezTo>
                          <a:pt x="13" y="21"/>
                          <a:pt x="14" y="21"/>
                          <a:pt x="14" y="21"/>
                        </a:cubicBezTo>
                        <a:cubicBezTo>
                          <a:pt x="15" y="20"/>
                          <a:pt x="16" y="20"/>
                          <a:pt x="17" y="19"/>
                        </a:cubicBezTo>
                        <a:cubicBezTo>
                          <a:pt x="17" y="18"/>
                          <a:pt x="18" y="17"/>
                          <a:pt x="18" y="16"/>
                        </a:cubicBezTo>
                        <a:cubicBezTo>
                          <a:pt x="19" y="15"/>
                          <a:pt x="19" y="14"/>
                          <a:pt x="19" y="12"/>
                        </a:cubicBezTo>
                        <a:cubicBezTo>
                          <a:pt x="19" y="11"/>
                          <a:pt x="19" y="10"/>
                          <a:pt x="18" y="9"/>
                        </a:cubicBezTo>
                        <a:cubicBezTo>
                          <a:pt x="18" y="8"/>
                          <a:pt x="17" y="7"/>
                          <a:pt x="17" y="6"/>
                        </a:cubicBezTo>
                        <a:cubicBezTo>
                          <a:pt x="16" y="5"/>
                          <a:pt x="15" y="4"/>
                          <a:pt x="15" y="4"/>
                        </a:cubicBezTo>
                        <a:cubicBezTo>
                          <a:pt x="14" y="4"/>
                          <a:pt x="13" y="3"/>
                          <a:pt x="11" y="3"/>
                        </a:cubicBezTo>
                        <a:cubicBezTo>
                          <a:pt x="10" y="3"/>
                          <a:pt x="9" y="4"/>
                          <a:pt x="8" y="4"/>
                        </a:cubicBezTo>
                        <a:cubicBezTo>
                          <a:pt x="7" y="4"/>
                          <a:pt x="7" y="5"/>
                          <a:pt x="6" y="6"/>
                        </a:cubicBezTo>
                        <a:cubicBezTo>
                          <a:pt x="5" y="7"/>
                          <a:pt x="5" y="8"/>
                          <a:pt x="4" y="9"/>
                        </a:cubicBezTo>
                        <a:cubicBezTo>
                          <a:pt x="4" y="10"/>
                          <a:pt x="4" y="11"/>
                          <a:pt x="4" y="12"/>
                        </a:cubicBezTo>
                        <a:cubicBezTo>
                          <a:pt x="4" y="14"/>
                          <a:pt x="4" y="15"/>
                          <a:pt x="5" y="16"/>
                        </a:cubicBezTo>
                        <a:cubicBezTo>
                          <a:pt x="5" y="17"/>
                          <a:pt x="5" y="18"/>
                          <a:pt x="6" y="19"/>
                        </a:cubicBezTo>
                        <a:cubicBezTo>
                          <a:pt x="7" y="20"/>
                          <a:pt x="7" y="20"/>
                          <a:pt x="8" y="21"/>
                        </a:cubicBezTo>
                        <a:cubicBezTo>
                          <a:pt x="9" y="21"/>
                          <a:pt x="10" y="21"/>
                          <a:pt x="11" y="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94" name="Freeform 509"/>
                  <p:cNvSpPr>
                    <a:spLocks/>
                  </p:cNvSpPr>
                  <p:nvPr userDrawn="1"/>
                </p:nvSpPr>
                <p:spPr bwMode="auto">
                  <a:xfrm>
                    <a:off x="1369" y="2338"/>
                    <a:ext cx="38" cy="49"/>
                  </a:xfrm>
                  <a:custGeom>
                    <a:avLst/>
                    <a:gdLst>
                      <a:gd name="T0" fmla="*/ 19 w 19"/>
                      <a:gd name="T1" fmla="*/ 24 h 24"/>
                      <a:gd name="T2" fmla="*/ 15 w 19"/>
                      <a:gd name="T3" fmla="*/ 24 h 24"/>
                      <a:gd name="T4" fmla="*/ 4 w 19"/>
                      <a:gd name="T5" fmla="*/ 6 h 24"/>
                      <a:gd name="T6" fmla="*/ 4 w 19"/>
                      <a:gd name="T7" fmla="*/ 12 h 24"/>
                      <a:gd name="T8" fmla="*/ 4 w 19"/>
                      <a:gd name="T9" fmla="*/ 17 h 24"/>
                      <a:gd name="T10" fmla="*/ 4 w 19"/>
                      <a:gd name="T11" fmla="*/ 24 h 24"/>
                      <a:gd name="T12" fmla="*/ 0 w 19"/>
                      <a:gd name="T13" fmla="*/ 24 h 24"/>
                      <a:gd name="T14" fmla="*/ 0 w 19"/>
                      <a:gd name="T15" fmla="*/ 0 h 24"/>
                      <a:gd name="T16" fmla="*/ 4 w 19"/>
                      <a:gd name="T17" fmla="*/ 0 h 24"/>
                      <a:gd name="T18" fmla="*/ 16 w 19"/>
                      <a:gd name="T19" fmla="*/ 18 h 24"/>
                      <a:gd name="T20" fmla="*/ 16 w 19"/>
                      <a:gd name="T21" fmla="*/ 13 h 24"/>
                      <a:gd name="T22" fmla="*/ 16 w 19"/>
                      <a:gd name="T23" fmla="*/ 8 h 24"/>
                      <a:gd name="T24" fmla="*/ 16 w 19"/>
                      <a:gd name="T25" fmla="*/ 0 h 24"/>
                      <a:gd name="T26" fmla="*/ 19 w 19"/>
                      <a:gd name="T27" fmla="*/ 0 h 24"/>
                      <a:gd name="T28" fmla="*/ 19 w 19"/>
                      <a:gd name="T29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9" h="24">
                        <a:moveTo>
                          <a:pt x="19" y="24"/>
                        </a:moveTo>
                        <a:cubicBezTo>
                          <a:pt x="15" y="24"/>
                          <a:pt x="15" y="24"/>
                          <a:pt x="15" y="24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8"/>
                          <a:pt x="4" y="10"/>
                          <a:pt x="4" y="12"/>
                        </a:cubicBezTo>
                        <a:cubicBezTo>
                          <a:pt x="4" y="13"/>
                          <a:pt x="4" y="15"/>
                          <a:pt x="4" y="17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6" y="17"/>
                          <a:pt x="16" y="15"/>
                          <a:pt x="16" y="13"/>
                        </a:cubicBezTo>
                        <a:cubicBezTo>
                          <a:pt x="16" y="11"/>
                          <a:pt x="16" y="10"/>
                          <a:pt x="16" y="8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lnTo>
                          <a:pt x="19" y="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95" name="Freeform 51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45" y="2338"/>
                    <a:ext cx="46" cy="51"/>
                  </a:xfrm>
                  <a:custGeom>
                    <a:avLst/>
                    <a:gdLst>
                      <a:gd name="T0" fmla="*/ 11 w 23"/>
                      <a:gd name="T1" fmla="*/ 0 h 25"/>
                      <a:gd name="T2" fmla="*/ 16 w 23"/>
                      <a:gd name="T3" fmla="*/ 1 h 25"/>
                      <a:gd name="T4" fmla="*/ 20 w 23"/>
                      <a:gd name="T5" fmla="*/ 3 h 25"/>
                      <a:gd name="T6" fmla="*/ 22 w 23"/>
                      <a:gd name="T7" fmla="*/ 7 h 25"/>
                      <a:gd name="T8" fmla="*/ 23 w 23"/>
                      <a:gd name="T9" fmla="*/ 12 h 25"/>
                      <a:gd name="T10" fmla="*/ 22 w 23"/>
                      <a:gd name="T11" fmla="*/ 17 h 25"/>
                      <a:gd name="T12" fmla="*/ 20 w 23"/>
                      <a:gd name="T13" fmla="*/ 21 h 25"/>
                      <a:gd name="T14" fmla="*/ 16 w 23"/>
                      <a:gd name="T15" fmla="*/ 24 h 25"/>
                      <a:gd name="T16" fmla="*/ 11 w 23"/>
                      <a:gd name="T17" fmla="*/ 25 h 25"/>
                      <a:gd name="T18" fmla="*/ 6 w 23"/>
                      <a:gd name="T19" fmla="*/ 24 h 25"/>
                      <a:gd name="T20" fmla="*/ 3 w 23"/>
                      <a:gd name="T21" fmla="*/ 21 h 25"/>
                      <a:gd name="T22" fmla="*/ 0 w 23"/>
                      <a:gd name="T23" fmla="*/ 17 h 25"/>
                      <a:gd name="T24" fmla="*/ 0 w 23"/>
                      <a:gd name="T25" fmla="*/ 12 h 25"/>
                      <a:gd name="T26" fmla="*/ 1 w 23"/>
                      <a:gd name="T27" fmla="*/ 7 h 25"/>
                      <a:gd name="T28" fmla="*/ 3 w 23"/>
                      <a:gd name="T29" fmla="*/ 3 h 25"/>
                      <a:gd name="T30" fmla="*/ 7 w 23"/>
                      <a:gd name="T31" fmla="*/ 1 h 25"/>
                      <a:gd name="T32" fmla="*/ 11 w 23"/>
                      <a:gd name="T33" fmla="*/ 0 h 25"/>
                      <a:gd name="T34" fmla="*/ 11 w 23"/>
                      <a:gd name="T35" fmla="*/ 21 h 25"/>
                      <a:gd name="T36" fmla="*/ 14 w 23"/>
                      <a:gd name="T37" fmla="*/ 21 h 25"/>
                      <a:gd name="T38" fmla="*/ 17 w 23"/>
                      <a:gd name="T39" fmla="*/ 19 h 25"/>
                      <a:gd name="T40" fmla="*/ 18 w 23"/>
                      <a:gd name="T41" fmla="*/ 16 h 25"/>
                      <a:gd name="T42" fmla="*/ 19 w 23"/>
                      <a:gd name="T43" fmla="*/ 12 h 25"/>
                      <a:gd name="T44" fmla="*/ 18 w 23"/>
                      <a:gd name="T45" fmla="*/ 9 h 25"/>
                      <a:gd name="T46" fmla="*/ 17 w 23"/>
                      <a:gd name="T47" fmla="*/ 6 h 25"/>
                      <a:gd name="T48" fmla="*/ 14 w 23"/>
                      <a:gd name="T49" fmla="*/ 4 h 25"/>
                      <a:gd name="T50" fmla="*/ 11 w 23"/>
                      <a:gd name="T51" fmla="*/ 3 h 25"/>
                      <a:gd name="T52" fmla="*/ 8 w 23"/>
                      <a:gd name="T53" fmla="*/ 4 h 25"/>
                      <a:gd name="T54" fmla="*/ 6 w 23"/>
                      <a:gd name="T55" fmla="*/ 6 h 25"/>
                      <a:gd name="T56" fmla="*/ 4 w 23"/>
                      <a:gd name="T57" fmla="*/ 9 h 25"/>
                      <a:gd name="T58" fmla="*/ 4 w 23"/>
                      <a:gd name="T59" fmla="*/ 12 h 25"/>
                      <a:gd name="T60" fmla="*/ 4 w 23"/>
                      <a:gd name="T61" fmla="*/ 16 h 25"/>
                      <a:gd name="T62" fmla="*/ 6 w 23"/>
                      <a:gd name="T63" fmla="*/ 19 h 25"/>
                      <a:gd name="T64" fmla="*/ 8 w 23"/>
                      <a:gd name="T65" fmla="*/ 21 h 25"/>
                      <a:gd name="T66" fmla="*/ 11 w 23"/>
                      <a:gd name="T67" fmla="*/ 2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3" h="25">
                        <a:moveTo>
                          <a:pt x="11" y="0"/>
                        </a:moveTo>
                        <a:cubicBezTo>
                          <a:pt x="13" y="0"/>
                          <a:pt x="14" y="0"/>
                          <a:pt x="16" y="1"/>
                        </a:cubicBezTo>
                        <a:cubicBezTo>
                          <a:pt x="17" y="1"/>
                          <a:pt x="18" y="2"/>
                          <a:pt x="20" y="3"/>
                        </a:cubicBezTo>
                        <a:cubicBezTo>
                          <a:pt x="21" y="4"/>
                          <a:pt x="21" y="6"/>
                          <a:pt x="22" y="7"/>
                        </a:cubicBezTo>
                        <a:cubicBezTo>
                          <a:pt x="22" y="9"/>
                          <a:pt x="23" y="11"/>
                          <a:pt x="23" y="12"/>
                        </a:cubicBezTo>
                        <a:cubicBezTo>
                          <a:pt x="23" y="14"/>
                          <a:pt x="22" y="16"/>
                          <a:pt x="22" y="17"/>
                        </a:cubicBezTo>
                        <a:cubicBezTo>
                          <a:pt x="21" y="19"/>
                          <a:pt x="21" y="20"/>
                          <a:pt x="20" y="21"/>
                        </a:cubicBezTo>
                        <a:cubicBezTo>
                          <a:pt x="19" y="22"/>
                          <a:pt x="17" y="23"/>
                          <a:pt x="16" y="24"/>
                        </a:cubicBezTo>
                        <a:cubicBezTo>
                          <a:pt x="15" y="25"/>
                          <a:pt x="13" y="25"/>
                          <a:pt x="11" y="25"/>
                        </a:cubicBezTo>
                        <a:cubicBezTo>
                          <a:pt x="9" y="25"/>
                          <a:pt x="8" y="25"/>
                          <a:pt x="6" y="24"/>
                        </a:cubicBezTo>
                        <a:cubicBezTo>
                          <a:pt x="5" y="23"/>
                          <a:pt x="4" y="22"/>
                          <a:pt x="3" y="21"/>
                        </a:cubicBezTo>
                        <a:cubicBezTo>
                          <a:pt x="2" y="20"/>
                          <a:pt x="1" y="19"/>
                          <a:pt x="0" y="17"/>
                        </a:cubicBezTo>
                        <a:cubicBezTo>
                          <a:pt x="0" y="16"/>
                          <a:pt x="0" y="14"/>
                          <a:pt x="0" y="12"/>
                        </a:cubicBezTo>
                        <a:cubicBezTo>
                          <a:pt x="0" y="11"/>
                          <a:pt x="0" y="9"/>
                          <a:pt x="1" y="7"/>
                        </a:cubicBezTo>
                        <a:cubicBezTo>
                          <a:pt x="1" y="6"/>
                          <a:pt x="2" y="4"/>
                          <a:pt x="3" y="3"/>
                        </a:cubicBezTo>
                        <a:cubicBezTo>
                          <a:pt x="4" y="2"/>
                          <a:pt x="5" y="1"/>
                          <a:pt x="7" y="1"/>
                        </a:cubicBezTo>
                        <a:cubicBezTo>
                          <a:pt x="8" y="0"/>
                          <a:pt x="9" y="0"/>
                          <a:pt x="11" y="0"/>
                        </a:cubicBezTo>
                        <a:close/>
                        <a:moveTo>
                          <a:pt x="11" y="21"/>
                        </a:moveTo>
                        <a:cubicBezTo>
                          <a:pt x="12" y="21"/>
                          <a:pt x="13" y="21"/>
                          <a:pt x="14" y="21"/>
                        </a:cubicBezTo>
                        <a:cubicBezTo>
                          <a:pt x="15" y="20"/>
                          <a:pt x="16" y="20"/>
                          <a:pt x="17" y="19"/>
                        </a:cubicBezTo>
                        <a:cubicBezTo>
                          <a:pt x="17" y="18"/>
                          <a:pt x="18" y="17"/>
                          <a:pt x="18" y="16"/>
                        </a:cubicBezTo>
                        <a:cubicBezTo>
                          <a:pt x="18" y="15"/>
                          <a:pt x="19" y="14"/>
                          <a:pt x="19" y="12"/>
                        </a:cubicBezTo>
                        <a:cubicBezTo>
                          <a:pt x="19" y="11"/>
                          <a:pt x="18" y="10"/>
                          <a:pt x="18" y="9"/>
                        </a:cubicBezTo>
                        <a:cubicBezTo>
                          <a:pt x="18" y="8"/>
                          <a:pt x="17" y="7"/>
                          <a:pt x="17" y="6"/>
                        </a:cubicBezTo>
                        <a:cubicBezTo>
                          <a:pt x="16" y="5"/>
                          <a:pt x="15" y="4"/>
                          <a:pt x="14" y="4"/>
                        </a:cubicBezTo>
                        <a:cubicBezTo>
                          <a:pt x="13" y="4"/>
                          <a:pt x="12" y="3"/>
                          <a:pt x="11" y="3"/>
                        </a:cubicBezTo>
                        <a:cubicBezTo>
                          <a:pt x="10" y="3"/>
                          <a:pt x="9" y="4"/>
                          <a:pt x="8" y="4"/>
                        </a:cubicBezTo>
                        <a:cubicBezTo>
                          <a:pt x="7" y="4"/>
                          <a:pt x="6" y="5"/>
                          <a:pt x="6" y="6"/>
                        </a:cubicBezTo>
                        <a:cubicBezTo>
                          <a:pt x="5" y="7"/>
                          <a:pt x="5" y="8"/>
                          <a:pt x="4" y="9"/>
                        </a:cubicBezTo>
                        <a:cubicBezTo>
                          <a:pt x="4" y="10"/>
                          <a:pt x="4" y="11"/>
                          <a:pt x="4" y="12"/>
                        </a:cubicBezTo>
                        <a:cubicBezTo>
                          <a:pt x="4" y="14"/>
                          <a:pt x="4" y="15"/>
                          <a:pt x="4" y="16"/>
                        </a:cubicBezTo>
                        <a:cubicBezTo>
                          <a:pt x="5" y="17"/>
                          <a:pt x="5" y="18"/>
                          <a:pt x="6" y="19"/>
                        </a:cubicBezTo>
                        <a:cubicBezTo>
                          <a:pt x="6" y="20"/>
                          <a:pt x="7" y="20"/>
                          <a:pt x="8" y="21"/>
                        </a:cubicBezTo>
                        <a:cubicBezTo>
                          <a:pt x="9" y="21"/>
                          <a:pt x="10" y="21"/>
                          <a:pt x="11" y="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96" name="Freeform 511"/>
                  <p:cNvSpPr>
                    <a:spLocks/>
                  </p:cNvSpPr>
                  <p:nvPr userDrawn="1"/>
                </p:nvSpPr>
                <p:spPr bwMode="auto">
                  <a:xfrm>
                    <a:off x="1499" y="2338"/>
                    <a:ext cx="39" cy="49"/>
                  </a:xfrm>
                  <a:custGeom>
                    <a:avLst/>
                    <a:gdLst>
                      <a:gd name="T0" fmla="*/ 19 w 19"/>
                      <a:gd name="T1" fmla="*/ 24 h 24"/>
                      <a:gd name="T2" fmla="*/ 15 w 19"/>
                      <a:gd name="T3" fmla="*/ 24 h 24"/>
                      <a:gd name="T4" fmla="*/ 4 w 19"/>
                      <a:gd name="T5" fmla="*/ 6 h 24"/>
                      <a:gd name="T6" fmla="*/ 4 w 19"/>
                      <a:gd name="T7" fmla="*/ 12 h 24"/>
                      <a:gd name="T8" fmla="*/ 4 w 19"/>
                      <a:gd name="T9" fmla="*/ 17 h 24"/>
                      <a:gd name="T10" fmla="*/ 4 w 19"/>
                      <a:gd name="T11" fmla="*/ 24 h 24"/>
                      <a:gd name="T12" fmla="*/ 0 w 19"/>
                      <a:gd name="T13" fmla="*/ 24 h 24"/>
                      <a:gd name="T14" fmla="*/ 0 w 19"/>
                      <a:gd name="T15" fmla="*/ 0 h 24"/>
                      <a:gd name="T16" fmla="*/ 4 w 19"/>
                      <a:gd name="T17" fmla="*/ 0 h 24"/>
                      <a:gd name="T18" fmla="*/ 15 w 19"/>
                      <a:gd name="T19" fmla="*/ 18 h 24"/>
                      <a:gd name="T20" fmla="*/ 15 w 19"/>
                      <a:gd name="T21" fmla="*/ 13 h 24"/>
                      <a:gd name="T22" fmla="*/ 15 w 19"/>
                      <a:gd name="T23" fmla="*/ 8 h 24"/>
                      <a:gd name="T24" fmla="*/ 15 w 19"/>
                      <a:gd name="T25" fmla="*/ 0 h 24"/>
                      <a:gd name="T26" fmla="*/ 19 w 19"/>
                      <a:gd name="T27" fmla="*/ 0 h 24"/>
                      <a:gd name="T28" fmla="*/ 19 w 19"/>
                      <a:gd name="T29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9" h="24">
                        <a:moveTo>
                          <a:pt x="19" y="24"/>
                        </a:moveTo>
                        <a:cubicBezTo>
                          <a:pt x="15" y="24"/>
                          <a:pt x="15" y="24"/>
                          <a:pt x="15" y="24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8"/>
                          <a:pt x="4" y="10"/>
                          <a:pt x="4" y="12"/>
                        </a:cubicBezTo>
                        <a:cubicBezTo>
                          <a:pt x="4" y="13"/>
                          <a:pt x="4" y="15"/>
                          <a:pt x="4" y="17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15" y="18"/>
                          <a:pt x="15" y="18"/>
                          <a:pt x="15" y="18"/>
                        </a:cubicBezTo>
                        <a:cubicBezTo>
                          <a:pt x="15" y="17"/>
                          <a:pt x="15" y="15"/>
                          <a:pt x="15" y="13"/>
                        </a:cubicBezTo>
                        <a:cubicBezTo>
                          <a:pt x="15" y="11"/>
                          <a:pt x="15" y="10"/>
                          <a:pt x="15" y="8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lnTo>
                          <a:pt x="19" y="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97" name="Freeform 512"/>
                  <p:cNvSpPr>
                    <a:spLocks/>
                  </p:cNvSpPr>
                  <p:nvPr userDrawn="1"/>
                </p:nvSpPr>
                <p:spPr bwMode="auto">
                  <a:xfrm>
                    <a:off x="1548" y="2338"/>
                    <a:ext cx="32" cy="49"/>
                  </a:xfrm>
                  <a:custGeom>
                    <a:avLst/>
                    <a:gdLst>
                      <a:gd name="T0" fmla="*/ 32 w 32"/>
                      <a:gd name="T1" fmla="*/ 49 h 49"/>
                      <a:gd name="T2" fmla="*/ 0 w 32"/>
                      <a:gd name="T3" fmla="*/ 49 h 49"/>
                      <a:gd name="T4" fmla="*/ 0 w 32"/>
                      <a:gd name="T5" fmla="*/ 0 h 49"/>
                      <a:gd name="T6" fmla="*/ 8 w 32"/>
                      <a:gd name="T7" fmla="*/ 0 h 49"/>
                      <a:gd name="T8" fmla="*/ 8 w 32"/>
                      <a:gd name="T9" fmla="*/ 43 h 49"/>
                      <a:gd name="T10" fmla="*/ 32 w 32"/>
                      <a:gd name="T11" fmla="*/ 43 h 49"/>
                      <a:gd name="T12" fmla="*/ 32 w 32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2" h="49">
                        <a:moveTo>
                          <a:pt x="32" y="49"/>
                        </a:moveTo>
                        <a:lnTo>
                          <a:pt x="0" y="49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8" y="43"/>
                        </a:lnTo>
                        <a:lnTo>
                          <a:pt x="32" y="43"/>
                        </a:lnTo>
                        <a:lnTo>
                          <a:pt x="32" y="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98" name="Rectangle 51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588" y="2338"/>
                    <a:ext cx="8" cy="4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99" name="Freeform 514"/>
                  <p:cNvSpPr>
                    <a:spLocks/>
                  </p:cNvSpPr>
                  <p:nvPr userDrawn="1"/>
                </p:nvSpPr>
                <p:spPr bwMode="auto">
                  <a:xfrm>
                    <a:off x="1606" y="2338"/>
                    <a:ext cx="38" cy="49"/>
                  </a:xfrm>
                  <a:custGeom>
                    <a:avLst/>
                    <a:gdLst>
                      <a:gd name="T0" fmla="*/ 19 w 19"/>
                      <a:gd name="T1" fmla="*/ 24 h 24"/>
                      <a:gd name="T2" fmla="*/ 15 w 19"/>
                      <a:gd name="T3" fmla="*/ 24 h 24"/>
                      <a:gd name="T4" fmla="*/ 4 w 19"/>
                      <a:gd name="T5" fmla="*/ 6 h 24"/>
                      <a:gd name="T6" fmla="*/ 4 w 19"/>
                      <a:gd name="T7" fmla="*/ 12 h 24"/>
                      <a:gd name="T8" fmla="*/ 4 w 19"/>
                      <a:gd name="T9" fmla="*/ 17 h 24"/>
                      <a:gd name="T10" fmla="*/ 4 w 19"/>
                      <a:gd name="T11" fmla="*/ 24 h 24"/>
                      <a:gd name="T12" fmla="*/ 0 w 19"/>
                      <a:gd name="T13" fmla="*/ 24 h 24"/>
                      <a:gd name="T14" fmla="*/ 0 w 19"/>
                      <a:gd name="T15" fmla="*/ 0 h 24"/>
                      <a:gd name="T16" fmla="*/ 4 w 19"/>
                      <a:gd name="T17" fmla="*/ 0 h 24"/>
                      <a:gd name="T18" fmla="*/ 16 w 19"/>
                      <a:gd name="T19" fmla="*/ 18 h 24"/>
                      <a:gd name="T20" fmla="*/ 16 w 19"/>
                      <a:gd name="T21" fmla="*/ 13 h 24"/>
                      <a:gd name="T22" fmla="*/ 16 w 19"/>
                      <a:gd name="T23" fmla="*/ 8 h 24"/>
                      <a:gd name="T24" fmla="*/ 16 w 19"/>
                      <a:gd name="T25" fmla="*/ 0 h 24"/>
                      <a:gd name="T26" fmla="*/ 19 w 19"/>
                      <a:gd name="T27" fmla="*/ 0 h 24"/>
                      <a:gd name="T28" fmla="*/ 19 w 19"/>
                      <a:gd name="T29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9" h="24">
                        <a:moveTo>
                          <a:pt x="19" y="24"/>
                        </a:moveTo>
                        <a:cubicBezTo>
                          <a:pt x="15" y="24"/>
                          <a:pt x="15" y="24"/>
                          <a:pt x="15" y="24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8"/>
                          <a:pt x="4" y="10"/>
                          <a:pt x="4" y="12"/>
                        </a:cubicBezTo>
                        <a:cubicBezTo>
                          <a:pt x="4" y="13"/>
                          <a:pt x="4" y="15"/>
                          <a:pt x="4" y="17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6" y="17"/>
                          <a:pt x="16" y="15"/>
                          <a:pt x="16" y="13"/>
                        </a:cubicBezTo>
                        <a:cubicBezTo>
                          <a:pt x="16" y="11"/>
                          <a:pt x="16" y="10"/>
                          <a:pt x="16" y="8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lnTo>
                          <a:pt x="19" y="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00" name="Freeform 515"/>
                  <p:cNvSpPr>
                    <a:spLocks/>
                  </p:cNvSpPr>
                  <p:nvPr userDrawn="1"/>
                </p:nvSpPr>
                <p:spPr bwMode="auto">
                  <a:xfrm>
                    <a:off x="1656" y="2338"/>
                    <a:ext cx="36" cy="49"/>
                  </a:xfrm>
                  <a:custGeom>
                    <a:avLst/>
                    <a:gdLst>
                      <a:gd name="T0" fmla="*/ 36 w 36"/>
                      <a:gd name="T1" fmla="*/ 49 h 49"/>
                      <a:gd name="T2" fmla="*/ 0 w 36"/>
                      <a:gd name="T3" fmla="*/ 49 h 49"/>
                      <a:gd name="T4" fmla="*/ 0 w 36"/>
                      <a:gd name="T5" fmla="*/ 0 h 49"/>
                      <a:gd name="T6" fmla="*/ 34 w 36"/>
                      <a:gd name="T7" fmla="*/ 0 h 49"/>
                      <a:gd name="T8" fmla="*/ 34 w 36"/>
                      <a:gd name="T9" fmla="*/ 8 h 49"/>
                      <a:gd name="T10" fmla="*/ 8 w 36"/>
                      <a:gd name="T11" fmla="*/ 8 h 49"/>
                      <a:gd name="T12" fmla="*/ 8 w 36"/>
                      <a:gd name="T13" fmla="*/ 20 h 49"/>
                      <a:gd name="T14" fmla="*/ 32 w 36"/>
                      <a:gd name="T15" fmla="*/ 20 h 49"/>
                      <a:gd name="T16" fmla="*/ 32 w 36"/>
                      <a:gd name="T17" fmla="*/ 28 h 49"/>
                      <a:gd name="T18" fmla="*/ 8 w 36"/>
                      <a:gd name="T19" fmla="*/ 28 h 49"/>
                      <a:gd name="T20" fmla="*/ 8 w 36"/>
                      <a:gd name="T21" fmla="*/ 43 h 49"/>
                      <a:gd name="T22" fmla="*/ 36 w 36"/>
                      <a:gd name="T23" fmla="*/ 43 h 49"/>
                      <a:gd name="T24" fmla="*/ 36 w 36"/>
                      <a:gd name="T25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6" h="49">
                        <a:moveTo>
                          <a:pt x="36" y="49"/>
                        </a:moveTo>
                        <a:lnTo>
                          <a:pt x="0" y="49"/>
                        </a:lnTo>
                        <a:lnTo>
                          <a:pt x="0" y="0"/>
                        </a:lnTo>
                        <a:lnTo>
                          <a:pt x="34" y="0"/>
                        </a:lnTo>
                        <a:lnTo>
                          <a:pt x="34" y="8"/>
                        </a:lnTo>
                        <a:lnTo>
                          <a:pt x="8" y="8"/>
                        </a:lnTo>
                        <a:lnTo>
                          <a:pt x="8" y="20"/>
                        </a:lnTo>
                        <a:lnTo>
                          <a:pt x="32" y="20"/>
                        </a:lnTo>
                        <a:lnTo>
                          <a:pt x="32" y="28"/>
                        </a:lnTo>
                        <a:lnTo>
                          <a:pt x="8" y="28"/>
                        </a:lnTo>
                        <a:lnTo>
                          <a:pt x="8" y="43"/>
                        </a:lnTo>
                        <a:lnTo>
                          <a:pt x="36" y="43"/>
                        </a:lnTo>
                        <a:lnTo>
                          <a:pt x="36" y="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01" name="Freeform 516"/>
                  <p:cNvSpPr>
                    <a:spLocks/>
                  </p:cNvSpPr>
                  <p:nvPr userDrawn="1"/>
                </p:nvSpPr>
                <p:spPr bwMode="auto">
                  <a:xfrm>
                    <a:off x="1020" y="2443"/>
                    <a:ext cx="14" cy="22"/>
                  </a:xfrm>
                  <a:custGeom>
                    <a:avLst/>
                    <a:gdLst>
                      <a:gd name="T0" fmla="*/ 0 w 14"/>
                      <a:gd name="T1" fmla="*/ 22 h 22"/>
                      <a:gd name="T2" fmla="*/ 0 w 14"/>
                      <a:gd name="T3" fmla="*/ 0 h 22"/>
                      <a:gd name="T4" fmla="*/ 2 w 14"/>
                      <a:gd name="T5" fmla="*/ 0 h 22"/>
                      <a:gd name="T6" fmla="*/ 2 w 14"/>
                      <a:gd name="T7" fmla="*/ 20 h 22"/>
                      <a:gd name="T8" fmla="*/ 14 w 14"/>
                      <a:gd name="T9" fmla="*/ 20 h 22"/>
                      <a:gd name="T10" fmla="*/ 14 w 14"/>
                      <a:gd name="T11" fmla="*/ 22 h 22"/>
                      <a:gd name="T12" fmla="*/ 0 w 14"/>
                      <a:gd name="T13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22">
                        <a:moveTo>
                          <a:pt x="0" y="2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0"/>
                        </a:lnTo>
                        <a:lnTo>
                          <a:pt x="14" y="20"/>
                        </a:lnTo>
                        <a:lnTo>
                          <a:pt x="14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02" name="Freeform 51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36" y="2449"/>
                    <a:ext cx="14" cy="16"/>
                  </a:xfrm>
                  <a:custGeom>
                    <a:avLst/>
                    <a:gdLst>
                      <a:gd name="T0" fmla="*/ 0 w 7"/>
                      <a:gd name="T1" fmla="*/ 4 h 8"/>
                      <a:gd name="T2" fmla="*/ 1 w 7"/>
                      <a:gd name="T3" fmla="*/ 1 h 8"/>
                      <a:gd name="T4" fmla="*/ 4 w 7"/>
                      <a:gd name="T5" fmla="*/ 0 h 8"/>
                      <a:gd name="T6" fmla="*/ 6 w 7"/>
                      <a:gd name="T7" fmla="*/ 1 h 8"/>
                      <a:gd name="T8" fmla="*/ 7 w 7"/>
                      <a:gd name="T9" fmla="*/ 4 h 8"/>
                      <a:gd name="T10" fmla="*/ 7 w 7"/>
                      <a:gd name="T11" fmla="*/ 6 h 8"/>
                      <a:gd name="T12" fmla="*/ 6 w 7"/>
                      <a:gd name="T13" fmla="*/ 8 h 8"/>
                      <a:gd name="T14" fmla="*/ 4 w 7"/>
                      <a:gd name="T15" fmla="*/ 8 h 8"/>
                      <a:gd name="T16" fmla="*/ 1 w 7"/>
                      <a:gd name="T17" fmla="*/ 7 h 8"/>
                      <a:gd name="T18" fmla="*/ 0 w 7"/>
                      <a:gd name="T19" fmla="*/ 4 h 8"/>
                      <a:gd name="T20" fmla="*/ 1 w 7"/>
                      <a:gd name="T21" fmla="*/ 4 h 8"/>
                      <a:gd name="T22" fmla="*/ 2 w 7"/>
                      <a:gd name="T23" fmla="*/ 6 h 8"/>
                      <a:gd name="T24" fmla="*/ 4 w 7"/>
                      <a:gd name="T25" fmla="*/ 7 h 8"/>
                      <a:gd name="T26" fmla="*/ 5 w 7"/>
                      <a:gd name="T27" fmla="*/ 6 h 8"/>
                      <a:gd name="T28" fmla="*/ 6 w 7"/>
                      <a:gd name="T29" fmla="*/ 4 h 8"/>
                      <a:gd name="T30" fmla="*/ 5 w 7"/>
                      <a:gd name="T31" fmla="*/ 2 h 8"/>
                      <a:gd name="T32" fmla="*/ 4 w 7"/>
                      <a:gd name="T33" fmla="*/ 1 h 8"/>
                      <a:gd name="T34" fmla="*/ 2 w 7"/>
                      <a:gd name="T35" fmla="*/ 2 h 8"/>
                      <a:gd name="T36" fmla="*/ 1 w 7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8">
                        <a:moveTo>
                          <a:pt x="0" y="4"/>
                        </a:moveTo>
                        <a:cubicBezTo>
                          <a:pt x="0" y="2"/>
                          <a:pt x="0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7" y="1"/>
                          <a:pt x="7" y="2"/>
                          <a:pt x="7" y="4"/>
                        </a:cubicBezTo>
                        <a:cubicBezTo>
                          <a:pt x="7" y="5"/>
                          <a:pt x="7" y="6"/>
                          <a:pt x="7" y="6"/>
                        </a:cubicBezTo>
                        <a:cubicBezTo>
                          <a:pt x="7" y="7"/>
                          <a:pt x="6" y="7"/>
                          <a:pt x="6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03" name="Freeform 518"/>
                  <p:cNvSpPr>
                    <a:spLocks/>
                  </p:cNvSpPr>
                  <p:nvPr userDrawn="1"/>
                </p:nvSpPr>
                <p:spPr bwMode="auto">
                  <a:xfrm>
                    <a:off x="1054" y="2449"/>
                    <a:ext cx="10" cy="16"/>
                  </a:xfrm>
                  <a:custGeom>
                    <a:avLst/>
                    <a:gdLst>
                      <a:gd name="T0" fmla="*/ 0 w 5"/>
                      <a:gd name="T1" fmla="*/ 8 h 8"/>
                      <a:gd name="T2" fmla="*/ 0 w 5"/>
                      <a:gd name="T3" fmla="*/ 0 h 8"/>
                      <a:gd name="T4" fmla="*/ 1 w 5"/>
                      <a:gd name="T5" fmla="*/ 0 h 8"/>
                      <a:gd name="T6" fmla="*/ 1 w 5"/>
                      <a:gd name="T7" fmla="*/ 1 h 8"/>
                      <a:gd name="T8" fmla="*/ 2 w 5"/>
                      <a:gd name="T9" fmla="*/ 0 h 8"/>
                      <a:gd name="T10" fmla="*/ 3 w 5"/>
                      <a:gd name="T11" fmla="*/ 0 h 8"/>
                      <a:gd name="T12" fmla="*/ 5 w 5"/>
                      <a:gd name="T13" fmla="*/ 0 h 8"/>
                      <a:gd name="T14" fmla="*/ 4 w 5"/>
                      <a:gd name="T15" fmla="*/ 1 h 8"/>
                      <a:gd name="T16" fmla="*/ 3 w 5"/>
                      <a:gd name="T17" fmla="*/ 1 h 8"/>
                      <a:gd name="T18" fmla="*/ 2 w 5"/>
                      <a:gd name="T19" fmla="*/ 1 h 8"/>
                      <a:gd name="T20" fmla="*/ 2 w 5"/>
                      <a:gd name="T21" fmla="*/ 2 h 8"/>
                      <a:gd name="T22" fmla="*/ 1 w 5"/>
                      <a:gd name="T23" fmla="*/ 4 h 8"/>
                      <a:gd name="T24" fmla="*/ 1 w 5"/>
                      <a:gd name="T25" fmla="*/ 8 h 8"/>
                      <a:gd name="T26" fmla="*/ 0 w 5"/>
                      <a:gd name="T2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04" name="Freeform 519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64" y="2449"/>
                    <a:ext cx="14" cy="16"/>
                  </a:xfrm>
                  <a:custGeom>
                    <a:avLst/>
                    <a:gdLst>
                      <a:gd name="T0" fmla="*/ 6 w 7"/>
                      <a:gd name="T1" fmla="*/ 5 h 8"/>
                      <a:gd name="T2" fmla="*/ 7 w 7"/>
                      <a:gd name="T3" fmla="*/ 6 h 8"/>
                      <a:gd name="T4" fmla="*/ 6 w 7"/>
                      <a:gd name="T5" fmla="*/ 8 h 8"/>
                      <a:gd name="T6" fmla="*/ 4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1 h 8"/>
                      <a:gd name="T14" fmla="*/ 4 w 7"/>
                      <a:gd name="T15" fmla="*/ 0 h 8"/>
                      <a:gd name="T16" fmla="*/ 6 w 7"/>
                      <a:gd name="T17" fmla="*/ 1 h 8"/>
                      <a:gd name="T18" fmla="*/ 7 w 7"/>
                      <a:gd name="T19" fmla="*/ 4 h 8"/>
                      <a:gd name="T20" fmla="*/ 7 w 7"/>
                      <a:gd name="T21" fmla="*/ 4 h 8"/>
                      <a:gd name="T22" fmla="*/ 1 w 7"/>
                      <a:gd name="T23" fmla="*/ 4 h 8"/>
                      <a:gd name="T24" fmla="*/ 2 w 7"/>
                      <a:gd name="T25" fmla="*/ 6 h 8"/>
                      <a:gd name="T26" fmla="*/ 4 w 7"/>
                      <a:gd name="T27" fmla="*/ 7 h 8"/>
                      <a:gd name="T28" fmla="*/ 5 w 7"/>
                      <a:gd name="T29" fmla="*/ 7 h 8"/>
                      <a:gd name="T30" fmla="*/ 6 w 7"/>
                      <a:gd name="T31" fmla="*/ 5 h 8"/>
                      <a:gd name="T32" fmla="*/ 1 w 7"/>
                      <a:gd name="T33" fmla="*/ 3 h 8"/>
                      <a:gd name="T34" fmla="*/ 6 w 7"/>
                      <a:gd name="T35" fmla="*/ 3 h 8"/>
                      <a:gd name="T36" fmla="*/ 5 w 7"/>
                      <a:gd name="T37" fmla="*/ 2 h 8"/>
                      <a:gd name="T38" fmla="*/ 4 w 7"/>
                      <a:gd name="T39" fmla="*/ 1 h 8"/>
                      <a:gd name="T40" fmla="*/ 2 w 7"/>
                      <a:gd name="T41" fmla="*/ 1 h 8"/>
                      <a:gd name="T42" fmla="*/ 1 w 7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7" h="8">
                        <a:moveTo>
                          <a:pt x="6" y="5"/>
                        </a:move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7" y="1"/>
                          <a:pt x="7" y="3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6"/>
                          <a:pt x="6" y="6"/>
                          <a:pt x="6" y="5"/>
                        </a:cubicBezTo>
                        <a:close/>
                        <a:moveTo>
                          <a:pt x="1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05" name="Freeform 520"/>
                  <p:cNvSpPr>
                    <a:spLocks/>
                  </p:cNvSpPr>
                  <p:nvPr userDrawn="1"/>
                </p:nvSpPr>
                <p:spPr bwMode="auto">
                  <a:xfrm>
                    <a:off x="1082" y="2449"/>
                    <a:ext cx="22" cy="16"/>
                  </a:xfrm>
                  <a:custGeom>
                    <a:avLst/>
                    <a:gdLst>
                      <a:gd name="T0" fmla="*/ 0 w 11"/>
                      <a:gd name="T1" fmla="*/ 8 h 8"/>
                      <a:gd name="T2" fmla="*/ 0 w 11"/>
                      <a:gd name="T3" fmla="*/ 0 h 8"/>
                      <a:gd name="T4" fmla="*/ 1 w 11"/>
                      <a:gd name="T5" fmla="*/ 0 h 8"/>
                      <a:gd name="T6" fmla="*/ 1 w 11"/>
                      <a:gd name="T7" fmla="*/ 1 h 8"/>
                      <a:gd name="T8" fmla="*/ 2 w 11"/>
                      <a:gd name="T9" fmla="*/ 0 h 8"/>
                      <a:gd name="T10" fmla="*/ 4 w 11"/>
                      <a:gd name="T11" fmla="*/ 0 h 8"/>
                      <a:gd name="T12" fmla="*/ 5 w 11"/>
                      <a:gd name="T13" fmla="*/ 0 h 8"/>
                      <a:gd name="T14" fmla="*/ 6 w 11"/>
                      <a:gd name="T15" fmla="*/ 1 h 8"/>
                      <a:gd name="T16" fmla="*/ 9 w 11"/>
                      <a:gd name="T17" fmla="*/ 0 h 8"/>
                      <a:gd name="T18" fmla="*/ 11 w 11"/>
                      <a:gd name="T19" fmla="*/ 0 h 8"/>
                      <a:gd name="T20" fmla="*/ 11 w 11"/>
                      <a:gd name="T21" fmla="*/ 2 h 8"/>
                      <a:gd name="T22" fmla="*/ 11 w 11"/>
                      <a:gd name="T23" fmla="*/ 8 h 8"/>
                      <a:gd name="T24" fmla="*/ 10 w 11"/>
                      <a:gd name="T25" fmla="*/ 8 h 8"/>
                      <a:gd name="T26" fmla="*/ 10 w 11"/>
                      <a:gd name="T27" fmla="*/ 3 h 8"/>
                      <a:gd name="T28" fmla="*/ 10 w 11"/>
                      <a:gd name="T29" fmla="*/ 2 h 8"/>
                      <a:gd name="T30" fmla="*/ 9 w 11"/>
                      <a:gd name="T31" fmla="*/ 1 h 8"/>
                      <a:gd name="T32" fmla="*/ 8 w 11"/>
                      <a:gd name="T33" fmla="*/ 1 h 8"/>
                      <a:gd name="T34" fmla="*/ 7 w 11"/>
                      <a:gd name="T35" fmla="*/ 1 h 8"/>
                      <a:gd name="T36" fmla="*/ 6 w 11"/>
                      <a:gd name="T37" fmla="*/ 3 h 8"/>
                      <a:gd name="T38" fmla="*/ 6 w 11"/>
                      <a:gd name="T39" fmla="*/ 8 h 8"/>
                      <a:gd name="T40" fmla="*/ 5 w 11"/>
                      <a:gd name="T41" fmla="*/ 8 h 8"/>
                      <a:gd name="T42" fmla="*/ 5 w 11"/>
                      <a:gd name="T43" fmla="*/ 3 h 8"/>
                      <a:gd name="T44" fmla="*/ 5 w 11"/>
                      <a:gd name="T45" fmla="*/ 1 h 8"/>
                      <a:gd name="T46" fmla="*/ 4 w 11"/>
                      <a:gd name="T47" fmla="*/ 1 h 8"/>
                      <a:gd name="T48" fmla="*/ 2 w 11"/>
                      <a:gd name="T49" fmla="*/ 1 h 8"/>
                      <a:gd name="T50" fmla="*/ 2 w 11"/>
                      <a:gd name="T51" fmla="*/ 2 h 8"/>
                      <a:gd name="T52" fmla="*/ 2 w 11"/>
                      <a:gd name="T53" fmla="*/ 4 h 8"/>
                      <a:gd name="T54" fmla="*/ 2 w 11"/>
                      <a:gd name="T55" fmla="*/ 8 h 8"/>
                      <a:gd name="T56" fmla="*/ 0 w 11"/>
                      <a:gd name="T5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1"/>
                          <a:pt x="6" y="1"/>
                        </a:cubicBezTo>
                        <a:cubicBezTo>
                          <a:pt x="7" y="0"/>
                          <a:pt x="8" y="0"/>
                          <a:pt x="9" y="0"/>
                        </a:cubicBezTo>
                        <a:cubicBezTo>
                          <a:pt x="10" y="0"/>
                          <a:pt x="10" y="0"/>
                          <a:pt x="11" y="0"/>
                        </a:cubicBezTo>
                        <a:cubicBezTo>
                          <a:pt x="11" y="1"/>
                          <a:pt x="11" y="1"/>
                          <a:pt x="11" y="2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2"/>
                          <a:pt x="6" y="2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2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06" name="Freeform 52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18" y="2443"/>
                    <a:ext cx="2" cy="22"/>
                  </a:xfrm>
                  <a:custGeom>
                    <a:avLst/>
                    <a:gdLst>
                      <a:gd name="T0" fmla="*/ 0 w 2"/>
                      <a:gd name="T1" fmla="*/ 2 h 22"/>
                      <a:gd name="T2" fmla="*/ 0 w 2"/>
                      <a:gd name="T3" fmla="*/ 0 h 22"/>
                      <a:gd name="T4" fmla="*/ 2 w 2"/>
                      <a:gd name="T5" fmla="*/ 0 h 22"/>
                      <a:gd name="T6" fmla="*/ 2 w 2"/>
                      <a:gd name="T7" fmla="*/ 2 h 22"/>
                      <a:gd name="T8" fmla="*/ 0 w 2"/>
                      <a:gd name="T9" fmla="*/ 2 h 22"/>
                      <a:gd name="T10" fmla="*/ 0 w 2"/>
                      <a:gd name="T11" fmla="*/ 22 h 22"/>
                      <a:gd name="T12" fmla="*/ 0 w 2"/>
                      <a:gd name="T13" fmla="*/ 6 h 22"/>
                      <a:gd name="T14" fmla="*/ 2 w 2"/>
                      <a:gd name="T15" fmla="*/ 6 h 22"/>
                      <a:gd name="T16" fmla="*/ 2 w 2"/>
                      <a:gd name="T17" fmla="*/ 22 h 22"/>
                      <a:gd name="T18" fmla="*/ 0 w 2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2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07" name="Freeform 52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24" y="2449"/>
                    <a:ext cx="14" cy="22"/>
                  </a:xfrm>
                  <a:custGeom>
                    <a:avLst/>
                    <a:gdLst>
                      <a:gd name="T0" fmla="*/ 0 w 7"/>
                      <a:gd name="T1" fmla="*/ 11 h 11"/>
                      <a:gd name="T2" fmla="*/ 0 w 7"/>
                      <a:gd name="T3" fmla="*/ 0 h 11"/>
                      <a:gd name="T4" fmla="*/ 1 w 7"/>
                      <a:gd name="T5" fmla="*/ 0 h 11"/>
                      <a:gd name="T6" fmla="*/ 1 w 7"/>
                      <a:gd name="T7" fmla="*/ 1 h 11"/>
                      <a:gd name="T8" fmla="*/ 2 w 7"/>
                      <a:gd name="T9" fmla="*/ 0 h 11"/>
                      <a:gd name="T10" fmla="*/ 4 w 7"/>
                      <a:gd name="T11" fmla="*/ 0 h 11"/>
                      <a:gd name="T12" fmla="*/ 6 w 7"/>
                      <a:gd name="T13" fmla="*/ 0 h 11"/>
                      <a:gd name="T14" fmla="*/ 7 w 7"/>
                      <a:gd name="T15" fmla="*/ 2 h 11"/>
                      <a:gd name="T16" fmla="*/ 7 w 7"/>
                      <a:gd name="T17" fmla="*/ 4 h 11"/>
                      <a:gd name="T18" fmla="*/ 7 w 7"/>
                      <a:gd name="T19" fmla="*/ 6 h 11"/>
                      <a:gd name="T20" fmla="*/ 6 w 7"/>
                      <a:gd name="T21" fmla="*/ 8 h 11"/>
                      <a:gd name="T22" fmla="*/ 4 w 7"/>
                      <a:gd name="T23" fmla="*/ 8 h 11"/>
                      <a:gd name="T24" fmla="*/ 2 w 7"/>
                      <a:gd name="T25" fmla="*/ 8 h 11"/>
                      <a:gd name="T26" fmla="*/ 2 w 7"/>
                      <a:gd name="T27" fmla="*/ 7 h 11"/>
                      <a:gd name="T28" fmla="*/ 2 w 7"/>
                      <a:gd name="T29" fmla="*/ 11 h 11"/>
                      <a:gd name="T30" fmla="*/ 0 w 7"/>
                      <a:gd name="T31" fmla="*/ 11 h 11"/>
                      <a:gd name="T32" fmla="*/ 1 w 7"/>
                      <a:gd name="T33" fmla="*/ 4 h 11"/>
                      <a:gd name="T34" fmla="*/ 2 w 7"/>
                      <a:gd name="T35" fmla="*/ 6 h 11"/>
                      <a:gd name="T36" fmla="*/ 4 w 7"/>
                      <a:gd name="T37" fmla="*/ 7 h 11"/>
                      <a:gd name="T38" fmla="*/ 5 w 7"/>
                      <a:gd name="T39" fmla="*/ 6 h 11"/>
                      <a:gd name="T40" fmla="*/ 6 w 7"/>
                      <a:gd name="T41" fmla="*/ 4 h 11"/>
                      <a:gd name="T42" fmla="*/ 5 w 7"/>
                      <a:gd name="T43" fmla="*/ 1 h 11"/>
                      <a:gd name="T44" fmla="*/ 4 w 7"/>
                      <a:gd name="T45" fmla="*/ 1 h 11"/>
                      <a:gd name="T46" fmla="*/ 2 w 7"/>
                      <a:gd name="T47" fmla="*/ 2 h 11"/>
                      <a:gd name="T48" fmla="*/ 1 w 7"/>
                      <a:gd name="T49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7" h="11">
                        <a:moveTo>
                          <a:pt x="0" y="1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6" y="1"/>
                          <a:pt x="7" y="1"/>
                          <a:pt x="7" y="2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5"/>
                          <a:pt x="7" y="5"/>
                          <a:pt x="7" y="6"/>
                        </a:cubicBezTo>
                        <a:cubicBezTo>
                          <a:pt x="7" y="7"/>
                          <a:pt x="6" y="7"/>
                          <a:pt x="6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3" y="8"/>
                          <a:pt x="2" y="8"/>
                        </a:cubicBezTo>
                        <a:cubicBezTo>
                          <a:pt x="2" y="8"/>
                          <a:pt x="2" y="7"/>
                          <a:pt x="2" y="7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lnTo>
                          <a:pt x="0" y="11"/>
                        </a:lnTo>
                        <a:close/>
                        <a:moveTo>
                          <a:pt x="1" y="4"/>
                        </a:move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08" name="Freeform 523"/>
                  <p:cNvSpPr>
                    <a:spLocks/>
                  </p:cNvSpPr>
                  <p:nvPr userDrawn="1"/>
                </p:nvSpPr>
                <p:spPr bwMode="auto">
                  <a:xfrm>
                    <a:off x="1140" y="2449"/>
                    <a:ext cx="14" cy="16"/>
                  </a:xfrm>
                  <a:custGeom>
                    <a:avLst/>
                    <a:gdLst>
                      <a:gd name="T0" fmla="*/ 0 w 7"/>
                      <a:gd name="T1" fmla="*/ 6 h 8"/>
                      <a:gd name="T2" fmla="*/ 2 w 7"/>
                      <a:gd name="T3" fmla="*/ 5 h 8"/>
                      <a:gd name="T4" fmla="*/ 2 w 7"/>
                      <a:gd name="T5" fmla="*/ 7 h 8"/>
                      <a:gd name="T6" fmla="*/ 4 w 7"/>
                      <a:gd name="T7" fmla="*/ 7 h 8"/>
                      <a:gd name="T8" fmla="*/ 5 w 7"/>
                      <a:gd name="T9" fmla="*/ 7 h 8"/>
                      <a:gd name="T10" fmla="*/ 6 w 7"/>
                      <a:gd name="T11" fmla="*/ 6 h 8"/>
                      <a:gd name="T12" fmla="*/ 5 w 7"/>
                      <a:gd name="T13" fmla="*/ 5 h 8"/>
                      <a:gd name="T14" fmla="*/ 4 w 7"/>
                      <a:gd name="T15" fmla="*/ 5 h 8"/>
                      <a:gd name="T16" fmla="*/ 2 w 7"/>
                      <a:gd name="T17" fmla="*/ 4 h 8"/>
                      <a:gd name="T18" fmla="*/ 1 w 7"/>
                      <a:gd name="T19" fmla="*/ 3 h 8"/>
                      <a:gd name="T20" fmla="*/ 1 w 7"/>
                      <a:gd name="T21" fmla="*/ 2 h 8"/>
                      <a:gd name="T22" fmla="*/ 1 w 7"/>
                      <a:gd name="T23" fmla="*/ 1 h 8"/>
                      <a:gd name="T24" fmla="*/ 2 w 7"/>
                      <a:gd name="T25" fmla="*/ 0 h 8"/>
                      <a:gd name="T26" fmla="*/ 2 w 7"/>
                      <a:gd name="T27" fmla="*/ 0 h 8"/>
                      <a:gd name="T28" fmla="*/ 4 w 7"/>
                      <a:gd name="T29" fmla="*/ 0 h 8"/>
                      <a:gd name="T30" fmla="*/ 5 w 7"/>
                      <a:gd name="T31" fmla="*/ 0 h 8"/>
                      <a:gd name="T32" fmla="*/ 6 w 7"/>
                      <a:gd name="T33" fmla="*/ 1 h 8"/>
                      <a:gd name="T34" fmla="*/ 7 w 7"/>
                      <a:gd name="T35" fmla="*/ 2 h 8"/>
                      <a:gd name="T36" fmla="*/ 6 w 7"/>
                      <a:gd name="T37" fmla="*/ 2 h 8"/>
                      <a:gd name="T38" fmla="*/ 5 w 7"/>
                      <a:gd name="T39" fmla="*/ 1 h 8"/>
                      <a:gd name="T40" fmla="*/ 4 w 7"/>
                      <a:gd name="T41" fmla="*/ 1 h 8"/>
                      <a:gd name="T42" fmla="*/ 2 w 7"/>
                      <a:gd name="T43" fmla="*/ 1 h 8"/>
                      <a:gd name="T44" fmla="*/ 2 w 7"/>
                      <a:gd name="T45" fmla="*/ 2 h 8"/>
                      <a:gd name="T46" fmla="*/ 2 w 7"/>
                      <a:gd name="T47" fmla="*/ 2 h 8"/>
                      <a:gd name="T48" fmla="*/ 3 w 7"/>
                      <a:gd name="T49" fmla="*/ 3 h 8"/>
                      <a:gd name="T50" fmla="*/ 4 w 7"/>
                      <a:gd name="T51" fmla="*/ 3 h 8"/>
                      <a:gd name="T52" fmla="*/ 6 w 7"/>
                      <a:gd name="T53" fmla="*/ 4 h 8"/>
                      <a:gd name="T54" fmla="*/ 7 w 7"/>
                      <a:gd name="T55" fmla="*/ 4 h 8"/>
                      <a:gd name="T56" fmla="*/ 7 w 7"/>
                      <a:gd name="T57" fmla="*/ 6 h 8"/>
                      <a:gd name="T58" fmla="*/ 7 w 7"/>
                      <a:gd name="T59" fmla="*/ 7 h 8"/>
                      <a:gd name="T60" fmla="*/ 6 w 7"/>
                      <a:gd name="T61" fmla="*/ 8 h 8"/>
                      <a:gd name="T62" fmla="*/ 4 w 7"/>
                      <a:gd name="T63" fmla="*/ 8 h 8"/>
                      <a:gd name="T64" fmla="*/ 1 w 7"/>
                      <a:gd name="T65" fmla="*/ 8 h 8"/>
                      <a:gd name="T66" fmla="*/ 0 w 7"/>
                      <a:gd name="T6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7" h="8">
                        <a:moveTo>
                          <a:pt x="0" y="6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2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5" y="3"/>
                          <a:pt x="6" y="4"/>
                          <a:pt x="6" y="4"/>
                        </a:cubicBezTo>
                        <a:cubicBezTo>
                          <a:pt x="6" y="4"/>
                          <a:pt x="7" y="4"/>
                          <a:pt x="7" y="4"/>
                        </a:cubicBezTo>
                        <a:cubicBezTo>
                          <a:pt x="7" y="5"/>
                          <a:pt x="7" y="5"/>
                          <a:pt x="7" y="6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7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8"/>
                        </a:cubicBezTo>
                        <a:cubicBezTo>
                          <a:pt x="1" y="7"/>
                          <a:pt x="1" y="6"/>
                          <a:pt x="0" y="6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09" name="Freeform 524"/>
                  <p:cNvSpPr>
                    <a:spLocks/>
                  </p:cNvSpPr>
                  <p:nvPr userDrawn="1"/>
                </p:nvSpPr>
                <p:spPr bwMode="auto">
                  <a:xfrm>
                    <a:off x="1158" y="2449"/>
                    <a:ext cx="12" cy="16"/>
                  </a:xfrm>
                  <a:custGeom>
                    <a:avLst/>
                    <a:gdLst>
                      <a:gd name="T0" fmla="*/ 5 w 6"/>
                      <a:gd name="T1" fmla="*/ 8 h 8"/>
                      <a:gd name="T2" fmla="*/ 5 w 6"/>
                      <a:gd name="T3" fmla="*/ 7 h 8"/>
                      <a:gd name="T4" fmla="*/ 3 w 6"/>
                      <a:gd name="T5" fmla="*/ 8 h 8"/>
                      <a:gd name="T6" fmla="*/ 1 w 6"/>
                      <a:gd name="T7" fmla="*/ 8 h 8"/>
                      <a:gd name="T8" fmla="*/ 0 w 6"/>
                      <a:gd name="T9" fmla="*/ 7 h 8"/>
                      <a:gd name="T10" fmla="*/ 0 w 6"/>
                      <a:gd name="T11" fmla="*/ 6 h 8"/>
                      <a:gd name="T12" fmla="*/ 0 w 6"/>
                      <a:gd name="T13" fmla="*/ 5 h 8"/>
                      <a:gd name="T14" fmla="*/ 0 w 6"/>
                      <a:gd name="T15" fmla="*/ 0 h 8"/>
                      <a:gd name="T16" fmla="*/ 1 w 6"/>
                      <a:gd name="T17" fmla="*/ 0 h 8"/>
                      <a:gd name="T18" fmla="*/ 1 w 6"/>
                      <a:gd name="T19" fmla="*/ 4 h 8"/>
                      <a:gd name="T20" fmla="*/ 1 w 6"/>
                      <a:gd name="T21" fmla="*/ 6 h 8"/>
                      <a:gd name="T22" fmla="*/ 2 w 6"/>
                      <a:gd name="T23" fmla="*/ 7 h 8"/>
                      <a:gd name="T24" fmla="*/ 3 w 6"/>
                      <a:gd name="T25" fmla="*/ 7 h 8"/>
                      <a:gd name="T26" fmla="*/ 4 w 6"/>
                      <a:gd name="T27" fmla="*/ 7 h 8"/>
                      <a:gd name="T28" fmla="*/ 5 w 6"/>
                      <a:gd name="T29" fmla="*/ 6 h 8"/>
                      <a:gd name="T30" fmla="*/ 5 w 6"/>
                      <a:gd name="T31" fmla="*/ 4 h 8"/>
                      <a:gd name="T32" fmla="*/ 5 w 6"/>
                      <a:gd name="T33" fmla="*/ 0 h 8"/>
                      <a:gd name="T34" fmla="*/ 6 w 6"/>
                      <a:gd name="T35" fmla="*/ 0 h 8"/>
                      <a:gd name="T36" fmla="*/ 6 w 6"/>
                      <a:gd name="T37" fmla="*/ 8 h 8"/>
                      <a:gd name="T38" fmla="*/ 5 w 6"/>
                      <a:gd name="T3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" h="8">
                        <a:moveTo>
                          <a:pt x="5" y="8"/>
                        </a:move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2" y="8"/>
                          <a:pt x="1" y="8"/>
                        </a:cubicBezTo>
                        <a:cubicBezTo>
                          <a:pt x="1" y="8"/>
                          <a:pt x="1" y="8"/>
                          <a:pt x="0" y="7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1" y="6"/>
                        </a:cubicBezTo>
                        <a:cubicBezTo>
                          <a:pt x="1" y="6"/>
                          <a:pt x="2" y="6"/>
                          <a:pt x="2" y="7"/>
                        </a:cubicBezTo>
                        <a:cubicBezTo>
                          <a:pt x="2" y="7"/>
                          <a:pt x="2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10" name="Freeform 525"/>
                  <p:cNvSpPr>
                    <a:spLocks/>
                  </p:cNvSpPr>
                  <p:nvPr userDrawn="1"/>
                </p:nvSpPr>
                <p:spPr bwMode="auto">
                  <a:xfrm>
                    <a:off x="1176" y="2449"/>
                    <a:ext cx="22" cy="16"/>
                  </a:xfrm>
                  <a:custGeom>
                    <a:avLst/>
                    <a:gdLst>
                      <a:gd name="T0" fmla="*/ 0 w 11"/>
                      <a:gd name="T1" fmla="*/ 8 h 8"/>
                      <a:gd name="T2" fmla="*/ 0 w 11"/>
                      <a:gd name="T3" fmla="*/ 0 h 8"/>
                      <a:gd name="T4" fmla="*/ 1 w 11"/>
                      <a:gd name="T5" fmla="*/ 0 h 8"/>
                      <a:gd name="T6" fmla="*/ 1 w 11"/>
                      <a:gd name="T7" fmla="*/ 1 h 8"/>
                      <a:gd name="T8" fmla="*/ 2 w 11"/>
                      <a:gd name="T9" fmla="*/ 0 h 8"/>
                      <a:gd name="T10" fmla="*/ 3 w 11"/>
                      <a:gd name="T11" fmla="*/ 0 h 8"/>
                      <a:gd name="T12" fmla="*/ 5 w 11"/>
                      <a:gd name="T13" fmla="*/ 0 h 8"/>
                      <a:gd name="T14" fmla="*/ 6 w 11"/>
                      <a:gd name="T15" fmla="*/ 1 h 8"/>
                      <a:gd name="T16" fmla="*/ 8 w 11"/>
                      <a:gd name="T17" fmla="*/ 0 h 8"/>
                      <a:gd name="T18" fmla="*/ 10 w 11"/>
                      <a:gd name="T19" fmla="*/ 0 h 8"/>
                      <a:gd name="T20" fmla="*/ 11 w 11"/>
                      <a:gd name="T21" fmla="*/ 2 h 8"/>
                      <a:gd name="T22" fmla="*/ 11 w 11"/>
                      <a:gd name="T23" fmla="*/ 8 h 8"/>
                      <a:gd name="T24" fmla="*/ 9 w 11"/>
                      <a:gd name="T25" fmla="*/ 8 h 8"/>
                      <a:gd name="T26" fmla="*/ 9 w 11"/>
                      <a:gd name="T27" fmla="*/ 3 h 8"/>
                      <a:gd name="T28" fmla="*/ 9 w 11"/>
                      <a:gd name="T29" fmla="*/ 2 h 8"/>
                      <a:gd name="T30" fmla="*/ 9 w 11"/>
                      <a:gd name="T31" fmla="*/ 1 h 8"/>
                      <a:gd name="T32" fmla="*/ 8 w 11"/>
                      <a:gd name="T33" fmla="*/ 1 h 8"/>
                      <a:gd name="T34" fmla="*/ 6 w 11"/>
                      <a:gd name="T35" fmla="*/ 1 h 8"/>
                      <a:gd name="T36" fmla="*/ 6 w 11"/>
                      <a:gd name="T37" fmla="*/ 3 h 8"/>
                      <a:gd name="T38" fmla="*/ 6 w 11"/>
                      <a:gd name="T39" fmla="*/ 8 h 8"/>
                      <a:gd name="T40" fmla="*/ 4 w 11"/>
                      <a:gd name="T41" fmla="*/ 8 h 8"/>
                      <a:gd name="T42" fmla="*/ 4 w 11"/>
                      <a:gd name="T43" fmla="*/ 3 h 8"/>
                      <a:gd name="T44" fmla="*/ 4 w 11"/>
                      <a:gd name="T45" fmla="*/ 1 h 8"/>
                      <a:gd name="T46" fmla="*/ 3 w 11"/>
                      <a:gd name="T47" fmla="*/ 1 h 8"/>
                      <a:gd name="T48" fmla="*/ 2 w 11"/>
                      <a:gd name="T49" fmla="*/ 1 h 8"/>
                      <a:gd name="T50" fmla="*/ 1 w 11"/>
                      <a:gd name="T51" fmla="*/ 2 h 8"/>
                      <a:gd name="T52" fmla="*/ 1 w 11"/>
                      <a:gd name="T53" fmla="*/ 4 h 8"/>
                      <a:gd name="T54" fmla="*/ 1 w 11"/>
                      <a:gd name="T55" fmla="*/ 8 h 8"/>
                      <a:gd name="T56" fmla="*/ 0 w 11"/>
                      <a:gd name="T5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5" y="0"/>
                          <a:pt x="6" y="1"/>
                          <a:pt x="6" y="1"/>
                        </a:cubicBezTo>
                        <a:cubicBezTo>
                          <a:pt x="6" y="0"/>
                          <a:pt x="7" y="0"/>
                          <a:pt x="8" y="0"/>
                        </a:cubicBezTo>
                        <a:cubicBezTo>
                          <a:pt x="9" y="0"/>
                          <a:pt x="10" y="0"/>
                          <a:pt x="10" y="0"/>
                        </a:cubicBezTo>
                        <a:cubicBezTo>
                          <a:pt x="11" y="1"/>
                          <a:pt x="11" y="1"/>
                          <a:pt x="11" y="2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6" y="2"/>
                          <a:pt x="6" y="2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2"/>
                          <a:pt x="4" y="2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11" name="Freeform 526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11" y="2443"/>
                    <a:ext cx="14" cy="22"/>
                  </a:xfrm>
                  <a:custGeom>
                    <a:avLst/>
                    <a:gdLst>
                      <a:gd name="T0" fmla="*/ 5 w 7"/>
                      <a:gd name="T1" fmla="*/ 11 h 11"/>
                      <a:gd name="T2" fmla="*/ 5 w 7"/>
                      <a:gd name="T3" fmla="*/ 10 h 11"/>
                      <a:gd name="T4" fmla="*/ 3 w 7"/>
                      <a:gd name="T5" fmla="*/ 11 h 11"/>
                      <a:gd name="T6" fmla="*/ 1 w 7"/>
                      <a:gd name="T7" fmla="*/ 11 h 11"/>
                      <a:gd name="T8" fmla="*/ 0 w 7"/>
                      <a:gd name="T9" fmla="*/ 9 h 11"/>
                      <a:gd name="T10" fmla="*/ 0 w 7"/>
                      <a:gd name="T11" fmla="*/ 7 h 11"/>
                      <a:gd name="T12" fmla="*/ 0 w 7"/>
                      <a:gd name="T13" fmla="*/ 5 h 11"/>
                      <a:gd name="T14" fmla="*/ 1 w 7"/>
                      <a:gd name="T15" fmla="*/ 3 h 11"/>
                      <a:gd name="T16" fmla="*/ 3 w 7"/>
                      <a:gd name="T17" fmla="*/ 3 h 11"/>
                      <a:gd name="T18" fmla="*/ 4 w 7"/>
                      <a:gd name="T19" fmla="*/ 3 h 11"/>
                      <a:gd name="T20" fmla="*/ 5 w 7"/>
                      <a:gd name="T21" fmla="*/ 4 h 11"/>
                      <a:gd name="T22" fmla="*/ 5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5 w 7"/>
                      <a:gd name="T29" fmla="*/ 11 h 11"/>
                      <a:gd name="T30" fmla="*/ 1 w 7"/>
                      <a:gd name="T31" fmla="*/ 7 h 11"/>
                      <a:gd name="T32" fmla="*/ 2 w 7"/>
                      <a:gd name="T33" fmla="*/ 9 h 11"/>
                      <a:gd name="T34" fmla="*/ 3 w 7"/>
                      <a:gd name="T35" fmla="*/ 10 h 11"/>
                      <a:gd name="T36" fmla="*/ 5 w 7"/>
                      <a:gd name="T37" fmla="*/ 9 h 11"/>
                      <a:gd name="T38" fmla="*/ 5 w 7"/>
                      <a:gd name="T39" fmla="*/ 7 h 11"/>
                      <a:gd name="T40" fmla="*/ 5 w 7"/>
                      <a:gd name="T41" fmla="*/ 5 h 11"/>
                      <a:gd name="T42" fmla="*/ 3 w 7"/>
                      <a:gd name="T43" fmla="*/ 4 h 11"/>
                      <a:gd name="T44" fmla="*/ 2 w 7"/>
                      <a:gd name="T45" fmla="*/ 5 h 11"/>
                      <a:gd name="T46" fmla="*/ 1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5" y="11"/>
                        </a:moveTo>
                        <a:cubicBezTo>
                          <a:pt x="5" y="10"/>
                          <a:pt x="5" y="10"/>
                          <a:pt x="5" y="10"/>
                        </a:cubicBezTo>
                        <a:cubicBezTo>
                          <a:pt x="5" y="11"/>
                          <a:pt x="4" y="11"/>
                          <a:pt x="3" y="11"/>
                        </a:cubicBezTo>
                        <a:cubicBezTo>
                          <a:pt x="3" y="11"/>
                          <a:pt x="2" y="11"/>
                          <a:pt x="1" y="11"/>
                        </a:cubicBezTo>
                        <a:cubicBezTo>
                          <a:pt x="1" y="10"/>
                          <a:pt x="0" y="10"/>
                          <a:pt x="0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5" y="11"/>
                        </a:lnTo>
                        <a:close/>
                        <a:moveTo>
                          <a:pt x="1" y="7"/>
                        </a:moveTo>
                        <a:cubicBezTo>
                          <a:pt x="1" y="8"/>
                          <a:pt x="1" y="9"/>
                          <a:pt x="2" y="9"/>
                        </a:cubicBezTo>
                        <a:cubicBezTo>
                          <a:pt x="2" y="10"/>
                          <a:pt x="3" y="10"/>
                          <a:pt x="3" y="10"/>
                        </a:cubicBezTo>
                        <a:cubicBezTo>
                          <a:pt x="4" y="10"/>
                          <a:pt x="4" y="10"/>
                          <a:pt x="5" y="9"/>
                        </a:cubicBezTo>
                        <a:cubicBezTo>
                          <a:pt x="5" y="9"/>
                          <a:pt x="5" y="8"/>
                          <a:pt x="5" y="7"/>
                        </a:cubicBezTo>
                        <a:cubicBezTo>
                          <a:pt x="5" y="6"/>
                          <a:pt x="5" y="5"/>
                          <a:pt x="5" y="5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4"/>
                          <a:pt x="2" y="4"/>
                          <a:pt x="2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12" name="Freeform 52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27" y="2449"/>
                    <a:ext cx="16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2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8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2 w 8"/>
                      <a:gd name="T21" fmla="*/ 4 h 8"/>
                      <a:gd name="T22" fmla="*/ 3 w 8"/>
                      <a:gd name="T23" fmla="*/ 6 h 8"/>
                      <a:gd name="T24" fmla="*/ 4 w 8"/>
                      <a:gd name="T25" fmla="*/ 7 h 8"/>
                      <a:gd name="T26" fmla="*/ 6 w 8"/>
                      <a:gd name="T27" fmla="*/ 6 h 8"/>
                      <a:gd name="T28" fmla="*/ 7 w 8"/>
                      <a:gd name="T29" fmla="*/ 4 h 8"/>
                      <a:gd name="T30" fmla="*/ 6 w 8"/>
                      <a:gd name="T31" fmla="*/ 2 h 8"/>
                      <a:gd name="T32" fmla="*/ 4 w 8"/>
                      <a:gd name="T33" fmla="*/ 1 h 8"/>
                      <a:gd name="T34" fmla="*/ 3 w 8"/>
                      <a:gd name="T35" fmla="*/ 2 h 8"/>
                      <a:gd name="T36" fmla="*/ 2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2"/>
                          <a:pt x="1" y="1"/>
                          <a:pt x="2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8" y="1"/>
                          <a:pt x="8" y="2"/>
                          <a:pt x="8" y="4"/>
                        </a:cubicBezTo>
                        <a:cubicBezTo>
                          <a:pt x="8" y="5"/>
                          <a:pt x="8" y="6"/>
                          <a:pt x="8" y="6"/>
                        </a:cubicBezTo>
                        <a:cubicBezTo>
                          <a:pt x="7" y="7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lose/>
                        <a:moveTo>
                          <a:pt x="2" y="4"/>
                        </a:moveTo>
                        <a:cubicBezTo>
                          <a:pt x="2" y="5"/>
                          <a:pt x="2" y="6"/>
                          <a:pt x="3" y="6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6" y="7"/>
                          <a:pt x="6" y="6"/>
                        </a:cubicBezTo>
                        <a:cubicBezTo>
                          <a:pt x="6" y="6"/>
                          <a:pt x="7" y="5"/>
                          <a:pt x="7" y="4"/>
                        </a:cubicBezTo>
                        <a:cubicBezTo>
                          <a:pt x="7" y="3"/>
                          <a:pt x="6" y="2"/>
                          <a:pt x="6" y="2"/>
                        </a:cubicBezTo>
                        <a:cubicBezTo>
                          <a:pt x="6" y="1"/>
                          <a:pt x="5" y="1"/>
                          <a:pt x="4" y="1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13" name="Rectangle 528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247" y="2443"/>
                    <a:ext cx="2" cy="22"/>
                  </a:xfrm>
                  <a:prstGeom prst="rect">
                    <a:avLst/>
                  </a:pr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14" name="Freeform 529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53" y="2449"/>
                    <a:ext cx="14" cy="16"/>
                  </a:xfrm>
                  <a:custGeom>
                    <a:avLst/>
                    <a:gdLst>
                      <a:gd name="T0" fmla="*/ 0 w 7"/>
                      <a:gd name="T1" fmla="*/ 4 h 8"/>
                      <a:gd name="T2" fmla="*/ 1 w 7"/>
                      <a:gd name="T3" fmla="*/ 1 h 8"/>
                      <a:gd name="T4" fmla="*/ 4 w 7"/>
                      <a:gd name="T5" fmla="*/ 0 h 8"/>
                      <a:gd name="T6" fmla="*/ 6 w 7"/>
                      <a:gd name="T7" fmla="*/ 1 h 8"/>
                      <a:gd name="T8" fmla="*/ 7 w 7"/>
                      <a:gd name="T9" fmla="*/ 4 h 8"/>
                      <a:gd name="T10" fmla="*/ 7 w 7"/>
                      <a:gd name="T11" fmla="*/ 6 h 8"/>
                      <a:gd name="T12" fmla="*/ 6 w 7"/>
                      <a:gd name="T13" fmla="*/ 8 h 8"/>
                      <a:gd name="T14" fmla="*/ 4 w 7"/>
                      <a:gd name="T15" fmla="*/ 8 h 8"/>
                      <a:gd name="T16" fmla="*/ 1 w 7"/>
                      <a:gd name="T17" fmla="*/ 7 h 8"/>
                      <a:gd name="T18" fmla="*/ 0 w 7"/>
                      <a:gd name="T19" fmla="*/ 4 h 8"/>
                      <a:gd name="T20" fmla="*/ 1 w 7"/>
                      <a:gd name="T21" fmla="*/ 4 h 8"/>
                      <a:gd name="T22" fmla="*/ 2 w 7"/>
                      <a:gd name="T23" fmla="*/ 6 h 8"/>
                      <a:gd name="T24" fmla="*/ 4 w 7"/>
                      <a:gd name="T25" fmla="*/ 7 h 8"/>
                      <a:gd name="T26" fmla="*/ 5 w 7"/>
                      <a:gd name="T27" fmla="*/ 6 h 8"/>
                      <a:gd name="T28" fmla="*/ 6 w 7"/>
                      <a:gd name="T29" fmla="*/ 4 h 8"/>
                      <a:gd name="T30" fmla="*/ 5 w 7"/>
                      <a:gd name="T31" fmla="*/ 2 h 8"/>
                      <a:gd name="T32" fmla="*/ 4 w 7"/>
                      <a:gd name="T33" fmla="*/ 1 h 8"/>
                      <a:gd name="T34" fmla="*/ 2 w 7"/>
                      <a:gd name="T35" fmla="*/ 2 h 8"/>
                      <a:gd name="T36" fmla="*/ 1 w 7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8">
                        <a:moveTo>
                          <a:pt x="0" y="4"/>
                        </a:moveTo>
                        <a:cubicBezTo>
                          <a:pt x="0" y="2"/>
                          <a:pt x="0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7" y="1"/>
                          <a:pt x="7" y="2"/>
                          <a:pt x="7" y="4"/>
                        </a:cubicBezTo>
                        <a:cubicBezTo>
                          <a:pt x="7" y="5"/>
                          <a:pt x="7" y="6"/>
                          <a:pt x="7" y="6"/>
                        </a:cubicBezTo>
                        <a:cubicBezTo>
                          <a:pt x="7" y="7"/>
                          <a:pt x="6" y="7"/>
                          <a:pt x="6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15" name="Freeform 530"/>
                  <p:cNvSpPr>
                    <a:spLocks/>
                  </p:cNvSpPr>
                  <p:nvPr userDrawn="1"/>
                </p:nvSpPr>
                <p:spPr bwMode="auto">
                  <a:xfrm>
                    <a:off x="1271" y="2449"/>
                    <a:ext cx="8" cy="16"/>
                  </a:xfrm>
                  <a:custGeom>
                    <a:avLst/>
                    <a:gdLst>
                      <a:gd name="T0" fmla="*/ 0 w 4"/>
                      <a:gd name="T1" fmla="*/ 8 h 8"/>
                      <a:gd name="T2" fmla="*/ 0 w 4"/>
                      <a:gd name="T3" fmla="*/ 0 h 8"/>
                      <a:gd name="T4" fmla="*/ 1 w 4"/>
                      <a:gd name="T5" fmla="*/ 0 h 8"/>
                      <a:gd name="T6" fmla="*/ 1 w 4"/>
                      <a:gd name="T7" fmla="*/ 1 h 8"/>
                      <a:gd name="T8" fmla="*/ 2 w 4"/>
                      <a:gd name="T9" fmla="*/ 0 h 8"/>
                      <a:gd name="T10" fmla="*/ 3 w 4"/>
                      <a:gd name="T11" fmla="*/ 0 h 8"/>
                      <a:gd name="T12" fmla="*/ 4 w 4"/>
                      <a:gd name="T13" fmla="*/ 0 h 8"/>
                      <a:gd name="T14" fmla="*/ 4 w 4"/>
                      <a:gd name="T15" fmla="*/ 1 h 8"/>
                      <a:gd name="T16" fmla="*/ 3 w 4"/>
                      <a:gd name="T17" fmla="*/ 1 h 8"/>
                      <a:gd name="T18" fmla="*/ 2 w 4"/>
                      <a:gd name="T19" fmla="*/ 1 h 8"/>
                      <a:gd name="T20" fmla="*/ 2 w 4"/>
                      <a:gd name="T21" fmla="*/ 2 h 8"/>
                      <a:gd name="T22" fmla="*/ 1 w 4"/>
                      <a:gd name="T23" fmla="*/ 4 h 8"/>
                      <a:gd name="T24" fmla="*/ 1 w 4"/>
                      <a:gd name="T25" fmla="*/ 8 h 8"/>
                      <a:gd name="T26" fmla="*/ 0 w 4"/>
                      <a:gd name="T2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16" name="Freeform 531"/>
                  <p:cNvSpPr>
                    <a:spLocks/>
                  </p:cNvSpPr>
                  <p:nvPr userDrawn="1"/>
                </p:nvSpPr>
                <p:spPr bwMode="auto">
                  <a:xfrm>
                    <a:off x="1289" y="2449"/>
                    <a:ext cx="14" cy="16"/>
                  </a:xfrm>
                  <a:custGeom>
                    <a:avLst/>
                    <a:gdLst>
                      <a:gd name="T0" fmla="*/ 0 w 7"/>
                      <a:gd name="T1" fmla="*/ 6 h 8"/>
                      <a:gd name="T2" fmla="*/ 1 w 7"/>
                      <a:gd name="T3" fmla="*/ 5 h 8"/>
                      <a:gd name="T4" fmla="*/ 2 w 7"/>
                      <a:gd name="T5" fmla="*/ 7 h 8"/>
                      <a:gd name="T6" fmla="*/ 4 w 7"/>
                      <a:gd name="T7" fmla="*/ 7 h 8"/>
                      <a:gd name="T8" fmla="*/ 5 w 7"/>
                      <a:gd name="T9" fmla="*/ 7 h 8"/>
                      <a:gd name="T10" fmla="*/ 5 w 7"/>
                      <a:gd name="T11" fmla="*/ 6 h 8"/>
                      <a:gd name="T12" fmla="*/ 5 w 7"/>
                      <a:gd name="T13" fmla="*/ 5 h 8"/>
                      <a:gd name="T14" fmla="*/ 4 w 7"/>
                      <a:gd name="T15" fmla="*/ 5 h 8"/>
                      <a:gd name="T16" fmla="*/ 2 w 7"/>
                      <a:gd name="T17" fmla="*/ 4 h 8"/>
                      <a:gd name="T18" fmla="*/ 1 w 7"/>
                      <a:gd name="T19" fmla="*/ 3 h 8"/>
                      <a:gd name="T20" fmla="*/ 0 w 7"/>
                      <a:gd name="T21" fmla="*/ 2 h 8"/>
                      <a:gd name="T22" fmla="*/ 1 w 7"/>
                      <a:gd name="T23" fmla="*/ 1 h 8"/>
                      <a:gd name="T24" fmla="*/ 1 w 7"/>
                      <a:gd name="T25" fmla="*/ 0 h 8"/>
                      <a:gd name="T26" fmla="*/ 2 w 7"/>
                      <a:gd name="T27" fmla="*/ 0 h 8"/>
                      <a:gd name="T28" fmla="*/ 3 w 7"/>
                      <a:gd name="T29" fmla="*/ 0 h 8"/>
                      <a:gd name="T30" fmla="*/ 5 w 7"/>
                      <a:gd name="T31" fmla="*/ 0 h 8"/>
                      <a:gd name="T32" fmla="*/ 6 w 7"/>
                      <a:gd name="T33" fmla="*/ 1 h 8"/>
                      <a:gd name="T34" fmla="*/ 7 w 7"/>
                      <a:gd name="T35" fmla="*/ 2 h 8"/>
                      <a:gd name="T36" fmla="*/ 5 w 7"/>
                      <a:gd name="T37" fmla="*/ 2 h 8"/>
                      <a:gd name="T38" fmla="*/ 5 w 7"/>
                      <a:gd name="T39" fmla="*/ 1 h 8"/>
                      <a:gd name="T40" fmla="*/ 3 w 7"/>
                      <a:gd name="T41" fmla="*/ 1 h 8"/>
                      <a:gd name="T42" fmla="*/ 2 w 7"/>
                      <a:gd name="T43" fmla="*/ 1 h 8"/>
                      <a:gd name="T44" fmla="*/ 2 w 7"/>
                      <a:gd name="T45" fmla="*/ 2 h 8"/>
                      <a:gd name="T46" fmla="*/ 2 w 7"/>
                      <a:gd name="T47" fmla="*/ 2 h 8"/>
                      <a:gd name="T48" fmla="*/ 2 w 7"/>
                      <a:gd name="T49" fmla="*/ 3 h 8"/>
                      <a:gd name="T50" fmla="*/ 4 w 7"/>
                      <a:gd name="T51" fmla="*/ 3 h 8"/>
                      <a:gd name="T52" fmla="*/ 6 w 7"/>
                      <a:gd name="T53" fmla="*/ 4 h 8"/>
                      <a:gd name="T54" fmla="*/ 7 w 7"/>
                      <a:gd name="T55" fmla="*/ 4 h 8"/>
                      <a:gd name="T56" fmla="*/ 7 w 7"/>
                      <a:gd name="T57" fmla="*/ 6 h 8"/>
                      <a:gd name="T58" fmla="*/ 6 w 7"/>
                      <a:gd name="T59" fmla="*/ 7 h 8"/>
                      <a:gd name="T60" fmla="*/ 5 w 7"/>
                      <a:gd name="T61" fmla="*/ 8 h 8"/>
                      <a:gd name="T62" fmla="*/ 4 w 7"/>
                      <a:gd name="T63" fmla="*/ 8 h 8"/>
                      <a:gd name="T64" fmla="*/ 1 w 7"/>
                      <a:gd name="T65" fmla="*/ 8 h 8"/>
                      <a:gd name="T66" fmla="*/ 0 w 7"/>
                      <a:gd name="T6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7" h="8">
                        <a:moveTo>
                          <a:pt x="0" y="6"/>
                        </a:move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4" y="5"/>
                          <a:pt x="4" y="5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0" y="3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6" y="1"/>
                          <a:pt x="6" y="1"/>
                          <a:pt x="7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3" y="3"/>
                          <a:pt x="4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7" y="4"/>
                        </a:cubicBezTo>
                        <a:cubicBezTo>
                          <a:pt x="7" y="5"/>
                          <a:pt x="7" y="5"/>
                          <a:pt x="7" y="6"/>
                        </a:cubicBezTo>
                        <a:cubicBezTo>
                          <a:pt x="7" y="6"/>
                          <a:pt x="7" y="7"/>
                          <a:pt x="6" y="7"/>
                        </a:cubicBezTo>
                        <a:cubicBezTo>
                          <a:pt x="6" y="7"/>
                          <a:pt x="6" y="8"/>
                          <a:pt x="5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2" y="8"/>
                          <a:pt x="1" y="8"/>
                        </a:cubicBezTo>
                        <a:cubicBezTo>
                          <a:pt x="1" y="7"/>
                          <a:pt x="0" y="6"/>
                          <a:pt x="0" y="6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17" name="Freeform 53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07" y="2443"/>
                    <a:ext cx="2" cy="22"/>
                  </a:xfrm>
                  <a:custGeom>
                    <a:avLst/>
                    <a:gdLst>
                      <a:gd name="T0" fmla="*/ 0 w 2"/>
                      <a:gd name="T1" fmla="*/ 2 h 22"/>
                      <a:gd name="T2" fmla="*/ 0 w 2"/>
                      <a:gd name="T3" fmla="*/ 0 h 22"/>
                      <a:gd name="T4" fmla="*/ 2 w 2"/>
                      <a:gd name="T5" fmla="*/ 0 h 22"/>
                      <a:gd name="T6" fmla="*/ 2 w 2"/>
                      <a:gd name="T7" fmla="*/ 2 h 22"/>
                      <a:gd name="T8" fmla="*/ 0 w 2"/>
                      <a:gd name="T9" fmla="*/ 2 h 22"/>
                      <a:gd name="T10" fmla="*/ 0 w 2"/>
                      <a:gd name="T11" fmla="*/ 22 h 22"/>
                      <a:gd name="T12" fmla="*/ 0 w 2"/>
                      <a:gd name="T13" fmla="*/ 6 h 22"/>
                      <a:gd name="T14" fmla="*/ 2 w 2"/>
                      <a:gd name="T15" fmla="*/ 6 h 22"/>
                      <a:gd name="T16" fmla="*/ 2 w 2"/>
                      <a:gd name="T17" fmla="*/ 22 h 22"/>
                      <a:gd name="T18" fmla="*/ 0 w 2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2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18" name="Freeform 533"/>
                  <p:cNvSpPr>
                    <a:spLocks/>
                  </p:cNvSpPr>
                  <p:nvPr userDrawn="1"/>
                </p:nvSpPr>
                <p:spPr bwMode="auto">
                  <a:xfrm>
                    <a:off x="1311" y="2443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3 w 4"/>
                      <a:gd name="T23" fmla="*/ 0 h 11"/>
                      <a:gd name="T24" fmla="*/ 3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3 w 4"/>
                      <a:gd name="T31" fmla="*/ 4 h 11"/>
                      <a:gd name="T32" fmla="*/ 3 w 4"/>
                      <a:gd name="T33" fmla="*/ 9 h 11"/>
                      <a:gd name="T34" fmla="*/ 3 w 4"/>
                      <a:gd name="T35" fmla="*/ 9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4" y="11"/>
                          <a:pt x="3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9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19" name="Freeform 53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29" y="2449"/>
                    <a:ext cx="16" cy="16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5 w 8"/>
                      <a:gd name="T3" fmla="*/ 8 h 8"/>
                      <a:gd name="T4" fmla="*/ 3 w 8"/>
                      <a:gd name="T5" fmla="*/ 8 h 8"/>
                      <a:gd name="T6" fmla="*/ 1 w 8"/>
                      <a:gd name="T7" fmla="*/ 8 h 8"/>
                      <a:gd name="T8" fmla="*/ 0 w 8"/>
                      <a:gd name="T9" fmla="*/ 6 h 8"/>
                      <a:gd name="T10" fmla="*/ 1 w 8"/>
                      <a:gd name="T11" fmla="*/ 5 h 8"/>
                      <a:gd name="T12" fmla="*/ 1 w 8"/>
                      <a:gd name="T13" fmla="*/ 4 h 8"/>
                      <a:gd name="T14" fmla="*/ 2 w 8"/>
                      <a:gd name="T15" fmla="*/ 3 h 8"/>
                      <a:gd name="T16" fmla="*/ 4 w 8"/>
                      <a:gd name="T17" fmla="*/ 3 h 8"/>
                      <a:gd name="T18" fmla="*/ 6 w 8"/>
                      <a:gd name="T19" fmla="*/ 3 h 8"/>
                      <a:gd name="T20" fmla="*/ 6 w 8"/>
                      <a:gd name="T21" fmla="*/ 2 h 8"/>
                      <a:gd name="T22" fmla="*/ 6 w 8"/>
                      <a:gd name="T23" fmla="*/ 1 h 8"/>
                      <a:gd name="T24" fmla="*/ 4 w 8"/>
                      <a:gd name="T25" fmla="*/ 1 h 8"/>
                      <a:gd name="T26" fmla="*/ 3 w 8"/>
                      <a:gd name="T27" fmla="*/ 1 h 8"/>
                      <a:gd name="T28" fmla="*/ 2 w 8"/>
                      <a:gd name="T29" fmla="*/ 2 h 8"/>
                      <a:gd name="T30" fmla="*/ 1 w 8"/>
                      <a:gd name="T31" fmla="*/ 2 h 8"/>
                      <a:gd name="T32" fmla="*/ 1 w 8"/>
                      <a:gd name="T33" fmla="*/ 1 h 8"/>
                      <a:gd name="T34" fmla="*/ 2 w 8"/>
                      <a:gd name="T35" fmla="*/ 0 h 8"/>
                      <a:gd name="T36" fmla="*/ 4 w 8"/>
                      <a:gd name="T37" fmla="*/ 0 h 8"/>
                      <a:gd name="T38" fmla="*/ 6 w 8"/>
                      <a:gd name="T39" fmla="*/ 0 h 8"/>
                      <a:gd name="T40" fmla="*/ 7 w 8"/>
                      <a:gd name="T41" fmla="*/ 0 h 8"/>
                      <a:gd name="T42" fmla="*/ 7 w 8"/>
                      <a:gd name="T43" fmla="*/ 1 h 8"/>
                      <a:gd name="T44" fmla="*/ 7 w 8"/>
                      <a:gd name="T45" fmla="*/ 3 h 8"/>
                      <a:gd name="T46" fmla="*/ 7 w 8"/>
                      <a:gd name="T47" fmla="*/ 5 h 8"/>
                      <a:gd name="T48" fmla="*/ 8 w 8"/>
                      <a:gd name="T49" fmla="*/ 7 h 8"/>
                      <a:gd name="T50" fmla="*/ 8 w 8"/>
                      <a:gd name="T51" fmla="*/ 8 h 8"/>
                      <a:gd name="T52" fmla="*/ 6 w 8"/>
                      <a:gd name="T53" fmla="*/ 8 h 8"/>
                      <a:gd name="T54" fmla="*/ 6 w 8"/>
                      <a:gd name="T55" fmla="*/ 7 h 8"/>
                      <a:gd name="T56" fmla="*/ 6 w 8"/>
                      <a:gd name="T57" fmla="*/ 4 h 8"/>
                      <a:gd name="T58" fmla="*/ 4 w 8"/>
                      <a:gd name="T59" fmla="*/ 4 h 8"/>
                      <a:gd name="T60" fmla="*/ 3 w 8"/>
                      <a:gd name="T61" fmla="*/ 5 h 8"/>
                      <a:gd name="T62" fmla="*/ 2 w 8"/>
                      <a:gd name="T63" fmla="*/ 5 h 8"/>
                      <a:gd name="T64" fmla="*/ 2 w 8"/>
                      <a:gd name="T65" fmla="*/ 6 h 8"/>
                      <a:gd name="T66" fmla="*/ 2 w 8"/>
                      <a:gd name="T67" fmla="*/ 7 h 8"/>
                      <a:gd name="T68" fmla="*/ 3 w 8"/>
                      <a:gd name="T69" fmla="*/ 7 h 8"/>
                      <a:gd name="T70" fmla="*/ 5 w 8"/>
                      <a:gd name="T71" fmla="*/ 7 h 8"/>
                      <a:gd name="T72" fmla="*/ 6 w 8"/>
                      <a:gd name="T73" fmla="*/ 6 h 8"/>
                      <a:gd name="T74" fmla="*/ 6 w 8"/>
                      <a:gd name="T75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6" y="7"/>
                          <a:pt x="5" y="8"/>
                          <a:pt x="5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2" y="8"/>
                          <a:pt x="2" y="8"/>
                          <a:pt x="1" y="8"/>
                        </a:cubicBezTo>
                        <a:cubicBezTo>
                          <a:pt x="1" y="7"/>
                          <a:pt x="0" y="7"/>
                          <a:pt x="0" y="6"/>
                        </a:cubicBezTo>
                        <a:cubicBezTo>
                          <a:pt x="0" y="5"/>
                          <a:pt x="0" y="5"/>
                          <a:pt x="1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5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1"/>
                          <a:pt x="6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2"/>
                          <a:pt x="2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5" y="0"/>
                          <a:pt x="6" y="0"/>
                          <a:pt x="6" y="0"/>
                        </a:cubicBezTo>
                        <a:cubicBezTo>
                          <a:pt x="6" y="0"/>
                          <a:pt x="7" y="0"/>
                          <a:pt x="7" y="0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8" y="7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7"/>
                          <a:pt x="6" y="7"/>
                        </a:cubicBezTo>
                        <a:close/>
                        <a:moveTo>
                          <a:pt x="6" y="4"/>
                        </a:move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5"/>
                          <a:pt x="6" y="5"/>
                          <a:pt x="6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20" name="Freeform 535"/>
                  <p:cNvSpPr>
                    <a:spLocks/>
                  </p:cNvSpPr>
                  <p:nvPr userDrawn="1"/>
                </p:nvSpPr>
                <p:spPr bwMode="auto">
                  <a:xfrm>
                    <a:off x="1349" y="2449"/>
                    <a:ext cx="22" cy="16"/>
                  </a:xfrm>
                  <a:custGeom>
                    <a:avLst/>
                    <a:gdLst>
                      <a:gd name="T0" fmla="*/ 0 w 11"/>
                      <a:gd name="T1" fmla="*/ 8 h 8"/>
                      <a:gd name="T2" fmla="*/ 0 w 11"/>
                      <a:gd name="T3" fmla="*/ 0 h 8"/>
                      <a:gd name="T4" fmla="*/ 1 w 11"/>
                      <a:gd name="T5" fmla="*/ 0 h 8"/>
                      <a:gd name="T6" fmla="*/ 1 w 11"/>
                      <a:gd name="T7" fmla="*/ 1 h 8"/>
                      <a:gd name="T8" fmla="*/ 2 w 11"/>
                      <a:gd name="T9" fmla="*/ 0 h 8"/>
                      <a:gd name="T10" fmla="*/ 3 w 11"/>
                      <a:gd name="T11" fmla="*/ 0 h 8"/>
                      <a:gd name="T12" fmla="*/ 5 w 11"/>
                      <a:gd name="T13" fmla="*/ 0 h 8"/>
                      <a:gd name="T14" fmla="*/ 6 w 11"/>
                      <a:gd name="T15" fmla="*/ 1 h 8"/>
                      <a:gd name="T16" fmla="*/ 8 w 11"/>
                      <a:gd name="T17" fmla="*/ 0 h 8"/>
                      <a:gd name="T18" fmla="*/ 10 w 11"/>
                      <a:gd name="T19" fmla="*/ 0 h 8"/>
                      <a:gd name="T20" fmla="*/ 11 w 11"/>
                      <a:gd name="T21" fmla="*/ 2 h 8"/>
                      <a:gd name="T22" fmla="*/ 11 w 11"/>
                      <a:gd name="T23" fmla="*/ 8 h 8"/>
                      <a:gd name="T24" fmla="*/ 9 w 11"/>
                      <a:gd name="T25" fmla="*/ 8 h 8"/>
                      <a:gd name="T26" fmla="*/ 9 w 11"/>
                      <a:gd name="T27" fmla="*/ 3 h 8"/>
                      <a:gd name="T28" fmla="*/ 9 w 11"/>
                      <a:gd name="T29" fmla="*/ 2 h 8"/>
                      <a:gd name="T30" fmla="*/ 9 w 11"/>
                      <a:gd name="T31" fmla="*/ 1 h 8"/>
                      <a:gd name="T32" fmla="*/ 8 w 11"/>
                      <a:gd name="T33" fmla="*/ 1 h 8"/>
                      <a:gd name="T34" fmla="*/ 6 w 11"/>
                      <a:gd name="T35" fmla="*/ 1 h 8"/>
                      <a:gd name="T36" fmla="*/ 6 w 11"/>
                      <a:gd name="T37" fmla="*/ 3 h 8"/>
                      <a:gd name="T38" fmla="*/ 6 w 11"/>
                      <a:gd name="T39" fmla="*/ 8 h 8"/>
                      <a:gd name="T40" fmla="*/ 4 w 11"/>
                      <a:gd name="T41" fmla="*/ 8 h 8"/>
                      <a:gd name="T42" fmla="*/ 4 w 11"/>
                      <a:gd name="T43" fmla="*/ 3 h 8"/>
                      <a:gd name="T44" fmla="*/ 4 w 11"/>
                      <a:gd name="T45" fmla="*/ 1 h 8"/>
                      <a:gd name="T46" fmla="*/ 3 w 11"/>
                      <a:gd name="T47" fmla="*/ 1 h 8"/>
                      <a:gd name="T48" fmla="*/ 2 w 11"/>
                      <a:gd name="T49" fmla="*/ 1 h 8"/>
                      <a:gd name="T50" fmla="*/ 1 w 11"/>
                      <a:gd name="T51" fmla="*/ 2 h 8"/>
                      <a:gd name="T52" fmla="*/ 1 w 11"/>
                      <a:gd name="T53" fmla="*/ 4 h 8"/>
                      <a:gd name="T54" fmla="*/ 1 w 11"/>
                      <a:gd name="T55" fmla="*/ 8 h 8"/>
                      <a:gd name="T56" fmla="*/ 0 w 11"/>
                      <a:gd name="T5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5" y="0"/>
                          <a:pt x="5" y="1"/>
                          <a:pt x="6" y="1"/>
                        </a:cubicBezTo>
                        <a:cubicBezTo>
                          <a:pt x="6" y="0"/>
                          <a:pt x="7" y="0"/>
                          <a:pt x="8" y="0"/>
                        </a:cubicBezTo>
                        <a:cubicBezTo>
                          <a:pt x="9" y="0"/>
                          <a:pt x="10" y="0"/>
                          <a:pt x="10" y="0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6" y="2"/>
                          <a:pt x="6" y="2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2"/>
                          <a:pt x="4" y="2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21" name="Freeform 536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73" y="2449"/>
                    <a:ext cx="16" cy="16"/>
                  </a:xfrm>
                  <a:custGeom>
                    <a:avLst/>
                    <a:gdLst>
                      <a:gd name="T0" fmla="*/ 6 w 8"/>
                      <a:gd name="T1" fmla="*/ 5 h 8"/>
                      <a:gd name="T2" fmla="*/ 8 w 8"/>
                      <a:gd name="T3" fmla="*/ 6 h 8"/>
                      <a:gd name="T4" fmla="*/ 7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1 h 8"/>
                      <a:gd name="T14" fmla="*/ 4 w 8"/>
                      <a:gd name="T15" fmla="*/ 0 h 8"/>
                      <a:gd name="T16" fmla="*/ 7 w 8"/>
                      <a:gd name="T17" fmla="*/ 1 h 8"/>
                      <a:gd name="T18" fmla="*/ 8 w 8"/>
                      <a:gd name="T19" fmla="*/ 4 h 8"/>
                      <a:gd name="T20" fmla="*/ 8 w 8"/>
                      <a:gd name="T21" fmla="*/ 4 h 8"/>
                      <a:gd name="T22" fmla="*/ 2 w 8"/>
                      <a:gd name="T23" fmla="*/ 4 h 8"/>
                      <a:gd name="T24" fmla="*/ 2 w 8"/>
                      <a:gd name="T25" fmla="*/ 6 h 8"/>
                      <a:gd name="T26" fmla="*/ 4 w 8"/>
                      <a:gd name="T27" fmla="*/ 7 h 8"/>
                      <a:gd name="T28" fmla="*/ 5 w 8"/>
                      <a:gd name="T29" fmla="*/ 7 h 8"/>
                      <a:gd name="T30" fmla="*/ 6 w 8"/>
                      <a:gd name="T31" fmla="*/ 5 h 8"/>
                      <a:gd name="T32" fmla="*/ 2 w 8"/>
                      <a:gd name="T33" fmla="*/ 3 h 8"/>
                      <a:gd name="T34" fmla="*/ 6 w 8"/>
                      <a:gd name="T35" fmla="*/ 3 h 8"/>
                      <a:gd name="T36" fmla="*/ 6 w 8"/>
                      <a:gd name="T37" fmla="*/ 2 h 8"/>
                      <a:gd name="T38" fmla="*/ 4 w 8"/>
                      <a:gd name="T39" fmla="*/ 1 h 8"/>
                      <a:gd name="T40" fmla="*/ 3 w 8"/>
                      <a:gd name="T41" fmla="*/ 1 h 8"/>
                      <a:gd name="T42" fmla="*/ 2 w 8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6" y="5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7" y="7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ubicBezTo>
                          <a:pt x="0" y="3"/>
                          <a:pt x="1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1"/>
                          <a:pt x="8" y="3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22" name="Freeform 537"/>
                  <p:cNvSpPr>
                    <a:spLocks/>
                  </p:cNvSpPr>
                  <p:nvPr userDrawn="1"/>
                </p:nvSpPr>
                <p:spPr bwMode="auto">
                  <a:xfrm>
                    <a:off x="1391" y="2443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2 w 4"/>
                      <a:gd name="T35" fmla="*/ 9 h 11"/>
                      <a:gd name="T36" fmla="*/ 2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9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23" name="Freeform 538"/>
                  <p:cNvSpPr>
                    <a:spLocks/>
                  </p:cNvSpPr>
                  <p:nvPr userDrawn="1"/>
                </p:nvSpPr>
                <p:spPr bwMode="auto">
                  <a:xfrm>
                    <a:off x="1401" y="2461"/>
                    <a:ext cx="4" cy="8"/>
                  </a:xfrm>
                  <a:custGeom>
                    <a:avLst/>
                    <a:gdLst>
                      <a:gd name="T0" fmla="*/ 0 w 2"/>
                      <a:gd name="T1" fmla="*/ 2 h 4"/>
                      <a:gd name="T2" fmla="*/ 0 w 2"/>
                      <a:gd name="T3" fmla="*/ 0 h 4"/>
                      <a:gd name="T4" fmla="*/ 2 w 2"/>
                      <a:gd name="T5" fmla="*/ 0 h 4"/>
                      <a:gd name="T6" fmla="*/ 2 w 2"/>
                      <a:gd name="T7" fmla="*/ 2 h 4"/>
                      <a:gd name="T8" fmla="*/ 2 w 2"/>
                      <a:gd name="T9" fmla="*/ 3 h 4"/>
                      <a:gd name="T10" fmla="*/ 1 w 2"/>
                      <a:gd name="T11" fmla="*/ 4 h 4"/>
                      <a:gd name="T12" fmla="*/ 0 w 2"/>
                      <a:gd name="T13" fmla="*/ 4 h 4"/>
                      <a:gd name="T14" fmla="*/ 1 w 2"/>
                      <a:gd name="T15" fmla="*/ 3 h 4"/>
                      <a:gd name="T16" fmla="*/ 1 w 2"/>
                      <a:gd name="T17" fmla="*/ 2 h 4"/>
                      <a:gd name="T18" fmla="*/ 0 w 2"/>
                      <a:gd name="T1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4">
                        <a:moveTo>
                          <a:pt x="0" y="2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24" name="Freeform 539"/>
                  <p:cNvSpPr>
                    <a:spLocks/>
                  </p:cNvSpPr>
                  <p:nvPr userDrawn="1"/>
                </p:nvSpPr>
                <p:spPr bwMode="auto">
                  <a:xfrm>
                    <a:off x="1417" y="2449"/>
                    <a:ext cx="14" cy="16"/>
                  </a:xfrm>
                  <a:custGeom>
                    <a:avLst/>
                    <a:gdLst>
                      <a:gd name="T0" fmla="*/ 6 w 7"/>
                      <a:gd name="T1" fmla="*/ 5 h 8"/>
                      <a:gd name="T2" fmla="*/ 7 w 7"/>
                      <a:gd name="T3" fmla="*/ 5 h 8"/>
                      <a:gd name="T4" fmla="*/ 6 w 7"/>
                      <a:gd name="T5" fmla="*/ 7 h 8"/>
                      <a:gd name="T6" fmla="*/ 4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2 h 8"/>
                      <a:gd name="T14" fmla="*/ 2 w 7"/>
                      <a:gd name="T15" fmla="*/ 0 h 8"/>
                      <a:gd name="T16" fmla="*/ 4 w 7"/>
                      <a:gd name="T17" fmla="*/ 0 h 8"/>
                      <a:gd name="T18" fmla="*/ 6 w 7"/>
                      <a:gd name="T19" fmla="*/ 0 h 8"/>
                      <a:gd name="T20" fmla="*/ 7 w 7"/>
                      <a:gd name="T21" fmla="*/ 2 h 8"/>
                      <a:gd name="T22" fmla="*/ 6 w 7"/>
                      <a:gd name="T23" fmla="*/ 2 h 8"/>
                      <a:gd name="T24" fmla="*/ 5 w 7"/>
                      <a:gd name="T25" fmla="*/ 1 h 8"/>
                      <a:gd name="T26" fmla="*/ 4 w 7"/>
                      <a:gd name="T27" fmla="*/ 1 h 8"/>
                      <a:gd name="T28" fmla="*/ 2 w 7"/>
                      <a:gd name="T29" fmla="*/ 2 h 8"/>
                      <a:gd name="T30" fmla="*/ 2 w 7"/>
                      <a:gd name="T31" fmla="*/ 4 h 8"/>
                      <a:gd name="T32" fmla="*/ 2 w 7"/>
                      <a:gd name="T33" fmla="*/ 6 h 8"/>
                      <a:gd name="T34" fmla="*/ 4 w 7"/>
                      <a:gd name="T35" fmla="*/ 7 h 8"/>
                      <a:gd name="T36" fmla="*/ 5 w 7"/>
                      <a:gd name="T37" fmla="*/ 7 h 8"/>
                      <a:gd name="T38" fmla="*/ 6 w 7"/>
                      <a:gd name="T3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6" y="5"/>
                        </a:move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2"/>
                        </a:cubicBezTo>
                        <a:cubicBezTo>
                          <a:pt x="1" y="1"/>
                          <a:pt x="1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0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1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25" name="Freeform 54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33" y="2449"/>
                    <a:ext cx="16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1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7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1 w 8"/>
                      <a:gd name="T21" fmla="*/ 4 h 8"/>
                      <a:gd name="T22" fmla="*/ 2 w 8"/>
                      <a:gd name="T23" fmla="*/ 6 h 8"/>
                      <a:gd name="T24" fmla="*/ 4 w 8"/>
                      <a:gd name="T25" fmla="*/ 7 h 8"/>
                      <a:gd name="T26" fmla="*/ 6 w 8"/>
                      <a:gd name="T27" fmla="*/ 6 h 8"/>
                      <a:gd name="T28" fmla="*/ 6 w 8"/>
                      <a:gd name="T29" fmla="*/ 4 h 8"/>
                      <a:gd name="T30" fmla="*/ 6 w 8"/>
                      <a:gd name="T31" fmla="*/ 2 h 8"/>
                      <a:gd name="T32" fmla="*/ 4 w 8"/>
                      <a:gd name="T33" fmla="*/ 1 h 8"/>
                      <a:gd name="T34" fmla="*/ 2 w 8"/>
                      <a:gd name="T35" fmla="*/ 2 h 8"/>
                      <a:gd name="T36" fmla="*/ 1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2"/>
                          <a:pt x="0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1"/>
                          <a:pt x="8" y="2"/>
                          <a:pt x="8" y="4"/>
                        </a:cubicBezTo>
                        <a:cubicBezTo>
                          <a:pt x="8" y="5"/>
                          <a:pt x="8" y="6"/>
                          <a:pt x="7" y="6"/>
                        </a:cubicBezTo>
                        <a:cubicBezTo>
                          <a:pt x="7" y="7"/>
                          <a:pt x="6" y="7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26" name="Freeform 541"/>
                  <p:cNvSpPr>
                    <a:spLocks/>
                  </p:cNvSpPr>
                  <p:nvPr userDrawn="1"/>
                </p:nvSpPr>
                <p:spPr bwMode="auto">
                  <a:xfrm>
                    <a:off x="1451" y="2449"/>
                    <a:ext cx="14" cy="16"/>
                  </a:xfrm>
                  <a:custGeom>
                    <a:avLst/>
                    <a:gdLst>
                      <a:gd name="T0" fmla="*/ 0 w 7"/>
                      <a:gd name="T1" fmla="*/ 8 h 8"/>
                      <a:gd name="T2" fmla="*/ 0 w 7"/>
                      <a:gd name="T3" fmla="*/ 0 h 8"/>
                      <a:gd name="T4" fmla="*/ 2 w 7"/>
                      <a:gd name="T5" fmla="*/ 0 h 8"/>
                      <a:gd name="T6" fmla="*/ 2 w 7"/>
                      <a:gd name="T7" fmla="*/ 1 h 8"/>
                      <a:gd name="T8" fmla="*/ 4 w 7"/>
                      <a:gd name="T9" fmla="*/ 0 h 8"/>
                      <a:gd name="T10" fmla="*/ 6 w 7"/>
                      <a:gd name="T11" fmla="*/ 0 h 8"/>
                      <a:gd name="T12" fmla="*/ 6 w 7"/>
                      <a:gd name="T13" fmla="*/ 1 h 8"/>
                      <a:gd name="T14" fmla="*/ 7 w 7"/>
                      <a:gd name="T15" fmla="*/ 2 h 8"/>
                      <a:gd name="T16" fmla="*/ 7 w 7"/>
                      <a:gd name="T17" fmla="*/ 3 h 8"/>
                      <a:gd name="T18" fmla="*/ 7 w 7"/>
                      <a:gd name="T19" fmla="*/ 8 h 8"/>
                      <a:gd name="T20" fmla="*/ 6 w 7"/>
                      <a:gd name="T21" fmla="*/ 8 h 8"/>
                      <a:gd name="T22" fmla="*/ 6 w 7"/>
                      <a:gd name="T23" fmla="*/ 3 h 8"/>
                      <a:gd name="T24" fmla="*/ 5 w 7"/>
                      <a:gd name="T25" fmla="*/ 2 h 8"/>
                      <a:gd name="T26" fmla="*/ 5 w 7"/>
                      <a:gd name="T27" fmla="*/ 1 h 8"/>
                      <a:gd name="T28" fmla="*/ 4 w 7"/>
                      <a:gd name="T29" fmla="*/ 1 h 8"/>
                      <a:gd name="T30" fmla="*/ 2 w 7"/>
                      <a:gd name="T31" fmla="*/ 1 h 8"/>
                      <a:gd name="T32" fmla="*/ 2 w 7"/>
                      <a:gd name="T33" fmla="*/ 4 h 8"/>
                      <a:gd name="T34" fmla="*/ 2 w 7"/>
                      <a:gd name="T35" fmla="*/ 8 h 8"/>
                      <a:gd name="T36" fmla="*/ 0 w 7"/>
                      <a:gd name="T3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5" y="2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27" name="Freeform 542"/>
                  <p:cNvSpPr>
                    <a:spLocks/>
                  </p:cNvSpPr>
                  <p:nvPr userDrawn="1"/>
                </p:nvSpPr>
                <p:spPr bwMode="auto">
                  <a:xfrm>
                    <a:off x="1469" y="2449"/>
                    <a:ext cx="12" cy="16"/>
                  </a:xfrm>
                  <a:custGeom>
                    <a:avLst/>
                    <a:gdLst>
                      <a:gd name="T0" fmla="*/ 0 w 6"/>
                      <a:gd name="T1" fmla="*/ 6 h 8"/>
                      <a:gd name="T2" fmla="*/ 1 w 6"/>
                      <a:gd name="T3" fmla="*/ 5 h 8"/>
                      <a:gd name="T4" fmla="*/ 2 w 6"/>
                      <a:gd name="T5" fmla="*/ 7 h 8"/>
                      <a:gd name="T6" fmla="*/ 3 w 6"/>
                      <a:gd name="T7" fmla="*/ 7 h 8"/>
                      <a:gd name="T8" fmla="*/ 4 w 6"/>
                      <a:gd name="T9" fmla="*/ 7 h 8"/>
                      <a:gd name="T10" fmla="*/ 5 w 6"/>
                      <a:gd name="T11" fmla="*/ 6 h 8"/>
                      <a:gd name="T12" fmla="*/ 5 w 6"/>
                      <a:gd name="T13" fmla="*/ 5 h 8"/>
                      <a:gd name="T14" fmla="*/ 3 w 6"/>
                      <a:gd name="T15" fmla="*/ 5 h 8"/>
                      <a:gd name="T16" fmla="*/ 1 w 6"/>
                      <a:gd name="T17" fmla="*/ 4 h 8"/>
                      <a:gd name="T18" fmla="*/ 0 w 6"/>
                      <a:gd name="T19" fmla="*/ 3 h 8"/>
                      <a:gd name="T20" fmla="*/ 0 w 6"/>
                      <a:gd name="T21" fmla="*/ 2 h 8"/>
                      <a:gd name="T22" fmla="*/ 0 w 6"/>
                      <a:gd name="T23" fmla="*/ 1 h 8"/>
                      <a:gd name="T24" fmla="*/ 1 w 6"/>
                      <a:gd name="T25" fmla="*/ 0 h 8"/>
                      <a:gd name="T26" fmla="*/ 2 w 6"/>
                      <a:gd name="T27" fmla="*/ 0 h 8"/>
                      <a:gd name="T28" fmla="*/ 3 w 6"/>
                      <a:gd name="T29" fmla="*/ 0 h 8"/>
                      <a:gd name="T30" fmla="*/ 4 w 6"/>
                      <a:gd name="T31" fmla="*/ 0 h 8"/>
                      <a:gd name="T32" fmla="*/ 6 w 6"/>
                      <a:gd name="T33" fmla="*/ 1 h 8"/>
                      <a:gd name="T34" fmla="*/ 6 w 6"/>
                      <a:gd name="T35" fmla="*/ 2 h 8"/>
                      <a:gd name="T36" fmla="*/ 5 w 6"/>
                      <a:gd name="T37" fmla="*/ 2 h 8"/>
                      <a:gd name="T38" fmla="*/ 4 w 6"/>
                      <a:gd name="T39" fmla="*/ 1 h 8"/>
                      <a:gd name="T40" fmla="*/ 3 w 6"/>
                      <a:gd name="T41" fmla="*/ 1 h 8"/>
                      <a:gd name="T42" fmla="*/ 2 w 6"/>
                      <a:gd name="T43" fmla="*/ 1 h 8"/>
                      <a:gd name="T44" fmla="*/ 1 w 6"/>
                      <a:gd name="T45" fmla="*/ 2 h 8"/>
                      <a:gd name="T46" fmla="*/ 1 w 6"/>
                      <a:gd name="T47" fmla="*/ 2 h 8"/>
                      <a:gd name="T48" fmla="*/ 2 w 6"/>
                      <a:gd name="T49" fmla="*/ 3 h 8"/>
                      <a:gd name="T50" fmla="*/ 3 w 6"/>
                      <a:gd name="T51" fmla="*/ 3 h 8"/>
                      <a:gd name="T52" fmla="*/ 5 w 6"/>
                      <a:gd name="T53" fmla="*/ 4 h 8"/>
                      <a:gd name="T54" fmla="*/ 6 w 6"/>
                      <a:gd name="T55" fmla="*/ 4 h 8"/>
                      <a:gd name="T56" fmla="*/ 6 w 6"/>
                      <a:gd name="T57" fmla="*/ 6 h 8"/>
                      <a:gd name="T58" fmla="*/ 6 w 6"/>
                      <a:gd name="T59" fmla="*/ 7 h 8"/>
                      <a:gd name="T60" fmla="*/ 5 w 6"/>
                      <a:gd name="T61" fmla="*/ 8 h 8"/>
                      <a:gd name="T62" fmla="*/ 3 w 6"/>
                      <a:gd name="T63" fmla="*/ 8 h 8"/>
                      <a:gd name="T64" fmla="*/ 1 w 6"/>
                      <a:gd name="T65" fmla="*/ 8 h 8"/>
                      <a:gd name="T66" fmla="*/ 0 w 6"/>
                      <a:gd name="T6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" h="8">
                        <a:moveTo>
                          <a:pt x="0" y="6"/>
                        </a:move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6"/>
                          <a:pt x="1" y="6"/>
                          <a:pt x="2" y="7"/>
                        </a:cubicBezTo>
                        <a:cubicBezTo>
                          <a:pt x="2" y="7"/>
                          <a:pt x="2" y="7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4" y="5"/>
                          <a:pt x="4" y="5"/>
                          <a:pt x="3" y="5"/>
                        </a:cubicBezTo>
                        <a:cubicBezTo>
                          <a:pt x="2" y="4"/>
                          <a:pt x="1" y="4"/>
                          <a:pt x="1" y="4"/>
                        </a:cubicBezTo>
                        <a:cubicBezTo>
                          <a:pt x="1" y="4"/>
                          <a:pt x="0" y="3"/>
                          <a:pt x="0" y="3"/>
                        </a:cubicBezTo>
                        <a:cubicBezTo>
                          <a:pt x="0" y="3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3" y="0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5" y="0"/>
                          <a:pt x="5" y="0"/>
                          <a:pt x="6" y="1"/>
                        </a:cubicBezTo>
                        <a:cubicBezTo>
                          <a:pt x="6" y="1"/>
                          <a:pt x="6" y="1"/>
                          <a:pt x="6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4" y="1"/>
                          <a:pt x="4" y="1"/>
                        </a:cubicBezTo>
                        <a:cubicBezTo>
                          <a:pt x="4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4" y="3"/>
                          <a:pt x="5" y="4"/>
                          <a:pt x="5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6"/>
                        </a:cubicBezTo>
                        <a:cubicBezTo>
                          <a:pt x="6" y="6"/>
                          <a:pt x="6" y="7"/>
                          <a:pt x="6" y="7"/>
                        </a:cubicBezTo>
                        <a:cubicBezTo>
                          <a:pt x="6" y="7"/>
                          <a:pt x="5" y="8"/>
                          <a:pt x="5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8"/>
                        </a:cubicBezTo>
                        <a:cubicBezTo>
                          <a:pt x="0" y="7"/>
                          <a:pt x="0" y="6"/>
                          <a:pt x="0" y="6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28" name="Freeform 54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85" y="2449"/>
                    <a:ext cx="14" cy="16"/>
                  </a:xfrm>
                  <a:custGeom>
                    <a:avLst/>
                    <a:gdLst>
                      <a:gd name="T0" fmla="*/ 6 w 7"/>
                      <a:gd name="T1" fmla="*/ 5 h 8"/>
                      <a:gd name="T2" fmla="*/ 7 w 7"/>
                      <a:gd name="T3" fmla="*/ 6 h 8"/>
                      <a:gd name="T4" fmla="*/ 6 w 7"/>
                      <a:gd name="T5" fmla="*/ 8 h 8"/>
                      <a:gd name="T6" fmla="*/ 3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1 h 8"/>
                      <a:gd name="T14" fmla="*/ 3 w 7"/>
                      <a:gd name="T15" fmla="*/ 0 h 8"/>
                      <a:gd name="T16" fmla="*/ 6 w 7"/>
                      <a:gd name="T17" fmla="*/ 1 h 8"/>
                      <a:gd name="T18" fmla="*/ 7 w 7"/>
                      <a:gd name="T19" fmla="*/ 4 h 8"/>
                      <a:gd name="T20" fmla="*/ 7 w 7"/>
                      <a:gd name="T21" fmla="*/ 4 h 8"/>
                      <a:gd name="T22" fmla="*/ 1 w 7"/>
                      <a:gd name="T23" fmla="*/ 4 h 8"/>
                      <a:gd name="T24" fmla="*/ 2 w 7"/>
                      <a:gd name="T25" fmla="*/ 6 h 8"/>
                      <a:gd name="T26" fmla="*/ 3 w 7"/>
                      <a:gd name="T27" fmla="*/ 7 h 8"/>
                      <a:gd name="T28" fmla="*/ 5 w 7"/>
                      <a:gd name="T29" fmla="*/ 7 h 8"/>
                      <a:gd name="T30" fmla="*/ 6 w 7"/>
                      <a:gd name="T31" fmla="*/ 5 h 8"/>
                      <a:gd name="T32" fmla="*/ 1 w 7"/>
                      <a:gd name="T33" fmla="*/ 3 h 8"/>
                      <a:gd name="T34" fmla="*/ 6 w 7"/>
                      <a:gd name="T35" fmla="*/ 3 h 8"/>
                      <a:gd name="T36" fmla="*/ 5 w 7"/>
                      <a:gd name="T37" fmla="*/ 2 h 8"/>
                      <a:gd name="T38" fmla="*/ 3 w 7"/>
                      <a:gd name="T39" fmla="*/ 1 h 8"/>
                      <a:gd name="T40" fmla="*/ 2 w 7"/>
                      <a:gd name="T41" fmla="*/ 1 h 8"/>
                      <a:gd name="T42" fmla="*/ 1 w 7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7" h="8">
                        <a:moveTo>
                          <a:pt x="6" y="5"/>
                        </a:move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6" y="7"/>
                          <a:pt x="6" y="8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4" y="0"/>
                          <a:pt x="5" y="0"/>
                          <a:pt x="6" y="1"/>
                        </a:cubicBezTo>
                        <a:cubicBezTo>
                          <a:pt x="7" y="1"/>
                          <a:pt x="7" y="3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6"/>
                          <a:pt x="5" y="6"/>
                          <a:pt x="6" y="5"/>
                        </a:cubicBezTo>
                        <a:close/>
                        <a:moveTo>
                          <a:pt x="1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5" y="2"/>
                          <a:pt x="5" y="2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1" y="2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29" name="Freeform 544"/>
                  <p:cNvSpPr>
                    <a:spLocks/>
                  </p:cNvSpPr>
                  <p:nvPr userDrawn="1"/>
                </p:nvSpPr>
                <p:spPr bwMode="auto">
                  <a:xfrm>
                    <a:off x="1501" y="2449"/>
                    <a:ext cx="14" cy="16"/>
                  </a:xfrm>
                  <a:custGeom>
                    <a:avLst/>
                    <a:gdLst>
                      <a:gd name="T0" fmla="*/ 6 w 7"/>
                      <a:gd name="T1" fmla="*/ 5 h 8"/>
                      <a:gd name="T2" fmla="*/ 7 w 7"/>
                      <a:gd name="T3" fmla="*/ 5 h 8"/>
                      <a:gd name="T4" fmla="*/ 6 w 7"/>
                      <a:gd name="T5" fmla="*/ 7 h 8"/>
                      <a:gd name="T6" fmla="*/ 4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2 h 8"/>
                      <a:gd name="T14" fmla="*/ 2 w 7"/>
                      <a:gd name="T15" fmla="*/ 0 h 8"/>
                      <a:gd name="T16" fmla="*/ 4 w 7"/>
                      <a:gd name="T17" fmla="*/ 0 h 8"/>
                      <a:gd name="T18" fmla="*/ 6 w 7"/>
                      <a:gd name="T19" fmla="*/ 0 h 8"/>
                      <a:gd name="T20" fmla="*/ 7 w 7"/>
                      <a:gd name="T21" fmla="*/ 2 h 8"/>
                      <a:gd name="T22" fmla="*/ 6 w 7"/>
                      <a:gd name="T23" fmla="*/ 2 h 8"/>
                      <a:gd name="T24" fmla="*/ 5 w 7"/>
                      <a:gd name="T25" fmla="*/ 1 h 8"/>
                      <a:gd name="T26" fmla="*/ 4 w 7"/>
                      <a:gd name="T27" fmla="*/ 1 h 8"/>
                      <a:gd name="T28" fmla="*/ 2 w 7"/>
                      <a:gd name="T29" fmla="*/ 2 h 8"/>
                      <a:gd name="T30" fmla="*/ 2 w 7"/>
                      <a:gd name="T31" fmla="*/ 4 h 8"/>
                      <a:gd name="T32" fmla="*/ 2 w 7"/>
                      <a:gd name="T33" fmla="*/ 6 h 8"/>
                      <a:gd name="T34" fmla="*/ 4 w 7"/>
                      <a:gd name="T35" fmla="*/ 7 h 8"/>
                      <a:gd name="T36" fmla="*/ 5 w 7"/>
                      <a:gd name="T37" fmla="*/ 7 h 8"/>
                      <a:gd name="T38" fmla="*/ 6 w 7"/>
                      <a:gd name="T3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6" y="5"/>
                        </a:move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ubicBezTo>
                          <a:pt x="0" y="3"/>
                          <a:pt x="1" y="2"/>
                          <a:pt x="1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0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1"/>
                          <a:pt x="5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30" name="Freeform 545"/>
                  <p:cNvSpPr>
                    <a:spLocks/>
                  </p:cNvSpPr>
                  <p:nvPr userDrawn="1"/>
                </p:nvSpPr>
                <p:spPr bwMode="auto">
                  <a:xfrm>
                    <a:off x="1517" y="2443"/>
                    <a:ext cx="9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2 w 4"/>
                      <a:gd name="T35" fmla="*/ 9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3" y="11"/>
                          <a:pt x="3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9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31" name="Freeform 546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28" y="2449"/>
                    <a:ext cx="14" cy="16"/>
                  </a:xfrm>
                  <a:custGeom>
                    <a:avLst/>
                    <a:gdLst>
                      <a:gd name="T0" fmla="*/ 6 w 7"/>
                      <a:gd name="T1" fmla="*/ 5 h 8"/>
                      <a:gd name="T2" fmla="*/ 7 w 7"/>
                      <a:gd name="T3" fmla="*/ 6 h 8"/>
                      <a:gd name="T4" fmla="*/ 6 w 7"/>
                      <a:gd name="T5" fmla="*/ 8 h 8"/>
                      <a:gd name="T6" fmla="*/ 3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1 h 8"/>
                      <a:gd name="T14" fmla="*/ 3 w 7"/>
                      <a:gd name="T15" fmla="*/ 0 h 8"/>
                      <a:gd name="T16" fmla="*/ 6 w 7"/>
                      <a:gd name="T17" fmla="*/ 1 h 8"/>
                      <a:gd name="T18" fmla="*/ 7 w 7"/>
                      <a:gd name="T19" fmla="*/ 4 h 8"/>
                      <a:gd name="T20" fmla="*/ 7 w 7"/>
                      <a:gd name="T21" fmla="*/ 4 h 8"/>
                      <a:gd name="T22" fmla="*/ 1 w 7"/>
                      <a:gd name="T23" fmla="*/ 4 h 8"/>
                      <a:gd name="T24" fmla="*/ 2 w 7"/>
                      <a:gd name="T25" fmla="*/ 6 h 8"/>
                      <a:gd name="T26" fmla="*/ 4 w 7"/>
                      <a:gd name="T27" fmla="*/ 7 h 8"/>
                      <a:gd name="T28" fmla="*/ 5 w 7"/>
                      <a:gd name="T29" fmla="*/ 7 h 8"/>
                      <a:gd name="T30" fmla="*/ 6 w 7"/>
                      <a:gd name="T31" fmla="*/ 5 h 8"/>
                      <a:gd name="T32" fmla="*/ 1 w 7"/>
                      <a:gd name="T33" fmla="*/ 3 h 8"/>
                      <a:gd name="T34" fmla="*/ 6 w 7"/>
                      <a:gd name="T35" fmla="*/ 3 h 8"/>
                      <a:gd name="T36" fmla="*/ 5 w 7"/>
                      <a:gd name="T37" fmla="*/ 2 h 8"/>
                      <a:gd name="T38" fmla="*/ 3 w 7"/>
                      <a:gd name="T39" fmla="*/ 1 h 8"/>
                      <a:gd name="T40" fmla="*/ 2 w 7"/>
                      <a:gd name="T41" fmla="*/ 1 h 8"/>
                      <a:gd name="T42" fmla="*/ 1 w 7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7" h="8">
                        <a:moveTo>
                          <a:pt x="6" y="5"/>
                        </a:move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6" y="7"/>
                          <a:pt x="6" y="8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5" y="0"/>
                          <a:pt x="5" y="0"/>
                          <a:pt x="6" y="1"/>
                        </a:cubicBezTo>
                        <a:cubicBezTo>
                          <a:pt x="7" y="1"/>
                          <a:pt x="7" y="3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6"/>
                          <a:pt x="5" y="6"/>
                          <a:pt x="6" y="5"/>
                        </a:cubicBezTo>
                        <a:close/>
                        <a:moveTo>
                          <a:pt x="1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5" y="2"/>
                          <a:pt x="5" y="2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1" y="2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32" name="Freeform 547"/>
                  <p:cNvSpPr>
                    <a:spLocks/>
                  </p:cNvSpPr>
                  <p:nvPr userDrawn="1"/>
                </p:nvSpPr>
                <p:spPr bwMode="auto">
                  <a:xfrm>
                    <a:off x="1544" y="2443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3 w 4"/>
                      <a:gd name="T35" fmla="*/ 9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3" y="11"/>
                          <a:pt x="3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9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9"/>
                          <a:pt x="3" y="9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33" name="Freeform 548"/>
                  <p:cNvSpPr>
                    <a:spLocks/>
                  </p:cNvSpPr>
                  <p:nvPr userDrawn="1"/>
                </p:nvSpPr>
                <p:spPr bwMode="auto">
                  <a:xfrm>
                    <a:off x="1554" y="2449"/>
                    <a:ext cx="14" cy="16"/>
                  </a:xfrm>
                  <a:custGeom>
                    <a:avLst/>
                    <a:gdLst>
                      <a:gd name="T0" fmla="*/ 6 w 7"/>
                      <a:gd name="T1" fmla="*/ 8 h 8"/>
                      <a:gd name="T2" fmla="*/ 6 w 7"/>
                      <a:gd name="T3" fmla="*/ 7 h 8"/>
                      <a:gd name="T4" fmla="*/ 3 w 7"/>
                      <a:gd name="T5" fmla="*/ 8 h 8"/>
                      <a:gd name="T6" fmla="*/ 2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6 h 8"/>
                      <a:gd name="T12" fmla="*/ 0 w 7"/>
                      <a:gd name="T13" fmla="*/ 5 h 8"/>
                      <a:gd name="T14" fmla="*/ 0 w 7"/>
                      <a:gd name="T15" fmla="*/ 0 h 8"/>
                      <a:gd name="T16" fmla="*/ 2 w 7"/>
                      <a:gd name="T17" fmla="*/ 0 h 8"/>
                      <a:gd name="T18" fmla="*/ 2 w 7"/>
                      <a:gd name="T19" fmla="*/ 4 h 8"/>
                      <a:gd name="T20" fmla="*/ 2 w 7"/>
                      <a:gd name="T21" fmla="*/ 6 h 8"/>
                      <a:gd name="T22" fmla="*/ 2 w 7"/>
                      <a:gd name="T23" fmla="*/ 7 h 8"/>
                      <a:gd name="T24" fmla="*/ 3 w 7"/>
                      <a:gd name="T25" fmla="*/ 7 h 8"/>
                      <a:gd name="T26" fmla="*/ 4 w 7"/>
                      <a:gd name="T27" fmla="*/ 7 h 8"/>
                      <a:gd name="T28" fmla="*/ 5 w 7"/>
                      <a:gd name="T29" fmla="*/ 6 h 8"/>
                      <a:gd name="T30" fmla="*/ 5 w 7"/>
                      <a:gd name="T31" fmla="*/ 4 h 8"/>
                      <a:gd name="T32" fmla="*/ 5 w 7"/>
                      <a:gd name="T33" fmla="*/ 0 h 8"/>
                      <a:gd name="T34" fmla="*/ 7 w 7"/>
                      <a:gd name="T35" fmla="*/ 0 h 8"/>
                      <a:gd name="T36" fmla="*/ 7 w 7"/>
                      <a:gd name="T37" fmla="*/ 8 h 8"/>
                      <a:gd name="T38" fmla="*/ 6 w 7"/>
                      <a:gd name="T3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6" y="8"/>
                        </a:move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3" y="8"/>
                          <a:pt x="2" y="8"/>
                          <a:pt x="2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0" y="7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lnTo>
                          <a:pt x="6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34" name="Freeform 549"/>
                  <p:cNvSpPr>
                    <a:spLocks/>
                  </p:cNvSpPr>
                  <p:nvPr userDrawn="1"/>
                </p:nvSpPr>
                <p:spPr bwMode="auto">
                  <a:xfrm>
                    <a:off x="1572" y="2449"/>
                    <a:ext cx="8" cy="16"/>
                  </a:xfrm>
                  <a:custGeom>
                    <a:avLst/>
                    <a:gdLst>
                      <a:gd name="T0" fmla="*/ 0 w 4"/>
                      <a:gd name="T1" fmla="*/ 8 h 8"/>
                      <a:gd name="T2" fmla="*/ 0 w 4"/>
                      <a:gd name="T3" fmla="*/ 0 h 8"/>
                      <a:gd name="T4" fmla="*/ 1 w 4"/>
                      <a:gd name="T5" fmla="*/ 0 h 8"/>
                      <a:gd name="T6" fmla="*/ 1 w 4"/>
                      <a:gd name="T7" fmla="*/ 1 h 8"/>
                      <a:gd name="T8" fmla="*/ 2 w 4"/>
                      <a:gd name="T9" fmla="*/ 0 h 8"/>
                      <a:gd name="T10" fmla="*/ 3 w 4"/>
                      <a:gd name="T11" fmla="*/ 0 h 8"/>
                      <a:gd name="T12" fmla="*/ 4 w 4"/>
                      <a:gd name="T13" fmla="*/ 0 h 8"/>
                      <a:gd name="T14" fmla="*/ 4 w 4"/>
                      <a:gd name="T15" fmla="*/ 1 h 8"/>
                      <a:gd name="T16" fmla="*/ 3 w 4"/>
                      <a:gd name="T17" fmla="*/ 1 h 8"/>
                      <a:gd name="T18" fmla="*/ 2 w 4"/>
                      <a:gd name="T19" fmla="*/ 1 h 8"/>
                      <a:gd name="T20" fmla="*/ 2 w 4"/>
                      <a:gd name="T21" fmla="*/ 2 h 8"/>
                      <a:gd name="T22" fmla="*/ 1 w 4"/>
                      <a:gd name="T23" fmla="*/ 4 h 8"/>
                      <a:gd name="T24" fmla="*/ 1 w 4"/>
                      <a:gd name="T25" fmla="*/ 8 h 8"/>
                      <a:gd name="T26" fmla="*/ 0 w 4"/>
                      <a:gd name="T2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35" name="Freeform 55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90" y="2449"/>
                    <a:ext cx="16" cy="16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5 w 8"/>
                      <a:gd name="T3" fmla="*/ 8 h 8"/>
                      <a:gd name="T4" fmla="*/ 3 w 8"/>
                      <a:gd name="T5" fmla="*/ 8 h 8"/>
                      <a:gd name="T6" fmla="*/ 1 w 8"/>
                      <a:gd name="T7" fmla="*/ 8 h 8"/>
                      <a:gd name="T8" fmla="*/ 0 w 8"/>
                      <a:gd name="T9" fmla="*/ 6 h 8"/>
                      <a:gd name="T10" fmla="*/ 0 w 8"/>
                      <a:gd name="T11" fmla="*/ 5 h 8"/>
                      <a:gd name="T12" fmla="*/ 1 w 8"/>
                      <a:gd name="T13" fmla="*/ 4 h 8"/>
                      <a:gd name="T14" fmla="*/ 2 w 8"/>
                      <a:gd name="T15" fmla="*/ 3 h 8"/>
                      <a:gd name="T16" fmla="*/ 3 w 8"/>
                      <a:gd name="T17" fmla="*/ 3 h 8"/>
                      <a:gd name="T18" fmla="*/ 6 w 8"/>
                      <a:gd name="T19" fmla="*/ 3 h 8"/>
                      <a:gd name="T20" fmla="*/ 6 w 8"/>
                      <a:gd name="T21" fmla="*/ 2 h 8"/>
                      <a:gd name="T22" fmla="*/ 5 w 8"/>
                      <a:gd name="T23" fmla="*/ 1 h 8"/>
                      <a:gd name="T24" fmla="*/ 4 w 8"/>
                      <a:gd name="T25" fmla="*/ 1 h 8"/>
                      <a:gd name="T26" fmla="*/ 2 w 8"/>
                      <a:gd name="T27" fmla="*/ 1 h 8"/>
                      <a:gd name="T28" fmla="*/ 2 w 8"/>
                      <a:gd name="T29" fmla="*/ 2 h 8"/>
                      <a:gd name="T30" fmla="*/ 0 w 8"/>
                      <a:gd name="T31" fmla="*/ 2 h 8"/>
                      <a:gd name="T32" fmla="*/ 1 w 8"/>
                      <a:gd name="T33" fmla="*/ 1 h 8"/>
                      <a:gd name="T34" fmla="*/ 2 w 8"/>
                      <a:gd name="T35" fmla="*/ 0 h 8"/>
                      <a:gd name="T36" fmla="*/ 4 w 8"/>
                      <a:gd name="T37" fmla="*/ 0 h 8"/>
                      <a:gd name="T38" fmla="*/ 6 w 8"/>
                      <a:gd name="T39" fmla="*/ 0 h 8"/>
                      <a:gd name="T40" fmla="*/ 7 w 8"/>
                      <a:gd name="T41" fmla="*/ 0 h 8"/>
                      <a:gd name="T42" fmla="*/ 7 w 8"/>
                      <a:gd name="T43" fmla="*/ 1 h 8"/>
                      <a:gd name="T44" fmla="*/ 7 w 8"/>
                      <a:gd name="T45" fmla="*/ 3 h 8"/>
                      <a:gd name="T46" fmla="*/ 7 w 8"/>
                      <a:gd name="T47" fmla="*/ 5 h 8"/>
                      <a:gd name="T48" fmla="*/ 7 w 8"/>
                      <a:gd name="T49" fmla="*/ 7 h 8"/>
                      <a:gd name="T50" fmla="*/ 8 w 8"/>
                      <a:gd name="T51" fmla="*/ 8 h 8"/>
                      <a:gd name="T52" fmla="*/ 6 w 8"/>
                      <a:gd name="T53" fmla="*/ 8 h 8"/>
                      <a:gd name="T54" fmla="*/ 6 w 8"/>
                      <a:gd name="T55" fmla="*/ 7 h 8"/>
                      <a:gd name="T56" fmla="*/ 6 w 8"/>
                      <a:gd name="T57" fmla="*/ 4 h 8"/>
                      <a:gd name="T58" fmla="*/ 4 w 8"/>
                      <a:gd name="T59" fmla="*/ 4 h 8"/>
                      <a:gd name="T60" fmla="*/ 2 w 8"/>
                      <a:gd name="T61" fmla="*/ 5 h 8"/>
                      <a:gd name="T62" fmla="*/ 2 w 8"/>
                      <a:gd name="T63" fmla="*/ 5 h 8"/>
                      <a:gd name="T64" fmla="*/ 2 w 8"/>
                      <a:gd name="T65" fmla="*/ 6 h 8"/>
                      <a:gd name="T66" fmla="*/ 2 w 8"/>
                      <a:gd name="T67" fmla="*/ 7 h 8"/>
                      <a:gd name="T68" fmla="*/ 3 w 8"/>
                      <a:gd name="T69" fmla="*/ 7 h 8"/>
                      <a:gd name="T70" fmla="*/ 5 w 8"/>
                      <a:gd name="T71" fmla="*/ 7 h 8"/>
                      <a:gd name="T72" fmla="*/ 6 w 8"/>
                      <a:gd name="T73" fmla="*/ 6 h 8"/>
                      <a:gd name="T74" fmla="*/ 6 w 8"/>
                      <a:gd name="T75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8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5" y="3"/>
                          <a:pt x="5" y="3"/>
                          <a:pt x="6" y="3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1"/>
                          <a:pt x="5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2"/>
                          <a:pt x="2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6" y="0"/>
                          <a:pt x="7" y="0"/>
                          <a:pt x="7" y="0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7"/>
                          <a:pt x="6" y="7"/>
                        </a:cubicBezTo>
                        <a:close/>
                        <a:moveTo>
                          <a:pt x="6" y="4"/>
                        </a:move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5"/>
                          <a:pt x="3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7"/>
                          <a:pt x="5" y="6"/>
                          <a:pt x="6" y="6"/>
                        </a:cubicBezTo>
                        <a:cubicBezTo>
                          <a:pt x="6" y="5"/>
                          <a:pt x="6" y="5"/>
                          <a:pt x="6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36" name="Freeform 55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608" y="2443"/>
                    <a:ext cx="14" cy="22"/>
                  </a:xfrm>
                  <a:custGeom>
                    <a:avLst/>
                    <a:gdLst>
                      <a:gd name="T0" fmla="*/ 6 w 7"/>
                      <a:gd name="T1" fmla="*/ 11 h 11"/>
                      <a:gd name="T2" fmla="*/ 6 w 7"/>
                      <a:gd name="T3" fmla="*/ 10 h 11"/>
                      <a:gd name="T4" fmla="*/ 3 w 7"/>
                      <a:gd name="T5" fmla="*/ 11 h 11"/>
                      <a:gd name="T6" fmla="*/ 2 w 7"/>
                      <a:gd name="T7" fmla="*/ 11 h 11"/>
                      <a:gd name="T8" fmla="*/ 0 w 7"/>
                      <a:gd name="T9" fmla="*/ 9 h 11"/>
                      <a:gd name="T10" fmla="*/ 0 w 7"/>
                      <a:gd name="T11" fmla="*/ 7 h 11"/>
                      <a:gd name="T12" fmla="*/ 0 w 7"/>
                      <a:gd name="T13" fmla="*/ 5 h 11"/>
                      <a:gd name="T14" fmla="*/ 2 w 7"/>
                      <a:gd name="T15" fmla="*/ 3 h 11"/>
                      <a:gd name="T16" fmla="*/ 3 w 7"/>
                      <a:gd name="T17" fmla="*/ 3 h 11"/>
                      <a:gd name="T18" fmla="*/ 5 w 7"/>
                      <a:gd name="T19" fmla="*/ 3 h 11"/>
                      <a:gd name="T20" fmla="*/ 6 w 7"/>
                      <a:gd name="T21" fmla="*/ 4 h 11"/>
                      <a:gd name="T22" fmla="*/ 6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6 w 7"/>
                      <a:gd name="T29" fmla="*/ 11 h 11"/>
                      <a:gd name="T30" fmla="*/ 1 w 7"/>
                      <a:gd name="T31" fmla="*/ 7 h 11"/>
                      <a:gd name="T32" fmla="*/ 2 w 7"/>
                      <a:gd name="T33" fmla="*/ 9 h 11"/>
                      <a:gd name="T34" fmla="*/ 4 w 7"/>
                      <a:gd name="T35" fmla="*/ 10 h 11"/>
                      <a:gd name="T36" fmla="*/ 5 w 7"/>
                      <a:gd name="T37" fmla="*/ 9 h 11"/>
                      <a:gd name="T38" fmla="*/ 6 w 7"/>
                      <a:gd name="T39" fmla="*/ 7 h 11"/>
                      <a:gd name="T40" fmla="*/ 5 w 7"/>
                      <a:gd name="T41" fmla="*/ 5 h 11"/>
                      <a:gd name="T42" fmla="*/ 4 w 7"/>
                      <a:gd name="T43" fmla="*/ 4 h 11"/>
                      <a:gd name="T44" fmla="*/ 2 w 7"/>
                      <a:gd name="T45" fmla="*/ 5 h 11"/>
                      <a:gd name="T46" fmla="*/ 1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5" y="11"/>
                          <a:pt x="4" y="11"/>
                          <a:pt x="3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0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1" y="4"/>
                          <a:pt x="1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5" y="3"/>
                        </a:cubicBezTo>
                        <a:cubicBezTo>
                          <a:pt x="5" y="3"/>
                          <a:pt x="5" y="3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6" y="11"/>
                        </a:lnTo>
                        <a:close/>
                        <a:moveTo>
                          <a:pt x="1" y="7"/>
                        </a:moveTo>
                        <a:cubicBezTo>
                          <a:pt x="1" y="8"/>
                          <a:pt x="2" y="9"/>
                          <a:pt x="2" y="9"/>
                        </a:cubicBezTo>
                        <a:cubicBezTo>
                          <a:pt x="2" y="10"/>
                          <a:pt x="3" y="10"/>
                          <a:pt x="4" y="10"/>
                        </a:cubicBezTo>
                        <a:cubicBezTo>
                          <a:pt x="4" y="10"/>
                          <a:pt x="5" y="10"/>
                          <a:pt x="5" y="9"/>
                        </a:cubicBezTo>
                        <a:cubicBezTo>
                          <a:pt x="6" y="9"/>
                          <a:pt x="6" y="8"/>
                          <a:pt x="6" y="7"/>
                        </a:cubicBezTo>
                        <a:cubicBezTo>
                          <a:pt x="6" y="6"/>
                          <a:pt x="6" y="5"/>
                          <a:pt x="5" y="5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ubicBezTo>
                          <a:pt x="3" y="4"/>
                          <a:pt x="2" y="4"/>
                          <a:pt x="2" y="5"/>
                        </a:cubicBezTo>
                        <a:cubicBezTo>
                          <a:pt x="2" y="5"/>
                          <a:pt x="1" y="6"/>
                          <a:pt x="1" y="7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37" name="Freeform 55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626" y="2443"/>
                    <a:ext cx="4" cy="22"/>
                  </a:xfrm>
                  <a:custGeom>
                    <a:avLst/>
                    <a:gdLst>
                      <a:gd name="T0" fmla="*/ 0 w 4"/>
                      <a:gd name="T1" fmla="*/ 2 h 22"/>
                      <a:gd name="T2" fmla="*/ 0 w 4"/>
                      <a:gd name="T3" fmla="*/ 0 h 22"/>
                      <a:gd name="T4" fmla="*/ 4 w 4"/>
                      <a:gd name="T5" fmla="*/ 0 h 22"/>
                      <a:gd name="T6" fmla="*/ 4 w 4"/>
                      <a:gd name="T7" fmla="*/ 2 h 22"/>
                      <a:gd name="T8" fmla="*/ 0 w 4"/>
                      <a:gd name="T9" fmla="*/ 2 h 22"/>
                      <a:gd name="T10" fmla="*/ 0 w 4"/>
                      <a:gd name="T11" fmla="*/ 22 h 22"/>
                      <a:gd name="T12" fmla="*/ 0 w 4"/>
                      <a:gd name="T13" fmla="*/ 6 h 22"/>
                      <a:gd name="T14" fmla="*/ 4 w 4"/>
                      <a:gd name="T15" fmla="*/ 6 h 22"/>
                      <a:gd name="T16" fmla="*/ 4 w 4"/>
                      <a:gd name="T17" fmla="*/ 22 h 22"/>
                      <a:gd name="T18" fmla="*/ 0 w 4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4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4" y="6"/>
                        </a:lnTo>
                        <a:lnTo>
                          <a:pt x="4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38" name="Freeform 55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634" y="2449"/>
                    <a:ext cx="14" cy="22"/>
                  </a:xfrm>
                  <a:custGeom>
                    <a:avLst/>
                    <a:gdLst>
                      <a:gd name="T0" fmla="*/ 0 w 7"/>
                      <a:gd name="T1" fmla="*/ 11 h 11"/>
                      <a:gd name="T2" fmla="*/ 0 w 7"/>
                      <a:gd name="T3" fmla="*/ 0 h 11"/>
                      <a:gd name="T4" fmla="*/ 1 w 7"/>
                      <a:gd name="T5" fmla="*/ 0 h 11"/>
                      <a:gd name="T6" fmla="*/ 1 w 7"/>
                      <a:gd name="T7" fmla="*/ 1 h 11"/>
                      <a:gd name="T8" fmla="*/ 2 w 7"/>
                      <a:gd name="T9" fmla="*/ 0 h 11"/>
                      <a:gd name="T10" fmla="*/ 3 w 7"/>
                      <a:gd name="T11" fmla="*/ 0 h 11"/>
                      <a:gd name="T12" fmla="*/ 5 w 7"/>
                      <a:gd name="T13" fmla="*/ 0 h 11"/>
                      <a:gd name="T14" fmla="*/ 6 w 7"/>
                      <a:gd name="T15" fmla="*/ 2 h 11"/>
                      <a:gd name="T16" fmla="*/ 7 w 7"/>
                      <a:gd name="T17" fmla="*/ 4 h 11"/>
                      <a:gd name="T18" fmla="*/ 6 w 7"/>
                      <a:gd name="T19" fmla="*/ 6 h 11"/>
                      <a:gd name="T20" fmla="*/ 5 w 7"/>
                      <a:gd name="T21" fmla="*/ 8 h 11"/>
                      <a:gd name="T22" fmla="*/ 3 w 7"/>
                      <a:gd name="T23" fmla="*/ 8 h 11"/>
                      <a:gd name="T24" fmla="*/ 2 w 7"/>
                      <a:gd name="T25" fmla="*/ 8 h 11"/>
                      <a:gd name="T26" fmla="*/ 1 w 7"/>
                      <a:gd name="T27" fmla="*/ 7 h 11"/>
                      <a:gd name="T28" fmla="*/ 1 w 7"/>
                      <a:gd name="T29" fmla="*/ 11 h 11"/>
                      <a:gd name="T30" fmla="*/ 0 w 7"/>
                      <a:gd name="T31" fmla="*/ 11 h 11"/>
                      <a:gd name="T32" fmla="*/ 1 w 7"/>
                      <a:gd name="T33" fmla="*/ 4 h 11"/>
                      <a:gd name="T34" fmla="*/ 2 w 7"/>
                      <a:gd name="T35" fmla="*/ 6 h 11"/>
                      <a:gd name="T36" fmla="*/ 3 w 7"/>
                      <a:gd name="T37" fmla="*/ 7 h 11"/>
                      <a:gd name="T38" fmla="*/ 5 w 7"/>
                      <a:gd name="T39" fmla="*/ 6 h 11"/>
                      <a:gd name="T40" fmla="*/ 5 w 7"/>
                      <a:gd name="T41" fmla="*/ 4 h 11"/>
                      <a:gd name="T42" fmla="*/ 5 w 7"/>
                      <a:gd name="T43" fmla="*/ 1 h 11"/>
                      <a:gd name="T44" fmla="*/ 3 w 7"/>
                      <a:gd name="T45" fmla="*/ 1 h 11"/>
                      <a:gd name="T46" fmla="*/ 2 w 7"/>
                      <a:gd name="T47" fmla="*/ 2 h 11"/>
                      <a:gd name="T48" fmla="*/ 1 w 7"/>
                      <a:gd name="T49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7" h="11">
                        <a:moveTo>
                          <a:pt x="0" y="1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1"/>
                          <a:pt x="6" y="1"/>
                          <a:pt x="6" y="2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5"/>
                          <a:pt x="7" y="5"/>
                          <a:pt x="6" y="6"/>
                        </a:cubicBezTo>
                        <a:cubicBezTo>
                          <a:pt x="6" y="7"/>
                          <a:pt x="6" y="7"/>
                          <a:pt x="5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3" y="8"/>
                          <a:pt x="2" y="8"/>
                          <a:pt x="2" y="8"/>
                        </a:cubicBezTo>
                        <a:cubicBezTo>
                          <a:pt x="2" y="8"/>
                          <a:pt x="1" y="7"/>
                          <a:pt x="1" y="7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lnTo>
                          <a:pt x="0" y="11"/>
                        </a:lnTo>
                        <a:close/>
                        <a:moveTo>
                          <a:pt x="1" y="4"/>
                        </a:move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6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39" name="Freeform 55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650" y="2443"/>
                    <a:ext cx="4" cy="22"/>
                  </a:xfrm>
                  <a:custGeom>
                    <a:avLst/>
                    <a:gdLst>
                      <a:gd name="T0" fmla="*/ 0 w 4"/>
                      <a:gd name="T1" fmla="*/ 2 h 22"/>
                      <a:gd name="T2" fmla="*/ 0 w 4"/>
                      <a:gd name="T3" fmla="*/ 0 h 22"/>
                      <a:gd name="T4" fmla="*/ 4 w 4"/>
                      <a:gd name="T5" fmla="*/ 0 h 22"/>
                      <a:gd name="T6" fmla="*/ 4 w 4"/>
                      <a:gd name="T7" fmla="*/ 2 h 22"/>
                      <a:gd name="T8" fmla="*/ 0 w 4"/>
                      <a:gd name="T9" fmla="*/ 2 h 22"/>
                      <a:gd name="T10" fmla="*/ 0 w 4"/>
                      <a:gd name="T11" fmla="*/ 22 h 22"/>
                      <a:gd name="T12" fmla="*/ 0 w 4"/>
                      <a:gd name="T13" fmla="*/ 6 h 22"/>
                      <a:gd name="T14" fmla="*/ 4 w 4"/>
                      <a:gd name="T15" fmla="*/ 6 h 22"/>
                      <a:gd name="T16" fmla="*/ 4 w 4"/>
                      <a:gd name="T17" fmla="*/ 22 h 22"/>
                      <a:gd name="T18" fmla="*/ 0 w 4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4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4" y="6"/>
                        </a:lnTo>
                        <a:lnTo>
                          <a:pt x="4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40" name="Freeform 555"/>
                  <p:cNvSpPr>
                    <a:spLocks/>
                  </p:cNvSpPr>
                  <p:nvPr userDrawn="1"/>
                </p:nvSpPr>
                <p:spPr bwMode="auto">
                  <a:xfrm>
                    <a:off x="1656" y="2449"/>
                    <a:ext cx="14" cy="16"/>
                  </a:xfrm>
                  <a:custGeom>
                    <a:avLst/>
                    <a:gdLst>
                      <a:gd name="T0" fmla="*/ 0 w 7"/>
                      <a:gd name="T1" fmla="*/ 6 h 8"/>
                      <a:gd name="T2" fmla="*/ 2 w 7"/>
                      <a:gd name="T3" fmla="*/ 5 h 8"/>
                      <a:gd name="T4" fmla="*/ 2 w 7"/>
                      <a:gd name="T5" fmla="*/ 7 h 8"/>
                      <a:gd name="T6" fmla="*/ 4 w 7"/>
                      <a:gd name="T7" fmla="*/ 7 h 8"/>
                      <a:gd name="T8" fmla="*/ 5 w 7"/>
                      <a:gd name="T9" fmla="*/ 7 h 8"/>
                      <a:gd name="T10" fmla="*/ 6 w 7"/>
                      <a:gd name="T11" fmla="*/ 6 h 8"/>
                      <a:gd name="T12" fmla="*/ 5 w 7"/>
                      <a:gd name="T13" fmla="*/ 5 h 8"/>
                      <a:gd name="T14" fmla="*/ 4 w 7"/>
                      <a:gd name="T15" fmla="*/ 5 h 8"/>
                      <a:gd name="T16" fmla="*/ 2 w 7"/>
                      <a:gd name="T17" fmla="*/ 4 h 8"/>
                      <a:gd name="T18" fmla="*/ 1 w 7"/>
                      <a:gd name="T19" fmla="*/ 3 h 8"/>
                      <a:gd name="T20" fmla="*/ 1 w 7"/>
                      <a:gd name="T21" fmla="*/ 2 h 8"/>
                      <a:gd name="T22" fmla="*/ 1 w 7"/>
                      <a:gd name="T23" fmla="*/ 1 h 8"/>
                      <a:gd name="T24" fmla="*/ 2 w 7"/>
                      <a:gd name="T25" fmla="*/ 0 h 8"/>
                      <a:gd name="T26" fmla="*/ 2 w 7"/>
                      <a:gd name="T27" fmla="*/ 0 h 8"/>
                      <a:gd name="T28" fmla="*/ 4 w 7"/>
                      <a:gd name="T29" fmla="*/ 0 h 8"/>
                      <a:gd name="T30" fmla="*/ 5 w 7"/>
                      <a:gd name="T31" fmla="*/ 0 h 8"/>
                      <a:gd name="T32" fmla="*/ 6 w 7"/>
                      <a:gd name="T33" fmla="*/ 1 h 8"/>
                      <a:gd name="T34" fmla="*/ 7 w 7"/>
                      <a:gd name="T35" fmla="*/ 2 h 8"/>
                      <a:gd name="T36" fmla="*/ 6 w 7"/>
                      <a:gd name="T37" fmla="*/ 2 h 8"/>
                      <a:gd name="T38" fmla="*/ 5 w 7"/>
                      <a:gd name="T39" fmla="*/ 1 h 8"/>
                      <a:gd name="T40" fmla="*/ 4 w 7"/>
                      <a:gd name="T41" fmla="*/ 1 h 8"/>
                      <a:gd name="T42" fmla="*/ 2 w 7"/>
                      <a:gd name="T43" fmla="*/ 1 h 8"/>
                      <a:gd name="T44" fmla="*/ 2 w 7"/>
                      <a:gd name="T45" fmla="*/ 2 h 8"/>
                      <a:gd name="T46" fmla="*/ 2 w 7"/>
                      <a:gd name="T47" fmla="*/ 2 h 8"/>
                      <a:gd name="T48" fmla="*/ 3 w 7"/>
                      <a:gd name="T49" fmla="*/ 3 h 8"/>
                      <a:gd name="T50" fmla="*/ 4 w 7"/>
                      <a:gd name="T51" fmla="*/ 3 h 8"/>
                      <a:gd name="T52" fmla="*/ 6 w 7"/>
                      <a:gd name="T53" fmla="*/ 4 h 8"/>
                      <a:gd name="T54" fmla="*/ 7 w 7"/>
                      <a:gd name="T55" fmla="*/ 4 h 8"/>
                      <a:gd name="T56" fmla="*/ 7 w 7"/>
                      <a:gd name="T57" fmla="*/ 6 h 8"/>
                      <a:gd name="T58" fmla="*/ 7 w 7"/>
                      <a:gd name="T59" fmla="*/ 7 h 8"/>
                      <a:gd name="T60" fmla="*/ 6 w 7"/>
                      <a:gd name="T61" fmla="*/ 8 h 8"/>
                      <a:gd name="T62" fmla="*/ 4 w 7"/>
                      <a:gd name="T63" fmla="*/ 8 h 8"/>
                      <a:gd name="T64" fmla="*/ 2 w 7"/>
                      <a:gd name="T65" fmla="*/ 8 h 8"/>
                      <a:gd name="T66" fmla="*/ 0 w 7"/>
                      <a:gd name="T6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7" h="8">
                        <a:moveTo>
                          <a:pt x="0" y="6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5" y="3"/>
                          <a:pt x="6" y="4"/>
                          <a:pt x="6" y="4"/>
                        </a:cubicBezTo>
                        <a:cubicBezTo>
                          <a:pt x="6" y="4"/>
                          <a:pt x="7" y="4"/>
                          <a:pt x="7" y="4"/>
                        </a:cubicBezTo>
                        <a:cubicBezTo>
                          <a:pt x="7" y="5"/>
                          <a:pt x="7" y="5"/>
                          <a:pt x="7" y="6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7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2" y="8"/>
                        </a:cubicBezTo>
                        <a:cubicBezTo>
                          <a:pt x="1" y="7"/>
                          <a:pt x="1" y="6"/>
                          <a:pt x="0" y="6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41" name="Freeform 556"/>
                  <p:cNvSpPr>
                    <a:spLocks/>
                  </p:cNvSpPr>
                  <p:nvPr userDrawn="1"/>
                </p:nvSpPr>
                <p:spPr bwMode="auto">
                  <a:xfrm>
                    <a:off x="1672" y="2449"/>
                    <a:ext cx="16" cy="16"/>
                  </a:xfrm>
                  <a:custGeom>
                    <a:avLst/>
                    <a:gdLst>
                      <a:gd name="T0" fmla="*/ 6 w 8"/>
                      <a:gd name="T1" fmla="*/ 5 h 8"/>
                      <a:gd name="T2" fmla="*/ 8 w 8"/>
                      <a:gd name="T3" fmla="*/ 5 h 8"/>
                      <a:gd name="T4" fmla="*/ 6 w 8"/>
                      <a:gd name="T5" fmla="*/ 7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2 h 8"/>
                      <a:gd name="T14" fmla="*/ 2 w 8"/>
                      <a:gd name="T15" fmla="*/ 0 h 8"/>
                      <a:gd name="T16" fmla="*/ 4 w 8"/>
                      <a:gd name="T17" fmla="*/ 0 h 8"/>
                      <a:gd name="T18" fmla="*/ 6 w 8"/>
                      <a:gd name="T19" fmla="*/ 0 h 8"/>
                      <a:gd name="T20" fmla="*/ 7 w 8"/>
                      <a:gd name="T21" fmla="*/ 2 h 8"/>
                      <a:gd name="T22" fmla="*/ 6 w 8"/>
                      <a:gd name="T23" fmla="*/ 2 h 8"/>
                      <a:gd name="T24" fmla="*/ 5 w 8"/>
                      <a:gd name="T25" fmla="*/ 1 h 8"/>
                      <a:gd name="T26" fmla="*/ 4 w 8"/>
                      <a:gd name="T27" fmla="*/ 1 h 8"/>
                      <a:gd name="T28" fmla="*/ 3 w 8"/>
                      <a:gd name="T29" fmla="*/ 2 h 8"/>
                      <a:gd name="T30" fmla="*/ 2 w 8"/>
                      <a:gd name="T31" fmla="*/ 4 h 8"/>
                      <a:gd name="T32" fmla="*/ 3 w 8"/>
                      <a:gd name="T33" fmla="*/ 6 h 8"/>
                      <a:gd name="T34" fmla="*/ 4 w 8"/>
                      <a:gd name="T35" fmla="*/ 7 h 8"/>
                      <a:gd name="T36" fmla="*/ 6 w 8"/>
                      <a:gd name="T37" fmla="*/ 7 h 8"/>
                      <a:gd name="T38" fmla="*/ 6 w 8"/>
                      <a:gd name="T3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" h="8">
                        <a:moveTo>
                          <a:pt x="6" y="5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7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ubicBezTo>
                          <a:pt x="0" y="3"/>
                          <a:pt x="1" y="2"/>
                          <a:pt x="1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0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1"/>
                          <a:pt x="5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3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42" name="Rectangle 557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688" y="2455"/>
                    <a:ext cx="10" cy="4"/>
                  </a:xfrm>
                  <a:prstGeom prst="rect">
                    <a:avLst/>
                  </a:pr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43" name="Freeform 55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20" y="2481"/>
                    <a:ext cx="2" cy="22"/>
                  </a:xfrm>
                  <a:custGeom>
                    <a:avLst/>
                    <a:gdLst>
                      <a:gd name="T0" fmla="*/ 0 w 2"/>
                      <a:gd name="T1" fmla="*/ 2 h 22"/>
                      <a:gd name="T2" fmla="*/ 0 w 2"/>
                      <a:gd name="T3" fmla="*/ 0 h 22"/>
                      <a:gd name="T4" fmla="*/ 2 w 2"/>
                      <a:gd name="T5" fmla="*/ 0 h 22"/>
                      <a:gd name="T6" fmla="*/ 2 w 2"/>
                      <a:gd name="T7" fmla="*/ 2 h 22"/>
                      <a:gd name="T8" fmla="*/ 0 w 2"/>
                      <a:gd name="T9" fmla="*/ 2 h 22"/>
                      <a:gd name="T10" fmla="*/ 0 w 2"/>
                      <a:gd name="T11" fmla="*/ 22 h 22"/>
                      <a:gd name="T12" fmla="*/ 0 w 2"/>
                      <a:gd name="T13" fmla="*/ 6 h 22"/>
                      <a:gd name="T14" fmla="*/ 2 w 2"/>
                      <a:gd name="T15" fmla="*/ 6 h 22"/>
                      <a:gd name="T16" fmla="*/ 2 w 2"/>
                      <a:gd name="T17" fmla="*/ 22 h 22"/>
                      <a:gd name="T18" fmla="*/ 0 w 2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2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44" name="Freeform 559"/>
                  <p:cNvSpPr>
                    <a:spLocks/>
                  </p:cNvSpPr>
                  <p:nvPr userDrawn="1"/>
                </p:nvSpPr>
                <p:spPr bwMode="auto">
                  <a:xfrm>
                    <a:off x="1026" y="2487"/>
                    <a:ext cx="14" cy="16"/>
                  </a:xfrm>
                  <a:custGeom>
                    <a:avLst/>
                    <a:gdLst>
                      <a:gd name="T0" fmla="*/ 0 w 7"/>
                      <a:gd name="T1" fmla="*/ 8 h 8"/>
                      <a:gd name="T2" fmla="*/ 0 w 7"/>
                      <a:gd name="T3" fmla="*/ 0 h 8"/>
                      <a:gd name="T4" fmla="*/ 1 w 7"/>
                      <a:gd name="T5" fmla="*/ 0 h 8"/>
                      <a:gd name="T6" fmla="*/ 1 w 7"/>
                      <a:gd name="T7" fmla="*/ 1 h 8"/>
                      <a:gd name="T8" fmla="*/ 4 w 7"/>
                      <a:gd name="T9" fmla="*/ 0 h 8"/>
                      <a:gd name="T10" fmla="*/ 5 w 7"/>
                      <a:gd name="T11" fmla="*/ 0 h 8"/>
                      <a:gd name="T12" fmla="*/ 6 w 7"/>
                      <a:gd name="T13" fmla="*/ 1 h 8"/>
                      <a:gd name="T14" fmla="*/ 7 w 7"/>
                      <a:gd name="T15" fmla="*/ 2 h 8"/>
                      <a:gd name="T16" fmla="*/ 7 w 7"/>
                      <a:gd name="T17" fmla="*/ 3 h 8"/>
                      <a:gd name="T18" fmla="*/ 7 w 7"/>
                      <a:gd name="T19" fmla="*/ 8 h 8"/>
                      <a:gd name="T20" fmla="*/ 5 w 7"/>
                      <a:gd name="T21" fmla="*/ 8 h 8"/>
                      <a:gd name="T22" fmla="*/ 5 w 7"/>
                      <a:gd name="T23" fmla="*/ 3 h 8"/>
                      <a:gd name="T24" fmla="*/ 5 w 7"/>
                      <a:gd name="T25" fmla="*/ 2 h 8"/>
                      <a:gd name="T26" fmla="*/ 5 w 7"/>
                      <a:gd name="T27" fmla="*/ 1 h 8"/>
                      <a:gd name="T28" fmla="*/ 4 w 7"/>
                      <a:gd name="T29" fmla="*/ 1 h 8"/>
                      <a:gd name="T30" fmla="*/ 2 w 7"/>
                      <a:gd name="T31" fmla="*/ 1 h 8"/>
                      <a:gd name="T32" fmla="*/ 1 w 7"/>
                      <a:gd name="T33" fmla="*/ 4 h 8"/>
                      <a:gd name="T34" fmla="*/ 1 w 7"/>
                      <a:gd name="T35" fmla="*/ 8 h 8"/>
                      <a:gd name="T36" fmla="*/ 0 w 7"/>
                      <a:gd name="T3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6" y="1"/>
                          <a:pt x="7" y="1"/>
                          <a:pt x="7" y="2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1" y="2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45" name="Freeform 56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42" y="2487"/>
                    <a:ext cx="16" cy="22"/>
                  </a:xfrm>
                  <a:custGeom>
                    <a:avLst/>
                    <a:gdLst>
                      <a:gd name="T0" fmla="*/ 1 w 8"/>
                      <a:gd name="T1" fmla="*/ 9 h 11"/>
                      <a:gd name="T2" fmla="*/ 2 w 8"/>
                      <a:gd name="T3" fmla="*/ 9 h 11"/>
                      <a:gd name="T4" fmla="*/ 2 w 8"/>
                      <a:gd name="T5" fmla="*/ 10 h 11"/>
                      <a:gd name="T6" fmla="*/ 4 w 8"/>
                      <a:gd name="T7" fmla="*/ 10 h 11"/>
                      <a:gd name="T8" fmla="*/ 5 w 8"/>
                      <a:gd name="T9" fmla="*/ 10 h 11"/>
                      <a:gd name="T10" fmla="*/ 6 w 8"/>
                      <a:gd name="T11" fmla="*/ 9 h 11"/>
                      <a:gd name="T12" fmla="*/ 6 w 8"/>
                      <a:gd name="T13" fmla="*/ 7 h 11"/>
                      <a:gd name="T14" fmla="*/ 4 w 8"/>
                      <a:gd name="T15" fmla="*/ 8 h 11"/>
                      <a:gd name="T16" fmla="*/ 1 w 8"/>
                      <a:gd name="T17" fmla="*/ 7 h 11"/>
                      <a:gd name="T18" fmla="*/ 0 w 8"/>
                      <a:gd name="T19" fmla="*/ 4 h 11"/>
                      <a:gd name="T20" fmla="*/ 1 w 8"/>
                      <a:gd name="T21" fmla="*/ 2 h 11"/>
                      <a:gd name="T22" fmla="*/ 2 w 8"/>
                      <a:gd name="T23" fmla="*/ 0 h 11"/>
                      <a:gd name="T24" fmla="*/ 4 w 8"/>
                      <a:gd name="T25" fmla="*/ 0 h 11"/>
                      <a:gd name="T26" fmla="*/ 6 w 8"/>
                      <a:gd name="T27" fmla="*/ 1 h 11"/>
                      <a:gd name="T28" fmla="*/ 6 w 8"/>
                      <a:gd name="T29" fmla="*/ 0 h 11"/>
                      <a:gd name="T30" fmla="*/ 8 w 8"/>
                      <a:gd name="T31" fmla="*/ 0 h 11"/>
                      <a:gd name="T32" fmla="*/ 8 w 8"/>
                      <a:gd name="T33" fmla="*/ 7 h 11"/>
                      <a:gd name="T34" fmla="*/ 7 w 8"/>
                      <a:gd name="T35" fmla="*/ 10 h 11"/>
                      <a:gd name="T36" fmla="*/ 6 w 8"/>
                      <a:gd name="T37" fmla="*/ 11 h 11"/>
                      <a:gd name="T38" fmla="*/ 4 w 8"/>
                      <a:gd name="T39" fmla="*/ 11 h 11"/>
                      <a:gd name="T40" fmla="*/ 1 w 8"/>
                      <a:gd name="T41" fmla="*/ 11 h 11"/>
                      <a:gd name="T42" fmla="*/ 1 w 8"/>
                      <a:gd name="T43" fmla="*/ 9 h 11"/>
                      <a:gd name="T44" fmla="*/ 2 w 8"/>
                      <a:gd name="T45" fmla="*/ 4 h 11"/>
                      <a:gd name="T46" fmla="*/ 2 w 8"/>
                      <a:gd name="T47" fmla="*/ 6 h 11"/>
                      <a:gd name="T48" fmla="*/ 4 w 8"/>
                      <a:gd name="T49" fmla="*/ 7 h 11"/>
                      <a:gd name="T50" fmla="*/ 6 w 8"/>
                      <a:gd name="T51" fmla="*/ 6 h 11"/>
                      <a:gd name="T52" fmla="*/ 6 w 8"/>
                      <a:gd name="T53" fmla="*/ 4 h 11"/>
                      <a:gd name="T54" fmla="*/ 6 w 8"/>
                      <a:gd name="T55" fmla="*/ 2 h 11"/>
                      <a:gd name="T56" fmla="*/ 4 w 8"/>
                      <a:gd name="T57" fmla="*/ 1 h 11"/>
                      <a:gd name="T58" fmla="*/ 2 w 8"/>
                      <a:gd name="T59" fmla="*/ 2 h 11"/>
                      <a:gd name="T60" fmla="*/ 2 w 8"/>
                      <a:gd name="T61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8" h="11">
                        <a:moveTo>
                          <a:pt x="1" y="9"/>
                        </a:move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10"/>
                          <a:pt x="2" y="10"/>
                        </a:cubicBezTo>
                        <a:cubicBezTo>
                          <a:pt x="3" y="10"/>
                          <a:pt x="3" y="10"/>
                          <a:pt x="4" y="10"/>
                        </a:cubicBezTo>
                        <a:cubicBezTo>
                          <a:pt x="4" y="10"/>
                          <a:pt x="5" y="10"/>
                          <a:pt x="5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8"/>
                          <a:pt x="6" y="8"/>
                          <a:pt x="6" y="7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2"/>
                        </a:cubicBez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8"/>
                          <a:pt x="7" y="9"/>
                          <a:pt x="7" y="10"/>
                        </a:cubicBezTo>
                        <a:cubicBezTo>
                          <a:pt x="7" y="10"/>
                          <a:pt x="6" y="11"/>
                          <a:pt x="6" y="11"/>
                        </a:cubicBezTo>
                        <a:cubicBezTo>
                          <a:pt x="5" y="11"/>
                          <a:pt x="5" y="11"/>
                          <a:pt x="4" y="11"/>
                        </a:cubicBezTo>
                        <a:cubicBezTo>
                          <a:pt x="3" y="11"/>
                          <a:pt x="2" y="11"/>
                          <a:pt x="1" y="11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lose/>
                        <a:moveTo>
                          <a:pt x="2" y="4"/>
                        </a:move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46" name="Freeform 56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70" y="2487"/>
                    <a:ext cx="14" cy="16"/>
                  </a:xfrm>
                  <a:custGeom>
                    <a:avLst/>
                    <a:gdLst>
                      <a:gd name="T0" fmla="*/ 6 w 7"/>
                      <a:gd name="T1" fmla="*/ 5 h 8"/>
                      <a:gd name="T2" fmla="*/ 7 w 7"/>
                      <a:gd name="T3" fmla="*/ 6 h 8"/>
                      <a:gd name="T4" fmla="*/ 6 w 7"/>
                      <a:gd name="T5" fmla="*/ 8 h 8"/>
                      <a:gd name="T6" fmla="*/ 3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1 h 8"/>
                      <a:gd name="T14" fmla="*/ 3 w 7"/>
                      <a:gd name="T15" fmla="*/ 0 h 8"/>
                      <a:gd name="T16" fmla="*/ 6 w 7"/>
                      <a:gd name="T17" fmla="*/ 1 h 8"/>
                      <a:gd name="T18" fmla="*/ 7 w 7"/>
                      <a:gd name="T19" fmla="*/ 4 h 8"/>
                      <a:gd name="T20" fmla="*/ 7 w 7"/>
                      <a:gd name="T21" fmla="*/ 4 h 8"/>
                      <a:gd name="T22" fmla="*/ 1 w 7"/>
                      <a:gd name="T23" fmla="*/ 4 h 8"/>
                      <a:gd name="T24" fmla="*/ 2 w 7"/>
                      <a:gd name="T25" fmla="*/ 6 h 8"/>
                      <a:gd name="T26" fmla="*/ 3 w 7"/>
                      <a:gd name="T27" fmla="*/ 7 h 8"/>
                      <a:gd name="T28" fmla="*/ 5 w 7"/>
                      <a:gd name="T29" fmla="*/ 7 h 8"/>
                      <a:gd name="T30" fmla="*/ 6 w 7"/>
                      <a:gd name="T31" fmla="*/ 5 h 8"/>
                      <a:gd name="T32" fmla="*/ 1 w 7"/>
                      <a:gd name="T33" fmla="*/ 3 h 8"/>
                      <a:gd name="T34" fmla="*/ 6 w 7"/>
                      <a:gd name="T35" fmla="*/ 3 h 8"/>
                      <a:gd name="T36" fmla="*/ 5 w 7"/>
                      <a:gd name="T37" fmla="*/ 2 h 8"/>
                      <a:gd name="T38" fmla="*/ 3 w 7"/>
                      <a:gd name="T39" fmla="*/ 1 h 8"/>
                      <a:gd name="T40" fmla="*/ 2 w 7"/>
                      <a:gd name="T41" fmla="*/ 1 h 8"/>
                      <a:gd name="T42" fmla="*/ 1 w 7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7" h="8">
                        <a:moveTo>
                          <a:pt x="6" y="5"/>
                        </a:move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6" y="7"/>
                          <a:pt x="6" y="8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4" y="0"/>
                          <a:pt x="5" y="0"/>
                          <a:pt x="6" y="1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6"/>
                          <a:pt x="5" y="6"/>
                          <a:pt x="6" y="5"/>
                        </a:cubicBezTo>
                        <a:close/>
                        <a:moveTo>
                          <a:pt x="1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5" y="2"/>
                          <a:pt x="5" y="2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1" y="2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47" name="Rectangle 56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088" y="2481"/>
                    <a:ext cx="2" cy="22"/>
                  </a:xfrm>
                  <a:prstGeom prst="rect">
                    <a:avLst/>
                  </a:pr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48" name="Freeform 56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94" y="2481"/>
                    <a:ext cx="4" cy="22"/>
                  </a:xfrm>
                  <a:custGeom>
                    <a:avLst/>
                    <a:gdLst>
                      <a:gd name="T0" fmla="*/ 0 w 4"/>
                      <a:gd name="T1" fmla="*/ 2 h 22"/>
                      <a:gd name="T2" fmla="*/ 0 w 4"/>
                      <a:gd name="T3" fmla="*/ 0 h 22"/>
                      <a:gd name="T4" fmla="*/ 4 w 4"/>
                      <a:gd name="T5" fmla="*/ 0 h 22"/>
                      <a:gd name="T6" fmla="*/ 4 w 4"/>
                      <a:gd name="T7" fmla="*/ 2 h 22"/>
                      <a:gd name="T8" fmla="*/ 0 w 4"/>
                      <a:gd name="T9" fmla="*/ 2 h 22"/>
                      <a:gd name="T10" fmla="*/ 0 w 4"/>
                      <a:gd name="T11" fmla="*/ 22 h 22"/>
                      <a:gd name="T12" fmla="*/ 0 w 4"/>
                      <a:gd name="T13" fmla="*/ 6 h 22"/>
                      <a:gd name="T14" fmla="*/ 4 w 4"/>
                      <a:gd name="T15" fmla="*/ 6 h 22"/>
                      <a:gd name="T16" fmla="*/ 4 w 4"/>
                      <a:gd name="T17" fmla="*/ 22 h 22"/>
                      <a:gd name="T18" fmla="*/ 0 w 4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4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4" y="6"/>
                        </a:lnTo>
                        <a:lnTo>
                          <a:pt x="4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49" name="Freeform 564"/>
                  <p:cNvSpPr>
                    <a:spLocks/>
                  </p:cNvSpPr>
                  <p:nvPr userDrawn="1"/>
                </p:nvSpPr>
                <p:spPr bwMode="auto">
                  <a:xfrm>
                    <a:off x="1100" y="2481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2 w 4"/>
                      <a:gd name="T35" fmla="*/ 9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3" y="11"/>
                          <a:pt x="3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9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50" name="Freeform 565"/>
                  <p:cNvSpPr>
                    <a:spLocks/>
                  </p:cNvSpPr>
                  <p:nvPr userDrawn="1"/>
                </p:nvSpPr>
                <p:spPr bwMode="auto">
                  <a:xfrm>
                    <a:off x="1110" y="2499"/>
                    <a:ext cx="4" cy="8"/>
                  </a:xfrm>
                  <a:custGeom>
                    <a:avLst/>
                    <a:gdLst>
                      <a:gd name="T0" fmla="*/ 1 w 2"/>
                      <a:gd name="T1" fmla="*/ 2 h 4"/>
                      <a:gd name="T2" fmla="*/ 1 w 2"/>
                      <a:gd name="T3" fmla="*/ 0 h 4"/>
                      <a:gd name="T4" fmla="*/ 2 w 2"/>
                      <a:gd name="T5" fmla="*/ 0 h 4"/>
                      <a:gd name="T6" fmla="*/ 2 w 2"/>
                      <a:gd name="T7" fmla="*/ 2 h 4"/>
                      <a:gd name="T8" fmla="*/ 2 w 2"/>
                      <a:gd name="T9" fmla="*/ 3 h 4"/>
                      <a:gd name="T10" fmla="*/ 1 w 2"/>
                      <a:gd name="T11" fmla="*/ 4 h 4"/>
                      <a:gd name="T12" fmla="*/ 0 w 2"/>
                      <a:gd name="T13" fmla="*/ 4 h 4"/>
                      <a:gd name="T14" fmla="*/ 1 w 2"/>
                      <a:gd name="T15" fmla="*/ 3 h 4"/>
                      <a:gd name="T16" fmla="*/ 1 w 2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51" name="Freeform 566"/>
                  <p:cNvSpPr>
                    <a:spLocks/>
                  </p:cNvSpPr>
                  <p:nvPr userDrawn="1"/>
                </p:nvSpPr>
                <p:spPr bwMode="auto">
                  <a:xfrm>
                    <a:off x="1126" y="2487"/>
                    <a:ext cx="14" cy="16"/>
                  </a:xfrm>
                  <a:custGeom>
                    <a:avLst/>
                    <a:gdLst>
                      <a:gd name="T0" fmla="*/ 0 w 7"/>
                      <a:gd name="T1" fmla="*/ 6 h 8"/>
                      <a:gd name="T2" fmla="*/ 2 w 7"/>
                      <a:gd name="T3" fmla="*/ 5 h 8"/>
                      <a:gd name="T4" fmla="*/ 2 w 7"/>
                      <a:gd name="T5" fmla="*/ 7 h 8"/>
                      <a:gd name="T6" fmla="*/ 4 w 7"/>
                      <a:gd name="T7" fmla="*/ 7 h 8"/>
                      <a:gd name="T8" fmla="*/ 5 w 7"/>
                      <a:gd name="T9" fmla="*/ 7 h 8"/>
                      <a:gd name="T10" fmla="*/ 6 w 7"/>
                      <a:gd name="T11" fmla="*/ 6 h 8"/>
                      <a:gd name="T12" fmla="*/ 5 w 7"/>
                      <a:gd name="T13" fmla="*/ 5 h 8"/>
                      <a:gd name="T14" fmla="*/ 4 w 7"/>
                      <a:gd name="T15" fmla="*/ 5 h 8"/>
                      <a:gd name="T16" fmla="*/ 2 w 7"/>
                      <a:gd name="T17" fmla="*/ 4 h 8"/>
                      <a:gd name="T18" fmla="*/ 1 w 7"/>
                      <a:gd name="T19" fmla="*/ 3 h 8"/>
                      <a:gd name="T20" fmla="*/ 1 w 7"/>
                      <a:gd name="T21" fmla="*/ 2 h 8"/>
                      <a:gd name="T22" fmla="*/ 1 w 7"/>
                      <a:gd name="T23" fmla="*/ 1 h 8"/>
                      <a:gd name="T24" fmla="*/ 2 w 7"/>
                      <a:gd name="T25" fmla="*/ 0 h 8"/>
                      <a:gd name="T26" fmla="*/ 2 w 7"/>
                      <a:gd name="T27" fmla="*/ 0 h 8"/>
                      <a:gd name="T28" fmla="*/ 4 w 7"/>
                      <a:gd name="T29" fmla="*/ 0 h 8"/>
                      <a:gd name="T30" fmla="*/ 5 w 7"/>
                      <a:gd name="T31" fmla="*/ 0 h 8"/>
                      <a:gd name="T32" fmla="*/ 6 w 7"/>
                      <a:gd name="T33" fmla="*/ 1 h 8"/>
                      <a:gd name="T34" fmla="*/ 7 w 7"/>
                      <a:gd name="T35" fmla="*/ 2 h 8"/>
                      <a:gd name="T36" fmla="*/ 6 w 7"/>
                      <a:gd name="T37" fmla="*/ 2 h 8"/>
                      <a:gd name="T38" fmla="*/ 5 w 7"/>
                      <a:gd name="T39" fmla="*/ 1 h 8"/>
                      <a:gd name="T40" fmla="*/ 4 w 7"/>
                      <a:gd name="T41" fmla="*/ 1 h 8"/>
                      <a:gd name="T42" fmla="*/ 2 w 7"/>
                      <a:gd name="T43" fmla="*/ 1 h 8"/>
                      <a:gd name="T44" fmla="*/ 2 w 7"/>
                      <a:gd name="T45" fmla="*/ 2 h 8"/>
                      <a:gd name="T46" fmla="*/ 2 w 7"/>
                      <a:gd name="T47" fmla="*/ 2 h 8"/>
                      <a:gd name="T48" fmla="*/ 3 w 7"/>
                      <a:gd name="T49" fmla="*/ 3 h 8"/>
                      <a:gd name="T50" fmla="*/ 4 w 7"/>
                      <a:gd name="T51" fmla="*/ 3 h 8"/>
                      <a:gd name="T52" fmla="*/ 6 w 7"/>
                      <a:gd name="T53" fmla="*/ 4 h 8"/>
                      <a:gd name="T54" fmla="*/ 7 w 7"/>
                      <a:gd name="T55" fmla="*/ 4 h 8"/>
                      <a:gd name="T56" fmla="*/ 7 w 7"/>
                      <a:gd name="T57" fmla="*/ 6 h 8"/>
                      <a:gd name="T58" fmla="*/ 7 w 7"/>
                      <a:gd name="T59" fmla="*/ 7 h 8"/>
                      <a:gd name="T60" fmla="*/ 6 w 7"/>
                      <a:gd name="T61" fmla="*/ 8 h 8"/>
                      <a:gd name="T62" fmla="*/ 4 w 7"/>
                      <a:gd name="T63" fmla="*/ 8 h 8"/>
                      <a:gd name="T64" fmla="*/ 1 w 7"/>
                      <a:gd name="T65" fmla="*/ 8 h 8"/>
                      <a:gd name="T66" fmla="*/ 0 w 7"/>
                      <a:gd name="T6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7" h="8">
                        <a:moveTo>
                          <a:pt x="0" y="6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2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5" y="3"/>
                          <a:pt x="6" y="4"/>
                          <a:pt x="6" y="4"/>
                        </a:cubicBezTo>
                        <a:cubicBezTo>
                          <a:pt x="6" y="4"/>
                          <a:pt x="7" y="4"/>
                          <a:pt x="7" y="4"/>
                        </a:cubicBezTo>
                        <a:cubicBezTo>
                          <a:pt x="7" y="5"/>
                          <a:pt x="7" y="5"/>
                          <a:pt x="7" y="6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7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8"/>
                        </a:cubicBezTo>
                        <a:cubicBezTo>
                          <a:pt x="1" y="7"/>
                          <a:pt x="1" y="6"/>
                          <a:pt x="0" y="6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52" name="Freeform 56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42" y="2487"/>
                    <a:ext cx="16" cy="16"/>
                  </a:xfrm>
                  <a:custGeom>
                    <a:avLst/>
                    <a:gdLst>
                      <a:gd name="T0" fmla="*/ 6 w 8"/>
                      <a:gd name="T1" fmla="*/ 5 h 8"/>
                      <a:gd name="T2" fmla="*/ 8 w 8"/>
                      <a:gd name="T3" fmla="*/ 6 h 8"/>
                      <a:gd name="T4" fmla="*/ 7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1 h 8"/>
                      <a:gd name="T14" fmla="*/ 4 w 8"/>
                      <a:gd name="T15" fmla="*/ 0 h 8"/>
                      <a:gd name="T16" fmla="*/ 7 w 8"/>
                      <a:gd name="T17" fmla="*/ 1 h 8"/>
                      <a:gd name="T18" fmla="*/ 8 w 8"/>
                      <a:gd name="T19" fmla="*/ 4 h 8"/>
                      <a:gd name="T20" fmla="*/ 8 w 8"/>
                      <a:gd name="T21" fmla="*/ 4 h 8"/>
                      <a:gd name="T22" fmla="*/ 2 w 8"/>
                      <a:gd name="T23" fmla="*/ 4 h 8"/>
                      <a:gd name="T24" fmla="*/ 3 w 8"/>
                      <a:gd name="T25" fmla="*/ 6 h 8"/>
                      <a:gd name="T26" fmla="*/ 4 w 8"/>
                      <a:gd name="T27" fmla="*/ 7 h 8"/>
                      <a:gd name="T28" fmla="*/ 6 w 8"/>
                      <a:gd name="T29" fmla="*/ 7 h 8"/>
                      <a:gd name="T30" fmla="*/ 6 w 8"/>
                      <a:gd name="T31" fmla="*/ 5 h 8"/>
                      <a:gd name="T32" fmla="*/ 2 w 8"/>
                      <a:gd name="T33" fmla="*/ 3 h 8"/>
                      <a:gd name="T34" fmla="*/ 6 w 8"/>
                      <a:gd name="T35" fmla="*/ 3 h 8"/>
                      <a:gd name="T36" fmla="*/ 6 w 8"/>
                      <a:gd name="T37" fmla="*/ 2 h 8"/>
                      <a:gd name="T38" fmla="*/ 4 w 8"/>
                      <a:gd name="T39" fmla="*/ 1 h 8"/>
                      <a:gd name="T40" fmla="*/ 3 w 8"/>
                      <a:gd name="T41" fmla="*/ 1 h 8"/>
                      <a:gd name="T42" fmla="*/ 2 w 8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6" y="5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7" y="7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ubicBezTo>
                          <a:pt x="0" y="3"/>
                          <a:pt x="1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6"/>
                          <a:pt x="3" y="6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5" y="7"/>
                          <a:pt x="6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53" name="Freeform 56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60" y="2481"/>
                    <a:ext cx="14" cy="22"/>
                  </a:xfrm>
                  <a:custGeom>
                    <a:avLst/>
                    <a:gdLst>
                      <a:gd name="T0" fmla="*/ 6 w 7"/>
                      <a:gd name="T1" fmla="*/ 11 h 11"/>
                      <a:gd name="T2" fmla="*/ 6 w 7"/>
                      <a:gd name="T3" fmla="*/ 10 h 11"/>
                      <a:gd name="T4" fmla="*/ 4 w 7"/>
                      <a:gd name="T5" fmla="*/ 11 h 11"/>
                      <a:gd name="T6" fmla="*/ 2 w 7"/>
                      <a:gd name="T7" fmla="*/ 11 h 11"/>
                      <a:gd name="T8" fmla="*/ 1 w 7"/>
                      <a:gd name="T9" fmla="*/ 9 h 11"/>
                      <a:gd name="T10" fmla="*/ 0 w 7"/>
                      <a:gd name="T11" fmla="*/ 7 h 11"/>
                      <a:gd name="T12" fmla="*/ 1 w 7"/>
                      <a:gd name="T13" fmla="*/ 5 h 11"/>
                      <a:gd name="T14" fmla="*/ 2 w 7"/>
                      <a:gd name="T15" fmla="*/ 3 h 11"/>
                      <a:gd name="T16" fmla="*/ 4 w 7"/>
                      <a:gd name="T17" fmla="*/ 3 h 11"/>
                      <a:gd name="T18" fmla="*/ 5 w 7"/>
                      <a:gd name="T19" fmla="*/ 3 h 11"/>
                      <a:gd name="T20" fmla="*/ 6 w 7"/>
                      <a:gd name="T21" fmla="*/ 4 h 11"/>
                      <a:gd name="T22" fmla="*/ 6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6 w 7"/>
                      <a:gd name="T29" fmla="*/ 11 h 11"/>
                      <a:gd name="T30" fmla="*/ 2 w 7"/>
                      <a:gd name="T31" fmla="*/ 7 h 11"/>
                      <a:gd name="T32" fmla="*/ 2 w 7"/>
                      <a:gd name="T33" fmla="*/ 9 h 11"/>
                      <a:gd name="T34" fmla="*/ 4 w 7"/>
                      <a:gd name="T35" fmla="*/ 10 h 11"/>
                      <a:gd name="T36" fmla="*/ 5 w 7"/>
                      <a:gd name="T37" fmla="*/ 9 h 11"/>
                      <a:gd name="T38" fmla="*/ 6 w 7"/>
                      <a:gd name="T39" fmla="*/ 7 h 11"/>
                      <a:gd name="T40" fmla="*/ 5 w 7"/>
                      <a:gd name="T41" fmla="*/ 5 h 11"/>
                      <a:gd name="T42" fmla="*/ 4 w 7"/>
                      <a:gd name="T43" fmla="*/ 4 h 11"/>
                      <a:gd name="T44" fmla="*/ 2 w 7"/>
                      <a:gd name="T45" fmla="*/ 5 h 11"/>
                      <a:gd name="T46" fmla="*/ 2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5" y="11"/>
                          <a:pt x="5" y="11"/>
                          <a:pt x="4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5"/>
                          <a:pt x="1" y="5"/>
                        </a:cubicBezTo>
                        <a:cubicBezTo>
                          <a:pt x="1" y="4"/>
                          <a:pt x="1" y="4"/>
                          <a:pt x="2" y="3"/>
                        </a:cubicBezTo>
                        <a:cubicBezTo>
                          <a:pt x="2" y="3"/>
                          <a:pt x="3" y="3"/>
                          <a:pt x="4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3"/>
                          <a:pt x="6" y="3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6" y="11"/>
                        </a:lnTo>
                        <a:close/>
                        <a:moveTo>
                          <a:pt x="2" y="7"/>
                        </a:moveTo>
                        <a:cubicBezTo>
                          <a:pt x="2" y="8"/>
                          <a:pt x="2" y="9"/>
                          <a:pt x="2" y="9"/>
                        </a:cubicBezTo>
                        <a:cubicBezTo>
                          <a:pt x="3" y="10"/>
                          <a:pt x="3" y="10"/>
                          <a:pt x="4" y="10"/>
                        </a:cubicBezTo>
                        <a:cubicBezTo>
                          <a:pt x="4" y="10"/>
                          <a:pt x="5" y="10"/>
                          <a:pt x="5" y="9"/>
                        </a:cubicBezTo>
                        <a:cubicBezTo>
                          <a:pt x="6" y="9"/>
                          <a:pt x="6" y="8"/>
                          <a:pt x="6" y="7"/>
                        </a:cubicBezTo>
                        <a:cubicBezTo>
                          <a:pt x="6" y="6"/>
                          <a:pt x="6" y="5"/>
                          <a:pt x="5" y="5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ubicBezTo>
                          <a:pt x="3" y="4"/>
                          <a:pt x="3" y="4"/>
                          <a:pt x="2" y="5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54" name="Freeform 569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86" y="2481"/>
                    <a:ext cx="14" cy="22"/>
                  </a:xfrm>
                  <a:custGeom>
                    <a:avLst/>
                    <a:gdLst>
                      <a:gd name="T0" fmla="*/ 6 w 7"/>
                      <a:gd name="T1" fmla="*/ 11 h 11"/>
                      <a:gd name="T2" fmla="*/ 6 w 7"/>
                      <a:gd name="T3" fmla="*/ 10 h 11"/>
                      <a:gd name="T4" fmla="*/ 4 w 7"/>
                      <a:gd name="T5" fmla="*/ 11 h 11"/>
                      <a:gd name="T6" fmla="*/ 2 w 7"/>
                      <a:gd name="T7" fmla="*/ 11 h 11"/>
                      <a:gd name="T8" fmla="*/ 1 w 7"/>
                      <a:gd name="T9" fmla="*/ 9 h 11"/>
                      <a:gd name="T10" fmla="*/ 0 w 7"/>
                      <a:gd name="T11" fmla="*/ 7 h 11"/>
                      <a:gd name="T12" fmla="*/ 1 w 7"/>
                      <a:gd name="T13" fmla="*/ 5 h 11"/>
                      <a:gd name="T14" fmla="*/ 2 w 7"/>
                      <a:gd name="T15" fmla="*/ 3 h 11"/>
                      <a:gd name="T16" fmla="*/ 4 w 7"/>
                      <a:gd name="T17" fmla="*/ 3 h 11"/>
                      <a:gd name="T18" fmla="*/ 5 w 7"/>
                      <a:gd name="T19" fmla="*/ 3 h 11"/>
                      <a:gd name="T20" fmla="*/ 6 w 7"/>
                      <a:gd name="T21" fmla="*/ 4 h 11"/>
                      <a:gd name="T22" fmla="*/ 6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6 w 7"/>
                      <a:gd name="T29" fmla="*/ 11 h 11"/>
                      <a:gd name="T30" fmla="*/ 2 w 7"/>
                      <a:gd name="T31" fmla="*/ 7 h 11"/>
                      <a:gd name="T32" fmla="*/ 2 w 7"/>
                      <a:gd name="T33" fmla="*/ 9 h 11"/>
                      <a:gd name="T34" fmla="*/ 4 w 7"/>
                      <a:gd name="T35" fmla="*/ 10 h 11"/>
                      <a:gd name="T36" fmla="*/ 5 w 7"/>
                      <a:gd name="T37" fmla="*/ 9 h 11"/>
                      <a:gd name="T38" fmla="*/ 6 w 7"/>
                      <a:gd name="T39" fmla="*/ 7 h 11"/>
                      <a:gd name="T40" fmla="*/ 5 w 7"/>
                      <a:gd name="T41" fmla="*/ 5 h 11"/>
                      <a:gd name="T42" fmla="*/ 4 w 7"/>
                      <a:gd name="T43" fmla="*/ 4 h 11"/>
                      <a:gd name="T44" fmla="*/ 2 w 7"/>
                      <a:gd name="T45" fmla="*/ 5 h 11"/>
                      <a:gd name="T46" fmla="*/ 2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11"/>
                          <a:pt x="5" y="11"/>
                          <a:pt x="4" y="11"/>
                        </a:cubicBezTo>
                        <a:cubicBezTo>
                          <a:pt x="3" y="11"/>
                          <a:pt x="3" y="11"/>
                          <a:pt x="2" y="11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5"/>
                          <a:pt x="1" y="5"/>
                        </a:cubicBezTo>
                        <a:cubicBezTo>
                          <a:pt x="1" y="4"/>
                          <a:pt x="1" y="4"/>
                          <a:pt x="2" y="3"/>
                        </a:cubicBezTo>
                        <a:cubicBezTo>
                          <a:pt x="2" y="3"/>
                          <a:pt x="3" y="3"/>
                          <a:pt x="4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3"/>
                          <a:pt x="6" y="3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6" y="11"/>
                        </a:lnTo>
                        <a:close/>
                        <a:moveTo>
                          <a:pt x="2" y="7"/>
                        </a:moveTo>
                        <a:cubicBezTo>
                          <a:pt x="2" y="8"/>
                          <a:pt x="2" y="9"/>
                          <a:pt x="2" y="9"/>
                        </a:cubicBezTo>
                        <a:cubicBezTo>
                          <a:pt x="3" y="10"/>
                          <a:pt x="3" y="10"/>
                          <a:pt x="4" y="10"/>
                        </a:cubicBezTo>
                        <a:cubicBezTo>
                          <a:pt x="5" y="10"/>
                          <a:pt x="5" y="10"/>
                          <a:pt x="5" y="9"/>
                        </a:cubicBezTo>
                        <a:cubicBezTo>
                          <a:pt x="6" y="9"/>
                          <a:pt x="6" y="8"/>
                          <a:pt x="6" y="7"/>
                        </a:cubicBezTo>
                        <a:cubicBezTo>
                          <a:pt x="6" y="6"/>
                          <a:pt x="6" y="5"/>
                          <a:pt x="5" y="5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4"/>
                          <a:pt x="3" y="4"/>
                          <a:pt x="2" y="5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55" name="Freeform 57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04" y="2487"/>
                    <a:ext cx="17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1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7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1 w 8"/>
                      <a:gd name="T21" fmla="*/ 4 h 8"/>
                      <a:gd name="T22" fmla="*/ 2 w 8"/>
                      <a:gd name="T23" fmla="*/ 6 h 8"/>
                      <a:gd name="T24" fmla="*/ 4 w 8"/>
                      <a:gd name="T25" fmla="*/ 7 h 8"/>
                      <a:gd name="T26" fmla="*/ 6 w 8"/>
                      <a:gd name="T27" fmla="*/ 6 h 8"/>
                      <a:gd name="T28" fmla="*/ 6 w 8"/>
                      <a:gd name="T29" fmla="*/ 4 h 8"/>
                      <a:gd name="T30" fmla="*/ 6 w 8"/>
                      <a:gd name="T31" fmla="*/ 2 h 8"/>
                      <a:gd name="T32" fmla="*/ 4 w 8"/>
                      <a:gd name="T33" fmla="*/ 1 h 8"/>
                      <a:gd name="T34" fmla="*/ 2 w 8"/>
                      <a:gd name="T35" fmla="*/ 2 h 8"/>
                      <a:gd name="T36" fmla="*/ 1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2"/>
                          <a:pt x="0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1"/>
                          <a:pt x="8" y="3"/>
                          <a:pt x="8" y="4"/>
                        </a:cubicBezTo>
                        <a:cubicBezTo>
                          <a:pt x="8" y="5"/>
                          <a:pt x="8" y="6"/>
                          <a:pt x="7" y="6"/>
                        </a:cubicBezTo>
                        <a:cubicBezTo>
                          <a:pt x="7" y="7"/>
                          <a:pt x="6" y="7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56" name="Freeform 57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31" y="2487"/>
                    <a:ext cx="16" cy="16"/>
                  </a:xfrm>
                  <a:custGeom>
                    <a:avLst/>
                    <a:gdLst>
                      <a:gd name="T0" fmla="*/ 6 w 8"/>
                      <a:gd name="T1" fmla="*/ 5 h 8"/>
                      <a:gd name="T2" fmla="*/ 8 w 8"/>
                      <a:gd name="T3" fmla="*/ 6 h 8"/>
                      <a:gd name="T4" fmla="*/ 7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1 h 8"/>
                      <a:gd name="T14" fmla="*/ 4 w 8"/>
                      <a:gd name="T15" fmla="*/ 0 h 8"/>
                      <a:gd name="T16" fmla="*/ 7 w 8"/>
                      <a:gd name="T17" fmla="*/ 1 h 8"/>
                      <a:gd name="T18" fmla="*/ 8 w 8"/>
                      <a:gd name="T19" fmla="*/ 4 h 8"/>
                      <a:gd name="T20" fmla="*/ 8 w 8"/>
                      <a:gd name="T21" fmla="*/ 4 h 8"/>
                      <a:gd name="T22" fmla="*/ 2 w 8"/>
                      <a:gd name="T23" fmla="*/ 4 h 8"/>
                      <a:gd name="T24" fmla="*/ 2 w 8"/>
                      <a:gd name="T25" fmla="*/ 6 h 8"/>
                      <a:gd name="T26" fmla="*/ 4 w 8"/>
                      <a:gd name="T27" fmla="*/ 7 h 8"/>
                      <a:gd name="T28" fmla="*/ 5 w 8"/>
                      <a:gd name="T29" fmla="*/ 7 h 8"/>
                      <a:gd name="T30" fmla="*/ 6 w 8"/>
                      <a:gd name="T31" fmla="*/ 5 h 8"/>
                      <a:gd name="T32" fmla="*/ 2 w 8"/>
                      <a:gd name="T33" fmla="*/ 3 h 8"/>
                      <a:gd name="T34" fmla="*/ 6 w 8"/>
                      <a:gd name="T35" fmla="*/ 3 h 8"/>
                      <a:gd name="T36" fmla="*/ 6 w 8"/>
                      <a:gd name="T37" fmla="*/ 2 h 8"/>
                      <a:gd name="T38" fmla="*/ 4 w 8"/>
                      <a:gd name="T39" fmla="*/ 1 h 8"/>
                      <a:gd name="T40" fmla="*/ 2 w 8"/>
                      <a:gd name="T41" fmla="*/ 1 h 8"/>
                      <a:gd name="T42" fmla="*/ 2 w 8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6" y="5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7" y="7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ubicBezTo>
                          <a:pt x="0" y="3"/>
                          <a:pt x="1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2"/>
                          <a:pt x="8" y="3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57" name="Freeform 57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51" y="2481"/>
                    <a:ext cx="2" cy="22"/>
                  </a:xfrm>
                  <a:custGeom>
                    <a:avLst/>
                    <a:gdLst>
                      <a:gd name="T0" fmla="*/ 0 w 2"/>
                      <a:gd name="T1" fmla="*/ 2 h 22"/>
                      <a:gd name="T2" fmla="*/ 0 w 2"/>
                      <a:gd name="T3" fmla="*/ 0 h 22"/>
                      <a:gd name="T4" fmla="*/ 2 w 2"/>
                      <a:gd name="T5" fmla="*/ 0 h 22"/>
                      <a:gd name="T6" fmla="*/ 2 w 2"/>
                      <a:gd name="T7" fmla="*/ 2 h 22"/>
                      <a:gd name="T8" fmla="*/ 0 w 2"/>
                      <a:gd name="T9" fmla="*/ 2 h 22"/>
                      <a:gd name="T10" fmla="*/ 0 w 2"/>
                      <a:gd name="T11" fmla="*/ 22 h 22"/>
                      <a:gd name="T12" fmla="*/ 0 w 2"/>
                      <a:gd name="T13" fmla="*/ 6 h 22"/>
                      <a:gd name="T14" fmla="*/ 2 w 2"/>
                      <a:gd name="T15" fmla="*/ 6 h 22"/>
                      <a:gd name="T16" fmla="*/ 2 w 2"/>
                      <a:gd name="T17" fmla="*/ 22 h 22"/>
                      <a:gd name="T18" fmla="*/ 0 w 2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2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58" name="Freeform 573"/>
                  <p:cNvSpPr>
                    <a:spLocks/>
                  </p:cNvSpPr>
                  <p:nvPr userDrawn="1"/>
                </p:nvSpPr>
                <p:spPr bwMode="auto">
                  <a:xfrm>
                    <a:off x="1257" y="2487"/>
                    <a:ext cx="14" cy="16"/>
                  </a:xfrm>
                  <a:custGeom>
                    <a:avLst/>
                    <a:gdLst>
                      <a:gd name="T0" fmla="*/ 5 w 7"/>
                      <a:gd name="T1" fmla="*/ 8 h 8"/>
                      <a:gd name="T2" fmla="*/ 5 w 7"/>
                      <a:gd name="T3" fmla="*/ 7 h 8"/>
                      <a:gd name="T4" fmla="*/ 3 w 7"/>
                      <a:gd name="T5" fmla="*/ 8 h 8"/>
                      <a:gd name="T6" fmla="*/ 1 w 7"/>
                      <a:gd name="T7" fmla="*/ 8 h 8"/>
                      <a:gd name="T8" fmla="*/ 0 w 7"/>
                      <a:gd name="T9" fmla="*/ 7 h 8"/>
                      <a:gd name="T10" fmla="*/ 0 w 7"/>
                      <a:gd name="T11" fmla="*/ 6 h 8"/>
                      <a:gd name="T12" fmla="*/ 0 w 7"/>
                      <a:gd name="T13" fmla="*/ 5 h 8"/>
                      <a:gd name="T14" fmla="*/ 0 w 7"/>
                      <a:gd name="T15" fmla="*/ 0 h 8"/>
                      <a:gd name="T16" fmla="*/ 1 w 7"/>
                      <a:gd name="T17" fmla="*/ 0 h 8"/>
                      <a:gd name="T18" fmla="*/ 1 w 7"/>
                      <a:gd name="T19" fmla="*/ 4 h 8"/>
                      <a:gd name="T20" fmla="*/ 1 w 7"/>
                      <a:gd name="T21" fmla="*/ 6 h 8"/>
                      <a:gd name="T22" fmla="*/ 2 w 7"/>
                      <a:gd name="T23" fmla="*/ 7 h 8"/>
                      <a:gd name="T24" fmla="*/ 3 w 7"/>
                      <a:gd name="T25" fmla="*/ 7 h 8"/>
                      <a:gd name="T26" fmla="*/ 4 w 7"/>
                      <a:gd name="T27" fmla="*/ 7 h 8"/>
                      <a:gd name="T28" fmla="*/ 5 w 7"/>
                      <a:gd name="T29" fmla="*/ 6 h 8"/>
                      <a:gd name="T30" fmla="*/ 5 w 7"/>
                      <a:gd name="T31" fmla="*/ 4 h 8"/>
                      <a:gd name="T32" fmla="*/ 5 w 7"/>
                      <a:gd name="T33" fmla="*/ 0 h 8"/>
                      <a:gd name="T34" fmla="*/ 7 w 7"/>
                      <a:gd name="T35" fmla="*/ 0 h 8"/>
                      <a:gd name="T36" fmla="*/ 7 w 7"/>
                      <a:gd name="T37" fmla="*/ 8 h 8"/>
                      <a:gd name="T38" fmla="*/ 5 w 7"/>
                      <a:gd name="T3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5" y="8"/>
                        </a:move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2" y="8"/>
                          <a:pt x="1" y="8"/>
                        </a:cubicBezTo>
                        <a:cubicBezTo>
                          <a:pt x="1" y="8"/>
                          <a:pt x="1" y="8"/>
                          <a:pt x="0" y="7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59" name="Freeform 574"/>
                  <p:cNvSpPr>
                    <a:spLocks/>
                  </p:cNvSpPr>
                  <p:nvPr userDrawn="1"/>
                </p:nvSpPr>
                <p:spPr bwMode="auto">
                  <a:xfrm>
                    <a:off x="1273" y="2487"/>
                    <a:ext cx="14" cy="16"/>
                  </a:xfrm>
                  <a:custGeom>
                    <a:avLst/>
                    <a:gdLst>
                      <a:gd name="T0" fmla="*/ 0 w 7"/>
                      <a:gd name="T1" fmla="*/ 6 h 8"/>
                      <a:gd name="T2" fmla="*/ 2 w 7"/>
                      <a:gd name="T3" fmla="*/ 5 h 8"/>
                      <a:gd name="T4" fmla="*/ 2 w 7"/>
                      <a:gd name="T5" fmla="*/ 7 h 8"/>
                      <a:gd name="T6" fmla="*/ 4 w 7"/>
                      <a:gd name="T7" fmla="*/ 7 h 8"/>
                      <a:gd name="T8" fmla="*/ 5 w 7"/>
                      <a:gd name="T9" fmla="*/ 7 h 8"/>
                      <a:gd name="T10" fmla="*/ 6 w 7"/>
                      <a:gd name="T11" fmla="*/ 6 h 8"/>
                      <a:gd name="T12" fmla="*/ 5 w 7"/>
                      <a:gd name="T13" fmla="*/ 5 h 8"/>
                      <a:gd name="T14" fmla="*/ 4 w 7"/>
                      <a:gd name="T15" fmla="*/ 5 h 8"/>
                      <a:gd name="T16" fmla="*/ 2 w 7"/>
                      <a:gd name="T17" fmla="*/ 4 h 8"/>
                      <a:gd name="T18" fmla="*/ 1 w 7"/>
                      <a:gd name="T19" fmla="*/ 3 h 8"/>
                      <a:gd name="T20" fmla="*/ 0 w 7"/>
                      <a:gd name="T21" fmla="*/ 2 h 8"/>
                      <a:gd name="T22" fmla="*/ 1 w 7"/>
                      <a:gd name="T23" fmla="*/ 1 h 8"/>
                      <a:gd name="T24" fmla="*/ 1 w 7"/>
                      <a:gd name="T25" fmla="*/ 0 h 8"/>
                      <a:gd name="T26" fmla="*/ 2 w 7"/>
                      <a:gd name="T27" fmla="*/ 0 h 8"/>
                      <a:gd name="T28" fmla="*/ 3 w 7"/>
                      <a:gd name="T29" fmla="*/ 0 h 8"/>
                      <a:gd name="T30" fmla="*/ 5 w 7"/>
                      <a:gd name="T31" fmla="*/ 0 h 8"/>
                      <a:gd name="T32" fmla="*/ 6 w 7"/>
                      <a:gd name="T33" fmla="*/ 1 h 8"/>
                      <a:gd name="T34" fmla="*/ 7 w 7"/>
                      <a:gd name="T35" fmla="*/ 2 h 8"/>
                      <a:gd name="T36" fmla="*/ 5 w 7"/>
                      <a:gd name="T37" fmla="*/ 2 h 8"/>
                      <a:gd name="T38" fmla="*/ 5 w 7"/>
                      <a:gd name="T39" fmla="*/ 1 h 8"/>
                      <a:gd name="T40" fmla="*/ 4 w 7"/>
                      <a:gd name="T41" fmla="*/ 1 h 8"/>
                      <a:gd name="T42" fmla="*/ 2 w 7"/>
                      <a:gd name="T43" fmla="*/ 1 h 8"/>
                      <a:gd name="T44" fmla="*/ 2 w 7"/>
                      <a:gd name="T45" fmla="*/ 2 h 8"/>
                      <a:gd name="T46" fmla="*/ 2 w 7"/>
                      <a:gd name="T47" fmla="*/ 2 h 8"/>
                      <a:gd name="T48" fmla="*/ 3 w 7"/>
                      <a:gd name="T49" fmla="*/ 3 h 8"/>
                      <a:gd name="T50" fmla="*/ 4 w 7"/>
                      <a:gd name="T51" fmla="*/ 3 h 8"/>
                      <a:gd name="T52" fmla="*/ 6 w 7"/>
                      <a:gd name="T53" fmla="*/ 4 h 8"/>
                      <a:gd name="T54" fmla="*/ 7 w 7"/>
                      <a:gd name="T55" fmla="*/ 4 h 8"/>
                      <a:gd name="T56" fmla="*/ 7 w 7"/>
                      <a:gd name="T57" fmla="*/ 6 h 8"/>
                      <a:gd name="T58" fmla="*/ 7 w 7"/>
                      <a:gd name="T59" fmla="*/ 7 h 8"/>
                      <a:gd name="T60" fmla="*/ 5 w 7"/>
                      <a:gd name="T61" fmla="*/ 8 h 8"/>
                      <a:gd name="T62" fmla="*/ 4 w 7"/>
                      <a:gd name="T63" fmla="*/ 8 h 8"/>
                      <a:gd name="T64" fmla="*/ 1 w 7"/>
                      <a:gd name="T65" fmla="*/ 8 h 8"/>
                      <a:gd name="T66" fmla="*/ 0 w 7"/>
                      <a:gd name="T6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7" h="8">
                        <a:moveTo>
                          <a:pt x="0" y="6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6" y="1"/>
                          <a:pt x="7" y="1"/>
                          <a:pt x="7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7" y="4"/>
                        </a:cubicBezTo>
                        <a:cubicBezTo>
                          <a:pt x="7" y="5"/>
                          <a:pt x="7" y="5"/>
                          <a:pt x="7" y="6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6" y="7"/>
                          <a:pt x="6" y="8"/>
                          <a:pt x="5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2" y="8"/>
                          <a:pt x="1" y="8"/>
                        </a:cubicBezTo>
                        <a:cubicBezTo>
                          <a:pt x="1" y="7"/>
                          <a:pt x="0" y="6"/>
                          <a:pt x="0" y="6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60" name="Freeform 575"/>
                  <p:cNvSpPr>
                    <a:spLocks/>
                  </p:cNvSpPr>
                  <p:nvPr userDrawn="1"/>
                </p:nvSpPr>
                <p:spPr bwMode="auto">
                  <a:xfrm>
                    <a:off x="1291" y="2487"/>
                    <a:ext cx="22" cy="16"/>
                  </a:xfrm>
                  <a:custGeom>
                    <a:avLst/>
                    <a:gdLst>
                      <a:gd name="T0" fmla="*/ 0 w 11"/>
                      <a:gd name="T1" fmla="*/ 8 h 8"/>
                      <a:gd name="T2" fmla="*/ 0 w 11"/>
                      <a:gd name="T3" fmla="*/ 0 h 8"/>
                      <a:gd name="T4" fmla="*/ 1 w 11"/>
                      <a:gd name="T5" fmla="*/ 0 h 8"/>
                      <a:gd name="T6" fmla="*/ 1 w 11"/>
                      <a:gd name="T7" fmla="*/ 1 h 8"/>
                      <a:gd name="T8" fmla="*/ 2 w 11"/>
                      <a:gd name="T9" fmla="*/ 0 h 8"/>
                      <a:gd name="T10" fmla="*/ 3 w 11"/>
                      <a:gd name="T11" fmla="*/ 0 h 8"/>
                      <a:gd name="T12" fmla="*/ 5 w 11"/>
                      <a:gd name="T13" fmla="*/ 0 h 8"/>
                      <a:gd name="T14" fmla="*/ 6 w 11"/>
                      <a:gd name="T15" fmla="*/ 1 h 8"/>
                      <a:gd name="T16" fmla="*/ 8 w 11"/>
                      <a:gd name="T17" fmla="*/ 0 h 8"/>
                      <a:gd name="T18" fmla="*/ 10 w 11"/>
                      <a:gd name="T19" fmla="*/ 0 h 8"/>
                      <a:gd name="T20" fmla="*/ 11 w 11"/>
                      <a:gd name="T21" fmla="*/ 2 h 8"/>
                      <a:gd name="T22" fmla="*/ 11 w 11"/>
                      <a:gd name="T23" fmla="*/ 8 h 8"/>
                      <a:gd name="T24" fmla="*/ 9 w 11"/>
                      <a:gd name="T25" fmla="*/ 8 h 8"/>
                      <a:gd name="T26" fmla="*/ 9 w 11"/>
                      <a:gd name="T27" fmla="*/ 3 h 8"/>
                      <a:gd name="T28" fmla="*/ 9 w 11"/>
                      <a:gd name="T29" fmla="*/ 2 h 8"/>
                      <a:gd name="T30" fmla="*/ 9 w 11"/>
                      <a:gd name="T31" fmla="*/ 1 h 8"/>
                      <a:gd name="T32" fmla="*/ 8 w 11"/>
                      <a:gd name="T33" fmla="*/ 1 h 8"/>
                      <a:gd name="T34" fmla="*/ 6 w 11"/>
                      <a:gd name="T35" fmla="*/ 1 h 8"/>
                      <a:gd name="T36" fmla="*/ 6 w 11"/>
                      <a:gd name="T37" fmla="*/ 3 h 8"/>
                      <a:gd name="T38" fmla="*/ 6 w 11"/>
                      <a:gd name="T39" fmla="*/ 8 h 8"/>
                      <a:gd name="T40" fmla="*/ 5 w 11"/>
                      <a:gd name="T41" fmla="*/ 8 h 8"/>
                      <a:gd name="T42" fmla="*/ 5 w 11"/>
                      <a:gd name="T43" fmla="*/ 3 h 8"/>
                      <a:gd name="T44" fmla="*/ 4 w 11"/>
                      <a:gd name="T45" fmla="*/ 1 h 8"/>
                      <a:gd name="T46" fmla="*/ 3 w 11"/>
                      <a:gd name="T47" fmla="*/ 1 h 8"/>
                      <a:gd name="T48" fmla="*/ 2 w 11"/>
                      <a:gd name="T49" fmla="*/ 1 h 8"/>
                      <a:gd name="T50" fmla="*/ 1 w 11"/>
                      <a:gd name="T51" fmla="*/ 2 h 8"/>
                      <a:gd name="T52" fmla="*/ 1 w 11"/>
                      <a:gd name="T53" fmla="*/ 4 h 8"/>
                      <a:gd name="T54" fmla="*/ 1 w 11"/>
                      <a:gd name="T55" fmla="*/ 8 h 8"/>
                      <a:gd name="T56" fmla="*/ 0 w 11"/>
                      <a:gd name="T5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5" y="0"/>
                          <a:pt x="6" y="1"/>
                          <a:pt x="6" y="1"/>
                        </a:cubicBezTo>
                        <a:cubicBezTo>
                          <a:pt x="6" y="0"/>
                          <a:pt x="7" y="0"/>
                          <a:pt x="8" y="0"/>
                        </a:cubicBezTo>
                        <a:cubicBezTo>
                          <a:pt x="9" y="0"/>
                          <a:pt x="10" y="0"/>
                          <a:pt x="10" y="0"/>
                        </a:cubicBezTo>
                        <a:cubicBezTo>
                          <a:pt x="11" y="1"/>
                          <a:pt x="11" y="1"/>
                          <a:pt x="11" y="2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6" y="2"/>
                          <a:pt x="6" y="2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4" y="2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61" name="Freeform 576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15" y="2487"/>
                    <a:ext cx="16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2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7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2 w 8"/>
                      <a:gd name="T21" fmla="*/ 4 h 8"/>
                      <a:gd name="T22" fmla="*/ 2 w 8"/>
                      <a:gd name="T23" fmla="*/ 6 h 8"/>
                      <a:gd name="T24" fmla="*/ 4 w 8"/>
                      <a:gd name="T25" fmla="*/ 7 h 8"/>
                      <a:gd name="T26" fmla="*/ 6 w 8"/>
                      <a:gd name="T27" fmla="*/ 6 h 8"/>
                      <a:gd name="T28" fmla="*/ 7 w 8"/>
                      <a:gd name="T29" fmla="*/ 4 h 8"/>
                      <a:gd name="T30" fmla="*/ 6 w 8"/>
                      <a:gd name="T31" fmla="*/ 2 h 8"/>
                      <a:gd name="T32" fmla="*/ 4 w 8"/>
                      <a:gd name="T33" fmla="*/ 1 h 8"/>
                      <a:gd name="T34" fmla="*/ 2 w 8"/>
                      <a:gd name="T35" fmla="*/ 2 h 8"/>
                      <a:gd name="T36" fmla="*/ 2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2"/>
                          <a:pt x="1" y="1"/>
                          <a:pt x="2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8" y="1"/>
                          <a:pt x="8" y="3"/>
                          <a:pt x="8" y="4"/>
                        </a:cubicBezTo>
                        <a:cubicBezTo>
                          <a:pt x="8" y="5"/>
                          <a:pt x="8" y="6"/>
                          <a:pt x="7" y="6"/>
                        </a:cubicBezTo>
                        <a:cubicBezTo>
                          <a:pt x="7" y="7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lose/>
                        <a:moveTo>
                          <a:pt x="2" y="4"/>
                        </a:move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6"/>
                        </a:cubicBezTo>
                        <a:cubicBezTo>
                          <a:pt x="6" y="6"/>
                          <a:pt x="7" y="5"/>
                          <a:pt x="7" y="4"/>
                        </a:cubicBezTo>
                        <a:cubicBezTo>
                          <a:pt x="7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62" name="Freeform 57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33" y="2481"/>
                    <a:ext cx="14" cy="22"/>
                  </a:xfrm>
                  <a:custGeom>
                    <a:avLst/>
                    <a:gdLst>
                      <a:gd name="T0" fmla="*/ 6 w 7"/>
                      <a:gd name="T1" fmla="*/ 11 h 11"/>
                      <a:gd name="T2" fmla="*/ 6 w 7"/>
                      <a:gd name="T3" fmla="*/ 10 h 11"/>
                      <a:gd name="T4" fmla="*/ 4 w 7"/>
                      <a:gd name="T5" fmla="*/ 11 h 11"/>
                      <a:gd name="T6" fmla="*/ 2 w 7"/>
                      <a:gd name="T7" fmla="*/ 11 h 11"/>
                      <a:gd name="T8" fmla="*/ 1 w 7"/>
                      <a:gd name="T9" fmla="*/ 9 h 11"/>
                      <a:gd name="T10" fmla="*/ 0 w 7"/>
                      <a:gd name="T11" fmla="*/ 7 h 11"/>
                      <a:gd name="T12" fmla="*/ 1 w 7"/>
                      <a:gd name="T13" fmla="*/ 5 h 11"/>
                      <a:gd name="T14" fmla="*/ 2 w 7"/>
                      <a:gd name="T15" fmla="*/ 3 h 11"/>
                      <a:gd name="T16" fmla="*/ 4 w 7"/>
                      <a:gd name="T17" fmla="*/ 3 h 11"/>
                      <a:gd name="T18" fmla="*/ 5 w 7"/>
                      <a:gd name="T19" fmla="*/ 3 h 11"/>
                      <a:gd name="T20" fmla="*/ 6 w 7"/>
                      <a:gd name="T21" fmla="*/ 4 h 11"/>
                      <a:gd name="T22" fmla="*/ 6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6 w 7"/>
                      <a:gd name="T29" fmla="*/ 11 h 11"/>
                      <a:gd name="T30" fmla="*/ 2 w 7"/>
                      <a:gd name="T31" fmla="*/ 7 h 11"/>
                      <a:gd name="T32" fmla="*/ 2 w 7"/>
                      <a:gd name="T33" fmla="*/ 9 h 11"/>
                      <a:gd name="T34" fmla="*/ 4 w 7"/>
                      <a:gd name="T35" fmla="*/ 10 h 11"/>
                      <a:gd name="T36" fmla="*/ 5 w 7"/>
                      <a:gd name="T37" fmla="*/ 9 h 11"/>
                      <a:gd name="T38" fmla="*/ 6 w 7"/>
                      <a:gd name="T39" fmla="*/ 7 h 11"/>
                      <a:gd name="T40" fmla="*/ 5 w 7"/>
                      <a:gd name="T41" fmla="*/ 5 h 11"/>
                      <a:gd name="T42" fmla="*/ 4 w 7"/>
                      <a:gd name="T43" fmla="*/ 4 h 11"/>
                      <a:gd name="T44" fmla="*/ 2 w 7"/>
                      <a:gd name="T45" fmla="*/ 5 h 11"/>
                      <a:gd name="T46" fmla="*/ 2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5" y="11"/>
                          <a:pt x="5" y="11"/>
                          <a:pt x="4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5"/>
                          <a:pt x="1" y="5"/>
                        </a:cubicBezTo>
                        <a:cubicBezTo>
                          <a:pt x="1" y="4"/>
                          <a:pt x="1" y="4"/>
                          <a:pt x="2" y="3"/>
                        </a:cubicBezTo>
                        <a:cubicBezTo>
                          <a:pt x="2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5" y="3"/>
                        </a:cubicBezTo>
                        <a:cubicBezTo>
                          <a:pt x="5" y="3"/>
                          <a:pt x="6" y="3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6" y="11"/>
                        </a:lnTo>
                        <a:close/>
                        <a:moveTo>
                          <a:pt x="2" y="7"/>
                        </a:moveTo>
                        <a:cubicBezTo>
                          <a:pt x="2" y="8"/>
                          <a:pt x="2" y="9"/>
                          <a:pt x="2" y="9"/>
                        </a:cubicBezTo>
                        <a:cubicBezTo>
                          <a:pt x="3" y="10"/>
                          <a:pt x="3" y="10"/>
                          <a:pt x="4" y="10"/>
                        </a:cubicBezTo>
                        <a:cubicBezTo>
                          <a:pt x="4" y="10"/>
                          <a:pt x="5" y="10"/>
                          <a:pt x="5" y="9"/>
                        </a:cubicBezTo>
                        <a:cubicBezTo>
                          <a:pt x="6" y="9"/>
                          <a:pt x="6" y="8"/>
                          <a:pt x="6" y="7"/>
                        </a:cubicBezTo>
                        <a:cubicBezTo>
                          <a:pt x="6" y="6"/>
                          <a:pt x="6" y="5"/>
                          <a:pt x="5" y="5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ubicBezTo>
                          <a:pt x="3" y="4"/>
                          <a:pt x="3" y="4"/>
                          <a:pt x="2" y="5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63" name="Freeform 578"/>
                  <p:cNvSpPr>
                    <a:spLocks/>
                  </p:cNvSpPr>
                  <p:nvPr userDrawn="1"/>
                </p:nvSpPr>
                <p:spPr bwMode="auto">
                  <a:xfrm>
                    <a:off x="1359" y="2481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2 w 4"/>
                      <a:gd name="T35" fmla="*/ 9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3" y="11"/>
                          <a:pt x="3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9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64" name="Freeform 579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69" y="2487"/>
                    <a:ext cx="14" cy="16"/>
                  </a:xfrm>
                  <a:custGeom>
                    <a:avLst/>
                    <a:gdLst>
                      <a:gd name="T0" fmla="*/ 6 w 7"/>
                      <a:gd name="T1" fmla="*/ 5 h 8"/>
                      <a:gd name="T2" fmla="*/ 7 w 7"/>
                      <a:gd name="T3" fmla="*/ 6 h 8"/>
                      <a:gd name="T4" fmla="*/ 6 w 7"/>
                      <a:gd name="T5" fmla="*/ 8 h 8"/>
                      <a:gd name="T6" fmla="*/ 4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1 h 8"/>
                      <a:gd name="T14" fmla="*/ 4 w 7"/>
                      <a:gd name="T15" fmla="*/ 0 h 8"/>
                      <a:gd name="T16" fmla="*/ 6 w 7"/>
                      <a:gd name="T17" fmla="*/ 1 h 8"/>
                      <a:gd name="T18" fmla="*/ 7 w 7"/>
                      <a:gd name="T19" fmla="*/ 4 h 8"/>
                      <a:gd name="T20" fmla="*/ 7 w 7"/>
                      <a:gd name="T21" fmla="*/ 4 h 8"/>
                      <a:gd name="T22" fmla="*/ 1 w 7"/>
                      <a:gd name="T23" fmla="*/ 4 h 8"/>
                      <a:gd name="T24" fmla="*/ 2 w 7"/>
                      <a:gd name="T25" fmla="*/ 6 h 8"/>
                      <a:gd name="T26" fmla="*/ 4 w 7"/>
                      <a:gd name="T27" fmla="*/ 7 h 8"/>
                      <a:gd name="T28" fmla="*/ 5 w 7"/>
                      <a:gd name="T29" fmla="*/ 7 h 8"/>
                      <a:gd name="T30" fmla="*/ 6 w 7"/>
                      <a:gd name="T31" fmla="*/ 5 h 8"/>
                      <a:gd name="T32" fmla="*/ 1 w 7"/>
                      <a:gd name="T33" fmla="*/ 3 h 8"/>
                      <a:gd name="T34" fmla="*/ 6 w 7"/>
                      <a:gd name="T35" fmla="*/ 3 h 8"/>
                      <a:gd name="T36" fmla="*/ 5 w 7"/>
                      <a:gd name="T37" fmla="*/ 2 h 8"/>
                      <a:gd name="T38" fmla="*/ 4 w 7"/>
                      <a:gd name="T39" fmla="*/ 1 h 8"/>
                      <a:gd name="T40" fmla="*/ 2 w 7"/>
                      <a:gd name="T41" fmla="*/ 1 h 8"/>
                      <a:gd name="T42" fmla="*/ 1 w 7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7" h="8">
                        <a:moveTo>
                          <a:pt x="6" y="5"/>
                        </a:move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7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1" y="0"/>
                          <a:pt x="2" y="0"/>
                          <a:pt x="4" y="0"/>
                        </a:cubicBezTo>
                        <a:cubicBezTo>
                          <a:pt x="5" y="0"/>
                          <a:pt x="5" y="0"/>
                          <a:pt x="6" y="1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6"/>
                          <a:pt x="6" y="6"/>
                          <a:pt x="6" y="5"/>
                        </a:cubicBezTo>
                        <a:close/>
                        <a:moveTo>
                          <a:pt x="1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1" y="2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65" name="Freeform 580"/>
                  <p:cNvSpPr>
                    <a:spLocks/>
                  </p:cNvSpPr>
                  <p:nvPr userDrawn="1"/>
                </p:nvSpPr>
                <p:spPr bwMode="auto">
                  <a:xfrm>
                    <a:off x="1387" y="2487"/>
                    <a:ext cx="22" cy="16"/>
                  </a:xfrm>
                  <a:custGeom>
                    <a:avLst/>
                    <a:gdLst>
                      <a:gd name="T0" fmla="*/ 0 w 11"/>
                      <a:gd name="T1" fmla="*/ 8 h 8"/>
                      <a:gd name="T2" fmla="*/ 0 w 11"/>
                      <a:gd name="T3" fmla="*/ 0 h 8"/>
                      <a:gd name="T4" fmla="*/ 1 w 11"/>
                      <a:gd name="T5" fmla="*/ 0 h 8"/>
                      <a:gd name="T6" fmla="*/ 1 w 11"/>
                      <a:gd name="T7" fmla="*/ 1 h 8"/>
                      <a:gd name="T8" fmla="*/ 2 w 11"/>
                      <a:gd name="T9" fmla="*/ 0 h 8"/>
                      <a:gd name="T10" fmla="*/ 4 w 11"/>
                      <a:gd name="T11" fmla="*/ 0 h 8"/>
                      <a:gd name="T12" fmla="*/ 5 w 11"/>
                      <a:gd name="T13" fmla="*/ 0 h 8"/>
                      <a:gd name="T14" fmla="*/ 6 w 11"/>
                      <a:gd name="T15" fmla="*/ 1 h 8"/>
                      <a:gd name="T16" fmla="*/ 8 w 11"/>
                      <a:gd name="T17" fmla="*/ 0 h 8"/>
                      <a:gd name="T18" fmla="*/ 10 w 11"/>
                      <a:gd name="T19" fmla="*/ 0 h 8"/>
                      <a:gd name="T20" fmla="*/ 11 w 11"/>
                      <a:gd name="T21" fmla="*/ 2 h 8"/>
                      <a:gd name="T22" fmla="*/ 11 w 11"/>
                      <a:gd name="T23" fmla="*/ 8 h 8"/>
                      <a:gd name="T24" fmla="*/ 10 w 11"/>
                      <a:gd name="T25" fmla="*/ 8 h 8"/>
                      <a:gd name="T26" fmla="*/ 10 w 11"/>
                      <a:gd name="T27" fmla="*/ 3 h 8"/>
                      <a:gd name="T28" fmla="*/ 9 w 11"/>
                      <a:gd name="T29" fmla="*/ 2 h 8"/>
                      <a:gd name="T30" fmla="*/ 9 w 11"/>
                      <a:gd name="T31" fmla="*/ 1 h 8"/>
                      <a:gd name="T32" fmla="*/ 8 w 11"/>
                      <a:gd name="T33" fmla="*/ 1 h 8"/>
                      <a:gd name="T34" fmla="*/ 7 w 11"/>
                      <a:gd name="T35" fmla="*/ 1 h 8"/>
                      <a:gd name="T36" fmla="*/ 6 w 11"/>
                      <a:gd name="T37" fmla="*/ 3 h 8"/>
                      <a:gd name="T38" fmla="*/ 6 w 11"/>
                      <a:gd name="T39" fmla="*/ 8 h 8"/>
                      <a:gd name="T40" fmla="*/ 5 w 11"/>
                      <a:gd name="T41" fmla="*/ 8 h 8"/>
                      <a:gd name="T42" fmla="*/ 5 w 11"/>
                      <a:gd name="T43" fmla="*/ 3 h 8"/>
                      <a:gd name="T44" fmla="*/ 4 w 11"/>
                      <a:gd name="T45" fmla="*/ 1 h 8"/>
                      <a:gd name="T46" fmla="*/ 3 w 11"/>
                      <a:gd name="T47" fmla="*/ 1 h 8"/>
                      <a:gd name="T48" fmla="*/ 2 w 11"/>
                      <a:gd name="T49" fmla="*/ 1 h 8"/>
                      <a:gd name="T50" fmla="*/ 2 w 11"/>
                      <a:gd name="T51" fmla="*/ 2 h 8"/>
                      <a:gd name="T52" fmla="*/ 1 w 11"/>
                      <a:gd name="T53" fmla="*/ 4 h 8"/>
                      <a:gd name="T54" fmla="*/ 1 w 11"/>
                      <a:gd name="T55" fmla="*/ 8 h 8"/>
                      <a:gd name="T56" fmla="*/ 0 w 11"/>
                      <a:gd name="T5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1"/>
                          <a:pt x="6" y="1"/>
                        </a:cubicBezTo>
                        <a:cubicBezTo>
                          <a:pt x="7" y="0"/>
                          <a:pt x="7" y="0"/>
                          <a:pt x="8" y="0"/>
                        </a:cubicBezTo>
                        <a:cubicBezTo>
                          <a:pt x="9" y="0"/>
                          <a:pt x="10" y="0"/>
                          <a:pt x="10" y="0"/>
                        </a:cubicBezTo>
                        <a:cubicBezTo>
                          <a:pt x="11" y="1"/>
                          <a:pt x="11" y="1"/>
                          <a:pt x="11" y="2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0" y="2"/>
                          <a:pt x="10" y="2"/>
                          <a:pt x="9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6" y="2"/>
                          <a:pt x="6" y="2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66" name="Freeform 58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13" y="2487"/>
                    <a:ext cx="14" cy="22"/>
                  </a:xfrm>
                  <a:custGeom>
                    <a:avLst/>
                    <a:gdLst>
                      <a:gd name="T0" fmla="*/ 0 w 7"/>
                      <a:gd name="T1" fmla="*/ 11 h 11"/>
                      <a:gd name="T2" fmla="*/ 0 w 7"/>
                      <a:gd name="T3" fmla="*/ 0 h 11"/>
                      <a:gd name="T4" fmla="*/ 1 w 7"/>
                      <a:gd name="T5" fmla="*/ 0 h 11"/>
                      <a:gd name="T6" fmla="*/ 1 w 7"/>
                      <a:gd name="T7" fmla="*/ 1 h 11"/>
                      <a:gd name="T8" fmla="*/ 2 w 7"/>
                      <a:gd name="T9" fmla="*/ 0 h 11"/>
                      <a:gd name="T10" fmla="*/ 4 w 7"/>
                      <a:gd name="T11" fmla="*/ 0 h 11"/>
                      <a:gd name="T12" fmla="*/ 6 w 7"/>
                      <a:gd name="T13" fmla="*/ 0 h 11"/>
                      <a:gd name="T14" fmla="*/ 7 w 7"/>
                      <a:gd name="T15" fmla="*/ 2 h 11"/>
                      <a:gd name="T16" fmla="*/ 7 w 7"/>
                      <a:gd name="T17" fmla="*/ 4 h 11"/>
                      <a:gd name="T18" fmla="*/ 7 w 7"/>
                      <a:gd name="T19" fmla="*/ 6 h 11"/>
                      <a:gd name="T20" fmla="*/ 5 w 7"/>
                      <a:gd name="T21" fmla="*/ 8 h 11"/>
                      <a:gd name="T22" fmla="*/ 4 w 7"/>
                      <a:gd name="T23" fmla="*/ 8 h 11"/>
                      <a:gd name="T24" fmla="*/ 2 w 7"/>
                      <a:gd name="T25" fmla="*/ 8 h 11"/>
                      <a:gd name="T26" fmla="*/ 1 w 7"/>
                      <a:gd name="T27" fmla="*/ 7 h 11"/>
                      <a:gd name="T28" fmla="*/ 1 w 7"/>
                      <a:gd name="T29" fmla="*/ 11 h 11"/>
                      <a:gd name="T30" fmla="*/ 0 w 7"/>
                      <a:gd name="T31" fmla="*/ 11 h 11"/>
                      <a:gd name="T32" fmla="*/ 1 w 7"/>
                      <a:gd name="T33" fmla="*/ 4 h 11"/>
                      <a:gd name="T34" fmla="*/ 2 w 7"/>
                      <a:gd name="T35" fmla="*/ 6 h 11"/>
                      <a:gd name="T36" fmla="*/ 4 w 7"/>
                      <a:gd name="T37" fmla="*/ 7 h 11"/>
                      <a:gd name="T38" fmla="*/ 5 w 7"/>
                      <a:gd name="T39" fmla="*/ 6 h 11"/>
                      <a:gd name="T40" fmla="*/ 6 w 7"/>
                      <a:gd name="T41" fmla="*/ 4 h 11"/>
                      <a:gd name="T42" fmla="*/ 5 w 7"/>
                      <a:gd name="T43" fmla="*/ 2 h 11"/>
                      <a:gd name="T44" fmla="*/ 4 w 7"/>
                      <a:gd name="T45" fmla="*/ 1 h 11"/>
                      <a:gd name="T46" fmla="*/ 2 w 7"/>
                      <a:gd name="T47" fmla="*/ 2 h 11"/>
                      <a:gd name="T48" fmla="*/ 1 w 7"/>
                      <a:gd name="T49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7" h="11">
                        <a:moveTo>
                          <a:pt x="0" y="1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6" y="0"/>
                        </a:cubicBezTo>
                        <a:cubicBezTo>
                          <a:pt x="6" y="1"/>
                          <a:pt x="6" y="1"/>
                          <a:pt x="7" y="2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5"/>
                          <a:pt x="7" y="5"/>
                          <a:pt x="7" y="6"/>
                        </a:cubicBezTo>
                        <a:cubicBezTo>
                          <a:pt x="6" y="7"/>
                          <a:pt x="6" y="7"/>
                          <a:pt x="5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3" y="8"/>
                          <a:pt x="2" y="8"/>
                        </a:cubicBezTo>
                        <a:cubicBezTo>
                          <a:pt x="2" y="8"/>
                          <a:pt x="2" y="7"/>
                          <a:pt x="1" y="7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lnTo>
                          <a:pt x="0" y="11"/>
                        </a:lnTo>
                        <a:close/>
                        <a:moveTo>
                          <a:pt x="1" y="4"/>
                        </a:move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67" name="Freeform 58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29" y="2487"/>
                    <a:ext cx="16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2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8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2 w 8"/>
                      <a:gd name="T21" fmla="*/ 4 h 8"/>
                      <a:gd name="T22" fmla="*/ 2 w 8"/>
                      <a:gd name="T23" fmla="*/ 6 h 8"/>
                      <a:gd name="T24" fmla="*/ 4 w 8"/>
                      <a:gd name="T25" fmla="*/ 7 h 8"/>
                      <a:gd name="T26" fmla="*/ 6 w 8"/>
                      <a:gd name="T27" fmla="*/ 6 h 8"/>
                      <a:gd name="T28" fmla="*/ 7 w 8"/>
                      <a:gd name="T29" fmla="*/ 4 h 8"/>
                      <a:gd name="T30" fmla="*/ 6 w 8"/>
                      <a:gd name="T31" fmla="*/ 2 h 8"/>
                      <a:gd name="T32" fmla="*/ 4 w 8"/>
                      <a:gd name="T33" fmla="*/ 1 h 8"/>
                      <a:gd name="T34" fmla="*/ 2 w 8"/>
                      <a:gd name="T35" fmla="*/ 2 h 8"/>
                      <a:gd name="T36" fmla="*/ 2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2"/>
                          <a:pt x="1" y="1"/>
                          <a:pt x="2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8" y="1"/>
                          <a:pt x="8" y="3"/>
                          <a:pt x="8" y="4"/>
                        </a:cubicBezTo>
                        <a:cubicBezTo>
                          <a:pt x="8" y="5"/>
                          <a:pt x="8" y="6"/>
                          <a:pt x="8" y="6"/>
                        </a:cubicBezTo>
                        <a:cubicBezTo>
                          <a:pt x="7" y="7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lose/>
                        <a:moveTo>
                          <a:pt x="2" y="4"/>
                        </a:move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6"/>
                        </a:cubicBezTo>
                        <a:cubicBezTo>
                          <a:pt x="6" y="6"/>
                          <a:pt x="7" y="5"/>
                          <a:pt x="7" y="4"/>
                        </a:cubicBezTo>
                        <a:cubicBezTo>
                          <a:pt x="7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68" name="Freeform 583"/>
                  <p:cNvSpPr>
                    <a:spLocks/>
                  </p:cNvSpPr>
                  <p:nvPr userDrawn="1"/>
                </p:nvSpPr>
                <p:spPr bwMode="auto">
                  <a:xfrm>
                    <a:off x="1449" y="2487"/>
                    <a:ext cx="8" cy="16"/>
                  </a:xfrm>
                  <a:custGeom>
                    <a:avLst/>
                    <a:gdLst>
                      <a:gd name="T0" fmla="*/ 0 w 4"/>
                      <a:gd name="T1" fmla="*/ 8 h 8"/>
                      <a:gd name="T2" fmla="*/ 0 w 4"/>
                      <a:gd name="T3" fmla="*/ 0 h 8"/>
                      <a:gd name="T4" fmla="*/ 1 w 4"/>
                      <a:gd name="T5" fmla="*/ 0 h 8"/>
                      <a:gd name="T6" fmla="*/ 1 w 4"/>
                      <a:gd name="T7" fmla="*/ 1 h 8"/>
                      <a:gd name="T8" fmla="*/ 2 w 4"/>
                      <a:gd name="T9" fmla="*/ 0 h 8"/>
                      <a:gd name="T10" fmla="*/ 3 w 4"/>
                      <a:gd name="T11" fmla="*/ 0 h 8"/>
                      <a:gd name="T12" fmla="*/ 4 w 4"/>
                      <a:gd name="T13" fmla="*/ 0 h 8"/>
                      <a:gd name="T14" fmla="*/ 4 w 4"/>
                      <a:gd name="T15" fmla="*/ 1 h 8"/>
                      <a:gd name="T16" fmla="*/ 3 w 4"/>
                      <a:gd name="T17" fmla="*/ 1 h 8"/>
                      <a:gd name="T18" fmla="*/ 2 w 4"/>
                      <a:gd name="T19" fmla="*/ 1 h 8"/>
                      <a:gd name="T20" fmla="*/ 1 w 4"/>
                      <a:gd name="T21" fmla="*/ 2 h 8"/>
                      <a:gd name="T22" fmla="*/ 1 w 4"/>
                      <a:gd name="T23" fmla="*/ 4 h 8"/>
                      <a:gd name="T24" fmla="*/ 1 w 4"/>
                      <a:gd name="T25" fmla="*/ 8 h 8"/>
                      <a:gd name="T26" fmla="*/ 0 w 4"/>
                      <a:gd name="T2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69" name="Freeform 58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67" y="2481"/>
                    <a:ext cx="4" cy="22"/>
                  </a:xfrm>
                  <a:custGeom>
                    <a:avLst/>
                    <a:gdLst>
                      <a:gd name="T0" fmla="*/ 0 w 4"/>
                      <a:gd name="T1" fmla="*/ 2 h 22"/>
                      <a:gd name="T2" fmla="*/ 0 w 4"/>
                      <a:gd name="T3" fmla="*/ 0 h 22"/>
                      <a:gd name="T4" fmla="*/ 4 w 4"/>
                      <a:gd name="T5" fmla="*/ 0 h 22"/>
                      <a:gd name="T6" fmla="*/ 4 w 4"/>
                      <a:gd name="T7" fmla="*/ 2 h 22"/>
                      <a:gd name="T8" fmla="*/ 0 w 4"/>
                      <a:gd name="T9" fmla="*/ 2 h 22"/>
                      <a:gd name="T10" fmla="*/ 0 w 4"/>
                      <a:gd name="T11" fmla="*/ 22 h 22"/>
                      <a:gd name="T12" fmla="*/ 0 w 4"/>
                      <a:gd name="T13" fmla="*/ 6 h 22"/>
                      <a:gd name="T14" fmla="*/ 4 w 4"/>
                      <a:gd name="T15" fmla="*/ 6 h 22"/>
                      <a:gd name="T16" fmla="*/ 4 w 4"/>
                      <a:gd name="T17" fmla="*/ 22 h 22"/>
                      <a:gd name="T18" fmla="*/ 0 w 4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4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4" y="6"/>
                        </a:lnTo>
                        <a:lnTo>
                          <a:pt x="4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70" name="Freeform 585"/>
                  <p:cNvSpPr>
                    <a:spLocks/>
                  </p:cNvSpPr>
                  <p:nvPr userDrawn="1"/>
                </p:nvSpPr>
                <p:spPr bwMode="auto">
                  <a:xfrm>
                    <a:off x="1475" y="2487"/>
                    <a:ext cx="12" cy="16"/>
                  </a:xfrm>
                  <a:custGeom>
                    <a:avLst/>
                    <a:gdLst>
                      <a:gd name="T0" fmla="*/ 0 w 6"/>
                      <a:gd name="T1" fmla="*/ 8 h 8"/>
                      <a:gd name="T2" fmla="*/ 0 w 6"/>
                      <a:gd name="T3" fmla="*/ 0 h 8"/>
                      <a:gd name="T4" fmla="*/ 1 w 6"/>
                      <a:gd name="T5" fmla="*/ 0 h 8"/>
                      <a:gd name="T6" fmla="*/ 1 w 6"/>
                      <a:gd name="T7" fmla="*/ 1 h 8"/>
                      <a:gd name="T8" fmla="*/ 4 w 6"/>
                      <a:gd name="T9" fmla="*/ 0 h 8"/>
                      <a:gd name="T10" fmla="*/ 5 w 6"/>
                      <a:gd name="T11" fmla="*/ 0 h 8"/>
                      <a:gd name="T12" fmla="*/ 6 w 6"/>
                      <a:gd name="T13" fmla="*/ 1 h 8"/>
                      <a:gd name="T14" fmla="*/ 6 w 6"/>
                      <a:gd name="T15" fmla="*/ 2 h 8"/>
                      <a:gd name="T16" fmla="*/ 6 w 6"/>
                      <a:gd name="T17" fmla="*/ 3 h 8"/>
                      <a:gd name="T18" fmla="*/ 6 w 6"/>
                      <a:gd name="T19" fmla="*/ 8 h 8"/>
                      <a:gd name="T20" fmla="*/ 5 w 6"/>
                      <a:gd name="T21" fmla="*/ 8 h 8"/>
                      <a:gd name="T22" fmla="*/ 5 w 6"/>
                      <a:gd name="T23" fmla="*/ 3 h 8"/>
                      <a:gd name="T24" fmla="*/ 5 w 6"/>
                      <a:gd name="T25" fmla="*/ 2 h 8"/>
                      <a:gd name="T26" fmla="*/ 4 w 6"/>
                      <a:gd name="T27" fmla="*/ 1 h 8"/>
                      <a:gd name="T28" fmla="*/ 3 w 6"/>
                      <a:gd name="T29" fmla="*/ 1 h 8"/>
                      <a:gd name="T30" fmla="*/ 2 w 6"/>
                      <a:gd name="T31" fmla="*/ 1 h 8"/>
                      <a:gd name="T32" fmla="*/ 1 w 6"/>
                      <a:gd name="T33" fmla="*/ 4 h 8"/>
                      <a:gd name="T34" fmla="*/ 1 w 6"/>
                      <a:gd name="T35" fmla="*/ 8 h 8"/>
                      <a:gd name="T36" fmla="*/ 0 w 6"/>
                      <a:gd name="T3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6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6" y="1"/>
                          <a:pt x="6" y="1"/>
                          <a:pt x="6" y="2"/>
                        </a:cubicBezTo>
                        <a:cubicBezTo>
                          <a:pt x="6" y="2"/>
                          <a:pt x="6" y="2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1" y="2"/>
                          <a:pt x="1" y="2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71" name="Freeform 586"/>
                  <p:cNvSpPr>
                    <a:spLocks/>
                  </p:cNvSpPr>
                  <p:nvPr userDrawn="1"/>
                </p:nvSpPr>
                <p:spPr bwMode="auto">
                  <a:xfrm>
                    <a:off x="1491" y="2487"/>
                    <a:ext cx="14" cy="16"/>
                  </a:xfrm>
                  <a:custGeom>
                    <a:avLst/>
                    <a:gdLst>
                      <a:gd name="T0" fmla="*/ 6 w 7"/>
                      <a:gd name="T1" fmla="*/ 5 h 8"/>
                      <a:gd name="T2" fmla="*/ 7 w 7"/>
                      <a:gd name="T3" fmla="*/ 5 h 8"/>
                      <a:gd name="T4" fmla="*/ 6 w 7"/>
                      <a:gd name="T5" fmla="*/ 7 h 8"/>
                      <a:gd name="T6" fmla="*/ 4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2 h 8"/>
                      <a:gd name="T14" fmla="*/ 2 w 7"/>
                      <a:gd name="T15" fmla="*/ 0 h 8"/>
                      <a:gd name="T16" fmla="*/ 4 w 7"/>
                      <a:gd name="T17" fmla="*/ 0 h 8"/>
                      <a:gd name="T18" fmla="*/ 6 w 7"/>
                      <a:gd name="T19" fmla="*/ 0 h 8"/>
                      <a:gd name="T20" fmla="*/ 7 w 7"/>
                      <a:gd name="T21" fmla="*/ 2 h 8"/>
                      <a:gd name="T22" fmla="*/ 6 w 7"/>
                      <a:gd name="T23" fmla="*/ 2 h 8"/>
                      <a:gd name="T24" fmla="*/ 5 w 7"/>
                      <a:gd name="T25" fmla="*/ 1 h 8"/>
                      <a:gd name="T26" fmla="*/ 4 w 7"/>
                      <a:gd name="T27" fmla="*/ 1 h 8"/>
                      <a:gd name="T28" fmla="*/ 2 w 7"/>
                      <a:gd name="T29" fmla="*/ 2 h 8"/>
                      <a:gd name="T30" fmla="*/ 2 w 7"/>
                      <a:gd name="T31" fmla="*/ 4 h 8"/>
                      <a:gd name="T32" fmla="*/ 2 w 7"/>
                      <a:gd name="T33" fmla="*/ 6 h 8"/>
                      <a:gd name="T34" fmla="*/ 4 w 7"/>
                      <a:gd name="T35" fmla="*/ 7 h 8"/>
                      <a:gd name="T36" fmla="*/ 5 w 7"/>
                      <a:gd name="T37" fmla="*/ 7 h 8"/>
                      <a:gd name="T38" fmla="*/ 6 w 7"/>
                      <a:gd name="T3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6" y="5"/>
                        </a:move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2"/>
                        </a:cubicBezTo>
                        <a:cubicBezTo>
                          <a:pt x="1" y="1"/>
                          <a:pt x="1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72" name="Freeform 58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07" y="2481"/>
                    <a:ext cx="4" cy="22"/>
                  </a:xfrm>
                  <a:custGeom>
                    <a:avLst/>
                    <a:gdLst>
                      <a:gd name="T0" fmla="*/ 0 w 4"/>
                      <a:gd name="T1" fmla="*/ 2 h 22"/>
                      <a:gd name="T2" fmla="*/ 0 w 4"/>
                      <a:gd name="T3" fmla="*/ 0 h 22"/>
                      <a:gd name="T4" fmla="*/ 4 w 4"/>
                      <a:gd name="T5" fmla="*/ 0 h 22"/>
                      <a:gd name="T6" fmla="*/ 4 w 4"/>
                      <a:gd name="T7" fmla="*/ 2 h 22"/>
                      <a:gd name="T8" fmla="*/ 0 w 4"/>
                      <a:gd name="T9" fmla="*/ 2 h 22"/>
                      <a:gd name="T10" fmla="*/ 0 w 4"/>
                      <a:gd name="T11" fmla="*/ 22 h 22"/>
                      <a:gd name="T12" fmla="*/ 0 w 4"/>
                      <a:gd name="T13" fmla="*/ 6 h 22"/>
                      <a:gd name="T14" fmla="*/ 4 w 4"/>
                      <a:gd name="T15" fmla="*/ 6 h 22"/>
                      <a:gd name="T16" fmla="*/ 4 w 4"/>
                      <a:gd name="T17" fmla="*/ 22 h 22"/>
                      <a:gd name="T18" fmla="*/ 0 w 4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4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4" y="6"/>
                        </a:lnTo>
                        <a:lnTo>
                          <a:pt x="4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73" name="Freeform 58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13" y="2481"/>
                    <a:ext cx="17" cy="22"/>
                  </a:xfrm>
                  <a:custGeom>
                    <a:avLst/>
                    <a:gdLst>
                      <a:gd name="T0" fmla="*/ 6 w 8"/>
                      <a:gd name="T1" fmla="*/ 11 h 11"/>
                      <a:gd name="T2" fmla="*/ 6 w 8"/>
                      <a:gd name="T3" fmla="*/ 10 h 11"/>
                      <a:gd name="T4" fmla="*/ 4 w 8"/>
                      <a:gd name="T5" fmla="*/ 11 h 11"/>
                      <a:gd name="T6" fmla="*/ 2 w 8"/>
                      <a:gd name="T7" fmla="*/ 11 h 11"/>
                      <a:gd name="T8" fmla="*/ 1 w 8"/>
                      <a:gd name="T9" fmla="*/ 9 h 11"/>
                      <a:gd name="T10" fmla="*/ 0 w 8"/>
                      <a:gd name="T11" fmla="*/ 7 h 11"/>
                      <a:gd name="T12" fmla="*/ 1 w 8"/>
                      <a:gd name="T13" fmla="*/ 5 h 11"/>
                      <a:gd name="T14" fmla="*/ 2 w 8"/>
                      <a:gd name="T15" fmla="*/ 3 h 11"/>
                      <a:gd name="T16" fmla="*/ 4 w 8"/>
                      <a:gd name="T17" fmla="*/ 3 h 11"/>
                      <a:gd name="T18" fmla="*/ 5 w 8"/>
                      <a:gd name="T19" fmla="*/ 3 h 11"/>
                      <a:gd name="T20" fmla="*/ 6 w 8"/>
                      <a:gd name="T21" fmla="*/ 4 h 11"/>
                      <a:gd name="T22" fmla="*/ 6 w 8"/>
                      <a:gd name="T23" fmla="*/ 0 h 11"/>
                      <a:gd name="T24" fmla="*/ 8 w 8"/>
                      <a:gd name="T25" fmla="*/ 0 h 11"/>
                      <a:gd name="T26" fmla="*/ 8 w 8"/>
                      <a:gd name="T27" fmla="*/ 11 h 11"/>
                      <a:gd name="T28" fmla="*/ 6 w 8"/>
                      <a:gd name="T29" fmla="*/ 11 h 11"/>
                      <a:gd name="T30" fmla="*/ 2 w 8"/>
                      <a:gd name="T31" fmla="*/ 7 h 11"/>
                      <a:gd name="T32" fmla="*/ 3 w 8"/>
                      <a:gd name="T33" fmla="*/ 9 h 11"/>
                      <a:gd name="T34" fmla="*/ 4 w 8"/>
                      <a:gd name="T35" fmla="*/ 10 h 11"/>
                      <a:gd name="T36" fmla="*/ 6 w 8"/>
                      <a:gd name="T37" fmla="*/ 9 h 11"/>
                      <a:gd name="T38" fmla="*/ 6 w 8"/>
                      <a:gd name="T39" fmla="*/ 7 h 11"/>
                      <a:gd name="T40" fmla="*/ 6 w 8"/>
                      <a:gd name="T41" fmla="*/ 5 h 11"/>
                      <a:gd name="T42" fmla="*/ 4 w 8"/>
                      <a:gd name="T43" fmla="*/ 4 h 11"/>
                      <a:gd name="T44" fmla="*/ 3 w 8"/>
                      <a:gd name="T45" fmla="*/ 5 h 11"/>
                      <a:gd name="T46" fmla="*/ 2 w 8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8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11"/>
                          <a:pt x="5" y="11"/>
                          <a:pt x="4" y="11"/>
                        </a:cubicBezTo>
                        <a:cubicBezTo>
                          <a:pt x="3" y="11"/>
                          <a:pt x="3" y="11"/>
                          <a:pt x="2" y="11"/>
                        </a:cubicBezTo>
                        <a:cubicBezTo>
                          <a:pt x="2" y="10"/>
                          <a:pt x="1" y="10"/>
                          <a:pt x="1" y="9"/>
                        </a:cubicBezTo>
                        <a:cubicBezTo>
                          <a:pt x="1" y="9"/>
                          <a:pt x="0" y="8"/>
                          <a:pt x="0" y="7"/>
                        </a:cubicBezTo>
                        <a:cubicBezTo>
                          <a:pt x="0" y="6"/>
                          <a:pt x="1" y="5"/>
                          <a:pt x="1" y="5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6" y="3"/>
                          <a:pt x="6" y="3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lnTo>
                          <a:pt x="6" y="11"/>
                        </a:lnTo>
                        <a:close/>
                        <a:moveTo>
                          <a:pt x="2" y="7"/>
                        </a:moveTo>
                        <a:cubicBezTo>
                          <a:pt x="2" y="8"/>
                          <a:pt x="2" y="9"/>
                          <a:pt x="3" y="9"/>
                        </a:cubicBezTo>
                        <a:cubicBezTo>
                          <a:pt x="3" y="10"/>
                          <a:pt x="4" y="10"/>
                          <a:pt x="4" y="10"/>
                        </a:cubicBezTo>
                        <a:cubicBezTo>
                          <a:pt x="5" y="10"/>
                          <a:pt x="5" y="10"/>
                          <a:pt x="6" y="9"/>
                        </a:cubicBezTo>
                        <a:cubicBezTo>
                          <a:pt x="6" y="9"/>
                          <a:pt x="6" y="8"/>
                          <a:pt x="6" y="7"/>
                        </a:cubicBez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4"/>
                          <a:pt x="3" y="4"/>
                          <a:pt x="3" y="5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74" name="Freeform 589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34" y="2481"/>
                    <a:ext cx="2" cy="22"/>
                  </a:xfrm>
                  <a:custGeom>
                    <a:avLst/>
                    <a:gdLst>
                      <a:gd name="T0" fmla="*/ 0 w 2"/>
                      <a:gd name="T1" fmla="*/ 2 h 22"/>
                      <a:gd name="T2" fmla="*/ 0 w 2"/>
                      <a:gd name="T3" fmla="*/ 0 h 22"/>
                      <a:gd name="T4" fmla="*/ 2 w 2"/>
                      <a:gd name="T5" fmla="*/ 0 h 22"/>
                      <a:gd name="T6" fmla="*/ 2 w 2"/>
                      <a:gd name="T7" fmla="*/ 2 h 22"/>
                      <a:gd name="T8" fmla="*/ 0 w 2"/>
                      <a:gd name="T9" fmla="*/ 2 h 22"/>
                      <a:gd name="T10" fmla="*/ 0 w 2"/>
                      <a:gd name="T11" fmla="*/ 22 h 22"/>
                      <a:gd name="T12" fmla="*/ 0 w 2"/>
                      <a:gd name="T13" fmla="*/ 6 h 22"/>
                      <a:gd name="T14" fmla="*/ 2 w 2"/>
                      <a:gd name="T15" fmla="*/ 6 h 22"/>
                      <a:gd name="T16" fmla="*/ 2 w 2"/>
                      <a:gd name="T17" fmla="*/ 22 h 22"/>
                      <a:gd name="T18" fmla="*/ 0 w 2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2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75" name="Freeform 59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40" y="2481"/>
                    <a:ext cx="14" cy="22"/>
                  </a:xfrm>
                  <a:custGeom>
                    <a:avLst/>
                    <a:gdLst>
                      <a:gd name="T0" fmla="*/ 6 w 7"/>
                      <a:gd name="T1" fmla="*/ 11 h 11"/>
                      <a:gd name="T2" fmla="*/ 6 w 7"/>
                      <a:gd name="T3" fmla="*/ 10 h 11"/>
                      <a:gd name="T4" fmla="*/ 3 w 7"/>
                      <a:gd name="T5" fmla="*/ 11 h 11"/>
                      <a:gd name="T6" fmla="*/ 1 w 7"/>
                      <a:gd name="T7" fmla="*/ 11 h 11"/>
                      <a:gd name="T8" fmla="*/ 0 w 7"/>
                      <a:gd name="T9" fmla="*/ 9 h 11"/>
                      <a:gd name="T10" fmla="*/ 0 w 7"/>
                      <a:gd name="T11" fmla="*/ 7 h 11"/>
                      <a:gd name="T12" fmla="*/ 0 w 7"/>
                      <a:gd name="T13" fmla="*/ 5 h 11"/>
                      <a:gd name="T14" fmla="*/ 1 w 7"/>
                      <a:gd name="T15" fmla="*/ 3 h 11"/>
                      <a:gd name="T16" fmla="*/ 3 w 7"/>
                      <a:gd name="T17" fmla="*/ 3 h 11"/>
                      <a:gd name="T18" fmla="*/ 5 w 7"/>
                      <a:gd name="T19" fmla="*/ 3 h 11"/>
                      <a:gd name="T20" fmla="*/ 5 w 7"/>
                      <a:gd name="T21" fmla="*/ 4 h 11"/>
                      <a:gd name="T22" fmla="*/ 5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6 w 7"/>
                      <a:gd name="T29" fmla="*/ 11 h 11"/>
                      <a:gd name="T30" fmla="*/ 1 w 7"/>
                      <a:gd name="T31" fmla="*/ 7 h 11"/>
                      <a:gd name="T32" fmla="*/ 2 w 7"/>
                      <a:gd name="T33" fmla="*/ 9 h 11"/>
                      <a:gd name="T34" fmla="*/ 3 w 7"/>
                      <a:gd name="T35" fmla="*/ 10 h 11"/>
                      <a:gd name="T36" fmla="*/ 5 w 7"/>
                      <a:gd name="T37" fmla="*/ 9 h 11"/>
                      <a:gd name="T38" fmla="*/ 6 w 7"/>
                      <a:gd name="T39" fmla="*/ 7 h 11"/>
                      <a:gd name="T40" fmla="*/ 5 w 7"/>
                      <a:gd name="T41" fmla="*/ 5 h 11"/>
                      <a:gd name="T42" fmla="*/ 3 w 7"/>
                      <a:gd name="T43" fmla="*/ 4 h 11"/>
                      <a:gd name="T44" fmla="*/ 2 w 7"/>
                      <a:gd name="T45" fmla="*/ 5 h 11"/>
                      <a:gd name="T46" fmla="*/ 1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5" y="11"/>
                          <a:pt x="4" y="11"/>
                          <a:pt x="3" y="11"/>
                        </a:cubicBezTo>
                        <a:cubicBezTo>
                          <a:pt x="3" y="11"/>
                          <a:pt x="2" y="11"/>
                          <a:pt x="1" y="11"/>
                        </a:cubicBezTo>
                        <a:cubicBezTo>
                          <a:pt x="1" y="10"/>
                          <a:pt x="0" y="10"/>
                          <a:pt x="0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4"/>
                          <a:pt x="1" y="4"/>
                          <a:pt x="1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5" y="3"/>
                        </a:cubicBezTo>
                        <a:cubicBezTo>
                          <a:pt x="5" y="3"/>
                          <a:pt x="5" y="3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6" y="11"/>
                        </a:lnTo>
                        <a:close/>
                        <a:moveTo>
                          <a:pt x="1" y="7"/>
                        </a:moveTo>
                        <a:cubicBezTo>
                          <a:pt x="1" y="8"/>
                          <a:pt x="1" y="9"/>
                          <a:pt x="2" y="9"/>
                        </a:cubicBezTo>
                        <a:cubicBezTo>
                          <a:pt x="2" y="10"/>
                          <a:pt x="3" y="10"/>
                          <a:pt x="3" y="10"/>
                        </a:cubicBezTo>
                        <a:cubicBezTo>
                          <a:pt x="4" y="10"/>
                          <a:pt x="5" y="10"/>
                          <a:pt x="5" y="9"/>
                        </a:cubicBezTo>
                        <a:cubicBezTo>
                          <a:pt x="5" y="9"/>
                          <a:pt x="6" y="8"/>
                          <a:pt x="6" y="7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4"/>
                          <a:pt x="2" y="4"/>
                          <a:pt x="2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76" name="Freeform 591"/>
                  <p:cNvSpPr>
                    <a:spLocks/>
                  </p:cNvSpPr>
                  <p:nvPr userDrawn="1"/>
                </p:nvSpPr>
                <p:spPr bwMode="auto">
                  <a:xfrm>
                    <a:off x="1558" y="2487"/>
                    <a:ext cx="14" cy="16"/>
                  </a:xfrm>
                  <a:custGeom>
                    <a:avLst/>
                    <a:gdLst>
                      <a:gd name="T0" fmla="*/ 5 w 7"/>
                      <a:gd name="T1" fmla="*/ 8 h 8"/>
                      <a:gd name="T2" fmla="*/ 5 w 7"/>
                      <a:gd name="T3" fmla="*/ 7 h 8"/>
                      <a:gd name="T4" fmla="*/ 3 w 7"/>
                      <a:gd name="T5" fmla="*/ 8 h 8"/>
                      <a:gd name="T6" fmla="*/ 1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6 h 8"/>
                      <a:gd name="T12" fmla="*/ 0 w 7"/>
                      <a:gd name="T13" fmla="*/ 5 h 8"/>
                      <a:gd name="T14" fmla="*/ 0 w 7"/>
                      <a:gd name="T15" fmla="*/ 0 h 8"/>
                      <a:gd name="T16" fmla="*/ 1 w 7"/>
                      <a:gd name="T17" fmla="*/ 0 h 8"/>
                      <a:gd name="T18" fmla="*/ 1 w 7"/>
                      <a:gd name="T19" fmla="*/ 4 h 8"/>
                      <a:gd name="T20" fmla="*/ 1 w 7"/>
                      <a:gd name="T21" fmla="*/ 6 h 8"/>
                      <a:gd name="T22" fmla="*/ 2 w 7"/>
                      <a:gd name="T23" fmla="*/ 7 h 8"/>
                      <a:gd name="T24" fmla="*/ 3 w 7"/>
                      <a:gd name="T25" fmla="*/ 7 h 8"/>
                      <a:gd name="T26" fmla="*/ 4 w 7"/>
                      <a:gd name="T27" fmla="*/ 7 h 8"/>
                      <a:gd name="T28" fmla="*/ 5 w 7"/>
                      <a:gd name="T29" fmla="*/ 6 h 8"/>
                      <a:gd name="T30" fmla="*/ 5 w 7"/>
                      <a:gd name="T31" fmla="*/ 4 h 8"/>
                      <a:gd name="T32" fmla="*/ 5 w 7"/>
                      <a:gd name="T33" fmla="*/ 0 h 8"/>
                      <a:gd name="T34" fmla="*/ 7 w 7"/>
                      <a:gd name="T35" fmla="*/ 0 h 8"/>
                      <a:gd name="T36" fmla="*/ 7 w 7"/>
                      <a:gd name="T37" fmla="*/ 8 h 8"/>
                      <a:gd name="T38" fmla="*/ 5 w 7"/>
                      <a:gd name="T3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5" y="8"/>
                        </a:move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2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77" name="Freeform 592"/>
                  <p:cNvSpPr>
                    <a:spLocks/>
                  </p:cNvSpPr>
                  <p:nvPr userDrawn="1"/>
                </p:nvSpPr>
                <p:spPr bwMode="auto">
                  <a:xfrm>
                    <a:off x="1576" y="2487"/>
                    <a:ext cx="12" cy="16"/>
                  </a:xfrm>
                  <a:custGeom>
                    <a:avLst/>
                    <a:gdLst>
                      <a:gd name="T0" fmla="*/ 0 w 6"/>
                      <a:gd name="T1" fmla="*/ 8 h 8"/>
                      <a:gd name="T2" fmla="*/ 0 w 6"/>
                      <a:gd name="T3" fmla="*/ 0 h 8"/>
                      <a:gd name="T4" fmla="*/ 1 w 6"/>
                      <a:gd name="T5" fmla="*/ 0 h 8"/>
                      <a:gd name="T6" fmla="*/ 1 w 6"/>
                      <a:gd name="T7" fmla="*/ 1 h 8"/>
                      <a:gd name="T8" fmla="*/ 4 w 6"/>
                      <a:gd name="T9" fmla="*/ 0 h 8"/>
                      <a:gd name="T10" fmla="*/ 5 w 6"/>
                      <a:gd name="T11" fmla="*/ 0 h 8"/>
                      <a:gd name="T12" fmla="*/ 6 w 6"/>
                      <a:gd name="T13" fmla="*/ 1 h 8"/>
                      <a:gd name="T14" fmla="*/ 6 w 6"/>
                      <a:gd name="T15" fmla="*/ 2 h 8"/>
                      <a:gd name="T16" fmla="*/ 6 w 6"/>
                      <a:gd name="T17" fmla="*/ 3 h 8"/>
                      <a:gd name="T18" fmla="*/ 6 w 6"/>
                      <a:gd name="T19" fmla="*/ 8 h 8"/>
                      <a:gd name="T20" fmla="*/ 5 w 6"/>
                      <a:gd name="T21" fmla="*/ 8 h 8"/>
                      <a:gd name="T22" fmla="*/ 5 w 6"/>
                      <a:gd name="T23" fmla="*/ 3 h 8"/>
                      <a:gd name="T24" fmla="*/ 5 w 6"/>
                      <a:gd name="T25" fmla="*/ 2 h 8"/>
                      <a:gd name="T26" fmla="*/ 4 w 6"/>
                      <a:gd name="T27" fmla="*/ 1 h 8"/>
                      <a:gd name="T28" fmla="*/ 3 w 6"/>
                      <a:gd name="T29" fmla="*/ 1 h 8"/>
                      <a:gd name="T30" fmla="*/ 2 w 6"/>
                      <a:gd name="T31" fmla="*/ 1 h 8"/>
                      <a:gd name="T32" fmla="*/ 1 w 6"/>
                      <a:gd name="T33" fmla="*/ 4 h 8"/>
                      <a:gd name="T34" fmla="*/ 1 w 6"/>
                      <a:gd name="T35" fmla="*/ 8 h 8"/>
                      <a:gd name="T36" fmla="*/ 0 w 6"/>
                      <a:gd name="T3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6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6" y="1"/>
                          <a:pt x="6" y="1"/>
                          <a:pt x="6" y="2"/>
                        </a:cubicBezTo>
                        <a:cubicBezTo>
                          <a:pt x="6" y="2"/>
                          <a:pt x="6" y="2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1" y="2"/>
                          <a:pt x="1" y="2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78" name="Freeform 593"/>
                  <p:cNvSpPr>
                    <a:spLocks/>
                  </p:cNvSpPr>
                  <p:nvPr userDrawn="1"/>
                </p:nvSpPr>
                <p:spPr bwMode="auto">
                  <a:xfrm>
                    <a:off x="1592" y="2481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2 w 4"/>
                      <a:gd name="T35" fmla="*/ 9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9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79" name="Freeform 594"/>
                  <p:cNvSpPr>
                    <a:spLocks/>
                  </p:cNvSpPr>
                  <p:nvPr userDrawn="1"/>
                </p:nvSpPr>
                <p:spPr bwMode="auto">
                  <a:xfrm>
                    <a:off x="1610" y="2487"/>
                    <a:ext cx="14" cy="16"/>
                  </a:xfrm>
                  <a:custGeom>
                    <a:avLst/>
                    <a:gdLst>
                      <a:gd name="T0" fmla="*/ 6 w 7"/>
                      <a:gd name="T1" fmla="*/ 8 h 8"/>
                      <a:gd name="T2" fmla="*/ 6 w 7"/>
                      <a:gd name="T3" fmla="*/ 7 h 8"/>
                      <a:gd name="T4" fmla="*/ 3 w 7"/>
                      <a:gd name="T5" fmla="*/ 8 h 8"/>
                      <a:gd name="T6" fmla="*/ 2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6 h 8"/>
                      <a:gd name="T12" fmla="*/ 0 w 7"/>
                      <a:gd name="T13" fmla="*/ 5 h 8"/>
                      <a:gd name="T14" fmla="*/ 0 w 7"/>
                      <a:gd name="T15" fmla="*/ 0 h 8"/>
                      <a:gd name="T16" fmla="*/ 2 w 7"/>
                      <a:gd name="T17" fmla="*/ 0 h 8"/>
                      <a:gd name="T18" fmla="*/ 2 w 7"/>
                      <a:gd name="T19" fmla="*/ 4 h 8"/>
                      <a:gd name="T20" fmla="*/ 2 w 7"/>
                      <a:gd name="T21" fmla="*/ 6 h 8"/>
                      <a:gd name="T22" fmla="*/ 2 w 7"/>
                      <a:gd name="T23" fmla="*/ 7 h 8"/>
                      <a:gd name="T24" fmla="*/ 3 w 7"/>
                      <a:gd name="T25" fmla="*/ 7 h 8"/>
                      <a:gd name="T26" fmla="*/ 5 w 7"/>
                      <a:gd name="T27" fmla="*/ 7 h 8"/>
                      <a:gd name="T28" fmla="*/ 5 w 7"/>
                      <a:gd name="T29" fmla="*/ 6 h 8"/>
                      <a:gd name="T30" fmla="*/ 6 w 7"/>
                      <a:gd name="T31" fmla="*/ 4 h 8"/>
                      <a:gd name="T32" fmla="*/ 6 w 7"/>
                      <a:gd name="T33" fmla="*/ 0 h 8"/>
                      <a:gd name="T34" fmla="*/ 7 w 7"/>
                      <a:gd name="T35" fmla="*/ 0 h 8"/>
                      <a:gd name="T36" fmla="*/ 7 w 7"/>
                      <a:gd name="T37" fmla="*/ 8 h 8"/>
                      <a:gd name="T38" fmla="*/ 6 w 7"/>
                      <a:gd name="T3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6" y="8"/>
                        </a:move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3" y="8"/>
                          <a:pt x="2" y="8"/>
                          <a:pt x="2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0" y="7"/>
                          <a:pt x="0" y="6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6" y="5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lnTo>
                          <a:pt x="6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80" name="Freeform 595"/>
                  <p:cNvSpPr>
                    <a:spLocks/>
                  </p:cNvSpPr>
                  <p:nvPr userDrawn="1"/>
                </p:nvSpPr>
                <p:spPr bwMode="auto">
                  <a:xfrm>
                    <a:off x="1626" y="2481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2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3 w 4"/>
                      <a:gd name="T23" fmla="*/ 0 h 11"/>
                      <a:gd name="T24" fmla="*/ 3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3 w 4"/>
                      <a:gd name="T31" fmla="*/ 4 h 11"/>
                      <a:gd name="T32" fmla="*/ 3 w 4"/>
                      <a:gd name="T33" fmla="*/ 9 h 11"/>
                      <a:gd name="T34" fmla="*/ 3 w 4"/>
                      <a:gd name="T35" fmla="*/ 9 h 11"/>
                      <a:gd name="T36" fmla="*/ 3 w 4"/>
                      <a:gd name="T37" fmla="*/ 10 h 11"/>
                      <a:gd name="T38" fmla="*/ 4 w 4"/>
                      <a:gd name="T3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4" y="11"/>
                          <a:pt x="3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1" y="10"/>
                          <a:pt x="1" y="9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81" name="Rectangle 59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020" y="2519"/>
                    <a:ext cx="2" cy="22"/>
                  </a:xfrm>
                  <a:prstGeom prst="rect">
                    <a:avLst/>
                  </a:pr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82" name="Freeform 59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26" y="2525"/>
                    <a:ext cx="14" cy="16"/>
                  </a:xfrm>
                  <a:custGeom>
                    <a:avLst/>
                    <a:gdLst>
                      <a:gd name="T0" fmla="*/ 5 w 7"/>
                      <a:gd name="T1" fmla="*/ 7 h 8"/>
                      <a:gd name="T2" fmla="*/ 4 w 7"/>
                      <a:gd name="T3" fmla="*/ 8 h 8"/>
                      <a:gd name="T4" fmla="*/ 2 w 7"/>
                      <a:gd name="T5" fmla="*/ 8 h 8"/>
                      <a:gd name="T6" fmla="*/ 0 w 7"/>
                      <a:gd name="T7" fmla="*/ 8 h 8"/>
                      <a:gd name="T8" fmla="*/ 0 w 7"/>
                      <a:gd name="T9" fmla="*/ 6 h 8"/>
                      <a:gd name="T10" fmla="*/ 0 w 7"/>
                      <a:gd name="T11" fmla="*/ 5 h 8"/>
                      <a:gd name="T12" fmla="*/ 1 w 7"/>
                      <a:gd name="T13" fmla="*/ 4 h 8"/>
                      <a:gd name="T14" fmla="*/ 2 w 7"/>
                      <a:gd name="T15" fmla="*/ 4 h 8"/>
                      <a:gd name="T16" fmla="*/ 3 w 7"/>
                      <a:gd name="T17" fmla="*/ 3 h 8"/>
                      <a:gd name="T18" fmla="*/ 5 w 7"/>
                      <a:gd name="T19" fmla="*/ 3 h 8"/>
                      <a:gd name="T20" fmla="*/ 5 w 7"/>
                      <a:gd name="T21" fmla="*/ 2 h 8"/>
                      <a:gd name="T22" fmla="*/ 5 w 7"/>
                      <a:gd name="T23" fmla="*/ 1 h 8"/>
                      <a:gd name="T24" fmla="*/ 3 w 7"/>
                      <a:gd name="T25" fmla="*/ 1 h 8"/>
                      <a:gd name="T26" fmla="*/ 2 w 7"/>
                      <a:gd name="T27" fmla="*/ 1 h 8"/>
                      <a:gd name="T28" fmla="*/ 1 w 7"/>
                      <a:gd name="T29" fmla="*/ 2 h 8"/>
                      <a:gd name="T30" fmla="*/ 0 w 7"/>
                      <a:gd name="T31" fmla="*/ 2 h 8"/>
                      <a:gd name="T32" fmla="*/ 0 w 7"/>
                      <a:gd name="T33" fmla="*/ 1 h 8"/>
                      <a:gd name="T34" fmla="*/ 2 w 7"/>
                      <a:gd name="T35" fmla="*/ 0 h 8"/>
                      <a:gd name="T36" fmla="*/ 4 w 7"/>
                      <a:gd name="T37" fmla="*/ 0 h 8"/>
                      <a:gd name="T38" fmla="*/ 5 w 7"/>
                      <a:gd name="T39" fmla="*/ 0 h 8"/>
                      <a:gd name="T40" fmla="*/ 6 w 7"/>
                      <a:gd name="T41" fmla="*/ 1 h 8"/>
                      <a:gd name="T42" fmla="*/ 7 w 7"/>
                      <a:gd name="T43" fmla="*/ 1 h 8"/>
                      <a:gd name="T44" fmla="*/ 7 w 7"/>
                      <a:gd name="T45" fmla="*/ 3 h 8"/>
                      <a:gd name="T46" fmla="*/ 7 w 7"/>
                      <a:gd name="T47" fmla="*/ 5 h 8"/>
                      <a:gd name="T48" fmla="*/ 7 w 7"/>
                      <a:gd name="T49" fmla="*/ 7 h 8"/>
                      <a:gd name="T50" fmla="*/ 7 w 7"/>
                      <a:gd name="T51" fmla="*/ 8 h 8"/>
                      <a:gd name="T52" fmla="*/ 6 w 7"/>
                      <a:gd name="T53" fmla="*/ 8 h 8"/>
                      <a:gd name="T54" fmla="*/ 5 w 7"/>
                      <a:gd name="T55" fmla="*/ 7 h 8"/>
                      <a:gd name="T56" fmla="*/ 5 w 7"/>
                      <a:gd name="T57" fmla="*/ 4 h 8"/>
                      <a:gd name="T58" fmla="*/ 3 w 7"/>
                      <a:gd name="T59" fmla="*/ 4 h 8"/>
                      <a:gd name="T60" fmla="*/ 2 w 7"/>
                      <a:gd name="T61" fmla="*/ 5 h 8"/>
                      <a:gd name="T62" fmla="*/ 1 w 7"/>
                      <a:gd name="T63" fmla="*/ 5 h 8"/>
                      <a:gd name="T64" fmla="*/ 1 w 7"/>
                      <a:gd name="T65" fmla="*/ 6 h 8"/>
                      <a:gd name="T66" fmla="*/ 1 w 7"/>
                      <a:gd name="T67" fmla="*/ 7 h 8"/>
                      <a:gd name="T68" fmla="*/ 3 w 7"/>
                      <a:gd name="T69" fmla="*/ 7 h 8"/>
                      <a:gd name="T70" fmla="*/ 4 w 7"/>
                      <a:gd name="T71" fmla="*/ 7 h 8"/>
                      <a:gd name="T72" fmla="*/ 5 w 7"/>
                      <a:gd name="T73" fmla="*/ 6 h 8"/>
                      <a:gd name="T74" fmla="*/ 5 w 7"/>
                      <a:gd name="T75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7" h="8">
                        <a:moveTo>
                          <a:pt x="5" y="7"/>
                        </a:moveTo>
                        <a:cubicBezTo>
                          <a:pt x="5" y="7"/>
                          <a:pt x="4" y="8"/>
                          <a:pt x="4" y="8"/>
                        </a:cubicBezTo>
                        <a:cubicBezTo>
                          <a:pt x="3" y="8"/>
                          <a:pt x="3" y="8"/>
                          <a:pt x="2" y="8"/>
                        </a:cubicBezTo>
                        <a:cubicBezTo>
                          <a:pt x="1" y="8"/>
                          <a:pt x="1" y="8"/>
                          <a:pt x="0" y="8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2" y="4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6" y="1"/>
                          <a:pt x="7" y="1"/>
                          <a:pt x="7" y="1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5" y="7"/>
                          <a:pt x="5" y="7"/>
                        </a:cubicBezTo>
                        <a:close/>
                        <a:moveTo>
                          <a:pt x="5" y="4"/>
                        </a:move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7"/>
                          <a:pt x="1" y="7"/>
                        </a:cubicBezTo>
                        <a:cubicBezTo>
                          <a:pt x="2" y="7"/>
                          <a:pt x="2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5" y="6"/>
                          <a:pt x="5" y="6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83" name="Freeform 59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44" y="2519"/>
                    <a:ext cx="14" cy="22"/>
                  </a:xfrm>
                  <a:custGeom>
                    <a:avLst/>
                    <a:gdLst>
                      <a:gd name="T0" fmla="*/ 1 w 7"/>
                      <a:gd name="T1" fmla="*/ 11 h 11"/>
                      <a:gd name="T2" fmla="*/ 0 w 7"/>
                      <a:gd name="T3" fmla="*/ 11 h 11"/>
                      <a:gd name="T4" fmla="*/ 0 w 7"/>
                      <a:gd name="T5" fmla="*/ 0 h 11"/>
                      <a:gd name="T6" fmla="*/ 1 w 7"/>
                      <a:gd name="T7" fmla="*/ 0 h 11"/>
                      <a:gd name="T8" fmla="*/ 1 w 7"/>
                      <a:gd name="T9" fmla="*/ 4 h 11"/>
                      <a:gd name="T10" fmla="*/ 3 w 7"/>
                      <a:gd name="T11" fmla="*/ 3 h 11"/>
                      <a:gd name="T12" fmla="*/ 5 w 7"/>
                      <a:gd name="T13" fmla="*/ 3 h 11"/>
                      <a:gd name="T14" fmla="*/ 6 w 7"/>
                      <a:gd name="T15" fmla="*/ 4 h 11"/>
                      <a:gd name="T16" fmla="*/ 7 w 7"/>
                      <a:gd name="T17" fmla="*/ 5 h 11"/>
                      <a:gd name="T18" fmla="*/ 7 w 7"/>
                      <a:gd name="T19" fmla="*/ 7 h 11"/>
                      <a:gd name="T20" fmla="*/ 6 w 7"/>
                      <a:gd name="T21" fmla="*/ 10 h 11"/>
                      <a:gd name="T22" fmla="*/ 3 w 7"/>
                      <a:gd name="T23" fmla="*/ 11 h 11"/>
                      <a:gd name="T24" fmla="*/ 1 w 7"/>
                      <a:gd name="T25" fmla="*/ 10 h 11"/>
                      <a:gd name="T26" fmla="*/ 1 w 7"/>
                      <a:gd name="T27" fmla="*/ 11 h 11"/>
                      <a:gd name="T28" fmla="*/ 1 w 7"/>
                      <a:gd name="T29" fmla="*/ 7 h 11"/>
                      <a:gd name="T30" fmla="*/ 2 w 7"/>
                      <a:gd name="T31" fmla="*/ 9 h 11"/>
                      <a:gd name="T32" fmla="*/ 3 w 7"/>
                      <a:gd name="T33" fmla="*/ 10 h 11"/>
                      <a:gd name="T34" fmla="*/ 5 w 7"/>
                      <a:gd name="T35" fmla="*/ 9 h 11"/>
                      <a:gd name="T36" fmla="*/ 6 w 7"/>
                      <a:gd name="T37" fmla="*/ 7 h 11"/>
                      <a:gd name="T38" fmla="*/ 5 w 7"/>
                      <a:gd name="T39" fmla="*/ 5 h 11"/>
                      <a:gd name="T40" fmla="*/ 3 w 7"/>
                      <a:gd name="T41" fmla="*/ 4 h 11"/>
                      <a:gd name="T42" fmla="*/ 2 w 7"/>
                      <a:gd name="T43" fmla="*/ 5 h 11"/>
                      <a:gd name="T44" fmla="*/ 1 w 7"/>
                      <a:gd name="T45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" h="11">
                        <a:moveTo>
                          <a:pt x="1" y="11"/>
                        </a:move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5" y="3"/>
                        </a:cubicBezTo>
                        <a:cubicBezTo>
                          <a:pt x="5" y="3"/>
                          <a:pt x="6" y="3"/>
                          <a:pt x="6" y="4"/>
                        </a:cubicBezTo>
                        <a:cubicBezTo>
                          <a:pt x="6" y="4"/>
                          <a:pt x="7" y="5"/>
                          <a:pt x="7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7" y="8"/>
                          <a:pt x="7" y="9"/>
                          <a:pt x="6" y="10"/>
                        </a:cubicBezTo>
                        <a:cubicBezTo>
                          <a:pt x="5" y="11"/>
                          <a:pt x="4" y="11"/>
                          <a:pt x="3" y="11"/>
                        </a:cubicBezTo>
                        <a:cubicBezTo>
                          <a:pt x="2" y="11"/>
                          <a:pt x="2" y="11"/>
                          <a:pt x="1" y="10"/>
                        </a:cubicBezTo>
                        <a:lnTo>
                          <a:pt x="1" y="11"/>
                        </a:lnTo>
                        <a:close/>
                        <a:moveTo>
                          <a:pt x="1" y="7"/>
                        </a:moveTo>
                        <a:cubicBezTo>
                          <a:pt x="1" y="8"/>
                          <a:pt x="1" y="9"/>
                          <a:pt x="2" y="9"/>
                        </a:cubicBezTo>
                        <a:cubicBezTo>
                          <a:pt x="2" y="10"/>
                          <a:pt x="3" y="10"/>
                          <a:pt x="3" y="10"/>
                        </a:cubicBezTo>
                        <a:cubicBezTo>
                          <a:pt x="4" y="10"/>
                          <a:pt x="4" y="10"/>
                          <a:pt x="5" y="9"/>
                        </a:cubicBezTo>
                        <a:cubicBezTo>
                          <a:pt x="5" y="9"/>
                          <a:pt x="6" y="8"/>
                          <a:pt x="6" y="7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4"/>
                          <a:pt x="2" y="4"/>
                          <a:pt x="2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84" name="Freeform 599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60" y="2525"/>
                    <a:ext cx="16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1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7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2 w 8"/>
                      <a:gd name="T21" fmla="*/ 4 h 8"/>
                      <a:gd name="T22" fmla="*/ 2 w 8"/>
                      <a:gd name="T23" fmla="*/ 6 h 8"/>
                      <a:gd name="T24" fmla="*/ 4 w 8"/>
                      <a:gd name="T25" fmla="*/ 7 h 8"/>
                      <a:gd name="T26" fmla="*/ 6 w 8"/>
                      <a:gd name="T27" fmla="*/ 6 h 8"/>
                      <a:gd name="T28" fmla="*/ 6 w 8"/>
                      <a:gd name="T29" fmla="*/ 4 h 8"/>
                      <a:gd name="T30" fmla="*/ 6 w 8"/>
                      <a:gd name="T31" fmla="*/ 2 h 8"/>
                      <a:gd name="T32" fmla="*/ 4 w 8"/>
                      <a:gd name="T33" fmla="*/ 1 h 8"/>
                      <a:gd name="T34" fmla="*/ 2 w 8"/>
                      <a:gd name="T35" fmla="*/ 2 h 8"/>
                      <a:gd name="T36" fmla="*/ 2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2"/>
                          <a:pt x="1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1"/>
                          <a:pt x="8" y="3"/>
                          <a:pt x="8" y="4"/>
                        </a:cubicBezTo>
                        <a:cubicBezTo>
                          <a:pt x="8" y="5"/>
                          <a:pt x="8" y="6"/>
                          <a:pt x="7" y="6"/>
                        </a:cubicBezTo>
                        <a:cubicBezTo>
                          <a:pt x="7" y="7"/>
                          <a:pt x="7" y="7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lose/>
                        <a:moveTo>
                          <a:pt x="2" y="4"/>
                        </a:move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85" name="Freeform 600"/>
                  <p:cNvSpPr>
                    <a:spLocks/>
                  </p:cNvSpPr>
                  <p:nvPr userDrawn="1"/>
                </p:nvSpPr>
                <p:spPr bwMode="auto">
                  <a:xfrm>
                    <a:off x="1078" y="2525"/>
                    <a:ext cx="10" cy="16"/>
                  </a:xfrm>
                  <a:custGeom>
                    <a:avLst/>
                    <a:gdLst>
                      <a:gd name="T0" fmla="*/ 0 w 5"/>
                      <a:gd name="T1" fmla="*/ 8 h 8"/>
                      <a:gd name="T2" fmla="*/ 0 w 5"/>
                      <a:gd name="T3" fmla="*/ 0 h 8"/>
                      <a:gd name="T4" fmla="*/ 2 w 5"/>
                      <a:gd name="T5" fmla="*/ 0 h 8"/>
                      <a:gd name="T6" fmla="*/ 2 w 5"/>
                      <a:gd name="T7" fmla="*/ 1 h 8"/>
                      <a:gd name="T8" fmla="*/ 3 w 5"/>
                      <a:gd name="T9" fmla="*/ 0 h 8"/>
                      <a:gd name="T10" fmla="*/ 3 w 5"/>
                      <a:gd name="T11" fmla="*/ 0 h 8"/>
                      <a:gd name="T12" fmla="*/ 5 w 5"/>
                      <a:gd name="T13" fmla="*/ 0 h 8"/>
                      <a:gd name="T14" fmla="*/ 4 w 5"/>
                      <a:gd name="T15" fmla="*/ 1 h 8"/>
                      <a:gd name="T16" fmla="*/ 3 w 5"/>
                      <a:gd name="T17" fmla="*/ 1 h 8"/>
                      <a:gd name="T18" fmla="*/ 3 w 5"/>
                      <a:gd name="T19" fmla="*/ 1 h 8"/>
                      <a:gd name="T20" fmla="*/ 2 w 5"/>
                      <a:gd name="T21" fmla="*/ 2 h 8"/>
                      <a:gd name="T22" fmla="*/ 2 w 5"/>
                      <a:gd name="T23" fmla="*/ 4 h 8"/>
                      <a:gd name="T24" fmla="*/ 2 w 5"/>
                      <a:gd name="T25" fmla="*/ 8 h 8"/>
                      <a:gd name="T26" fmla="*/ 0 w 5"/>
                      <a:gd name="T2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86" name="Freeform 60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88" y="2525"/>
                    <a:ext cx="16" cy="16"/>
                  </a:xfrm>
                  <a:custGeom>
                    <a:avLst/>
                    <a:gdLst>
                      <a:gd name="T0" fmla="*/ 6 w 8"/>
                      <a:gd name="T1" fmla="*/ 5 h 8"/>
                      <a:gd name="T2" fmla="*/ 8 w 8"/>
                      <a:gd name="T3" fmla="*/ 6 h 8"/>
                      <a:gd name="T4" fmla="*/ 6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1 h 8"/>
                      <a:gd name="T14" fmla="*/ 4 w 8"/>
                      <a:gd name="T15" fmla="*/ 0 h 8"/>
                      <a:gd name="T16" fmla="*/ 7 w 8"/>
                      <a:gd name="T17" fmla="*/ 1 h 8"/>
                      <a:gd name="T18" fmla="*/ 8 w 8"/>
                      <a:gd name="T19" fmla="*/ 4 h 8"/>
                      <a:gd name="T20" fmla="*/ 8 w 8"/>
                      <a:gd name="T21" fmla="*/ 4 h 8"/>
                      <a:gd name="T22" fmla="*/ 2 w 8"/>
                      <a:gd name="T23" fmla="*/ 4 h 8"/>
                      <a:gd name="T24" fmla="*/ 2 w 8"/>
                      <a:gd name="T25" fmla="*/ 6 h 8"/>
                      <a:gd name="T26" fmla="*/ 4 w 8"/>
                      <a:gd name="T27" fmla="*/ 7 h 8"/>
                      <a:gd name="T28" fmla="*/ 5 w 8"/>
                      <a:gd name="T29" fmla="*/ 7 h 8"/>
                      <a:gd name="T30" fmla="*/ 6 w 8"/>
                      <a:gd name="T31" fmla="*/ 5 h 8"/>
                      <a:gd name="T32" fmla="*/ 2 w 8"/>
                      <a:gd name="T33" fmla="*/ 3 h 8"/>
                      <a:gd name="T34" fmla="*/ 6 w 8"/>
                      <a:gd name="T35" fmla="*/ 3 h 8"/>
                      <a:gd name="T36" fmla="*/ 6 w 8"/>
                      <a:gd name="T37" fmla="*/ 2 h 8"/>
                      <a:gd name="T38" fmla="*/ 4 w 8"/>
                      <a:gd name="T39" fmla="*/ 1 h 8"/>
                      <a:gd name="T40" fmla="*/ 2 w 8"/>
                      <a:gd name="T41" fmla="*/ 1 h 8"/>
                      <a:gd name="T42" fmla="*/ 2 w 8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6" y="5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7" y="6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ubicBezTo>
                          <a:pt x="0" y="3"/>
                          <a:pt x="1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2"/>
                          <a:pt x="8" y="3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87" name="Freeform 60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14" y="2525"/>
                    <a:ext cx="16" cy="16"/>
                  </a:xfrm>
                  <a:custGeom>
                    <a:avLst/>
                    <a:gdLst>
                      <a:gd name="T0" fmla="*/ 6 w 8"/>
                      <a:gd name="T1" fmla="*/ 5 h 8"/>
                      <a:gd name="T2" fmla="*/ 8 w 8"/>
                      <a:gd name="T3" fmla="*/ 6 h 8"/>
                      <a:gd name="T4" fmla="*/ 7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1 h 8"/>
                      <a:gd name="T14" fmla="*/ 4 w 8"/>
                      <a:gd name="T15" fmla="*/ 0 h 8"/>
                      <a:gd name="T16" fmla="*/ 7 w 8"/>
                      <a:gd name="T17" fmla="*/ 1 h 8"/>
                      <a:gd name="T18" fmla="*/ 8 w 8"/>
                      <a:gd name="T19" fmla="*/ 4 h 8"/>
                      <a:gd name="T20" fmla="*/ 8 w 8"/>
                      <a:gd name="T21" fmla="*/ 4 h 8"/>
                      <a:gd name="T22" fmla="*/ 2 w 8"/>
                      <a:gd name="T23" fmla="*/ 4 h 8"/>
                      <a:gd name="T24" fmla="*/ 3 w 8"/>
                      <a:gd name="T25" fmla="*/ 6 h 8"/>
                      <a:gd name="T26" fmla="*/ 4 w 8"/>
                      <a:gd name="T27" fmla="*/ 7 h 8"/>
                      <a:gd name="T28" fmla="*/ 6 w 8"/>
                      <a:gd name="T29" fmla="*/ 7 h 8"/>
                      <a:gd name="T30" fmla="*/ 6 w 8"/>
                      <a:gd name="T31" fmla="*/ 5 h 8"/>
                      <a:gd name="T32" fmla="*/ 2 w 8"/>
                      <a:gd name="T33" fmla="*/ 3 h 8"/>
                      <a:gd name="T34" fmla="*/ 6 w 8"/>
                      <a:gd name="T35" fmla="*/ 3 h 8"/>
                      <a:gd name="T36" fmla="*/ 6 w 8"/>
                      <a:gd name="T37" fmla="*/ 2 h 8"/>
                      <a:gd name="T38" fmla="*/ 4 w 8"/>
                      <a:gd name="T39" fmla="*/ 1 h 8"/>
                      <a:gd name="T40" fmla="*/ 3 w 8"/>
                      <a:gd name="T41" fmla="*/ 1 h 8"/>
                      <a:gd name="T42" fmla="*/ 2 w 8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6" y="5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7" y="7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ubicBezTo>
                          <a:pt x="0" y="3"/>
                          <a:pt x="1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6"/>
                          <a:pt x="3" y="6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5" y="7"/>
                          <a:pt x="6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88" name="Freeform 603"/>
                  <p:cNvSpPr>
                    <a:spLocks/>
                  </p:cNvSpPr>
                  <p:nvPr userDrawn="1"/>
                </p:nvSpPr>
                <p:spPr bwMode="auto">
                  <a:xfrm>
                    <a:off x="1132" y="2519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2 w 4"/>
                      <a:gd name="T35" fmla="*/ 9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9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89" name="Freeform 60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50" y="2519"/>
                    <a:ext cx="14" cy="22"/>
                  </a:xfrm>
                  <a:custGeom>
                    <a:avLst/>
                    <a:gdLst>
                      <a:gd name="T0" fmla="*/ 6 w 7"/>
                      <a:gd name="T1" fmla="*/ 11 h 11"/>
                      <a:gd name="T2" fmla="*/ 6 w 7"/>
                      <a:gd name="T3" fmla="*/ 10 h 11"/>
                      <a:gd name="T4" fmla="*/ 3 w 7"/>
                      <a:gd name="T5" fmla="*/ 11 h 11"/>
                      <a:gd name="T6" fmla="*/ 2 w 7"/>
                      <a:gd name="T7" fmla="*/ 11 h 11"/>
                      <a:gd name="T8" fmla="*/ 0 w 7"/>
                      <a:gd name="T9" fmla="*/ 9 h 11"/>
                      <a:gd name="T10" fmla="*/ 0 w 7"/>
                      <a:gd name="T11" fmla="*/ 7 h 11"/>
                      <a:gd name="T12" fmla="*/ 0 w 7"/>
                      <a:gd name="T13" fmla="*/ 5 h 11"/>
                      <a:gd name="T14" fmla="*/ 1 w 7"/>
                      <a:gd name="T15" fmla="*/ 3 h 11"/>
                      <a:gd name="T16" fmla="*/ 3 w 7"/>
                      <a:gd name="T17" fmla="*/ 3 h 11"/>
                      <a:gd name="T18" fmla="*/ 5 w 7"/>
                      <a:gd name="T19" fmla="*/ 3 h 11"/>
                      <a:gd name="T20" fmla="*/ 6 w 7"/>
                      <a:gd name="T21" fmla="*/ 4 h 11"/>
                      <a:gd name="T22" fmla="*/ 6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6 w 7"/>
                      <a:gd name="T29" fmla="*/ 11 h 11"/>
                      <a:gd name="T30" fmla="*/ 1 w 7"/>
                      <a:gd name="T31" fmla="*/ 7 h 11"/>
                      <a:gd name="T32" fmla="*/ 2 w 7"/>
                      <a:gd name="T33" fmla="*/ 9 h 11"/>
                      <a:gd name="T34" fmla="*/ 4 w 7"/>
                      <a:gd name="T35" fmla="*/ 10 h 11"/>
                      <a:gd name="T36" fmla="*/ 5 w 7"/>
                      <a:gd name="T37" fmla="*/ 9 h 11"/>
                      <a:gd name="T38" fmla="*/ 6 w 7"/>
                      <a:gd name="T39" fmla="*/ 7 h 11"/>
                      <a:gd name="T40" fmla="*/ 5 w 7"/>
                      <a:gd name="T41" fmla="*/ 5 h 11"/>
                      <a:gd name="T42" fmla="*/ 3 w 7"/>
                      <a:gd name="T43" fmla="*/ 4 h 11"/>
                      <a:gd name="T44" fmla="*/ 2 w 7"/>
                      <a:gd name="T45" fmla="*/ 5 h 11"/>
                      <a:gd name="T46" fmla="*/ 1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5" y="11"/>
                          <a:pt x="4" y="11"/>
                          <a:pt x="3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0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5" y="3"/>
                        </a:cubicBezTo>
                        <a:cubicBezTo>
                          <a:pt x="5" y="3"/>
                          <a:pt x="5" y="3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6" y="11"/>
                        </a:lnTo>
                        <a:close/>
                        <a:moveTo>
                          <a:pt x="1" y="7"/>
                        </a:moveTo>
                        <a:cubicBezTo>
                          <a:pt x="1" y="8"/>
                          <a:pt x="2" y="9"/>
                          <a:pt x="2" y="9"/>
                        </a:cubicBezTo>
                        <a:cubicBezTo>
                          <a:pt x="2" y="10"/>
                          <a:pt x="3" y="10"/>
                          <a:pt x="4" y="10"/>
                        </a:cubicBezTo>
                        <a:cubicBezTo>
                          <a:pt x="4" y="10"/>
                          <a:pt x="5" y="10"/>
                          <a:pt x="5" y="9"/>
                        </a:cubicBezTo>
                        <a:cubicBezTo>
                          <a:pt x="5" y="9"/>
                          <a:pt x="6" y="8"/>
                          <a:pt x="6" y="7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4"/>
                          <a:pt x="2" y="4"/>
                          <a:pt x="2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90" name="Freeform 605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68" y="2525"/>
                    <a:ext cx="14" cy="16"/>
                  </a:xfrm>
                  <a:custGeom>
                    <a:avLst/>
                    <a:gdLst>
                      <a:gd name="T0" fmla="*/ 0 w 7"/>
                      <a:gd name="T1" fmla="*/ 4 h 8"/>
                      <a:gd name="T2" fmla="*/ 1 w 7"/>
                      <a:gd name="T3" fmla="*/ 1 h 8"/>
                      <a:gd name="T4" fmla="*/ 3 w 7"/>
                      <a:gd name="T5" fmla="*/ 0 h 8"/>
                      <a:gd name="T6" fmla="*/ 6 w 7"/>
                      <a:gd name="T7" fmla="*/ 1 h 8"/>
                      <a:gd name="T8" fmla="*/ 7 w 7"/>
                      <a:gd name="T9" fmla="*/ 4 h 8"/>
                      <a:gd name="T10" fmla="*/ 7 w 7"/>
                      <a:gd name="T11" fmla="*/ 6 h 8"/>
                      <a:gd name="T12" fmla="*/ 5 w 7"/>
                      <a:gd name="T13" fmla="*/ 8 h 8"/>
                      <a:gd name="T14" fmla="*/ 3 w 7"/>
                      <a:gd name="T15" fmla="*/ 8 h 8"/>
                      <a:gd name="T16" fmla="*/ 1 w 7"/>
                      <a:gd name="T17" fmla="*/ 7 h 8"/>
                      <a:gd name="T18" fmla="*/ 0 w 7"/>
                      <a:gd name="T19" fmla="*/ 4 h 8"/>
                      <a:gd name="T20" fmla="*/ 1 w 7"/>
                      <a:gd name="T21" fmla="*/ 4 h 8"/>
                      <a:gd name="T22" fmla="*/ 2 w 7"/>
                      <a:gd name="T23" fmla="*/ 6 h 8"/>
                      <a:gd name="T24" fmla="*/ 3 w 7"/>
                      <a:gd name="T25" fmla="*/ 7 h 8"/>
                      <a:gd name="T26" fmla="*/ 5 w 7"/>
                      <a:gd name="T27" fmla="*/ 6 h 8"/>
                      <a:gd name="T28" fmla="*/ 6 w 7"/>
                      <a:gd name="T29" fmla="*/ 4 h 8"/>
                      <a:gd name="T30" fmla="*/ 5 w 7"/>
                      <a:gd name="T31" fmla="*/ 2 h 8"/>
                      <a:gd name="T32" fmla="*/ 3 w 7"/>
                      <a:gd name="T33" fmla="*/ 1 h 8"/>
                      <a:gd name="T34" fmla="*/ 2 w 7"/>
                      <a:gd name="T35" fmla="*/ 2 h 8"/>
                      <a:gd name="T36" fmla="*/ 1 w 7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8">
                        <a:moveTo>
                          <a:pt x="0" y="4"/>
                        </a:moveTo>
                        <a:cubicBezTo>
                          <a:pt x="0" y="2"/>
                          <a:pt x="0" y="1"/>
                          <a:pt x="1" y="1"/>
                        </a:cubicBezTo>
                        <a:cubicBezTo>
                          <a:pt x="2" y="0"/>
                          <a:pt x="2" y="0"/>
                          <a:pt x="3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7" y="1"/>
                          <a:pt x="7" y="3"/>
                          <a:pt x="7" y="4"/>
                        </a:cubicBezTo>
                        <a:cubicBezTo>
                          <a:pt x="7" y="5"/>
                          <a:pt x="7" y="6"/>
                          <a:pt x="7" y="6"/>
                        </a:cubicBezTo>
                        <a:cubicBezTo>
                          <a:pt x="6" y="7"/>
                          <a:pt x="6" y="7"/>
                          <a:pt x="5" y="8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91" name="Rectangle 60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186" y="2519"/>
                    <a:ext cx="2" cy="22"/>
                  </a:xfrm>
                  <a:prstGeom prst="rect">
                    <a:avLst/>
                  </a:pr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92" name="Freeform 60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92" y="2525"/>
                    <a:ext cx="17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1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7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1 w 8"/>
                      <a:gd name="T21" fmla="*/ 4 h 8"/>
                      <a:gd name="T22" fmla="*/ 2 w 8"/>
                      <a:gd name="T23" fmla="*/ 6 h 8"/>
                      <a:gd name="T24" fmla="*/ 4 w 8"/>
                      <a:gd name="T25" fmla="*/ 7 h 8"/>
                      <a:gd name="T26" fmla="*/ 5 w 8"/>
                      <a:gd name="T27" fmla="*/ 6 h 8"/>
                      <a:gd name="T28" fmla="*/ 6 w 8"/>
                      <a:gd name="T29" fmla="*/ 4 h 8"/>
                      <a:gd name="T30" fmla="*/ 5 w 8"/>
                      <a:gd name="T31" fmla="*/ 2 h 8"/>
                      <a:gd name="T32" fmla="*/ 4 w 8"/>
                      <a:gd name="T33" fmla="*/ 1 h 8"/>
                      <a:gd name="T34" fmla="*/ 2 w 8"/>
                      <a:gd name="T35" fmla="*/ 2 h 8"/>
                      <a:gd name="T36" fmla="*/ 1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2"/>
                          <a:pt x="0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1"/>
                          <a:pt x="8" y="3"/>
                          <a:pt x="8" y="4"/>
                        </a:cubicBezTo>
                        <a:cubicBezTo>
                          <a:pt x="8" y="5"/>
                          <a:pt x="7" y="6"/>
                          <a:pt x="7" y="6"/>
                        </a:cubicBezTo>
                        <a:cubicBezTo>
                          <a:pt x="7" y="7"/>
                          <a:pt x="6" y="7"/>
                          <a:pt x="6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93" name="Freeform 608"/>
                  <p:cNvSpPr>
                    <a:spLocks/>
                  </p:cNvSpPr>
                  <p:nvPr userDrawn="1"/>
                </p:nvSpPr>
                <p:spPr bwMode="auto">
                  <a:xfrm>
                    <a:off x="1211" y="2525"/>
                    <a:ext cx="10" cy="16"/>
                  </a:xfrm>
                  <a:custGeom>
                    <a:avLst/>
                    <a:gdLst>
                      <a:gd name="T0" fmla="*/ 0 w 5"/>
                      <a:gd name="T1" fmla="*/ 8 h 8"/>
                      <a:gd name="T2" fmla="*/ 0 w 5"/>
                      <a:gd name="T3" fmla="*/ 0 h 8"/>
                      <a:gd name="T4" fmla="*/ 1 w 5"/>
                      <a:gd name="T5" fmla="*/ 0 h 8"/>
                      <a:gd name="T6" fmla="*/ 1 w 5"/>
                      <a:gd name="T7" fmla="*/ 1 h 8"/>
                      <a:gd name="T8" fmla="*/ 2 w 5"/>
                      <a:gd name="T9" fmla="*/ 0 h 8"/>
                      <a:gd name="T10" fmla="*/ 3 w 5"/>
                      <a:gd name="T11" fmla="*/ 0 h 8"/>
                      <a:gd name="T12" fmla="*/ 5 w 5"/>
                      <a:gd name="T13" fmla="*/ 0 h 8"/>
                      <a:gd name="T14" fmla="*/ 4 w 5"/>
                      <a:gd name="T15" fmla="*/ 1 h 8"/>
                      <a:gd name="T16" fmla="*/ 3 w 5"/>
                      <a:gd name="T17" fmla="*/ 1 h 8"/>
                      <a:gd name="T18" fmla="*/ 2 w 5"/>
                      <a:gd name="T19" fmla="*/ 1 h 8"/>
                      <a:gd name="T20" fmla="*/ 2 w 5"/>
                      <a:gd name="T21" fmla="*/ 2 h 8"/>
                      <a:gd name="T22" fmla="*/ 2 w 5"/>
                      <a:gd name="T23" fmla="*/ 4 h 8"/>
                      <a:gd name="T24" fmla="*/ 2 w 5"/>
                      <a:gd name="T25" fmla="*/ 8 h 8"/>
                      <a:gd name="T26" fmla="*/ 0 w 5"/>
                      <a:gd name="T2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94" name="Freeform 609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21" y="2525"/>
                    <a:ext cx="16" cy="16"/>
                  </a:xfrm>
                  <a:custGeom>
                    <a:avLst/>
                    <a:gdLst>
                      <a:gd name="T0" fmla="*/ 6 w 8"/>
                      <a:gd name="T1" fmla="*/ 5 h 8"/>
                      <a:gd name="T2" fmla="*/ 7 w 8"/>
                      <a:gd name="T3" fmla="*/ 6 h 8"/>
                      <a:gd name="T4" fmla="*/ 6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1 h 8"/>
                      <a:gd name="T14" fmla="*/ 4 w 8"/>
                      <a:gd name="T15" fmla="*/ 0 h 8"/>
                      <a:gd name="T16" fmla="*/ 6 w 8"/>
                      <a:gd name="T17" fmla="*/ 1 h 8"/>
                      <a:gd name="T18" fmla="*/ 8 w 8"/>
                      <a:gd name="T19" fmla="*/ 4 h 8"/>
                      <a:gd name="T20" fmla="*/ 8 w 8"/>
                      <a:gd name="T21" fmla="*/ 4 h 8"/>
                      <a:gd name="T22" fmla="*/ 1 w 8"/>
                      <a:gd name="T23" fmla="*/ 4 h 8"/>
                      <a:gd name="T24" fmla="*/ 2 w 8"/>
                      <a:gd name="T25" fmla="*/ 6 h 8"/>
                      <a:gd name="T26" fmla="*/ 4 w 8"/>
                      <a:gd name="T27" fmla="*/ 7 h 8"/>
                      <a:gd name="T28" fmla="*/ 5 w 8"/>
                      <a:gd name="T29" fmla="*/ 7 h 8"/>
                      <a:gd name="T30" fmla="*/ 6 w 8"/>
                      <a:gd name="T31" fmla="*/ 5 h 8"/>
                      <a:gd name="T32" fmla="*/ 2 w 8"/>
                      <a:gd name="T33" fmla="*/ 3 h 8"/>
                      <a:gd name="T34" fmla="*/ 6 w 8"/>
                      <a:gd name="T35" fmla="*/ 3 h 8"/>
                      <a:gd name="T36" fmla="*/ 6 w 8"/>
                      <a:gd name="T37" fmla="*/ 2 h 8"/>
                      <a:gd name="T38" fmla="*/ 4 w 8"/>
                      <a:gd name="T39" fmla="*/ 1 h 8"/>
                      <a:gd name="T40" fmla="*/ 2 w 8"/>
                      <a:gd name="T41" fmla="*/ 1 h 8"/>
                      <a:gd name="T42" fmla="*/ 2 w 8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6" y="5"/>
                        </a:move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7" y="2"/>
                          <a:pt x="8" y="3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95" name="Freeform 610"/>
                  <p:cNvSpPr>
                    <a:spLocks/>
                  </p:cNvSpPr>
                  <p:nvPr userDrawn="1"/>
                </p:nvSpPr>
                <p:spPr bwMode="auto">
                  <a:xfrm>
                    <a:off x="1249" y="2525"/>
                    <a:ext cx="22" cy="16"/>
                  </a:xfrm>
                  <a:custGeom>
                    <a:avLst/>
                    <a:gdLst>
                      <a:gd name="T0" fmla="*/ 0 w 11"/>
                      <a:gd name="T1" fmla="*/ 8 h 8"/>
                      <a:gd name="T2" fmla="*/ 0 w 11"/>
                      <a:gd name="T3" fmla="*/ 0 h 8"/>
                      <a:gd name="T4" fmla="*/ 1 w 11"/>
                      <a:gd name="T5" fmla="*/ 0 h 8"/>
                      <a:gd name="T6" fmla="*/ 1 w 11"/>
                      <a:gd name="T7" fmla="*/ 1 h 8"/>
                      <a:gd name="T8" fmla="*/ 2 w 11"/>
                      <a:gd name="T9" fmla="*/ 0 h 8"/>
                      <a:gd name="T10" fmla="*/ 3 w 11"/>
                      <a:gd name="T11" fmla="*/ 0 h 8"/>
                      <a:gd name="T12" fmla="*/ 5 w 11"/>
                      <a:gd name="T13" fmla="*/ 0 h 8"/>
                      <a:gd name="T14" fmla="*/ 6 w 11"/>
                      <a:gd name="T15" fmla="*/ 1 h 8"/>
                      <a:gd name="T16" fmla="*/ 8 w 11"/>
                      <a:gd name="T17" fmla="*/ 0 h 8"/>
                      <a:gd name="T18" fmla="*/ 10 w 11"/>
                      <a:gd name="T19" fmla="*/ 0 h 8"/>
                      <a:gd name="T20" fmla="*/ 11 w 11"/>
                      <a:gd name="T21" fmla="*/ 2 h 8"/>
                      <a:gd name="T22" fmla="*/ 11 w 11"/>
                      <a:gd name="T23" fmla="*/ 8 h 8"/>
                      <a:gd name="T24" fmla="*/ 9 w 11"/>
                      <a:gd name="T25" fmla="*/ 8 h 8"/>
                      <a:gd name="T26" fmla="*/ 9 w 11"/>
                      <a:gd name="T27" fmla="*/ 3 h 8"/>
                      <a:gd name="T28" fmla="*/ 9 w 11"/>
                      <a:gd name="T29" fmla="*/ 2 h 8"/>
                      <a:gd name="T30" fmla="*/ 9 w 11"/>
                      <a:gd name="T31" fmla="*/ 1 h 8"/>
                      <a:gd name="T32" fmla="*/ 8 w 11"/>
                      <a:gd name="T33" fmla="*/ 1 h 8"/>
                      <a:gd name="T34" fmla="*/ 6 w 11"/>
                      <a:gd name="T35" fmla="*/ 1 h 8"/>
                      <a:gd name="T36" fmla="*/ 6 w 11"/>
                      <a:gd name="T37" fmla="*/ 3 h 8"/>
                      <a:gd name="T38" fmla="*/ 6 w 11"/>
                      <a:gd name="T39" fmla="*/ 8 h 8"/>
                      <a:gd name="T40" fmla="*/ 4 w 11"/>
                      <a:gd name="T41" fmla="*/ 8 h 8"/>
                      <a:gd name="T42" fmla="*/ 4 w 11"/>
                      <a:gd name="T43" fmla="*/ 3 h 8"/>
                      <a:gd name="T44" fmla="*/ 4 w 11"/>
                      <a:gd name="T45" fmla="*/ 1 h 8"/>
                      <a:gd name="T46" fmla="*/ 3 w 11"/>
                      <a:gd name="T47" fmla="*/ 1 h 8"/>
                      <a:gd name="T48" fmla="*/ 2 w 11"/>
                      <a:gd name="T49" fmla="*/ 1 h 8"/>
                      <a:gd name="T50" fmla="*/ 1 w 11"/>
                      <a:gd name="T51" fmla="*/ 2 h 8"/>
                      <a:gd name="T52" fmla="*/ 1 w 11"/>
                      <a:gd name="T53" fmla="*/ 4 h 8"/>
                      <a:gd name="T54" fmla="*/ 1 w 11"/>
                      <a:gd name="T55" fmla="*/ 8 h 8"/>
                      <a:gd name="T56" fmla="*/ 0 w 11"/>
                      <a:gd name="T5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5" y="0"/>
                          <a:pt x="5" y="1"/>
                          <a:pt x="6" y="1"/>
                        </a:cubicBezTo>
                        <a:cubicBezTo>
                          <a:pt x="6" y="0"/>
                          <a:pt x="7" y="0"/>
                          <a:pt x="8" y="0"/>
                        </a:cubicBezTo>
                        <a:cubicBezTo>
                          <a:pt x="9" y="0"/>
                          <a:pt x="10" y="0"/>
                          <a:pt x="10" y="0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6" y="2"/>
                          <a:pt x="6" y="2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2"/>
                          <a:pt x="4" y="2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96" name="Freeform 61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73" y="2525"/>
                    <a:ext cx="16" cy="16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5 w 8"/>
                      <a:gd name="T3" fmla="*/ 8 h 8"/>
                      <a:gd name="T4" fmla="*/ 3 w 8"/>
                      <a:gd name="T5" fmla="*/ 8 h 8"/>
                      <a:gd name="T6" fmla="*/ 1 w 8"/>
                      <a:gd name="T7" fmla="*/ 8 h 8"/>
                      <a:gd name="T8" fmla="*/ 0 w 8"/>
                      <a:gd name="T9" fmla="*/ 6 h 8"/>
                      <a:gd name="T10" fmla="*/ 1 w 8"/>
                      <a:gd name="T11" fmla="*/ 5 h 8"/>
                      <a:gd name="T12" fmla="*/ 1 w 8"/>
                      <a:gd name="T13" fmla="*/ 4 h 8"/>
                      <a:gd name="T14" fmla="*/ 2 w 8"/>
                      <a:gd name="T15" fmla="*/ 4 h 8"/>
                      <a:gd name="T16" fmla="*/ 4 w 8"/>
                      <a:gd name="T17" fmla="*/ 3 h 8"/>
                      <a:gd name="T18" fmla="*/ 6 w 8"/>
                      <a:gd name="T19" fmla="*/ 3 h 8"/>
                      <a:gd name="T20" fmla="*/ 6 w 8"/>
                      <a:gd name="T21" fmla="*/ 2 h 8"/>
                      <a:gd name="T22" fmla="*/ 6 w 8"/>
                      <a:gd name="T23" fmla="*/ 1 h 8"/>
                      <a:gd name="T24" fmla="*/ 4 w 8"/>
                      <a:gd name="T25" fmla="*/ 1 h 8"/>
                      <a:gd name="T26" fmla="*/ 3 w 8"/>
                      <a:gd name="T27" fmla="*/ 1 h 8"/>
                      <a:gd name="T28" fmla="*/ 2 w 8"/>
                      <a:gd name="T29" fmla="*/ 2 h 8"/>
                      <a:gd name="T30" fmla="*/ 1 w 8"/>
                      <a:gd name="T31" fmla="*/ 2 h 8"/>
                      <a:gd name="T32" fmla="*/ 1 w 8"/>
                      <a:gd name="T33" fmla="*/ 1 h 8"/>
                      <a:gd name="T34" fmla="*/ 2 w 8"/>
                      <a:gd name="T35" fmla="*/ 0 h 8"/>
                      <a:gd name="T36" fmla="*/ 4 w 8"/>
                      <a:gd name="T37" fmla="*/ 0 h 8"/>
                      <a:gd name="T38" fmla="*/ 6 w 8"/>
                      <a:gd name="T39" fmla="*/ 0 h 8"/>
                      <a:gd name="T40" fmla="*/ 7 w 8"/>
                      <a:gd name="T41" fmla="*/ 1 h 8"/>
                      <a:gd name="T42" fmla="*/ 7 w 8"/>
                      <a:gd name="T43" fmla="*/ 1 h 8"/>
                      <a:gd name="T44" fmla="*/ 7 w 8"/>
                      <a:gd name="T45" fmla="*/ 3 h 8"/>
                      <a:gd name="T46" fmla="*/ 7 w 8"/>
                      <a:gd name="T47" fmla="*/ 5 h 8"/>
                      <a:gd name="T48" fmla="*/ 7 w 8"/>
                      <a:gd name="T49" fmla="*/ 7 h 8"/>
                      <a:gd name="T50" fmla="*/ 8 w 8"/>
                      <a:gd name="T51" fmla="*/ 8 h 8"/>
                      <a:gd name="T52" fmla="*/ 6 w 8"/>
                      <a:gd name="T53" fmla="*/ 8 h 8"/>
                      <a:gd name="T54" fmla="*/ 6 w 8"/>
                      <a:gd name="T55" fmla="*/ 7 h 8"/>
                      <a:gd name="T56" fmla="*/ 6 w 8"/>
                      <a:gd name="T57" fmla="*/ 4 h 8"/>
                      <a:gd name="T58" fmla="*/ 4 w 8"/>
                      <a:gd name="T59" fmla="*/ 4 h 8"/>
                      <a:gd name="T60" fmla="*/ 3 w 8"/>
                      <a:gd name="T61" fmla="*/ 5 h 8"/>
                      <a:gd name="T62" fmla="*/ 2 w 8"/>
                      <a:gd name="T63" fmla="*/ 5 h 8"/>
                      <a:gd name="T64" fmla="*/ 2 w 8"/>
                      <a:gd name="T65" fmla="*/ 6 h 8"/>
                      <a:gd name="T66" fmla="*/ 2 w 8"/>
                      <a:gd name="T67" fmla="*/ 7 h 8"/>
                      <a:gd name="T68" fmla="*/ 3 w 8"/>
                      <a:gd name="T69" fmla="*/ 7 h 8"/>
                      <a:gd name="T70" fmla="*/ 5 w 8"/>
                      <a:gd name="T71" fmla="*/ 7 h 8"/>
                      <a:gd name="T72" fmla="*/ 6 w 8"/>
                      <a:gd name="T73" fmla="*/ 6 h 8"/>
                      <a:gd name="T74" fmla="*/ 6 w 8"/>
                      <a:gd name="T75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6" y="7"/>
                          <a:pt x="5" y="8"/>
                          <a:pt x="5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2" y="8"/>
                          <a:pt x="2" y="8"/>
                          <a:pt x="1" y="8"/>
                        </a:cubicBezTo>
                        <a:cubicBezTo>
                          <a:pt x="1" y="7"/>
                          <a:pt x="0" y="7"/>
                          <a:pt x="0" y="6"/>
                        </a:cubicBezTo>
                        <a:cubicBezTo>
                          <a:pt x="0" y="5"/>
                          <a:pt x="0" y="5"/>
                          <a:pt x="1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5" y="3"/>
                          <a:pt x="5" y="3"/>
                          <a:pt x="6" y="3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1"/>
                          <a:pt x="6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2"/>
                          <a:pt x="2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6" y="0"/>
                          <a:pt x="7" y="0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7"/>
                          <a:pt x="6" y="7"/>
                        </a:cubicBezTo>
                        <a:close/>
                        <a:moveTo>
                          <a:pt x="6" y="4"/>
                        </a:move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97" name="Freeform 61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91" y="2525"/>
                    <a:ext cx="14" cy="22"/>
                  </a:xfrm>
                  <a:custGeom>
                    <a:avLst/>
                    <a:gdLst>
                      <a:gd name="T0" fmla="*/ 0 w 7"/>
                      <a:gd name="T1" fmla="*/ 9 h 11"/>
                      <a:gd name="T2" fmla="*/ 2 w 7"/>
                      <a:gd name="T3" fmla="*/ 9 h 11"/>
                      <a:gd name="T4" fmla="*/ 2 w 7"/>
                      <a:gd name="T5" fmla="*/ 10 h 11"/>
                      <a:gd name="T6" fmla="*/ 4 w 7"/>
                      <a:gd name="T7" fmla="*/ 10 h 11"/>
                      <a:gd name="T8" fmla="*/ 5 w 7"/>
                      <a:gd name="T9" fmla="*/ 10 h 11"/>
                      <a:gd name="T10" fmla="*/ 6 w 7"/>
                      <a:gd name="T11" fmla="*/ 9 h 11"/>
                      <a:gd name="T12" fmla="*/ 6 w 7"/>
                      <a:gd name="T13" fmla="*/ 7 h 11"/>
                      <a:gd name="T14" fmla="*/ 4 w 7"/>
                      <a:gd name="T15" fmla="*/ 8 h 11"/>
                      <a:gd name="T16" fmla="*/ 1 w 7"/>
                      <a:gd name="T17" fmla="*/ 7 h 11"/>
                      <a:gd name="T18" fmla="*/ 0 w 7"/>
                      <a:gd name="T19" fmla="*/ 4 h 11"/>
                      <a:gd name="T20" fmla="*/ 0 w 7"/>
                      <a:gd name="T21" fmla="*/ 2 h 11"/>
                      <a:gd name="T22" fmla="*/ 2 w 7"/>
                      <a:gd name="T23" fmla="*/ 0 h 11"/>
                      <a:gd name="T24" fmla="*/ 4 w 7"/>
                      <a:gd name="T25" fmla="*/ 0 h 11"/>
                      <a:gd name="T26" fmla="*/ 6 w 7"/>
                      <a:gd name="T27" fmla="*/ 1 h 11"/>
                      <a:gd name="T28" fmla="*/ 6 w 7"/>
                      <a:gd name="T29" fmla="*/ 0 h 11"/>
                      <a:gd name="T30" fmla="*/ 7 w 7"/>
                      <a:gd name="T31" fmla="*/ 0 h 11"/>
                      <a:gd name="T32" fmla="*/ 7 w 7"/>
                      <a:gd name="T33" fmla="*/ 7 h 11"/>
                      <a:gd name="T34" fmla="*/ 7 w 7"/>
                      <a:gd name="T35" fmla="*/ 10 h 11"/>
                      <a:gd name="T36" fmla="*/ 6 w 7"/>
                      <a:gd name="T37" fmla="*/ 11 h 11"/>
                      <a:gd name="T38" fmla="*/ 4 w 7"/>
                      <a:gd name="T39" fmla="*/ 11 h 11"/>
                      <a:gd name="T40" fmla="*/ 1 w 7"/>
                      <a:gd name="T41" fmla="*/ 11 h 11"/>
                      <a:gd name="T42" fmla="*/ 0 w 7"/>
                      <a:gd name="T43" fmla="*/ 9 h 11"/>
                      <a:gd name="T44" fmla="*/ 1 w 7"/>
                      <a:gd name="T45" fmla="*/ 4 h 11"/>
                      <a:gd name="T46" fmla="*/ 2 w 7"/>
                      <a:gd name="T47" fmla="*/ 6 h 11"/>
                      <a:gd name="T48" fmla="*/ 4 w 7"/>
                      <a:gd name="T49" fmla="*/ 7 h 11"/>
                      <a:gd name="T50" fmla="*/ 5 w 7"/>
                      <a:gd name="T51" fmla="*/ 6 h 11"/>
                      <a:gd name="T52" fmla="*/ 6 w 7"/>
                      <a:gd name="T53" fmla="*/ 4 h 11"/>
                      <a:gd name="T54" fmla="*/ 5 w 7"/>
                      <a:gd name="T55" fmla="*/ 2 h 11"/>
                      <a:gd name="T56" fmla="*/ 4 w 7"/>
                      <a:gd name="T57" fmla="*/ 1 h 11"/>
                      <a:gd name="T58" fmla="*/ 2 w 7"/>
                      <a:gd name="T59" fmla="*/ 2 h 11"/>
                      <a:gd name="T60" fmla="*/ 1 w 7"/>
                      <a:gd name="T61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" h="11">
                        <a:moveTo>
                          <a:pt x="0" y="9"/>
                        </a:move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10"/>
                          <a:pt x="2" y="10"/>
                        </a:cubicBezTo>
                        <a:cubicBezTo>
                          <a:pt x="2" y="10"/>
                          <a:pt x="3" y="10"/>
                          <a:pt x="4" y="10"/>
                        </a:cubicBezTo>
                        <a:cubicBezTo>
                          <a:pt x="4" y="10"/>
                          <a:pt x="5" y="10"/>
                          <a:pt x="5" y="10"/>
                        </a:cubicBezTo>
                        <a:cubicBezTo>
                          <a:pt x="5" y="10"/>
                          <a:pt x="6" y="9"/>
                          <a:pt x="6" y="9"/>
                        </a:cubicBezTo>
                        <a:cubicBezTo>
                          <a:pt x="6" y="8"/>
                          <a:pt x="6" y="8"/>
                          <a:pt x="6" y="7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2" y="8"/>
                          <a:pt x="2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0" y="2"/>
                        </a:cubicBez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1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8"/>
                          <a:pt x="7" y="9"/>
                          <a:pt x="7" y="10"/>
                        </a:cubicBezTo>
                        <a:cubicBezTo>
                          <a:pt x="7" y="10"/>
                          <a:pt x="6" y="11"/>
                          <a:pt x="6" y="11"/>
                        </a:cubicBezTo>
                        <a:cubicBezTo>
                          <a:pt x="5" y="11"/>
                          <a:pt x="4" y="11"/>
                          <a:pt x="4" y="11"/>
                        </a:cubicBezTo>
                        <a:cubicBezTo>
                          <a:pt x="3" y="11"/>
                          <a:pt x="2" y="11"/>
                          <a:pt x="1" y="11"/>
                        </a:cubicBezTo>
                        <a:cubicBezTo>
                          <a:pt x="1" y="10"/>
                          <a:pt x="0" y="10"/>
                          <a:pt x="0" y="9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98" name="Freeform 613"/>
                  <p:cNvSpPr>
                    <a:spLocks/>
                  </p:cNvSpPr>
                  <p:nvPr userDrawn="1"/>
                </p:nvSpPr>
                <p:spPr bwMode="auto">
                  <a:xfrm>
                    <a:off x="1309" y="2525"/>
                    <a:ext cx="14" cy="16"/>
                  </a:xfrm>
                  <a:custGeom>
                    <a:avLst/>
                    <a:gdLst>
                      <a:gd name="T0" fmla="*/ 0 w 7"/>
                      <a:gd name="T1" fmla="*/ 8 h 8"/>
                      <a:gd name="T2" fmla="*/ 0 w 7"/>
                      <a:gd name="T3" fmla="*/ 0 h 8"/>
                      <a:gd name="T4" fmla="*/ 2 w 7"/>
                      <a:gd name="T5" fmla="*/ 0 h 8"/>
                      <a:gd name="T6" fmla="*/ 2 w 7"/>
                      <a:gd name="T7" fmla="*/ 1 h 8"/>
                      <a:gd name="T8" fmla="*/ 4 w 7"/>
                      <a:gd name="T9" fmla="*/ 0 h 8"/>
                      <a:gd name="T10" fmla="*/ 6 w 7"/>
                      <a:gd name="T11" fmla="*/ 0 h 8"/>
                      <a:gd name="T12" fmla="*/ 6 w 7"/>
                      <a:gd name="T13" fmla="*/ 1 h 8"/>
                      <a:gd name="T14" fmla="*/ 7 w 7"/>
                      <a:gd name="T15" fmla="*/ 2 h 8"/>
                      <a:gd name="T16" fmla="*/ 7 w 7"/>
                      <a:gd name="T17" fmla="*/ 3 h 8"/>
                      <a:gd name="T18" fmla="*/ 7 w 7"/>
                      <a:gd name="T19" fmla="*/ 8 h 8"/>
                      <a:gd name="T20" fmla="*/ 6 w 7"/>
                      <a:gd name="T21" fmla="*/ 8 h 8"/>
                      <a:gd name="T22" fmla="*/ 6 w 7"/>
                      <a:gd name="T23" fmla="*/ 3 h 8"/>
                      <a:gd name="T24" fmla="*/ 5 w 7"/>
                      <a:gd name="T25" fmla="*/ 2 h 8"/>
                      <a:gd name="T26" fmla="*/ 5 w 7"/>
                      <a:gd name="T27" fmla="*/ 1 h 8"/>
                      <a:gd name="T28" fmla="*/ 4 w 7"/>
                      <a:gd name="T29" fmla="*/ 1 h 8"/>
                      <a:gd name="T30" fmla="*/ 2 w 7"/>
                      <a:gd name="T31" fmla="*/ 1 h 8"/>
                      <a:gd name="T32" fmla="*/ 2 w 7"/>
                      <a:gd name="T33" fmla="*/ 4 h 8"/>
                      <a:gd name="T34" fmla="*/ 2 w 7"/>
                      <a:gd name="T35" fmla="*/ 8 h 8"/>
                      <a:gd name="T36" fmla="*/ 0 w 7"/>
                      <a:gd name="T3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5" y="2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899" name="Freeform 61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27" y="2525"/>
                    <a:ext cx="14" cy="16"/>
                  </a:xfrm>
                  <a:custGeom>
                    <a:avLst/>
                    <a:gdLst>
                      <a:gd name="T0" fmla="*/ 5 w 7"/>
                      <a:gd name="T1" fmla="*/ 7 h 8"/>
                      <a:gd name="T2" fmla="*/ 4 w 7"/>
                      <a:gd name="T3" fmla="*/ 8 h 8"/>
                      <a:gd name="T4" fmla="*/ 2 w 7"/>
                      <a:gd name="T5" fmla="*/ 8 h 8"/>
                      <a:gd name="T6" fmla="*/ 0 w 7"/>
                      <a:gd name="T7" fmla="*/ 8 h 8"/>
                      <a:gd name="T8" fmla="*/ 0 w 7"/>
                      <a:gd name="T9" fmla="*/ 6 h 8"/>
                      <a:gd name="T10" fmla="*/ 0 w 7"/>
                      <a:gd name="T11" fmla="*/ 5 h 8"/>
                      <a:gd name="T12" fmla="*/ 1 w 7"/>
                      <a:gd name="T13" fmla="*/ 4 h 8"/>
                      <a:gd name="T14" fmla="*/ 2 w 7"/>
                      <a:gd name="T15" fmla="*/ 4 h 8"/>
                      <a:gd name="T16" fmla="*/ 3 w 7"/>
                      <a:gd name="T17" fmla="*/ 3 h 8"/>
                      <a:gd name="T18" fmla="*/ 5 w 7"/>
                      <a:gd name="T19" fmla="*/ 3 h 8"/>
                      <a:gd name="T20" fmla="*/ 5 w 7"/>
                      <a:gd name="T21" fmla="*/ 2 h 8"/>
                      <a:gd name="T22" fmla="*/ 5 w 7"/>
                      <a:gd name="T23" fmla="*/ 1 h 8"/>
                      <a:gd name="T24" fmla="*/ 3 w 7"/>
                      <a:gd name="T25" fmla="*/ 1 h 8"/>
                      <a:gd name="T26" fmla="*/ 2 w 7"/>
                      <a:gd name="T27" fmla="*/ 1 h 8"/>
                      <a:gd name="T28" fmla="*/ 1 w 7"/>
                      <a:gd name="T29" fmla="*/ 2 h 8"/>
                      <a:gd name="T30" fmla="*/ 0 w 7"/>
                      <a:gd name="T31" fmla="*/ 2 h 8"/>
                      <a:gd name="T32" fmla="*/ 0 w 7"/>
                      <a:gd name="T33" fmla="*/ 1 h 8"/>
                      <a:gd name="T34" fmla="*/ 2 w 7"/>
                      <a:gd name="T35" fmla="*/ 0 h 8"/>
                      <a:gd name="T36" fmla="*/ 4 w 7"/>
                      <a:gd name="T37" fmla="*/ 0 h 8"/>
                      <a:gd name="T38" fmla="*/ 5 w 7"/>
                      <a:gd name="T39" fmla="*/ 0 h 8"/>
                      <a:gd name="T40" fmla="*/ 6 w 7"/>
                      <a:gd name="T41" fmla="*/ 1 h 8"/>
                      <a:gd name="T42" fmla="*/ 7 w 7"/>
                      <a:gd name="T43" fmla="*/ 1 h 8"/>
                      <a:gd name="T44" fmla="*/ 7 w 7"/>
                      <a:gd name="T45" fmla="*/ 3 h 8"/>
                      <a:gd name="T46" fmla="*/ 7 w 7"/>
                      <a:gd name="T47" fmla="*/ 5 h 8"/>
                      <a:gd name="T48" fmla="*/ 7 w 7"/>
                      <a:gd name="T49" fmla="*/ 7 h 8"/>
                      <a:gd name="T50" fmla="*/ 7 w 7"/>
                      <a:gd name="T51" fmla="*/ 8 h 8"/>
                      <a:gd name="T52" fmla="*/ 6 w 7"/>
                      <a:gd name="T53" fmla="*/ 8 h 8"/>
                      <a:gd name="T54" fmla="*/ 5 w 7"/>
                      <a:gd name="T55" fmla="*/ 7 h 8"/>
                      <a:gd name="T56" fmla="*/ 5 w 7"/>
                      <a:gd name="T57" fmla="*/ 4 h 8"/>
                      <a:gd name="T58" fmla="*/ 3 w 7"/>
                      <a:gd name="T59" fmla="*/ 4 h 8"/>
                      <a:gd name="T60" fmla="*/ 2 w 7"/>
                      <a:gd name="T61" fmla="*/ 5 h 8"/>
                      <a:gd name="T62" fmla="*/ 1 w 7"/>
                      <a:gd name="T63" fmla="*/ 5 h 8"/>
                      <a:gd name="T64" fmla="*/ 1 w 7"/>
                      <a:gd name="T65" fmla="*/ 6 h 8"/>
                      <a:gd name="T66" fmla="*/ 2 w 7"/>
                      <a:gd name="T67" fmla="*/ 7 h 8"/>
                      <a:gd name="T68" fmla="*/ 3 w 7"/>
                      <a:gd name="T69" fmla="*/ 7 h 8"/>
                      <a:gd name="T70" fmla="*/ 4 w 7"/>
                      <a:gd name="T71" fmla="*/ 7 h 8"/>
                      <a:gd name="T72" fmla="*/ 5 w 7"/>
                      <a:gd name="T73" fmla="*/ 6 h 8"/>
                      <a:gd name="T74" fmla="*/ 5 w 7"/>
                      <a:gd name="T75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7" h="8">
                        <a:moveTo>
                          <a:pt x="5" y="7"/>
                        </a:moveTo>
                        <a:cubicBezTo>
                          <a:pt x="5" y="7"/>
                          <a:pt x="4" y="8"/>
                          <a:pt x="4" y="8"/>
                        </a:cubicBezTo>
                        <a:cubicBezTo>
                          <a:pt x="3" y="8"/>
                          <a:pt x="3" y="8"/>
                          <a:pt x="2" y="8"/>
                        </a:cubicBezTo>
                        <a:cubicBezTo>
                          <a:pt x="2" y="8"/>
                          <a:pt x="1" y="8"/>
                          <a:pt x="0" y="8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2" y="4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6" y="1"/>
                          <a:pt x="7" y="1"/>
                          <a:pt x="7" y="1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5" y="7"/>
                          <a:pt x="5" y="7"/>
                        </a:cubicBezTo>
                        <a:close/>
                        <a:moveTo>
                          <a:pt x="5" y="4"/>
                        </a:move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7"/>
                          <a:pt x="2" y="7"/>
                        </a:cubicBezTo>
                        <a:cubicBezTo>
                          <a:pt x="2" y="7"/>
                          <a:pt x="2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5" y="6"/>
                          <a:pt x="5" y="6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00" name="Freeform 615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53" y="2525"/>
                    <a:ext cx="14" cy="16"/>
                  </a:xfrm>
                  <a:custGeom>
                    <a:avLst/>
                    <a:gdLst>
                      <a:gd name="T0" fmla="*/ 6 w 7"/>
                      <a:gd name="T1" fmla="*/ 7 h 8"/>
                      <a:gd name="T2" fmla="*/ 4 w 7"/>
                      <a:gd name="T3" fmla="*/ 8 h 8"/>
                      <a:gd name="T4" fmla="*/ 3 w 7"/>
                      <a:gd name="T5" fmla="*/ 8 h 8"/>
                      <a:gd name="T6" fmla="*/ 1 w 7"/>
                      <a:gd name="T7" fmla="*/ 8 h 8"/>
                      <a:gd name="T8" fmla="*/ 0 w 7"/>
                      <a:gd name="T9" fmla="*/ 6 h 8"/>
                      <a:gd name="T10" fmla="*/ 0 w 7"/>
                      <a:gd name="T11" fmla="*/ 5 h 8"/>
                      <a:gd name="T12" fmla="*/ 1 w 7"/>
                      <a:gd name="T13" fmla="*/ 4 h 8"/>
                      <a:gd name="T14" fmla="*/ 2 w 7"/>
                      <a:gd name="T15" fmla="*/ 4 h 8"/>
                      <a:gd name="T16" fmla="*/ 3 w 7"/>
                      <a:gd name="T17" fmla="*/ 3 h 8"/>
                      <a:gd name="T18" fmla="*/ 5 w 7"/>
                      <a:gd name="T19" fmla="*/ 3 h 8"/>
                      <a:gd name="T20" fmla="*/ 5 w 7"/>
                      <a:gd name="T21" fmla="*/ 2 h 8"/>
                      <a:gd name="T22" fmla="*/ 5 w 7"/>
                      <a:gd name="T23" fmla="*/ 1 h 8"/>
                      <a:gd name="T24" fmla="*/ 4 w 7"/>
                      <a:gd name="T25" fmla="*/ 1 h 8"/>
                      <a:gd name="T26" fmla="*/ 2 w 7"/>
                      <a:gd name="T27" fmla="*/ 1 h 8"/>
                      <a:gd name="T28" fmla="*/ 1 w 7"/>
                      <a:gd name="T29" fmla="*/ 2 h 8"/>
                      <a:gd name="T30" fmla="*/ 0 w 7"/>
                      <a:gd name="T31" fmla="*/ 2 h 8"/>
                      <a:gd name="T32" fmla="*/ 1 w 7"/>
                      <a:gd name="T33" fmla="*/ 1 h 8"/>
                      <a:gd name="T34" fmla="*/ 2 w 7"/>
                      <a:gd name="T35" fmla="*/ 0 h 8"/>
                      <a:gd name="T36" fmla="*/ 4 w 7"/>
                      <a:gd name="T37" fmla="*/ 0 h 8"/>
                      <a:gd name="T38" fmla="*/ 5 w 7"/>
                      <a:gd name="T39" fmla="*/ 0 h 8"/>
                      <a:gd name="T40" fmla="*/ 6 w 7"/>
                      <a:gd name="T41" fmla="*/ 1 h 8"/>
                      <a:gd name="T42" fmla="*/ 7 w 7"/>
                      <a:gd name="T43" fmla="*/ 1 h 8"/>
                      <a:gd name="T44" fmla="*/ 7 w 7"/>
                      <a:gd name="T45" fmla="*/ 3 h 8"/>
                      <a:gd name="T46" fmla="*/ 7 w 7"/>
                      <a:gd name="T47" fmla="*/ 5 h 8"/>
                      <a:gd name="T48" fmla="*/ 7 w 7"/>
                      <a:gd name="T49" fmla="*/ 7 h 8"/>
                      <a:gd name="T50" fmla="*/ 7 w 7"/>
                      <a:gd name="T51" fmla="*/ 8 h 8"/>
                      <a:gd name="T52" fmla="*/ 6 w 7"/>
                      <a:gd name="T53" fmla="*/ 8 h 8"/>
                      <a:gd name="T54" fmla="*/ 6 w 7"/>
                      <a:gd name="T55" fmla="*/ 7 h 8"/>
                      <a:gd name="T56" fmla="*/ 5 w 7"/>
                      <a:gd name="T57" fmla="*/ 4 h 8"/>
                      <a:gd name="T58" fmla="*/ 3 w 7"/>
                      <a:gd name="T59" fmla="*/ 4 h 8"/>
                      <a:gd name="T60" fmla="*/ 2 w 7"/>
                      <a:gd name="T61" fmla="*/ 5 h 8"/>
                      <a:gd name="T62" fmla="*/ 1 w 7"/>
                      <a:gd name="T63" fmla="*/ 5 h 8"/>
                      <a:gd name="T64" fmla="*/ 1 w 7"/>
                      <a:gd name="T65" fmla="*/ 6 h 8"/>
                      <a:gd name="T66" fmla="*/ 2 w 7"/>
                      <a:gd name="T67" fmla="*/ 7 h 8"/>
                      <a:gd name="T68" fmla="*/ 3 w 7"/>
                      <a:gd name="T69" fmla="*/ 7 h 8"/>
                      <a:gd name="T70" fmla="*/ 4 w 7"/>
                      <a:gd name="T71" fmla="*/ 7 h 8"/>
                      <a:gd name="T72" fmla="*/ 5 w 7"/>
                      <a:gd name="T73" fmla="*/ 6 h 8"/>
                      <a:gd name="T74" fmla="*/ 5 w 7"/>
                      <a:gd name="T75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7" h="8">
                        <a:moveTo>
                          <a:pt x="6" y="7"/>
                        </a:moveTo>
                        <a:cubicBezTo>
                          <a:pt x="5" y="7"/>
                          <a:pt x="5" y="8"/>
                          <a:pt x="4" y="8"/>
                        </a:cubicBezTo>
                        <a:cubicBezTo>
                          <a:pt x="4" y="8"/>
                          <a:pt x="3" y="8"/>
                          <a:pt x="3" y="8"/>
                        </a:cubicBezTo>
                        <a:cubicBezTo>
                          <a:pt x="2" y="8"/>
                          <a:pt x="1" y="8"/>
                          <a:pt x="1" y="8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2" y="4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1" y="1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7"/>
                          <a:pt x="6" y="7"/>
                        </a:cubicBezTo>
                        <a:close/>
                        <a:moveTo>
                          <a:pt x="5" y="4"/>
                        </a:move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5"/>
                          <a:pt x="2" y="5"/>
                          <a:pt x="2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7"/>
                          <a:pt x="2" y="7"/>
                        </a:cubicBezTo>
                        <a:cubicBezTo>
                          <a:pt x="2" y="7"/>
                          <a:pt x="2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5" y="6"/>
                          <a:pt x="5" y="6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01" name="Rectangle 61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371" y="2519"/>
                    <a:ext cx="2" cy="22"/>
                  </a:xfrm>
                  <a:prstGeom prst="rect">
                    <a:avLst/>
                  </a:pr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02" name="Freeform 61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79" y="2519"/>
                    <a:ext cx="2" cy="22"/>
                  </a:xfrm>
                  <a:custGeom>
                    <a:avLst/>
                    <a:gdLst>
                      <a:gd name="T0" fmla="*/ 0 w 2"/>
                      <a:gd name="T1" fmla="*/ 2 h 22"/>
                      <a:gd name="T2" fmla="*/ 0 w 2"/>
                      <a:gd name="T3" fmla="*/ 0 h 22"/>
                      <a:gd name="T4" fmla="*/ 2 w 2"/>
                      <a:gd name="T5" fmla="*/ 0 h 22"/>
                      <a:gd name="T6" fmla="*/ 2 w 2"/>
                      <a:gd name="T7" fmla="*/ 2 h 22"/>
                      <a:gd name="T8" fmla="*/ 0 w 2"/>
                      <a:gd name="T9" fmla="*/ 2 h 22"/>
                      <a:gd name="T10" fmla="*/ 0 w 2"/>
                      <a:gd name="T11" fmla="*/ 22 h 22"/>
                      <a:gd name="T12" fmla="*/ 0 w 2"/>
                      <a:gd name="T13" fmla="*/ 6 h 22"/>
                      <a:gd name="T14" fmla="*/ 2 w 2"/>
                      <a:gd name="T15" fmla="*/ 6 h 22"/>
                      <a:gd name="T16" fmla="*/ 2 w 2"/>
                      <a:gd name="T17" fmla="*/ 22 h 22"/>
                      <a:gd name="T18" fmla="*/ 0 w 2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2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03" name="Freeform 61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85" y="2525"/>
                    <a:ext cx="14" cy="22"/>
                  </a:xfrm>
                  <a:custGeom>
                    <a:avLst/>
                    <a:gdLst>
                      <a:gd name="T0" fmla="*/ 5 w 7"/>
                      <a:gd name="T1" fmla="*/ 11 h 11"/>
                      <a:gd name="T2" fmla="*/ 5 w 7"/>
                      <a:gd name="T3" fmla="*/ 7 h 11"/>
                      <a:gd name="T4" fmla="*/ 4 w 7"/>
                      <a:gd name="T5" fmla="*/ 8 h 11"/>
                      <a:gd name="T6" fmla="*/ 3 w 7"/>
                      <a:gd name="T7" fmla="*/ 8 h 11"/>
                      <a:gd name="T8" fmla="*/ 1 w 7"/>
                      <a:gd name="T9" fmla="*/ 7 h 11"/>
                      <a:gd name="T10" fmla="*/ 0 w 7"/>
                      <a:gd name="T11" fmla="*/ 4 h 11"/>
                      <a:gd name="T12" fmla="*/ 0 w 7"/>
                      <a:gd name="T13" fmla="*/ 2 h 11"/>
                      <a:gd name="T14" fmla="*/ 1 w 7"/>
                      <a:gd name="T15" fmla="*/ 0 h 11"/>
                      <a:gd name="T16" fmla="*/ 3 w 7"/>
                      <a:gd name="T17" fmla="*/ 0 h 11"/>
                      <a:gd name="T18" fmla="*/ 5 w 7"/>
                      <a:gd name="T19" fmla="*/ 1 h 11"/>
                      <a:gd name="T20" fmla="*/ 5 w 7"/>
                      <a:gd name="T21" fmla="*/ 0 h 11"/>
                      <a:gd name="T22" fmla="*/ 7 w 7"/>
                      <a:gd name="T23" fmla="*/ 0 h 11"/>
                      <a:gd name="T24" fmla="*/ 7 w 7"/>
                      <a:gd name="T25" fmla="*/ 11 h 11"/>
                      <a:gd name="T26" fmla="*/ 5 w 7"/>
                      <a:gd name="T27" fmla="*/ 11 h 11"/>
                      <a:gd name="T28" fmla="*/ 1 w 7"/>
                      <a:gd name="T29" fmla="*/ 4 h 11"/>
                      <a:gd name="T30" fmla="*/ 2 w 7"/>
                      <a:gd name="T31" fmla="*/ 6 h 11"/>
                      <a:gd name="T32" fmla="*/ 3 w 7"/>
                      <a:gd name="T33" fmla="*/ 7 h 11"/>
                      <a:gd name="T34" fmla="*/ 5 w 7"/>
                      <a:gd name="T35" fmla="*/ 6 h 11"/>
                      <a:gd name="T36" fmla="*/ 5 w 7"/>
                      <a:gd name="T37" fmla="*/ 4 h 11"/>
                      <a:gd name="T38" fmla="*/ 5 w 7"/>
                      <a:gd name="T39" fmla="*/ 2 h 11"/>
                      <a:gd name="T40" fmla="*/ 3 w 7"/>
                      <a:gd name="T41" fmla="*/ 1 h 11"/>
                      <a:gd name="T42" fmla="*/ 2 w 7"/>
                      <a:gd name="T43" fmla="*/ 2 h 11"/>
                      <a:gd name="T44" fmla="*/ 1 w 7"/>
                      <a:gd name="T45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" h="11">
                        <a:moveTo>
                          <a:pt x="5" y="11"/>
                        </a:move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7"/>
                          <a:pt x="5" y="8"/>
                          <a:pt x="4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3" y="0"/>
                        </a:cubicBezTo>
                        <a:cubicBezTo>
                          <a:pt x="4" y="0"/>
                          <a:pt x="5" y="0"/>
                          <a:pt x="5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5" y="11"/>
                        </a:lnTo>
                        <a:close/>
                        <a:moveTo>
                          <a:pt x="1" y="4"/>
                        </a:move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6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2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04" name="Freeform 619"/>
                  <p:cNvSpPr>
                    <a:spLocks/>
                  </p:cNvSpPr>
                  <p:nvPr userDrawn="1"/>
                </p:nvSpPr>
                <p:spPr bwMode="auto">
                  <a:xfrm>
                    <a:off x="1403" y="2525"/>
                    <a:ext cx="12" cy="16"/>
                  </a:xfrm>
                  <a:custGeom>
                    <a:avLst/>
                    <a:gdLst>
                      <a:gd name="T0" fmla="*/ 5 w 6"/>
                      <a:gd name="T1" fmla="*/ 8 h 8"/>
                      <a:gd name="T2" fmla="*/ 5 w 6"/>
                      <a:gd name="T3" fmla="*/ 7 h 8"/>
                      <a:gd name="T4" fmla="*/ 3 w 6"/>
                      <a:gd name="T5" fmla="*/ 8 h 8"/>
                      <a:gd name="T6" fmla="*/ 1 w 6"/>
                      <a:gd name="T7" fmla="*/ 8 h 8"/>
                      <a:gd name="T8" fmla="*/ 0 w 6"/>
                      <a:gd name="T9" fmla="*/ 7 h 8"/>
                      <a:gd name="T10" fmla="*/ 0 w 6"/>
                      <a:gd name="T11" fmla="*/ 6 h 8"/>
                      <a:gd name="T12" fmla="*/ 0 w 6"/>
                      <a:gd name="T13" fmla="*/ 5 h 8"/>
                      <a:gd name="T14" fmla="*/ 0 w 6"/>
                      <a:gd name="T15" fmla="*/ 0 h 8"/>
                      <a:gd name="T16" fmla="*/ 1 w 6"/>
                      <a:gd name="T17" fmla="*/ 0 h 8"/>
                      <a:gd name="T18" fmla="*/ 1 w 6"/>
                      <a:gd name="T19" fmla="*/ 4 h 8"/>
                      <a:gd name="T20" fmla="*/ 1 w 6"/>
                      <a:gd name="T21" fmla="*/ 6 h 8"/>
                      <a:gd name="T22" fmla="*/ 2 w 6"/>
                      <a:gd name="T23" fmla="*/ 7 h 8"/>
                      <a:gd name="T24" fmla="*/ 3 w 6"/>
                      <a:gd name="T25" fmla="*/ 7 h 8"/>
                      <a:gd name="T26" fmla="*/ 4 w 6"/>
                      <a:gd name="T27" fmla="*/ 7 h 8"/>
                      <a:gd name="T28" fmla="*/ 5 w 6"/>
                      <a:gd name="T29" fmla="*/ 6 h 8"/>
                      <a:gd name="T30" fmla="*/ 5 w 6"/>
                      <a:gd name="T31" fmla="*/ 4 h 8"/>
                      <a:gd name="T32" fmla="*/ 5 w 6"/>
                      <a:gd name="T33" fmla="*/ 0 h 8"/>
                      <a:gd name="T34" fmla="*/ 6 w 6"/>
                      <a:gd name="T35" fmla="*/ 0 h 8"/>
                      <a:gd name="T36" fmla="*/ 6 w 6"/>
                      <a:gd name="T37" fmla="*/ 8 h 8"/>
                      <a:gd name="T38" fmla="*/ 5 w 6"/>
                      <a:gd name="T3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" h="8">
                        <a:moveTo>
                          <a:pt x="5" y="8"/>
                        </a:move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2" y="8"/>
                          <a:pt x="1" y="8"/>
                        </a:cubicBezTo>
                        <a:cubicBezTo>
                          <a:pt x="1" y="8"/>
                          <a:pt x="1" y="8"/>
                          <a:pt x="0" y="7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1" y="6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2" y="7"/>
                          <a:pt x="2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05" name="Freeform 62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19" y="2525"/>
                    <a:ext cx="16" cy="16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4 w 8"/>
                      <a:gd name="T3" fmla="*/ 8 h 8"/>
                      <a:gd name="T4" fmla="*/ 3 w 8"/>
                      <a:gd name="T5" fmla="*/ 8 h 8"/>
                      <a:gd name="T6" fmla="*/ 1 w 8"/>
                      <a:gd name="T7" fmla="*/ 8 h 8"/>
                      <a:gd name="T8" fmla="*/ 0 w 8"/>
                      <a:gd name="T9" fmla="*/ 6 h 8"/>
                      <a:gd name="T10" fmla="*/ 0 w 8"/>
                      <a:gd name="T11" fmla="*/ 5 h 8"/>
                      <a:gd name="T12" fmla="*/ 1 w 8"/>
                      <a:gd name="T13" fmla="*/ 4 h 8"/>
                      <a:gd name="T14" fmla="*/ 2 w 8"/>
                      <a:gd name="T15" fmla="*/ 4 h 8"/>
                      <a:gd name="T16" fmla="*/ 3 w 8"/>
                      <a:gd name="T17" fmla="*/ 3 h 8"/>
                      <a:gd name="T18" fmla="*/ 6 w 8"/>
                      <a:gd name="T19" fmla="*/ 3 h 8"/>
                      <a:gd name="T20" fmla="*/ 6 w 8"/>
                      <a:gd name="T21" fmla="*/ 2 h 8"/>
                      <a:gd name="T22" fmla="*/ 5 w 8"/>
                      <a:gd name="T23" fmla="*/ 1 h 8"/>
                      <a:gd name="T24" fmla="*/ 4 w 8"/>
                      <a:gd name="T25" fmla="*/ 1 h 8"/>
                      <a:gd name="T26" fmla="*/ 2 w 8"/>
                      <a:gd name="T27" fmla="*/ 1 h 8"/>
                      <a:gd name="T28" fmla="*/ 2 w 8"/>
                      <a:gd name="T29" fmla="*/ 2 h 8"/>
                      <a:gd name="T30" fmla="*/ 0 w 8"/>
                      <a:gd name="T31" fmla="*/ 2 h 8"/>
                      <a:gd name="T32" fmla="*/ 1 w 8"/>
                      <a:gd name="T33" fmla="*/ 1 h 8"/>
                      <a:gd name="T34" fmla="*/ 2 w 8"/>
                      <a:gd name="T35" fmla="*/ 0 h 8"/>
                      <a:gd name="T36" fmla="*/ 4 w 8"/>
                      <a:gd name="T37" fmla="*/ 0 h 8"/>
                      <a:gd name="T38" fmla="*/ 6 w 8"/>
                      <a:gd name="T39" fmla="*/ 0 h 8"/>
                      <a:gd name="T40" fmla="*/ 7 w 8"/>
                      <a:gd name="T41" fmla="*/ 1 h 8"/>
                      <a:gd name="T42" fmla="*/ 7 w 8"/>
                      <a:gd name="T43" fmla="*/ 1 h 8"/>
                      <a:gd name="T44" fmla="*/ 7 w 8"/>
                      <a:gd name="T45" fmla="*/ 3 h 8"/>
                      <a:gd name="T46" fmla="*/ 7 w 8"/>
                      <a:gd name="T47" fmla="*/ 5 h 8"/>
                      <a:gd name="T48" fmla="*/ 7 w 8"/>
                      <a:gd name="T49" fmla="*/ 7 h 8"/>
                      <a:gd name="T50" fmla="*/ 8 w 8"/>
                      <a:gd name="T51" fmla="*/ 8 h 8"/>
                      <a:gd name="T52" fmla="*/ 6 w 8"/>
                      <a:gd name="T53" fmla="*/ 8 h 8"/>
                      <a:gd name="T54" fmla="*/ 6 w 8"/>
                      <a:gd name="T55" fmla="*/ 7 h 8"/>
                      <a:gd name="T56" fmla="*/ 6 w 8"/>
                      <a:gd name="T57" fmla="*/ 4 h 8"/>
                      <a:gd name="T58" fmla="*/ 4 w 8"/>
                      <a:gd name="T59" fmla="*/ 4 h 8"/>
                      <a:gd name="T60" fmla="*/ 2 w 8"/>
                      <a:gd name="T61" fmla="*/ 5 h 8"/>
                      <a:gd name="T62" fmla="*/ 2 w 8"/>
                      <a:gd name="T63" fmla="*/ 5 h 8"/>
                      <a:gd name="T64" fmla="*/ 2 w 8"/>
                      <a:gd name="T65" fmla="*/ 6 h 8"/>
                      <a:gd name="T66" fmla="*/ 2 w 8"/>
                      <a:gd name="T67" fmla="*/ 7 h 8"/>
                      <a:gd name="T68" fmla="*/ 3 w 8"/>
                      <a:gd name="T69" fmla="*/ 7 h 8"/>
                      <a:gd name="T70" fmla="*/ 5 w 8"/>
                      <a:gd name="T71" fmla="*/ 7 h 8"/>
                      <a:gd name="T72" fmla="*/ 6 w 8"/>
                      <a:gd name="T73" fmla="*/ 6 h 8"/>
                      <a:gd name="T74" fmla="*/ 6 w 8"/>
                      <a:gd name="T75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5" y="7"/>
                          <a:pt x="5" y="8"/>
                          <a:pt x="4" y="8"/>
                        </a:cubicBezTo>
                        <a:cubicBezTo>
                          <a:pt x="4" y="8"/>
                          <a:pt x="3" y="8"/>
                          <a:pt x="3" y="8"/>
                        </a:cubicBezTo>
                        <a:cubicBezTo>
                          <a:pt x="2" y="8"/>
                          <a:pt x="1" y="8"/>
                          <a:pt x="1" y="8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4" y="3"/>
                          <a:pt x="5" y="3"/>
                          <a:pt x="6" y="3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1"/>
                          <a:pt x="5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2"/>
                          <a:pt x="2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6" y="0"/>
                          <a:pt x="7" y="0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7"/>
                          <a:pt x="6" y="7"/>
                        </a:cubicBezTo>
                        <a:close/>
                        <a:moveTo>
                          <a:pt x="6" y="4"/>
                        </a:move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5"/>
                          <a:pt x="3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7"/>
                          <a:pt x="5" y="6"/>
                          <a:pt x="6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lose/>
                      </a:path>
                    </a:pathLst>
                  </a:custGeom>
                  <a:solidFill>
                    <a:srgbClr val="C7FF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06" name="Freeform 621"/>
                  <p:cNvSpPr>
                    <a:spLocks/>
                  </p:cNvSpPr>
                  <p:nvPr userDrawn="1"/>
                </p:nvSpPr>
                <p:spPr bwMode="auto">
                  <a:xfrm>
                    <a:off x="1020" y="2581"/>
                    <a:ext cx="14" cy="22"/>
                  </a:xfrm>
                  <a:custGeom>
                    <a:avLst/>
                    <a:gdLst>
                      <a:gd name="T0" fmla="*/ 0 w 14"/>
                      <a:gd name="T1" fmla="*/ 22 h 22"/>
                      <a:gd name="T2" fmla="*/ 0 w 14"/>
                      <a:gd name="T3" fmla="*/ 0 h 22"/>
                      <a:gd name="T4" fmla="*/ 2 w 14"/>
                      <a:gd name="T5" fmla="*/ 0 h 22"/>
                      <a:gd name="T6" fmla="*/ 2 w 14"/>
                      <a:gd name="T7" fmla="*/ 20 h 22"/>
                      <a:gd name="T8" fmla="*/ 14 w 14"/>
                      <a:gd name="T9" fmla="*/ 20 h 22"/>
                      <a:gd name="T10" fmla="*/ 14 w 14"/>
                      <a:gd name="T11" fmla="*/ 22 h 22"/>
                      <a:gd name="T12" fmla="*/ 0 w 14"/>
                      <a:gd name="T13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" h="22">
                        <a:moveTo>
                          <a:pt x="0" y="2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0"/>
                        </a:lnTo>
                        <a:lnTo>
                          <a:pt x="14" y="20"/>
                        </a:lnTo>
                        <a:lnTo>
                          <a:pt x="14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07" name="Freeform 62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36" y="2587"/>
                    <a:ext cx="14" cy="16"/>
                  </a:xfrm>
                  <a:custGeom>
                    <a:avLst/>
                    <a:gdLst>
                      <a:gd name="T0" fmla="*/ 0 w 7"/>
                      <a:gd name="T1" fmla="*/ 4 h 8"/>
                      <a:gd name="T2" fmla="*/ 1 w 7"/>
                      <a:gd name="T3" fmla="*/ 1 h 8"/>
                      <a:gd name="T4" fmla="*/ 4 w 7"/>
                      <a:gd name="T5" fmla="*/ 0 h 8"/>
                      <a:gd name="T6" fmla="*/ 6 w 7"/>
                      <a:gd name="T7" fmla="*/ 1 h 8"/>
                      <a:gd name="T8" fmla="*/ 7 w 7"/>
                      <a:gd name="T9" fmla="*/ 4 h 8"/>
                      <a:gd name="T10" fmla="*/ 7 w 7"/>
                      <a:gd name="T11" fmla="*/ 6 h 8"/>
                      <a:gd name="T12" fmla="*/ 6 w 7"/>
                      <a:gd name="T13" fmla="*/ 8 h 8"/>
                      <a:gd name="T14" fmla="*/ 4 w 7"/>
                      <a:gd name="T15" fmla="*/ 8 h 8"/>
                      <a:gd name="T16" fmla="*/ 1 w 7"/>
                      <a:gd name="T17" fmla="*/ 7 h 8"/>
                      <a:gd name="T18" fmla="*/ 0 w 7"/>
                      <a:gd name="T19" fmla="*/ 4 h 8"/>
                      <a:gd name="T20" fmla="*/ 1 w 7"/>
                      <a:gd name="T21" fmla="*/ 4 h 8"/>
                      <a:gd name="T22" fmla="*/ 2 w 7"/>
                      <a:gd name="T23" fmla="*/ 6 h 8"/>
                      <a:gd name="T24" fmla="*/ 4 w 7"/>
                      <a:gd name="T25" fmla="*/ 7 h 8"/>
                      <a:gd name="T26" fmla="*/ 5 w 7"/>
                      <a:gd name="T27" fmla="*/ 6 h 8"/>
                      <a:gd name="T28" fmla="*/ 6 w 7"/>
                      <a:gd name="T29" fmla="*/ 4 h 8"/>
                      <a:gd name="T30" fmla="*/ 5 w 7"/>
                      <a:gd name="T31" fmla="*/ 2 h 8"/>
                      <a:gd name="T32" fmla="*/ 4 w 7"/>
                      <a:gd name="T33" fmla="*/ 1 h 8"/>
                      <a:gd name="T34" fmla="*/ 2 w 7"/>
                      <a:gd name="T35" fmla="*/ 2 h 8"/>
                      <a:gd name="T36" fmla="*/ 1 w 7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8">
                        <a:moveTo>
                          <a:pt x="0" y="4"/>
                        </a:moveTo>
                        <a:cubicBezTo>
                          <a:pt x="0" y="3"/>
                          <a:pt x="0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5"/>
                          <a:pt x="7" y="6"/>
                          <a:pt x="7" y="6"/>
                        </a:cubicBezTo>
                        <a:cubicBezTo>
                          <a:pt x="7" y="7"/>
                          <a:pt x="6" y="8"/>
                          <a:pt x="6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7"/>
                          <a:pt x="0" y="5"/>
                          <a:pt x="0" y="4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08" name="Freeform 623"/>
                  <p:cNvSpPr>
                    <a:spLocks/>
                  </p:cNvSpPr>
                  <p:nvPr userDrawn="1"/>
                </p:nvSpPr>
                <p:spPr bwMode="auto">
                  <a:xfrm>
                    <a:off x="1054" y="2587"/>
                    <a:ext cx="10" cy="16"/>
                  </a:xfrm>
                  <a:custGeom>
                    <a:avLst/>
                    <a:gdLst>
                      <a:gd name="T0" fmla="*/ 0 w 5"/>
                      <a:gd name="T1" fmla="*/ 8 h 8"/>
                      <a:gd name="T2" fmla="*/ 0 w 5"/>
                      <a:gd name="T3" fmla="*/ 0 h 8"/>
                      <a:gd name="T4" fmla="*/ 1 w 5"/>
                      <a:gd name="T5" fmla="*/ 0 h 8"/>
                      <a:gd name="T6" fmla="*/ 1 w 5"/>
                      <a:gd name="T7" fmla="*/ 1 h 8"/>
                      <a:gd name="T8" fmla="*/ 2 w 5"/>
                      <a:gd name="T9" fmla="*/ 0 h 8"/>
                      <a:gd name="T10" fmla="*/ 3 w 5"/>
                      <a:gd name="T11" fmla="*/ 0 h 8"/>
                      <a:gd name="T12" fmla="*/ 5 w 5"/>
                      <a:gd name="T13" fmla="*/ 0 h 8"/>
                      <a:gd name="T14" fmla="*/ 4 w 5"/>
                      <a:gd name="T15" fmla="*/ 2 h 8"/>
                      <a:gd name="T16" fmla="*/ 3 w 5"/>
                      <a:gd name="T17" fmla="*/ 1 h 8"/>
                      <a:gd name="T18" fmla="*/ 2 w 5"/>
                      <a:gd name="T19" fmla="*/ 2 h 8"/>
                      <a:gd name="T20" fmla="*/ 2 w 5"/>
                      <a:gd name="T21" fmla="*/ 2 h 8"/>
                      <a:gd name="T22" fmla="*/ 1 w 5"/>
                      <a:gd name="T23" fmla="*/ 4 h 8"/>
                      <a:gd name="T24" fmla="*/ 1 w 5"/>
                      <a:gd name="T25" fmla="*/ 8 h 8"/>
                      <a:gd name="T26" fmla="*/ 0 w 5"/>
                      <a:gd name="T2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09" name="Freeform 62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64" y="2587"/>
                    <a:ext cx="14" cy="16"/>
                  </a:xfrm>
                  <a:custGeom>
                    <a:avLst/>
                    <a:gdLst>
                      <a:gd name="T0" fmla="*/ 6 w 7"/>
                      <a:gd name="T1" fmla="*/ 6 h 8"/>
                      <a:gd name="T2" fmla="*/ 7 w 7"/>
                      <a:gd name="T3" fmla="*/ 6 h 8"/>
                      <a:gd name="T4" fmla="*/ 6 w 7"/>
                      <a:gd name="T5" fmla="*/ 8 h 8"/>
                      <a:gd name="T6" fmla="*/ 4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1 h 8"/>
                      <a:gd name="T14" fmla="*/ 4 w 7"/>
                      <a:gd name="T15" fmla="*/ 0 h 8"/>
                      <a:gd name="T16" fmla="*/ 6 w 7"/>
                      <a:gd name="T17" fmla="*/ 1 h 8"/>
                      <a:gd name="T18" fmla="*/ 7 w 7"/>
                      <a:gd name="T19" fmla="*/ 4 h 8"/>
                      <a:gd name="T20" fmla="*/ 7 w 7"/>
                      <a:gd name="T21" fmla="*/ 4 h 8"/>
                      <a:gd name="T22" fmla="*/ 1 w 7"/>
                      <a:gd name="T23" fmla="*/ 4 h 8"/>
                      <a:gd name="T24" fmla="*/ 2 w 7"/>
                      <a:gd name="T25" fmla="*/ 7 h 8"/>
                      <a:gd name="T26" fmla="*/ 4 w 7"/>
                      <a:gd name="T27" fmla="*/ 7 h 8"/>
                      <a:gd name="T28" fmla="*/ 5 w 7"/>
                      <a:gd name="T29" fmla="*/ 7 h 8"/>
                      <a:gd name="T30" fmla="*/ 6 w 7"/>
                      <a:gd name="T31" fmla="*/ 6 h 8"/>
                      <a:gd name="T32" fmla="*/ 1 w 7"/>
                      <a:gd name="T33" fmla="*/ 3 h 8"/>
                      <a:gd name="T34" fmla="*/ 6 w 7"/>
                      <a:gd name="T35" fmla="*/ 3 h 8"/>
                      <a:gd name="T36" fmla="*/ 5 w 7"/>
                      <a:gd name="T37" fmla="*/ 2 h 8"/>
                      <a:gd name="T38" fmla="*/ 4 w 7"/>
                      <a:gd name="T39" fmla="*/ 1 h 8"/>
                      <a:gd name="T40" fmla="*/ 2 w 7"/>
                      <a:gd name="T41" fmla="*/ 2 h 8"/>
                      <a:gd name="T42" fmla="*/ 1 w 7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7" h="8">
                        <a:moveTo>
                          <a:pt x="6" y="6"/>
                        </a:move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7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7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2" y="6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lose/>
                        <a:moveTo>
                          <a:pt x="1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10" name="Freeform 625"/>
                  <p:cNvSpPr>
                    <a:spLocks/>
                  </p:cNvSpPr>
                  <p:nvPr userDrawn="1"/>
                </p:nvSpPr>
                <p:spPr bwMode="auto">
                  <a:xfrm>
                    <a:off x="1082" y="2587"/>
                    <a:ext cx="22" cy="16"/>
                  </a:xfrm>
                  <a:custGeom>
                    <a:avLst/>
                    <a:gdLst>
                      <a:gd name="T0" fmla="*/ 0 w 11"/>
                      <a:gd name="T1" fmla="*/ 8 h 8"/>
                      <a:gd name="T2" fmla="*/ 0 w 11"/>
                      <a:gd name="T3" fmla="*/ 0 h 8"/>
                      <a:gd name="T4" fmla="*/ 1 w 11"/>
                      <a:gd name="T5" fmla="*/ 0 h 8"/>
                      <a:gd name="T6" fmla="*/ 1 w 11"/>
                      <a:gd name="T7" fmla="*/ 1 h 8"/>
                      <a:gd name="T8" fmla="*/ 2 w 11"/>
                      <a:gd name="T9" fmla="*/ 0 h 8"/>
                      <a:gd name="T10" fmla="*/ 4 w 11"/>
                      <a:gd name="T11" fmla="*/ 0 h 8"/>
                      <a:gd name="T12" fmla="*/ 5 w 11"/>
                      <a:gd name="T13" fmla="*/ 0 h 8"/>
                      <a:gd name="T14" fmla="*/ 6 w 11"/>
                      <a:gd name="T15" fmla="*/ 1 h 8"/>
                      <a:gd name="T16" fmla="*/ 9 w 11"/>
                      <a:gd name="T17" fmla="*/ 0 h 8"/>
                      <a:gd name="T18" fmla="*/ 11 w 11"/>
                      <a:gd name="T19" fmla="*/ 0 h 8"/>
                      <a:gd name="T20" fmla="*/ 11 w 11"/>
                      <a:gd name="T21" fmla="*/ 3 h 8"/>
                      <a:gd name="T22" fmla="*/ 11 w 11"/>
                      <a:gd name="T23" fmla="*/ 8 h 8"/>
                      <a:gd name="T24" fmla="*/ 10 w 11"/>
                      <a:gd name="T25" fmla="*/ 8 h 8"/>
                      <a:gd name="T26" fmla="*/ 10 w 11"/>
                      <a:gd name="T27" fmla="*/ 3 h 8"/>
                      <a:gd name="T28" fmla="*/ 10 w 11"/>
                      <a:gd name="T29" fmla="*/ 2 h 8"/>
                      <a:gd name="T30" fmla="*/ 9 w 11"/>
                      <a:gd name="T31" fmla="*/ 1 h 8"/>
                      <a:gd name="T32" fmla="*/ 8 w 11"/>
                      <a:gd name="T33" fmla="*/ 1 h 8"/>
                      <a:gd name="T34" fmla="*/ 7 w 11"/>
                      <a:gd name="T35" fmla="*/ 2 h 8"/>
                      <a:gd name="T36" fmla="*/ 6 w 11"/>
                      <a:gd name="T37" fmla="*/ 3 h 8"/>
                      <a:gd name="T38" fmla="*/ 6 w 11"/>
                      <a:gd name="T39" fmla="*/ 8 h 8"/>
                      <a:gd name="T40" fmla="*/ 5 w 11"/>
                      <a:gd name="T41" fmla="*/ 8 h 8"/>
                      <a:gd name="T42" fmla="*/ 5 w 11"/>
                      <a:gd name="T43" fmla="*/ 3 h 8"/>
                      <a:gd name="T44" fmla="*/ 5 w 11"/>
                      <a:gd name="T45" fmla="*/ 1 h 8"/>
                      <a:gd name="T46" fmla="*/ 4 w 11"/>
                      <a:gd name="T47" fmla="*/ 1 h 8"/>
                      <a:gd name="T48" fmla="*/ 2 w 11"/>
                      <a:gd name="T49" fmla="*/ 1 h 8"/>
                      <a:gd name="T50" fmla="*/ 2 w 11"/>
                      <a:gd name="T51" fmla="*/ 2 h 8"/>
                      <a:gd name="T52" fmla="*/ 2 w 11"/>
                      <a:gd name="T53" fmla="*/ 4 h 8"/>
                      <a:gd name="T54" fmla="*/ 2 w 11"/>
                      <a:gd name="T55" fmla="*/ 8 h 8"/>
                      <a:gd name="T56" fmla="*/ 0 w 11"/>
                      <a:gd name="T5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1"/>
                          <a:pt x="6" y="1"/>
                        </a:cubicBezTo>
                        <a:cubicBezTo>
                          <a:pt x="7" y="0"/>
                          <a:pt x="8" y="0"/>
                          <a:pt x="9" y="0"/>
                        </a:cubicBezTo>
                        <a:cubicBezTo>
                          <a:pt x="10" y="0"/>
                          <a:pt x="10" y="0"/>
                          <a:pt x="11" y="0"/>
                        </a:cubicBezTo>
                        <a:cubicBezTo>
                          <a:pt x="11" y="1"/>
                          <a:pt x="11" y="2"/>
                          <a:pt x="11" y="3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7" y="1"/>
                          <a:pt x="7" y="2"/>
                        </a:cubicBezTo>
                        <a:cubicBezTo>
                          <a:pt x="7" y="2"/>
                          <a:pt x="6" y="3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11" name="Freeform 626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18" y="2581"/>
                    <a:ext cx="2" cy="22"/>
                  </a:xfrm>
                  <a:custGeom>
                    <a:avLst/>
                    <a:gdLst>
                      <a:gd name="T0" fmla="*/ 0 w 2"/>
                      <a:gd name="T1" fmla="*/ 2 h 22"/>
                      <a:gd name="T2" fmla="*/ 0 w 2"/>
                      <a:gd name="T3" fmla="*/ 0 h 22"/>
                      <a:gd name="T4" fmla="*/ 2 w 2"/>
                      <a:gd name="T5" fmla="*/ 0 h 22"/>
                      <a:gd name="T6" fmla="*/ 2 w 2"/>
                      <a:gd name="T7" fmla="*/ 2 h 22"/>
                      <a:gd name="T8" fmla="*/ 0 w 2"/>
                      <a:gd name="T9" fmla="*/ 2 h 22"/>
                      <a:gd name="T10" fmla="*/ 0 w 2"/>
                      <a:gd name="T11" fmla="*/ 22 h 22"/>
                      <a:gd name="T12" fmla="*/ 0 w 2"/>
                      <a:gd name="T13" fmla="*/ 6 h 22"/>
                      <a:gd name="T14" fmla="*/ 2 w 2"/>
                      <a:gd name="T15" fmla="*/ 6 h 22"/>
                      <a:gd name="T16" fmla="*/ 2 w 2"/>
                      <a:gd name="T17" fmla="*/ 22 h 22"/>
                      <a:gd name="T18" fmla="*/ 0 w 2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2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12" name="Freeform 62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24" y="2587"/>
                    <a:ext cx="14" cy="22"/>
                  </a:xfrm>
                  <a:custGeom>
                    <a:avLst/>
                    <a:gdLst>
                      <a:gd name="T0" fmla="*/ 0 w 7"/>
                      <a:gd name="T1" fmla="*/ 11 h 11"/>
                      <a:gd name="T2" fmla="*/ 0 w 7"/>
                      <a:gd name="T3" fmla="*/ 0 h 11"/>
                      <a:gd name="T4" fmla="*/ 1 w 7"/>
                      <a:gd name="T5" fmla="*/ 0 h 11"/>
                      <a:gd name="T6" fmla="*/ 1 w 7"/>
                      <a:gd name="T7" fmla="*/ 1 h 11"/>
                      <a:gd name="T8" fmla="*/ 2 w 7"/>
                      <a:gd name="T9" fmla="*/ 0 h 11"/>
                      <a:gd name="T10" fmla="*/ 4 w 7"/>
                      <a:gd name="T11" fmla="*/ 0 h 11"/>
                      <a:gd name="T12" fmla="*/ 6 w 7"/>
                      <a:gd name="T13" fmla="*/ 0 h 11"/>
                      <a:gd name="T14" fmla="*/ 7 w 7"/>
                      <a:gd name="T15" fmla="*/ 2 h 11"/>
                      <a:gd name="T16" fmla="*/ 7 w 7"/>
                      <a:gd name="T17" fmla="*/ 4 h 11"/>
                      <a:gd name="T18" fmla="*/ 7 w 7"/>
                      <a:gd name="T19" fmla="*/ 6 h 11"/>
                      <a:gd name="T20" fmla="*/ 6 w 7"/>
                      <a:gd name="T21" fmla="*/ 8 h 11"/>
                      <a:gd name="T22" fmla="*/ 4 w 7"/>
                      <a:gd name="T23" fmla="*/ 8 h 11"/>
                      <a:gd name="T24" fmla="*/ 2 w 7"/>
                      <a:gd name="T25" fmla="*/ 8 h 11"/>
                      <a:gd name="T26" fmla="*/ 2 w 7"/>
                      <a:gd name="T27" fmla="*/ 7 h 11"/>
                      <a:gd name="T28" fmla="*/ 2 w 7"/>
                      <a:gd name="T29" fmla="*/ 11 h 11"/>
                      <a:gd name="T30" fmla="*/ 0 w 7"/>
                      <a:gd name="T31" fmla="*/ 11 h 11"/>
                      <a:gd name="T32" fmla="*/ 1 w 7"/>
                      <a:gd name="T33" fmla="*/ 4 h 11"/>
                      <a:gd name="T34" fmla="*/ 2 w 7"/>
                      <a:gd name="T35" fmla="*/ 6 h 11"/>
                      <a:gd name="T36" fmla="*/ 4 w 7"/>
                      <a:gd name="T37" fmla="*/ 7 h 11"/>
                      <a:gd name="T38" fmla="*/ 5 w 7"/>
                      <a:gd name="T39" fmla="*/ 6 h 11"/>
                      <a:gd name="T40" fmla="*/ 6 w 7"/>
                      <a:gd name="T41" fmla="*/ 4 h 11"/>
                      <a:gd name="T42" fmla="*/ 5 w 7"/>
                      <a:gd name="T43" fmla="*/ 2 h 11"/>
                      <a:gd name="T44" fmla="*/ 4 w 7"/>
                      <a:gd name="T45" fmla="*/ 1 h 11"/>
                      <a:gd name="T46" fmla="*/ 2 w 7"/>
                      <a:gd name="T47" fmla="*/ 2 h 11"/>
                      <a:gd name="T48" fmla="*/ 1 w 7"/>
                      <a:gd name="T49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7" h="11">
                        <a:moveTo>
                          <a:pt x="0" y="1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6" y="1"/>
                          <a:pt x="7" y="1"/>
                          <a:pt x="7" y="2"/>
                        </a:cubicBezTo>
                        <a:cubicBezTo>
                          <a:pt x="7" y="3"/>
                          <a:pt x="7" y="3"/>
                          <a:pt x="7" y="4"/>
                        </a:cubicBezTo>
                        <a:cubicBezTo>
                          <a:pt x="7" y="5"/>
                          <a:pt x="7" y="6"/>
                          <a:pt x="7" y="6"/>
                        </a:cubicBezTo>
                        <a:cubicBezTo>
                          <a:pt x="7" y="7"/>
                          <a:pt x="6" y="7"/>
                          <a:pt x="6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3" y="8"/>
                          <a:pt x="2" y="8"/>
                        </a:cubicBezTo>
                        <a:cubicBezTo>
                          <a:pt x="2" y="8"/>
                          <a:pt x="2" y="8"/>
                          <a:pt x="2" y="7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lnTo>
                          <a:pt x="0" y="11"/>
                        </a:lnTo>
                        <a:close/>
                        <a:moveTo>
                          <a:pt x="1" y="4"/>
                        </a:move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13" name="Freeform 628"/>
                  <p:cNvSpPr>
                    <a:spLocks/>
                  </p:cNvSpPr>
                  <p:nvPr userDrawn="1"/>
                </p:nvSpPr>
                <p:spPr bwMode="auto">
                  <a:xfrm>
                    <a:off x="1140" y="2587"/>
                    <a:ext cx="14" cy="16"/>
                  </a:xfrm>
                  <a:custGeom>
                    <a:avLst/>
                    <a:gdLst>
                      <a:gd name="T0" fmla="*/ 0 w 7"/>
                      <a:gd name="T1" fmla="*/ 6 h 8"/>
                      <a:gd name="T2" fmla="*/ 2 w 7"/>
                      <a:gd name="T3" fmla="*/ 6 h 8"/>
                      <a:gd name="T4" fmla="*/ 2 w 7"/>
                      <a:gd name="T5" fmla="*/ 7 h 8"/>
                      <a:gd name="T6" fmla="*/ 4 w 7"/>
                      <a:gd name="T7" fmla="*/ 7 h 8"/>
                      <a:gd name="T8" fmla="*/ 5 w 7"/>
                      <a:gd name="T9" fmla="*/ 7 h 8"/>
                      <a:gd name="T10" fmla="*/ 6 w 7"/>
                      <a:gd name="T11" fmla="*/ 6 h 8"/>
                      <a:gd name="T12" fmla="*/ 5 w 7"/>
                      <a:gd name="T13" fmla="*/ 5 h 8"/>
                      <a:gd name="T14" fmla="*/ 4 w 7"/>
                      <a:gd name="T15" fmla="*/ 5 h 8"/>
                      <a:gd name="T16" fmla="*/ 2 w 7"/>
                      <a:gd name="T17" fmla="*/ 4 h 8"/>
                      <a:gd name="T18" fmla="*/ 1 w 7"/>
                      <a:gd name="T19" fmla="*/ 3 h 8"/>
                      <a:gd name="T20" fmla="*/ 1 w 7"/>
                      <a:gd name="T21" fmla="*/ 2 h 8"/>
                      <a:gd name="T22" fmla="*/ 1 w 7"/>
                      <a:gd name="T23" fmla="*/ 1 h 8"/>
                      <a:gd name="T24" fmla="*/ 2 w 7"/>
                      <a:gd name="T25" fmla="*/ 0 h 8"/>
                      <a:gd name="T26" fmla="*/ 2 w 7"/>
                      <a:gd name="T27" fmla="*/ 0 h 8"/>
                      <a:gd name="T28" fmla="*/ 4 w 7"/>
                      <a:gd name="T29" fmla="*/ 0 h 8"/>
                      <a:gd name="T30" fmla="*/ 5 w 7"/>
                      <a:gd name="T31" fmla="*/ 0 h 8"/>
                      <a:gd name="T32" fmla="*/ 6 w 7"/>
                      <a:gd name="T33" fmla="*/ 1 h 8"/>
                      <a:gd name="T34" fmla="*/ 7 w 7"/>
                      <a:gd name="T35" fmla="*/ 2 h 8"/>
                      <a:gd name="T36" fmla="*/ 6 w 7"/>
                      <a:gd name="T37" fmla="*/ 2 h 8"/>
                      <a:gd name="T38" fmla="*/ 5 w 7"/>
                      <a:gd name="T39" fmla="*/ 1 h 8"/>
                      <a:gd name="T40" fmla="*/ 4 w 7"/>
                      <a:gd name="T41" fmla="*/ 1 h 8"/>
                      <a:gd name="T42" fmla="*/ 2 w 7"/>
                      <a:gd name="T43" fmla="*/ 1 h 8"/>
                      <a:gd name="T44" fmla="*/ 2 w 7"/>
                      <a:gd name="T45" fmla="*/ 2 h 8"/>
                      <a:gd name="T46" fmla="*/ 2 w 7"/>
                      <a:gd name="T47" fmla="*/ 2 h 8"/>
                      <a:gd name="T48" fmla="*/ 3 w 7"/>
                      <a:gd name="T49" fmla="*/ 3 h 8"/>
                      <a:gd name="T50" fmla="*/ 4 w 7"/>
                      <a:gd name="T51" fmla="*/ 3 h 8"/>
                      <a:gd name="T52" fmla="*/ 6 w 7"/>
                      <a:gd name="T53" fmla="*/ 4 h 8"/>
                      <a:gd name="T54" fmla="*/ 7 w 7"/>
                      <a:gd name="T55" fmla="*/ 5 h 8"/>
                      <a:gd name="T56" fmla="*/ 7 w 7"/>
                      <a:gd name="T57" fmla="*/ 6 h 8"/>
                      <a:gd name="T58" fmla="*/ 7 w 7"/>
                      <a:gd name="T59" fmla="*/ 7 h 8"/>
                      <a:gd name="T60" fmla="*/ 6 w 7"/>
                      <a:gd name="T61" fmla="*/ 8 h 8"/>
                      <a:gd name="T62" fmla="*/ 4 w 7"/>
                      <a:gd name="T63" fmla="*/ 8 h 8"/>
                      <a:gd name="T64" fmla="*/ 1 w 7"/>
                      <a:gd name="T65" fmla="*/ 8 h 8"/>
                      <a:gd name="T66" fmla="*/ 0 w 7"/>
                      <a:gd name="T6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7" h="8">
                        <a:moveTo>
                          <a:pt x="0" y="6"/>
                        </a:move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1"/>
                          <a:pt x="6" y="1"/>
                        </a:cubicBezTo>
                        <a:cubicBezTo>
                          <a:pt x="7" y="1"/>
                          <a:pt x="7" y="2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5" y="3"/>
                          <a:pt x="6" y="4"/>
                          <a:pt x="6" y="4"/>
                        </a:cubicBezTo>
                        <a:cubicBezTo>
                          <a:pt x="6" y="4"/>
                          <a:pt x="7" y="4"/>
                          <a:pt x="7" y="5"/>
                        </a:cubicBezTo>
                        <a:cubicBezTo>
                          <a:pt x="7" y="5"/>
                          <a:pt x="7" y="5"/>
                          <a:pt x="7" y="6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8"/>
                        </a:cubicBezTo>
                        <a:cubicBezTo>
                          <a:pt x="1" y="7"/>
                          <a:pt x="1" y="7"/>
                          <a:pt x="0" y="6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14" name="Freeform 629"/>
                  <p:cNvSpPr>
                    <a:spLocks/>
                  </p:cNvSpPr>
                  <p:nvPr userDrawn="1"/>
                </p:nvSpPr>
                <p:spPr bwMode="auto">
                  <a:xfrm>
                    <a:off x="1158" y="2587"/>
                    <a:ext cx="12" cy="16"/>
                  </a:xfrm>
                  <a:custGeom>
                    <a:avLst/>
                    <a:gdLst>
                      <a:gd name="T0" fmla="*/ 5 w 6"/>
                      <a:gd name="T1" fmla="*/ 8 h 8"/>
                      <a:gd name="T2" fmla="*/ 5 w 6"/>
                      <a:gd name="T3" fmla="*/ 7 h 8"/>
                      <a:gd name="T4" fmla="*/ 3 w 6"/>
                      <a:gd name="T5" fmla="*/ 8 h 8"/>
                      <a:gd name="T6" fmla="*/ 1 w 6"/>
                      <a:gd name="T7" fmla="*/ 8 h 8"/>
                      <a:gd name="T8" fmla="*/ 0 w 6"/>
                      <a:gd name="T9" fmla="*/ 7 h 8"/>
                      <a:gd name="T10" fmla="*/ 0 w 6"/>
                      <a:gd name="T11" fmla="*/ 6 h 8"/>
                      <a:gd name="T12" fmla="*/ 0 w 6"/>
                      <a:gd name="T13" fmla="*/ 5 h 8"/>
                      <a:gd name="T14" fmla="*/ 0 w 6"/>
                      <a:gd name="T15" fmla="*/ 0 h 8"/>
                      <a:gd name="T16" fmla="*/ 1 w 6"/>
                      <a:gd name="T17" fmla="*/ 0 h 8"/>
                      <a:gd name="T18" fmla="*/ 1 w 6"/>
                      <a:gd name="T19" fmla="*/ 5 h 8"/>
                      <a:gd name="T20" fmla="*/ 1 w 6"/>
                      <a:gd name="T21" fmla="*/ 6 h 8"/>
                      <a:gd name="T22" fmla="*/ 2 w 6"/>
                      <a:gd name="T23" fmla="*/ 7 h 8"/>
                      <a:gd name="T24" fmla="*/ 3 w 6"/>
                      <a:gd name="T25" fmla="*/ 7 h 8"/>
                      <a:gd name="T26" fmla="*/ 4 w 6"/>
                      <a:gd name="T27" fmla="*/ 7 h 8"/>
                      <a:gd name="T28" fmla="*/ 5 w 6"/>
                      <a:gd name="T29" fmla="*/ 6 h 8"/>
                      <a:gd name="T30" fmla="*/ 5 w 6"/>
                      <a:gd name="T31" fmla="*/ 4 h 8"/>
                      <a:gd name="T32" fmla="*/ 5 w 6"/>
                      <a:gd name="T33" fmla="*/ 0 h 8"/>
                      <a:gd name="T34" fmla="*/ 6 w 6"/>
                      <a:gd name="T35" fmla="*/ 0 h 8"/>
                      <a:gd name="T36" fmla="*/ 6 w 6"/>
                      <a:gd name="T37" fmla="*/ 8 h 8"/>
                      <a:gd name="T38" fmla="*/ 5 w 6"/>
                      <a:gd name="T3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" h="8">
                        <a:moveTo>
                          <a:pt x="5" y="8"/>
                        </a:move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2" y="8"/>
                          <a:pt x="1" y="8"/>
                        </a:cubicBezTo>
                        <a:cubicBezTo>
                          <a:pt x="1" y="8"/>
                          <a:pt x="1" y="8"/>
                          <a:pt x="0" y="7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6"/>
                          <a:pt x="1" y="6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2" y="7"/>
                          <a:pt x="2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7"/>
                          <a:pt x="5" y="6"/>
                          <a:pt x="5" y="6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15" name="Freeform 630"/>
                  <p:cNvSpPr>
                    <a:spLocks/>
                  </p:cNvSpPr>
                  <p:nvPr userDrawn="1"/>
                </p:nvSpPr>
                <p:spPr bwMode="auto">
                  <a:xfrm>
                    <a:off x="1176" y="2587"/>
                    <a:ext cx="22" cy="16"/>
                  </a:xfrm>
                  <a:custGeom>
                    <a:avLst/>
                    <a:gdLst>
                      <a:gd name="T0" fmla="*/ 0 w 11"/>
                      <a:gd name="T1" fmla="*/ 8 h 8"/>
                      <a:gd name="T2" fmla="*/ 0 w 11"/>
                      <a:gd name="T3" fmla="*/ 0 h 8"/>
                      <a:gd name="T4" fmla="*/ 1 w 11"/>
                      <a:gd name="T5" fmla="*/ 0 h 8"/>
                      <a:gd name="T6" fmla="*/ 1 w 11"/>
                      <a:gd name="T7" fmla="*/ 1 h 8"/>
                      <a:gd name="T8" fmla="*/ 2 w 11"/>
                      <a:gd name="T9" fmla="*/ 0 h 8"/>
                      <a:gd name="T10" fmla="*/ 3 w 11"/>
                      <a:gd name="T11" fmla="*/ 0 h 8"/>
                      <a:gd name="T12" fmla="*/ 5 w 11"/>
                      <a:gd name="T13" fmla="*/ 0 h 8"/>
                      <a:gd name="T14" fmla="*/ 6 w 11"/>
                      <a:gd name="T15" fmla="*/ 1 h 8"/>
                      <a:gd name="T16" fmla="*/ 8 w 11"/>
                      <a:gd name="T17" fmla="*/ 0 h 8"/>
                      <a:gd name="T18" fmla="*/ 10 w 11"/>
                      <a:gd name="T19" fmla="*/ 0 h 8"/>
                      <a:gd name="T20" fmla="*/ 11 w 11"/>
                      <a:gd name="T21" fmla="*/ 3 h 8"/>
                      <a:gd name="T22" fmla="*/ 11 w 11"/>
                      <a:gd name="T23" fmla="*/ 8 h 8"/>
                      <a:gd name="T24" fmla="*/ 9 w 11"/>
                      <a:gd name="T25" fmla="*/ 8 h 8"/>
                      <a:gd name="T26" fmla="*/ 9 w 11"/>
                      <a:gd name="T27" fmla="*/ 3 h 8"/>
                      <a:gd name="T28" fmla="*/ 9 w 11"/>
                      <a:gd name="T29" fmla="*/ 2 h 8"/>
                      <a:gd name="T30" fmla="*/ 9 w 11"/>
                      <a:gd name="T31" fmla="*/ 1 h 8"/>
                      <a:gd name="T32" fmla="*/ 8 w 11"/>
                      <a:gd name="T33" fmla="*/ 1 h 8"/>
                      <a:gd name="T34" fmla="*/ 6 w 11"/>
                      <a:gd name="T35" fmla="*/ 2 h 8"/>
                      <a:gd name="T36" fmla="*/ 6 w 11"/>
                      <a:gd name="T37" fmla="*/ 3 h 8"/>
                      <a:gd name="T38" fmla="*/ 6 w 11"/>
                      <a:gd name="T39" fmla="*/ 8 h 8"/>
                      <a:gd name="T40" fmla="*/ 4 w 11"/>
                      <a:gd name="T41" fmla="*/ 8 h 8"/>
                      <a:gd name="T42" fmla="*/ 4 w 11"/>
                      <a:gd name="T43" fmla="*/ 3 h 8"/>
                      <a:gd name="T44" fmla="*/ 4 w 11"/>
                      <a:gd name="T45" fmla="*/ 1 h 8"/>
                      <a:gd name="T46" fmla="*/ 3 w 11"/>
                      <a:gd name="T47" fmla="*/ 1 h 8"/>
                      <a:gd name="T48" fmla="*/ 2 w 11"/>
                      <a:gd name="T49" fmla="*/ 1 h 8"/>
                      <a:gd name="T50" fmla="*/ 1 w 11"/>
                      <a:gd name="T51" fmla="*/ 2 h 8"/>
                      <a:gd name="T52" fmla="*/ 1 w 11"/>
                      <a:gd name="T53" fmla="*/ 4 h 8"/>
                      <a:gd name="T54" fmla="*/ 1 w 11"/>
                      <a:gd name="T55" fmla="*/ 8 h 8"/>
                      <a:gd name="T56" fmla="*/ 0 w 11"/>
                      <a:gd name="T5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5" y="0"/>
                          <a:pt x="6" y="1"/>
                          <a:pt x="6" y="1"/>
                        </a:cubicBezTo>
                        <a:cubicBezTo>
                          <a:pt x="6" y="0"/>
                          <a:pt x="7" y="0"/>
                          <a:pt x="8" y="0"/>
                        </a:cubicBezTo>
                        <a:cubicBezTo>
                          <a:pt x="9" y="0"/>
                          <a:pt x="10" y="0"/>
                          <a:pt x="10" y="0"/>
                        </a:cubicBezTo>
                        <a:cubicBezTo>
                          <a:pt x="11" y="1"/>
                          <a:pt x="11" y="2"/>
                          <a:pt x="11" y="3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7" y="1"/>
                          <a:pt x="7" y="1"/>
                          <a:pt x="6" y="2"/>
                        </a:cubicBezTo>
                        <a:cubicBezTo>
                          <a:pt x="6" y="2"/>
                          <a:pt x="6" y="3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2"/>
                          <a:pt x="4" y="2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16" name="Freeform 63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11" y="2581"/>
                    <a:ext cx="14" cy="22"/>
                  </a:xfrm>
                  <a:custGeom>
                    <a:avLst/>
                    <a:gdLst>
                      <a:gd name="T0" fmla="*/ 5 w 7"/>
                      <a:gd name="T1" fmla="*/ 11 h 11"/>
                      <a:gd name="T2" fmla="*/ 5 w 7"/>
                      <a:gd name="T3" fmla="*/ 10 h 11"/>
                      <a:gd name="T4" fmla="*/ 3 w 7"/>
                      <a:gd name="T5" fmla="*/ 11 h 11"/>
                      <a:gd name="T6" fmla="*/ 1 w 7"/>
                      <a:gd name="T7" fmla="*/ 11 h 11"/>
                      <a:gd name="T8" fmla="*/ 0 w 7"/>
                      <a:gd name="T9" fmla="*/ 9 h 11"/>
                      <a:gd name="T10" fmla="*/ 0 w 7"/>
                      <a:gd name="T11" fmla="*/ 7 h 11"/>
                      <a:gd name="T12" fmla="*/ 0 w 7"/>
                      <a:gd name="T13" fmla="*/ 5 h 11"/>
                      <a:gd name="T14" fmla="*/ 1 w 7"/>
                      <a:gd name="T15" fmla="*/ 3 h 11"/>
                      <a:gd name="T16" fmla="*/ 3 w 7"/>
                      <a:gd name="T17" fmla="*/ 3 h 11"/>
                      <a:gd name="T18" fmla="*/ 4 w 7"/>
                      <a:gd name="T19" fmla="*/ 3 h 11"/>
                      <a:gd name="T20" fmla="*/ 5 w 7"/>
                      <a:gd name="T21" fmla="*/ 4 h 11"/>
                      <a:gd name="T22" fmla="*/ 5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5 w 7"/>
                      <a:gd name="T29" fmla="*/ 11 h 11"/>
                      <a:gd name="T30" fmla="*/ 1 w 7"/>
                      <a:gd name="T31" fmla="*/ 7 h 11"/>
                      <a:gd name="T32" fmla="*/ 2 w 7"/>
                      <a:gd name="T33" fmla="*/ 9 h 11"/>
                      <a:gd name="T34" fmla="*/ 3 w 7"/>
                      <a:gd name="T35" fmla="*/ 10 h 11"/>
                      <a:gd name="T36" fmla="*/ 5 w 7"/>
                      <a:gd name="T37" fmla="*/ 9 h 11"/>
                      <a:gd name="T38" fmla="*/ 5 w 7"/>
                      <a:gd name="T39" fmla="*/ 7 h 11"/>
                      <a:gd name="T40" fmla="*/ 5 w 7"/>
                      <a:gd name="T41" fmla="*/ 5 h 11"/>
                      <a:gd name="T42" fmla="*/ 3 w 7"/>
                      <a:gd name="T43" fmla="*/ 4 h 11"/>
                      <a:gd name="T44" fmla="*/ 2 w 7"/>
                      <a:gd name="T45" fmla="*/ 5 h 11"/>
                      <a:gd name="T46" fmla="*/ 1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5" y="11"/>
                        </a:moveTo>
                        <a:cubicBezTo>
                          <a:pt x="5" y="10"/>
                          <a:pt x="5" y="10"/>
                          <a:pt x="5" y="10"/>
                        </a:cubicBezTo>
                        <a:cubicBezTo>
                          <a:pt x="5" y="11"/>
                          <a:pt x="4" y="11"/>
                          <a:pt x="3" y="11"/>
                        </a:cubicBezTo>
                        <a:cubicBezTo>
                          <a:pt x="3" y="11"/>
                          <a:pt x="2" y="11"/>
                          <a:pt x="1" y="11"/>
                        </a:cubicBezTo>
                        <a:cubicBezTo>
                          <a:pt x="1" y="10"/>
                          <a:pt x="0" y="10"/>
                          <a:pt x="0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4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5" y="11"/>
                        </a:lnTo>
                        <a:close/>
                        <a:moveTo>
                          <a:pt x="1" y="7"/>
                        </a:moveTo>
                        <a:cubicBezTo>
                          <a:pt x="1" y="8"/>
                          <a:pt x="1" y="9"/>
                          <a:pt x="2" y="9"/>
                        </a:cubicBezTo>
                        <a:cubicBezTo>
                          <a:pt x="2" y="10"/>
                          <a:pt x="3" y="10"/>
                          <a:pt x="3" y="10"/>
                        </a:cubicBezTo>
                        <a:cubicBezTo>
                          <a:pt x="4" y="10"/>
                          <a:pt x="4" y="10"/>
                          <a:pt x="5" y="9"/>
                        </a:cubicBezTo>
                        <a:cubicBezTo>
                          <a:pt x="5" y="9"/>
                          <a:pt x="5" y="8"/>
                          <a:pt x="5" y="7"/>
                        </a:cubicBezTo>
                        <a:cubicBezTo>
                          <a:pt x="5" y="6"/>
                          <a:pt x="5" y="5"/>
                          <a:pt x="5" y="5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4"/>
                          <a:pt x="2" y="4"/>
                          <a:pt x="2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17" name="Freeform 63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27" y="2587"/>
                    <a:ext cx="16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2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8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2 w 8"/>
                      <a:gd name="T21" fmla="*/ 4 h 8"/>
                      <a:gd name="T22" fmla="*/ 3 w 8"/>
                      <a:gd name="T23" fmla="*/ 6 h 8"/>
                      <a:gd name="T24" fmla="*/ 4 w 8"/>
                      <a:gd name="T25" fmla="*/ 7 h 8"/>
                      <a:gd name="T26" fmla="*/ 6 w 8"/>
                      <a:gd name="T27" fmla="*/ 6 h 8"/>
                      <a:gd name="T28" fmla="*/ 7 w 8"/>
                      <a:gd name="T29" fmla="*/ 4 h 8"/>
                      <a:gd name="T30" fmla="*/ 6 w 8"/>
                      <a:gd name="T31" fmla="*/ 2 h 8"/>
                      <a:gd name="T32" fmla="*/ 4 w 8"/>
                      <a:gd name="T33" fmla="*/ 1 h 8"/>
                      <a:gd name="T34" fmla="*/ 3 w 8"/>
                      <a:gd name="T35" fmla="*/ 2 h 8"/>
                      <a:gd name="T36" fmla="*/ 2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3"/>
                          <a:pt x="1" y="1"/>
                          <a:pt x="2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5"/>
                          <a:pt x="8" y="6"/>
                          <a:pt x="8" y="6"/>
                        </a:cubicBezTo>
                        <a:cubicBezTo>
                          <a:pt x="7" y="7"/>
                          <a:pt x="7" y="8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7"/>
                          <a:pt x="0" y="5"/>
                          <a:pt x="0" y="4"/>
                        </a:cubicBezTo>
                        <a:close/>
                        <a:moveTo>
                          <a:pt x="2" y="4"/>
                        </a:moveTo>
                        <a:cubicBezTo>
                          <a:pt x="2" y="5"/>
                          <a:pt x="2" y="6"/>
                          <a:pt x="3" y="6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6" y="7"/>
                          <a:pt x="6" y="6"/>
                        </a:cubicBezTo>
                        <a:cubicBezTo>
                          <a:pt x="6" y="6"/>
                          <a:pt x="7" y="5"/>
                          <a:pt x="7" y="4"/>
                        </a:cubicBezTo>
                        <a:cubicBezTo>
                          <a:pt x="7" y="3"/>
                          <a:pt x="6" y="2"/>
                          <a:pt x="6" y="2"/>
                        </a:cubicBezTo>
                        <a:cubicBezTo>
                          <a:pt x="6" y="1"/>
                          <a:pt x="5" y="1"/>
                          <a:pt x="4" y="1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18" name="Rectangle 63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247" y="2581"/>
                    <a:ext cx="2" cy="22"/>
                  </a:xfrm>
                  <a:prstGeom prst="rect">
                    <a:avLst/>
                  </a:pr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19" name="Freeform 63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53" y="2587"/>
                    <a:ext cx="14" cy="16"/>
                  </a:xfrm>
                  <a:custGeom>
                    <a:avLst/>
                    <a:gdLst>
                      <a:gd name="T0" fmla="*/ 0 w 7"/>
                      <a:gd name="T1" fmla="*/ 4 h 8"/>
                      <a:gd name="T2" fmla="*/ 1 w 7"/>
                      <a:gd name="T3" fmla="*/ 1 h 8"/>
                      <a:gd name="T4" fmla="*/ 4 w 7"/>
                      <a:gd name="T5" fmla="*/ 0 h 8"/>
                      <a:gd name="T6" fmla="*/ 6 w 7"/>
                      <a:gd name="T7" fmla="*/ 1 h 8"/>
                      <a:gd name="T8" fmla="*/ 7 w 7"/>
                      <a:gd name="T9" fmla="*/ 4 h 8"/>
                      <a:gd name="T10" fmla="*/ 7 w 7"/>
                      <a:gd name="T11" fmla="*/ 6 h 8"/>
                      <a:gd name="T12" fmla="*/ 6 w 7"/>
                      <a:gd name="T13" fmla="*/ 8 h 8"/>
                      <a:gd name="T14" fmla="*/ 4 w 7"/>
                      <a:gd name="T15" fmla="*/ 8 h 8"/>
                      <a:gd name="T16" fmla="*/ 1 w 7"/>
                      <a:gd name="T17" fmla="*/ 7 h 8"/>
                      <a:gd name="T18" fmla="*/ 0 w 7"/>
                      <a:gd name="T19" fmla="*/ 4 h 8"/>
                      <a:gd name="T20" fmla="*/ 1 w 7"/>
                      <a:gd name="T21" fmla="*/ 4 h 8"/>
                      <a:gd name="T22" fmla="*/ 2 w 7"/>
                      <a:gd name="T23" fmla="*/ 6 h 8"/>
                      <a:gd name="T24" fmla="*/ 4 w 7"/>
                      <a:gd name="T25" fmla="*/ 7 h 8"/>
                      <a:gd name="T26" fmla="*/ 5 w 7"/>
                      <a:gd name="T27" fmla="*/ 6 h 8"/>
                      <a:gd name="T28" fmla="*/ 6 w 7"/>
                      <a:gd name="T29" fmla="*/ 4 h 8"/>
                      <a:gd name="T30" fmla="*/ 5 w 7"/>
                      <a:gd name="T31" fmla="*/ 2 h 8"/>
                      <a:gd name="T32" fmla="*/ 4 w 7"/>
                      <a:gd name="T33" fmla="*/ 1 h 8"/>
                      <a:gd name="T34" fmla="*/ 2 w 7"/>
                      <a:gd name="T35" fmla="*/ 2 h 8"/>
                      <a:gd name="T36" fmla="*/ 1 w 7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8">
                        <a:moveTo>
                          <a:pt x="0" y="4"/>
                        </a:moveTo>
                        <a:cubicBezTo>
                          <a:pt x="0" y="3"/>
                          <a:pt x="0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5"/>
                          <a:pt x="7" y="6"/>
                          <a:pt x="7" y="6"/>
                        </a:cubicBezTo>
                        <a:cubicBezTo>
                          <a:pt x="7" y="7"/>
                          <a:pt x="6" y="8"/>
                          <a:pt x="6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7"/>
                          <a:pt x="0" y="5"/>
                          <a:pt x="0" y="4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20" name="Freeform 635"/>
                  <p:cNvSpPr>
                    <a:spLocks/>
                  </p:cNvSpPr>
                  <p:nvPr userDrawn="1"/>
                </p:nvSpPr>
                <p:spPr bwMode="auto">
                  <a:xfrm>
                    <a:off x="1271" y="2587"/>
                    <a:ext cx="8" cy="16"/>
                  </a:xfrm>
                  <a:custGeom>
                    <a:avLst/>
                    <a:gdLst>
                      <a:gd name="T0" fmla="*/ 0 w 4"/>
                      <a:gd name="T1" fmla="*/ 8 h 8"/>
                      <a:gd name="T2" fmla="*/ 0 w 4"/>
                      <a:gd name="T3" fmla="*/ 0 h 8"/>
                      <a:gd name="T4" fmla="*/ 1 w 4"/>
                      <a:gd name="T5" fmla="*/ 0 h 8"/>
                      <a:gd name="T6" fmla="*/ 1 w 4"/>
                      <a:gd name="T7" fmla="*/ 1 h 8"/>
                      <a:gd name="T8" fmla="*/ 2 w 4"/>
                      <a:gd name="T9" fmla="*/ 0 h 8"/>
                      <a:gd name="T10" fmla="*/ 3 w 4"/>
                      <a:gd name="T11" fmla="*/ 0 h 8"/>
                      <a:gd name="T12" fmla="*/ 4 w 4"/>
                      <a:gd name="T13" fmla="*/ 0 h 8"/>
                      <a:gd name="T14" fmla="*/ 4 w 4"/>
                      <a:gd name="T15" fmla="*/ 2 h 8"/>
                      <a:gd name="T16" fmla="*/ 3 w 4"/>
                      <a:gd name="T17" fmla="*/ 1 h 8"/>
                      <a:gd name="T18" fmla="*/ 2 w 4"/>
                      <a:gd name="T19" fmla="*/ 2 h 8"/>
                      <a:gd name="T20" fmla="*/ 2 w 4"/>
                      <a:gd name="T21" fmla="*/ 2 h 8"/>
                      <a:gd name="T22" fmla="*/ 1 w 4"/>
                      <a:gd name="T23" fmla="*/ 4 h 8"/>
                      <a:gd name="T24" fmla="*/ 1 w 4"/>
                      <a:gd name="T25" fmla="*/ 8 h 8"/>
                      <a:gd name="T26" fmla="*/ 0 w 4"/>
                      <a:gd name="T2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21" name="Freeform 636"/>
                  <p:cNvSpPr>
                    <a:spLocks/>
                  </p:cNvSpPr>
                  <p:nvPr userDrawn="1"/>
                </p:nvSpPr>
                <p:spPr bwMode="auto">
                  <a:xfrm>
                    <a:off x="1289" y="2587"/>
                    <a:ext cx="14" cy="16"/>
                  </a:xfrm>
                  <a:custGeom>
                    <a:avLst/>
                    <a:gdLst>
                      <a:gd name="T0" fmla="*/ 0 w 7"/>
                      <a:gd name="T1" fmla="*/ 6 h 8"/>
                      <a:gd name="T2" fmla="*/ 1 w 7"/>
                      <a:gd name="T3" fmla="*/ 6 h 8"/>
                      <a:gd name="T4" fmla="*/ 2 w 7"/>
                      <a:gd name="T5" fmla="*/ 7 h 8"/>
                      <a:gd name="T6" fmla="*/ 4 w 7"/>
                      <a:gd name="T7" fmla="*/ 7 h 8"/>
                      <a:gd name="T8" fmla="*/ 5 w 7"/>
                      <a:gd name="T9" fmla="*/ 7 h 8"/>
                      <a:gd name="T10" fmla="*/ 5 w 7"/>
                      <a:gd name="T11" fmla="*/ 6 h 8"/>
                      <a:gd name="T12" fmla="*/ 5 w 7"/>
                      <a:gd name="T13" fmla="*/ 5 h 8"/>
                      <a:gd name="T14" fmla="*/ 4 w 7"/>
                      <a:gd name="T15" fmla="*/ 5 h 8"/>
                      <a:gd name="T16" fmla="*/ 2 w 7"/>
                      <a:gd name="T17" fmla="*/ 4 h 8"/>
                      <a:gd name="T18" fmla="*/ 1 w 7"/>
                      <a:gd name="T19" fmla="*/ 3 h 8"/>
                      <a:gd name="T20" fmla="*/ 0 w 7"/>
                      <a:gd name="T21" fmla="*/ 2 h 8"/>
                      <a:gd name="T22" fmla="*/ 1 w 7"/>
                      <a:gd name="T23" fmla="*/ 1 h 8"/>
                      <a:gd name="T24" fmla="*/ 1 w 7"/>
                      <a:gd name="T25" fmla="*/ 0 h 8"/>
                      <a:gd name="T26" fmla="*/ 2 w 7"/>
                      <a:gd name="T27" fmla="*/ 0 h 8"/>
                      <a:gd name="T28" fmla="*/ 3 w 7"/>
                      <a:gd name="T29" fmla="*/ 0 h 8"/>
                      <a:gd name="T30" fmla="*/ 5 w 7"/>
                      <a:gd name="T31" fmla="*/ 0 h 8"/>
                      <a:gd name="T32" fmla="*/ 6 w 7"/>
                      <a:gd name="T33" fmla="*/ 1 h 8"/>
                      <a:gd name="T34" fmla="*/ 7 w 7"/>
                      <a:gd name="T35" fmla="*/ 2 h 8"/>
                      <a:gd name="T36" fmla="*/ 5 w 7"/>
                      <a:gd name="T37" fmla="*/ 2 h 8"/>
                      <a:gd name="T38" fmla="*/ 5 w 7"/>
                      <a:gd name="T39" fmla="*/ 1 h 8"/>
                      <a:gd name="T40" fmla="*/ 3 w 7"/>
                      <a:gd name="T41" fmla="*/ 1 h 8"/>
                      <a:gd name="T42" fmla="*/ 2 w 7"/>
                      <a:gd name="T43" fmla="*/ 1 h 8"/>
                      <a:gd name="T44" fmla="*/ 2 w 7"/>
                      <a:gd name="T45" fmla="*/ 2 h 8"/>
                      <a:gd name="T46" fmla="*/ 2 w 7"/>
                      <a:gd name="T47" fmla="*/ 2 h 8"/>
                      <a:gd name="T48" fmla="*/ 2 w 7"/>
                      <a:gd name="T49" fmla="*/ 3 h 8"/>
                      <a:gd name="T50" fmla="*/ 4 w 7"/>
                      <a:gd name="T51" fmla="*/ 3 h 8"/>
                      <a:gd name="T52" fmla="*/ 6 w 7"/>
                      <a:gd name="T53" fmla="*/ 4 h 8"/>
                      <a:gd name="T54" fmla="*/ 7 w 7"/>
                      <a:gd name="T55" fmla="*/ 5 h 8"/>
                      <a:gd name="T56" fmla="*/ 7 w 7"/>
                      <a:gd name="T57" fmla="*/ 6 h 8"/>
                      <a:gd name="T58" fmla="*/ 6 w 7"/>
                      <a:gd name="T59" fmla="*/ 7 h 8"/>
                      <a:gd name="T60" fmla="*/ 5 w 7"/>
                      <a:gd name="T61" fmla="*/ 8 h 8"/>
                      <a:gd name="T62" fmla="*/ 4 w 7"/>
                      <a:gd name="T63" fmla="*/ 8 h 8"/>
                      <a:gd name="T64" fmla="*/ 1 w 7"/>
                      <a:gd name="T65" fmla="*/ 8 h 8"/>
                      <a:gd name="T66" fmla="*/ 0 w 7"/>
                      <a:gd name="T6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7" h="8">
                        <a:moveTo>
                          <a:pt x="0" y="6"/>
                        </a:move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4" y="5"/>
                          <a:pt x="4" y="5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0" y="3"/>
                          <a:pt x="0" y="3"/>
                          <a:pt x="0" y="2"/>
                        </a:cubicBezTo>
                        <a:cubicBezTo>
                          <a:pt x="0" y="2"/>
                          <a:pt x="0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1"/>
                          <a:pt x="6" y="1"/>
                        </a:cubicBezTo>
                        <a:cubicBezTo>
                          <a:pt x="6" y="1"/>
                          <a:pt x="6" y="2"/>
                          <a:pt x="7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3" y="3"/>
                          <a:pt x="4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7" y="5"/>
                        </a:cubicBezTo>
                        <a:cubicBezTo>
                          <a:pt x="7" y="5"/>
                          <a:pt x="7" y="5"/>
                          <a:pt x="7" y="6"/>
                        </a:cubicBezTo>
                        <a:cubicBezTo>
                          <a:pt x="7" y="6"/>
                          <a:pt x="7" y="7"/>
                          <a:pt x="6" y="7"/>
                        </a:cubicBezTo>
                        <a:cubicBezTo>
                          <a:pt x="6" y="8"/>
                          <a:pt x="6" y="8"/>
                          <a:pt x="5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2" y="8"/>
                          <a:pt x="1" y="8"/>
                        </a:cubicBezTo>
                        <a:cubicBezTo>
                          <a:pt x="1" y="7"/>
                          <a:pt x="0" y="7"/>
                          <a:pt x="0" y="6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22" name="Freeform 63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07" y="2581"/>
                    <a:ext cx="2" cy="22"/>
                  </a:xfrm>
                  <a:custGeom>
                    <a:avLst/>
                    <a:gdLst>
                      <a:gd name="T0" fmla="*/ 0 w 2"/>
                      <a:gd name="T1" fmla="*/ 2 h 22"/>
                      <a:gd name="T2" fmla="*/ 0 w 2"/>
                      <a:gd name="T3" fmla="*/ 0 h 22"/>
                      <a:gd name="T4" fmla="*/ 2 w 2"/>
                      <a:gd name="T5" fmla="*/ 0 h 22"/>
                      <a:gd name="T6" fmla="*/ 2 w 2"/>
                      <a:gd name="T7" fmla="*/ 2 h 22"/>
                      <a:gd name="T8" fmla="*/ 0 w 2"/>
                      <a:gd name="T9" fmla="*/ 2 h 22"/>
                      <a:gd name="T10" fmla="*/ 0 w 2"/>
                      <a:gd name="T11" fmla="*/ 22 h 22"/>
                      <a:gd name="T12" fmla="*/ 0 w 2"/>
                      <a:gd name="T13" fmla="*/ 6 h 22"/>
                      <a:gd name="T14" fmla="*/ 2 w 2"/>
                      <a:gd name="T15" fmla="*/ 6 h 22"/>
                      <a:gd name="T16" fmla="*/ 2 w 2"/>
                      <a:gd name="T17" fmla="*/ 22 h 22"/>
                      <a:gd name="T18" fmla="*/ 0 w 2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2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23" name="Freeform 638"/>
                  <p:cNvSpPr>
                    <a:spLocks/>
                  </p:cNvSpPr>
                  <p:nvPr userDrawn="1"/>
                </p:nvSpPr>
                <p:spPr bwMode="auto">
                  <a:xfrm>
                    <a:off x="1311" y="2581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3 w 4"/>
                      <a:gd name="T23" fmla="*/ 0 h 11"/>
                      <a:gd name="T24" fmla="*/ 3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3 w 4"/>
                      <a:gd name="T31" fmla="*/ 4 h 11"/>
                      <a:gd name="T32" fmla="*/ 3 w 4"/>
                      <a:gd name="T33" fmla="*/ 9 h 11"/>
                      <a:gd name="T34" fmla="*/ 3 w 4"/>
                      <a:gd name="T35" fmla="*/ 10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4" y="11"/>
                          <a:pt x="3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9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24" name="Freeform 639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29" y="2587"/>
                    <a:ext cx="16" cy="16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5 w 8"/>
                      <a:gd name="T3" fmla="*/ 8 h 8"/>
                      <a:gd name="T4" fmla="*/ 3 w 8"/>
                      <a:gd name="T5" fmla="*/ 8 h 8"/>
                      <a:gd name="T6" fmla="*/ 1 w 8"/>
                      <a:gd name="T7" fmla="*/ 8 h 8"/>
                      <a:gd name="T8" fmla="*/ 0 w 8"/>
                      <a:gd name="T9" fmla="*/ 6 h 8"/>
                      <a:gd name="T10" fmla="*/ 1 w 8"/>
                      <a:gd name="T11" fmla="*/ 5 h 8"/>
                      <a:gd name="T12" fmla="*/ 1 w 8"/>
                      <a:gd name="T13" fmla="*/ 4 h 8"/>
                      <a:gd name="T14" fmla="*/ 2 w 8"/>
                      <a:gd name="T15" fmla="*/ 4 h 8"/>
                      <a:gd name="T16" fmla="*/ 4 w 8"/>
                      <a:gd name="T17" fmla="*/ 3 h 8"/>
                      <a:gd name="T18" fmla="*/ 6 w 8"/>
                      <a:gd name="T19" fmla="*/ 3 h 8"/>
                      <a:gd name="T20" fmla="*/ 6 w 8"/>
                      <a:gd name="T21" fmla="*/ 3 h 8"/>
                      <a:gd name="T22" fmla="*/ 6 w 8"/>
                      <a:gd name="T23" fmla="*/ 1 h 8"/>
                      <a:gd name="T24" fmla="*/ 4 w 8"/>
                      <a:gd name="T25" fmla="*/ 1 h 8"/>
                      <a:gd name="T26" fmla="*/ 3 w 8"/>
                      <a:gd name="T27" fmla="*/ 1 h 8"/>
                      <a:gd name="T28" fmla="*/ 2 w 8"/>
                      <a:gd name="T29" fmla="*/ 3 h 8"/>
                      <a:gd name="T30" fmla="*/ 1 w 8"/>
                      <a:gd name="T31" fmla="*/ 2 h 8"/>
                      <a:gd name="T32" fmla="*/ 1 w 8"/>
                      <a:gd name="T33" fmla="*/ 1 h 8"/>
                      <a:gd name="T34" fmla="*/ 2 w 8"/>
                      <a:gd name="T35" fmla="*/ 0 h 8"/>
                      <a:gd name="T36" fmla="*/ 4 w 8"/>
                      <a:gd name="T37" fmla="*/ 0 h 8"/>
                      <a:gd name="T38" fmla="*/ 6 w 8"/>
                      <a:gd name="T39" fmla="*/ 0 h 8"/>
                      <a:gd name="T40" fmla="*/ 7 w 8"/>
                      <a:gd name="T41" fmla="*/ 1 h 8"/>
                      <a:gd name="T42" fmla="*/ 7 w 8"/>
                      <a:gd name="T43" fmla="*/ 2 h 8"/>
                      <a:gd name="T44" fmla="*/ 7 w 8"/>
                      <a:gd name="T45" fmla="*/ 3 h 8"/>
                      <a:gd name="T46" fmla="*/ 7 w 8"/>
                      <a:gd name="T47" fmla="*/ 5 h 8"/>
                      <a:gd name="T48" fmla="*/ 8 w 8"/>
                      <a:gd name="T49" fmla="*/ 7 h 8"/>
                      <a:gd name="T50" fmla="*/ 8 w 8"/>
                      <a:gd name="T51" fmla="*/ 8 h 8"/>
                      <a:gd name="T52" fmla="*/ 6 w 8"/>
                      <a:gd name="T53" fmla="*/ 8 h 8"/>
                      <a:gd name="T54" fmla="*/ 6 w 8"/>
                      <a:gd name="T55" fmla="*/ 7 h 8"/>
                      <a:gd name="T56" fmla="*/ 6 w 8"/>
                      <a:gd name="T57" fmla="*/ 4 h 8"/>
                      <a:gd name="T58" fmla="*/ 4 w 8"/>
                      <a:gd name="T59" fmla="*/ 5 h 8"/>
                      <a:gd name="T60" fmla="*/ 3 w 8"/>
                      <a:gd name="T61" fmla="*/ 5 h 8"/>
                      <a:gd name="T62" fmla="*/ 2 w 8"/>
                      <a:gd name="T63" fmla="*/ 5 h 8"/>
                      <a:gd name="T64" fmla="*/ 2 w 8"/>
                      <a:gd name="T65" fmla="*/ 6 h 8"/>
                      <a:gd name="T66" fmla="*/ 2 w 8"/>
                      <a:gd name="T67" fmla="*/ 7 h 8"/>
                      <a:gd name="T68" fmla="*/ 3 w 8"/>
                      <a:gd name="T69" fmla="*/ 7 h 8"/>
                      <a:gd name="T70" fmla="*/ 5 w 8"/>
                      <a:gd name="T71" fmla="*/ 7 h 8"/>
                      <a:gd name="T72" fmla="*/ 6 w 8"/>
                      <a:gd name="T73" fmla="*/ 6 h 8"/>
                      <a:gd name="T74" fmla="*/ 6 w 8"/>
                      <a:gd name="T75" fmla="*/ 5 h 8"/>
                      <a:gd name="T76" fmla="*/ 6 w 8"/>
                      <a:gd name="T7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6" y="8"/>
                          <a:pt x="5" y="8"/>
                          <a:pt x="5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2" y="8"/>
                          <a:pt x="2" y="8"/>
                          <a:pt x="1" y="8"/>
                        </a:cubicBezTo>
                        <a:cubicBezTo>
                          <a:pt x="1" y="7"/>
                          <a:pt x="0" y="7"/>
                          <a:pt x="0" y="6"/>
                        </a:cubicBezTo>
                        <a:cubicBezTo>
                          <a:pt x="0" y="6"/>
                          <a:pt x="0" y="5"/>
                          <a:pt x="1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4"/>
                          <a:pt x="3" y="4"/>
                          <a:pt x="4" y="3"/>
                        </a:cubicBezTo>
                        <a:cubicBezTo>
                          <a:pt x="5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5" y="0"/>
                          <a:pt x="6" y="0"/>
                          <a:pt x="6" y="0"/>
                        </a:cubicBezTo>
                        <a:cubicBezTo>
                          <a:pt x="6" y="0"/>
                          <a:pt x="7" y="0"/>
                          <a:pt x="7" y="1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8" y="7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8"/>
                          <a:pt x="6" y="7"/>
                        </a:cubicBezTo>
                        <a:close/>
                        <a:moveTo>
                          <a:pt x="6" y="4"/>
                        </a:moveTo>
                        <a:cubicBezTo>
                          <a:pt x="6" y="4"/>
                          <a:pt x="5" y="4"/>
                          <a:pt x="4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6" y="5"/>
                          <a:pt x="6" y="5"/>
                        </a:cubicBezTo>
                        <a:lnTo>
                          <a:pt x="6" y="4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25" name="Freeform 640"/>
                  <p:cNvSpPr>
                    <a:spLocks/>
                  </p:cNvSpPr>
                  <p:nvPr userDrawn="1"/>
                </p:nvSpPr>
                <p:spPr bwMode="auto">
                  <a:xfrm>
                    <a:off x="1349" y="2587"/>
                    <a:ext cx="22" cy="16"/>
                  </a:xfrm>
                  <a:custGeom>
                    <a:avLst/>
                    <a:gdLst>
                      <a:gd name="T0" fmla="*/ 0 w 11"/>
                      <a:gd name="T1" fmla="*/ 8 h 8"/>
                      <a:gd name="T2" fmla="*/ 0 w 11"/>
                      <a:gd name="T3" fmla="*/ 0 h 8"/>
                      <a:gd name="T4" fmla="*/ 1 w 11"/>
                      <a:gd name="T5" fmla="*/ 0 h 8"/>
                      <a:gd name="T6" fmla="*/ 1 w 11"/>
                      <a:gd name="T7" fmla="*/ 1 h 8"/>
                      <a:gd name="T8" fmla="*/ 2 w 11"/>
                      <a:gd name="T9" fmla="*/ 0 h 8"/>
                      <a:gd name="T10" fmla="*/ 3 w 11"/>
                      <a:gd name="T11" fmla="*/ 0 h 8"/>
                      <a:gd name="T12" fmla="*/ 5 w 11"/>
                      <a:gd name="T13" fmla="*/ 0 h 8"/>
                      <a:gd name="T14" fmla="*/ 6 w 11"/>
                      <a:gd name="T15" fmla="*/ 1 h 8"/>
                      <a:gd name="T16" fmla="*/ 8 w 11"/>
                      <a:gd name="T17" fmla="*/ 0 h 8"/>
                      <a:gd name="T18" fmla="*/ 10 w 11"/>
                      <a:gd name="T19" fmla="*/ 0 h 8"/>
                      <a:gd name="T20" fmla="*/ 11 w 11"/>
                      <a:gd name="T21" fmla="*/ 3 h 8"/>
                      <a:gd name="T22" fmla="*/ 11 w 11"/>
                      <a:gd name="T23" fmla="*/ 8 h 8"/>
                      <a:gd name="T24" fmla="*/ 9 w 11"/>
                      <a:gd name="T25" fmla="*/ 8 h 8"/>
                      <a:gd name="T26" fmla="*/ 9 w 11"/>
                      <a:gd name="T27" fmla="*/ 3 h 8"/>
                      <a:gd name="T28" fmla="*/ 9 w 11"/>
                      <a:gd name="T29" fmla="*/ 2 h 8"/>
                      <a:gd name="T30" fmla="*/ 9 w 11"/>
                      <a:gd name="T31" fmla="*/ 1 h 8"/>
                      <a:gd name="T32" fmla="*/ 8 w 11"/>
                      <a:gd name="T33" fmla="*/ 1 h 8"/>
                      <a:gd name="T34" fmla="*/ 6 w 11"/>
                      <a:gd name="T35" fmla="*/ 2 h 8"/>
                      <a:gd name="T36" fmla="*/ 6 w 11"/>
                      <a:gd name="T37" fmla="*/ 3 h 8"/>
                      <a:gd name="T38" fmla="*/ 6 w 11"/>
                      <a:gd name="T39" fmla="*/ 8 h 8"/>
                      <a:gd name="T40" fmla="*/ 4 w 11"/>
                      <a:gd name="T41" fmla="*/ 8 h 8"/>
                      <a:gd name="T42" fmla="*/ 4 w 11"/>
                      <a:gd name="T43" fmla="*/ 3 h 8"/>
                      <a:gd name="T44" fmla="*/ 4 w 11"/>
                      <a:gd name="T45" fmla="*/ 1 h 8"/>
                      <a:gd name="T46" fmla="*/ 3 w 11"/>
                      <a:gd name="T47" fmla="*/ 1 h 8"/>
                      <a:gd name="T48" fmla="*/ 2 w 11"/>
                      <a:gd name="T49" fmla="*/ 1 h 8"/>
                      <a:gd name="T50" fmla="*/ 1 w 11"/>
                      <a:gd name="T51" fmla="*/ 2 h 8"/>
                      <a:gd name="T52" fmla="*/ 1 w 11"/>
                      <a:gd name="T53" fmla="*/ 4 h 8"/>
                      <a:gd name="T54" fmla="*/ 1 w 11"/>
                      <a:gd name="T55" fmla="*/ 8 h 8"/>
                      <a:gd name="T56" fmla="*/ 0 w 11"/>
                      <a:gd name="T5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5" y="0"/>
                          <a:pt x="5" y="1"/>
                          <a:pt x="6" y="1"/>
                        </a:cubicBezTo>
                        <a:cubicBezTo>
                          <a:pt x="6" y="0"/>
                          <a:pt x="7" y="0"/>
                          <a:pt x="8" y="0"/>
                        </a:cubicBezTo>
                        <a:cubicBezTo>
                          <a:pt x="9" y="0"/>
                          <a:pt x="10" y="0"/>
                          <a:pt x="10" y="0"/>
                        </a:cubicBezTo>
                        <a:cubicBezTo>
                          <a:pt x="10" y="1"/>
                          <a:pt x="11" y="2"/>
                          <a:pt x="11" y="3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7" y="1"/>
                          <a:pt x="7" y="1"/>
                          <a:pt x="6" y="2"/>
                        </a:cubicBezTo>
                        <a:cubicBezTo>
                          <a:pt x="6" y="2"/>
                          <a:pt x="6" y="3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2"/>
                          <a:pt x="4" y="2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26" name="Freeform 64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73" y="2587"/>
                    <a:ext cx="16" cy="16"/>
                  </a:xfrm>
                  <a:custGeom>
                    <a:avLst/>
                    <a:gdLst>
                      <a:gd name="T0" fmla="*/ 6 w 8"/>
                      <a:gd name="T1" fmla="*/ 6 h 8"/>
                      <a:gd name="T2" fmla="*/ 8 w 8"/>
                      <a:gd name="T3" fmla="*/ 6 h 8"/>
                      <a:gd name="T4" fmla="*/ 7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1 h 8"/>
                      <a:gd name="T14" fmla="*/ 4 w 8"/>
                      <a:gd name="T15" fmla="*/ 0 h 8"/>
                      <a:gd name="T16" fmla="*/ 7 w 8"/>
                      <a:gd name="T17" fmla="*/ 1 h 8"/>
                      <a:gd name="T18" fmla="*/ 8 w 8"/>
                      <a:gd name="T19" fmla="*/ 4 h 8"/>
                      <a:gd name="T20" fmla="*/ 8 w 8"/>
                      <a:gd name="T21" fmla="*/ 4 h 8"/>
                      <a:gd name="T22" fmla="*/ 2 w 8"/>
                      <a:gd name="T23" fmla="*/ 4 h 8"/>
                      <a:gd name="T24" fmla="*/ 2 w 8"/>
                      <a:gd name="T25" fmla="*/ 7 h 8"/>
                      <a:gd name="T26" fmla="*/ 4 w 8"/>
                      <a:gd name="T27" fmla="*/ 7 h 8"/>
                      <a:gd name="T28" fmla="*/ 5 w 8"/>
                      <a:gd name="T29" fmla="*/ 7 h 8"/>
                      <a:gd name="T30" fmla="*/ 6 w 8"/>
                      <a:gd name="T31" fmla="*/ 6 h 8"/>
                      <a:gd name="T32" fmla="*/ 2 w 8"/>
                      <a:gd name="T33" fmla="*/ 3 h 8"/>
                      <a:gd name="T34" fmla="*/ 6 w 8"/>
                      <a:gd name="T35" fmla="*/ 3 h 8"/>
                      <a:gd name="T36" fmla="*/ 6 w 8"/>
                      <a:gd name="T37" fmla="*/ 2 h 8"/>
                      <a:gd name="T38" fmla="*/ 4 w 8"/>
                      <a:gd name="T39" fmla="*/ 1 h 8"/>
                      <a:gd name="T40" fmla="*/ 3 w 8"/>
                      <a:gd name="T41" fmla="*/ 2 h 8"/>
                      <a:gd name="T42" fmla="*/ 2 w 8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6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7"/>
                          <a:pt x="0" y="5"/>
                          <a:pt x="0" y="4"/>
                        </a:cubicBezTo>
                        <a:cubicBezTo>
                          <a:pt x="0" y="3"/>
                          <a:pt x="1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2"/>
                          <a:pt x="8" y="3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7"/>
                          <a:pt x="6" y="6"/>
                          <a:pt x="6" y="6"/>
                        </a:cubicBezTo>
                        <a:close/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27" name="Freeform 642"/>
                  <p:cNvSpPr>
                    <a:spLocks/>
                  </p:cNvSpPr>
                  <p:nvPr userDrawn="1"/>
                </p:nvSpPr>
                <p:spPr bwMode="auto">
                  <a:xfrm>
                    <a:off x="1391" y="2581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2 w 4"/>
                      <a:gd name="T35" fmla="*/ 10 h 11"/>
                      <a:gd name="T36" fmla="*/ 2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10"/>
                          <a:pt x="2" y="10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28" name="Freeform 643"/>
                  <p:cNvSpPr>
                    <a:spLocks/>
                  </p:cNvSpPr>
                  <p:nvPr userDrawn="1"/>
                </p:nvSpPr>
                <p:spPr bwMode="auto">
                  <a:xfrm>
                    <a:off x="1401" y="2601"/>
                    <a:ext cx="4" cy="6"/>
                  </a:xfrm>
                  <a:custGeom>
                    <a:avLst/>
                    <a:gdLst>
                      <a:gd name="T0" fmla="*/ 0 w 2"/>
                      <a:gd name="T1" fmla="*/ 1 h 3"/>
                      <a:gd name="T2" fmla="*/ 0 w 2"/>
                      <a:gd name="T3" fmla="*/ 0 h 3"/>
                      <a:gd name="T4" fmla="*/ 2 w 2"/>
                      <a:gd name="T5" fmla="*/ 0 h 3"/>
                      <a:gd name="T6" fmla="*/ 2 w 2"/>
                      <a:gd name="T7" fmla="*/ 1 h 3"/>
                      <a:gd name="T8" fmla="*/ 2 w 2"/>
                      <a:gd name="T9" fmla="*/ 3 h 3"/>
                      <a:gd name="T10" fmla="*/ 1 w 2"/>
                      <a:gd name="T11" fmla="*/ 3 h 3"/>
                      <a:gd name="T12" fmla="*/ 0 w 2"/>
                      <a:gd name="T13" fmla="*/ 3 h 3"/>
                      <a:gd name="T14" fmla="*/ 1 w 2"/>
                      <a:gd name="T15" fmla="*/ 2 h 3"/>
                      <a:gd name="T16" fmla="*/ 1 w 2"/>
                      <a:gd name="T17" fmla="*/ 1 h 3"/>
                      <a:gd name="T18" fmla="*/ 0 w 2"/>
                      <a:gd name="T1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3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1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29" name="Freeform 644"/>
                  <p:cNvSpPr>
                    <a:spLocks/>
                  </p:cNvSpPr>
                  <p:nvPr userDrawn="1"/>
                </p:nvSpPr>
                <p:spPr bwMode="auto">
                  <a:xfrm>
                    <a:off x="1417" y="2587"/>
                    <a:ext cx="14" cy="16"/>
                  </a:xfrm>
                  <a:custGeom>
                    <a:avLst/>
                    <a:gdLst>
                      <a:gd name="T0" fmla="*/ 6 w 7"/>
                      <a:gd name="T1" fmla="*/ 5 h 8"/>
                      <a:gd name="T2" fmla="*/ 7 w 7"/>
                      <a:gd name="T3" fmla="*/ 5 h 8"/>
                      <a:gd name="T4" fmla="*/ 6 w 7"/>
                      <a:gd name="T5" fmla="*/ 8 h 8"/>
                      <a:gd name="T6" fmla="*/ 4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2 h 8"/>
                      <a:gd name="T14" fmla="*/ 2 w 7"/>
                      <a:gd name="T15" fmla="*/ 0 h 8"/>
                      <a:gd name="T16" fmla="*/ 4 w 7"/>
                      <a:gd name="T17" fmla="*/ 0 h 8"/>
                      <a:gd name="T18" fmla="*/ 6 w 7"/>
                      <a:gd name="T19" fmla="*/ 0 h 8"/>
                      <a:gd name="T20" fmla="*/ 7 w 7"/>
                      <a:gd name="T21" fmla="*/ 2 h 8"/>
                      <a:gd name="T22" fmla="*/ 6 w 7"/>
                      <a:gd name="T23" fmla="*/ 3 h 8"/>
                      <a:gd name="T24" fmla="*/ 5 w 7"/>
                      <a:gd name="T25" fmla="*/ 1 h 8"/>
                      <a:gd name="T26" fmla="*/ 4 w 7"/>
                      <a:gd name="T27" fmla="*/ 1 h 8"/>
                      <a:gd name="T28" fmla="*/ 2 w 7"/>
                      <a:gd name="T29" fmla="*/ 2 h 8"/>
                      <a:gd name="T30" fmla="*/ 2 w 7"/>
                      <a:gd name="T31" fmla="*/ 4 h 8"/>
                      <a:gd name="T32" fmla="*/ 2 w 7"/>
                      <a:gd name="T33" fmla="*/ 6 h 8"/>
                      <a:gd name="T34" fmla="*/ 4 w 7"/>
                      <a:gd name="T35" fmla="*/ 7 h 8"/>
                      <a:gd name="T36" fmla="*/ 5 w 7"/>
                      <a:gd name="T37" fmla="*/ 7 h 8"/>
                      <a:gd name="T38" fmla="*/ 6 w 7"/>
                      <a:gd name="T3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6" y="5"/>
                        </a:move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7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2"/>
                        </a:cubicBez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0"/>
                        </a:cubicBezTo>
                        <a:cubicBezTo>
                          <a:pt x="7" y="1"/>
                          <a:pt x="7" y="2"/>
                          <a:pt x="7" y="2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30" name="Freeform 645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33" y="2587"/>
                    <a:ext cx="16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1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7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1 w 8"/>
                      <a:gd name="T21" fmla="*/ 4 h 8"/>
                      <a:gd name="T22" fmla="*/ 2 w 8"/>
                      <a:gd name="T23" fmla="*/ 6 h 8"/>
                      <a:gd name="T24" fmla="*/ 4 w 8"/>
                      <a:gd name="T25" fmla="*/ 7 h 8"/>
                      <a:gd name="T26" fmla="*/ 6 w 8"/>
                      <a:gd name="T27" fmla="*/ 6 h 8"/>
                      <a:gd name="T28" fmla="*/ 6 w 8"/>
                      <a:gd name="T29" fmla="*/ 4 h 8"/>
                      <a:gd name="T30" fmla="*/ 6 w 8"/>
                      <a:gd name="T31" fmla="*/ 2 h 8"/>
                      <a:gd name="T32" fmla="*/ 4 w 8"/>
                      <a:gd name="T33" fmla="*/ 1 h 8"/>
                      <a:gd name="T34" fmla="*/ 2 w 8"/>
                      <a:gd name="T35" fmla="*/ 2 h 8"/>
                      <a:gd name="T36" fmla="*/ 1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3"/>
                          <a:pt x="0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2"/>
                          <a:pt x="8" y="3"/>
                          <a:pt x="8" y="4"/>
                        </a:cubicBezTo>
                        <a:cubicBezTo>
                          <a:pt x="8" y="5"/>
                          <a:pt x="8" y="6"/>
                          <a:pt x="7" y="6"/>
                        </a:cubicBezTo>
                        <a:cubicBezTo>
                          <a:pt x="7" y="7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7"/>
                          <a:pt x="0" y="5"/>
                          <a:pt x="0" y="4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31" name="Freeform 646"/>
                  <p:cNvSpPr>
                    <a:spLocks/>
                  </p:cNvSpPr>
                  <p:nvPr userDrawn="1"/>
                </p:nvSpPr>
                <p:spPr bwMode="auto">
                  <a:xfrm>
                    <a:off x="1451" y="2587"/>
                    <a:ext cx="14" cy="16"/>
                  </a:xfrm>
                  <a:custGeom>
                    <a:avLst/>
                    <a:gdLst>
                      <a:gd name="T0" fmla="*/ 0 w 7"/>
                      <a:gd name="T1" fmla="*/ 8 h 8"/>
                      <a:gd name="T2" fmla="*/ 0 w 7"/>
                      <a:gd name="T3" fmla="*/ 0 h 8"/>
                      <a:gd name="T4" fmla="*/ 2 w 7"/>
                      <a:gd name="T5" fmla="*/ 0 h 8"/>
                      <a:gd name="T6" fmla="*/ 2 w 7"/>
                      <a:gd name="T7" fmla="*/ 1 h 8"/>
                      <a:gd name="T8" fmla="*/ 4 w 7"/>
                      <a:gd name="T9" fmla="*/ 0 h 8"/>
                      <a:gd name="T10" fmla="*/ 6 w 7"/>
                      <a:gd name="T11" fmla="*/ 0 h 8"/>
                      <a:gd name="T12" fmla="*/ 6 w 7"/>
                      <a:gd name="T13" fmla="*/ 1 h 8"/>
                      <a:gd name="T14" fmla="*/ 7 w 7"/>
                      <a:gd name="T15" fmla="*/ 2 h 8"/>
                      <a:gd name="T16" fmla="*/ 7 w 7"/>
                      <a:gd name="T17" fmla="*/ 3 h 8"/>
                      <a:gd name="T18" fmla="*/ 7 w 7"/>
                      <a:gd name="T19" fmla="*/ 8 h 8"/>
                      <a:gd name="T20" fmla="*/ 6 w 7"/>
                      <a:gd name="T21" fmla="*/ 8 h 8"/>
                      <a:gd name="T22" fmla="*/ 6 w 7"/>
                      <a:gd name="T23" fmla="*/ 3 h 8"/>
                      <a:gd name="T24" fmla="*/ 5 w 7"/>
                      <a:gd name="T25" fmla="*/ 2 h 8"/>
                      <a:gd name="T26" fmla="*/ 5 w 7"/>
                      <a:gd name="T27" fmla="*/ 1 h 8"/>
                      <a:gd name="T28" fmla="*/ 4 w 7"/>
                      <a:gd name="T29" fmla="*/ 1 h 8"/>
                      <a:gd name="T30" fmla="*/ 2 w 7"/>
                      <a:gd name="T31" fmla="*/ 2 h 8"/>
                      <a:gd name="T32" fmla="*/ 2 w 7"/>
                      <a:gd name="T33" fmla="*/ 4 h 8"/>
                      <a:gd name="T34" fmla="*/ 2 w 7"/>
                      <a:gd name="T35" fmla="*/ 8 h 8"/>
                      <a:gd name="T36" fmla="*/ 0 w 7"/>
                      <a:gd name="T3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7" y="2"/>
                          <a:pt x="7" y="3"/>
                          <a:pt x="7" y="3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32" name="Freeform 647"/>
                  <p:cNvSpPr>
                    <a:spLocks/>
                  </p:cNvSpPr>
                  <p:nvPr userDrawn="1"/>
                </p:nvSpPr>
                <p:spPr bwMode="auto">
                  <a:xfrm>
                    <a:off x="1469" y="2587"/>
                    <a:ext cx="12" cy="16"/>
                  </a:xfrm>
                  <a:custGeom>
                    <a:avLst/>
                    <a:gdLst>
                      <a:gd name="T0" fmla="*/ 0 w 6"/>
                      <a:gd name="T1" fmla="*/ 6 h 8"/>
                      <a:gd name="T2" fmla="*/ 1 w 6"/>
                      <a:gd name="T3" fmla="*/ 6 h 8"/>
                      <a:gd name="T4" fmla="*/ 2 w 6"/>
                      <a:gd name="T5" fmla="*/ 7 h 8"/>
                      <a:gd name="T6" fmla="*/ 3 w 6"/>
                      <a:gd name="T7" fmla="*/ 7 h 8"/>
                      <a:gd name="T8" fmla="*/ 4 w 6"/>
                      <a:gd name="T9" fmla="*/ 7 h 8"/>
                      <a:gd name="T10" fmla="*/ 5 w 6"/>
                      <a:gd name="T11" fmla="*/ 6 h 8"/>
                      <a:gd name="T12" fmla="*/ 5 w 6"/>
                      <a:gd name="T13" fmla="*/ 5 h 8"/>
                      <a:gd name="T14" fmla="*/ 3 w 6"/>
                      <a:gd name="T15" fmla="*/ 5 h 8"/>
                      <a:gd name="T16" fmla="*/ 1 w 6"/>
                      <a:gd name="T17" fmla="*/ 4 h 8"/>
                      <a:gd name="T18" fmla="*/ 0 w 6"/>
                      <a:gd name="T19" fmla="*/ 3 h 8"/>
                      <a:gd name="T20" fmla="*/ 0 w 6"/>
                      <a:gd name="T21" fmla="*/ 2 h 8"/>
                      <a:gd name="T22" fmla="*/ 0 w 6"/>
                      <a:gd name="T23" fmla="*/ 1 h 8"/>
                      <a:gd name="T24" fmla="*/ 1 w 6"/>
                      <a:gd name="T25" fmla="*/ 0 h 8"/>
                      <a:gd name="T26" fmla="*/ 2 w 6"/>
                      <a:gd name="T27" fmla="*/ 0 h 8"/>
                      <a:gd name="T28" fmla="*/ 3 w 6"/>
                      <a:gd name="T29" fmla="*/ 0 h 8"/>
                      <a:gd name="T30" fmla="*/ 4 w 6"/>
                      <a:gd name="T31" fmla="*/ 0 h 8"/>
                      <a:gd name="T32" fmla="*/ 6 w 6"/>
                      <a:gd name="T33" fmla="*/ 1 h 8"/>
                      <a:gd name="T34" fmla="*/ 6 w 6"/>
                      <a:gd name="T35" fmla="*/ 2 h 8"/>
                      <a:gd name="T36" fmla="*/ 5 w 6"/>
                      <a:gd name="T37" fmla="*/ 2 h 8"/>
                      <a:gd name="T38" fmla="*/ 4 w 6"/>
                      <a:gd name="T39" fmla="*/ 1 h 8"/>
                      <a:gd name="T40" fmla="*/ 3 w 6"/>
                      <a:gd name="T41" fmla="*/ 1 h 8"/>
                      <a:gd name="T42" fmla="*/ 2 w 6"/>
                      <a:gd name="T43" fmla="*/ 1 h 8"/>
                      <a:gd name="T44" fmla="*/ 1 w 6"/>
                      <a:gd name="T45" fmla="*/ 2 h 8"/>
                      <a:gd name="T46" fmla="*/ 1 w 6"/>
                      <a:gd name="T47" fmla="*/ 2 h 8"/>
                      <a:gd name="T48" fmla="*/ 2 w 6"/>
                      <a:gd name="T49" fmla="*/ 3 h 8"/>
                      <a:gd name="T50" fmla="*/ 3 w 6"/>
                      <a:gd name="T51" fmla="*/ 3 h 8"/>
                      <a:gd name="T52" fmla="*/ 5 w 6"/>
                      <a:gd name="T53" fmla="*/ 4 h 8"/>
                      <a:gd name="T54" fmla="*/ 6 w 6"/>
                      <a:gd name="T55" fmla="*/ 5 h 8"/>
                      <a:gd name="T56" fmla="*/ 6 w 6"/>
                      <a:gd name="T57" fmla="*/ 6 h 8"/>
                      <a:gd name="T58" fmla="*/ 6 w 6"/>
                      <a:gd name="T59" fmla="*/ 7 h 8"/>
                      <a:gd name="T60" fmla="*/ 5 w 6"/>
                      <a:gd name="T61" fmla="*/ 8 h 8"/>
                      <a:gd name="T62" fmla="*/ 3 w 6"/>
                      <a:gd name="T63" fmla="*/ 8 h 8"/>
                      <a:gd name="T64" fmla="*/ 1 w 6"/>
                      <a:gd name="T65" fmla="*/ 8 h 8"/>
                      <a:gd name="T66" fmla="*/ 0 w 6"/>
                      <a:gd name="T6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" h="8">
                        <a:moveTo>
                          <a:pt x="0" y="6"/>
                        </a:move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7"/>
                          <a:pt x="2" y="7"/>
                        </a:cubicBezTo>
                        <a:cubicBezTo>
                          <a:pt x="2" y="7"/>
                          <a:pt x="2" y="7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4" y="5"/>
                          <a:pt x="4" y="5"/>
                          <a:pt x="3" y="5"/>
                        </a:cubicBezTo>
                        <a:cubicBezTo>
                          <a:pt x="2" y="4"/>
                          <a:pt x="1" y="4"/>
                          <a:pt x="1" y="4"/>
                        </a:cubicBezTo>
                        <a:cubicBezTo>
                          <a:pt x="1" y="4"/>
                          <a:pt x="0" y="4"/>
                          <a:pt x="0" y="3"/>
                        </a:cubicBezTo>
                        <a:cubicBezTo>
                          <a:pt x="0" y="3"/>
                          <a:pt x="0" y="3"/>
                          <a:pt x="0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3" y="0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5" y="0"/>
                          <a:pt x="5" y="1"/>
                          <a:pt x="6" y="1"/>
                        </a:cubicBezTo>
                        <a:cubicBezTo>
                          <a:pt x="6" y="1"/>
                          <a:pt x="6" y="2"/>
                          <a:pt x="6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4" y="2"/>
                          <a:pt x="4" y="1"/>
                        </a:cubicBezTo>
                        <a:cubicBezTo>
                          <a:pt x="4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4" y="3"/>
                          <a:pt x="5" y="4"/>
                          <a:pt x="5" y="4"/>
                        </a:cubicBezTo>
                        <a:cubicBezTo>
                          <a:pt x="6" y="4"/>
                          <a:pt x="6" y="4"/>
                          <a:pt x="6" y="5"/>
                        </a:cubicBezTo>
                        <a:cubicBezTo>
                          <a:pt x="6" y="5"/>
                          <a:pt x="6" y="5"/>
                          <a:pt x="6" y="6"/>
                        </a:cubicBezTo>
                        <a:cubicBezTo>
                          <a:pt x="6" y="6"/>
                          <a:pt x="6" y="7"/>
                          <a:pt x="6" y="7"/>
                        </a:cubicBezTo>
                        <a:cubicBezTo>
                          <a:pt x="6" y="8"/>
                          <a:pt x="5" y="8"/>
                          <a:pt x="5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8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33" name="Freeform 64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85" y="2587"/>
                    <a:ext cx="14" cy="16"/>
                  </a:xfrm>
                  <a:custGeom>
                    <a:avLst/>
                    <a:gdLst>
                      <a:gd name="T0" fmla="*/ 6 w 7"/>
                      <a:gd name="T1" fmla="*/ 6 h 8"/>
                      <a:gd name="T2" fmla="*/ 7 w 7"/>
                      <a:gd name="T3" fmla="*/ 6 h 8"/>
                      <a:gd name="T4" fmla="*/ 6 w 7"/>
                      <a:gd name="T5" fmla="*/ 8 h 8"/>
                      <a:gd name="T6" fmla="*/ 3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1 h 8"/>
                      <a:gd name="T14" fmla="*/ 3 w 7"/>
                      <a:gd name="T15" fmla="*/ 0 h 8"/>
                      <a:gd name="T16" fmla="*/ 6 w 7"/>
                      <a:gd name="T17" fmla="*/ 1 h 8"/>
                      <a:gd name="T18" fmla="*/ 7 w 7"/>
                      <a:gd name="T19" fmla="*/ 4 h 8"/>
                      <a:gd name="T20" fmla="*/ 7 w 7"/>
                      <a:gd name="T21" fmla="*/ 4 h 8"/>
                      <a:gd name="T22" fmla="*/ 1 w 7"/>
                      <a:gd name="T23" fmla="*/ 4 h 8"/>
                      <a:gd name="T24" fmla="*/ 2 w 7"/>
                      <a:gd name="T25" fmla="*/ 7 h 8"/>
                      <a:gd name="T26" fmla="*/ 3 w 7"/>
                      <a:gd name="T27" fmla="*/ 7 h 8"/>
                      <a:gd name="T28" fmla="*/ 5 w 7"/>
                      <a:gd name="T29" fmla="*/ 7 h 8"/>
                      <a:gd name="T30" fmla="*/ 6 w 7"/>
                      <a:gd name="T31" fmla="*/ 6 h 8"/>
                      <a:gd name="T32" fmla="*/ 1 w 7"/>
                      <a:gd name="T33" fmla="*/ 3 h 8"/>
                      <a:gd name="T34" fmla="*/ 6 w 7"/>
                      <a:gd name="T35" fmla="*/ 3 h 8"/>
                      <a:gd name="T36" fmla="*/ 5 w 7"/>
                      <a:gd name="T37" fmla="*/ 2 h 8"/>
                      <a:gd name="T38" fmla="*/ 3 w 7"/>
                      <a:gd name="T39" fmla="*/ 1 h 8"/>
                      <a:gd name="T40" fmla="*/ 2 w 7"/>
                      <a:gd name="T41" fmla="*/ 2 h 8"/>
                      <a:gd name="T42" fmla="*/ 1 w 7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7" h="8">
                        <a:moveTo>
                          <a:pt x="6" y="6"/>
                        </a:move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7"/>
                          <a:pt x="6" y="7"/>
                          <a:pt x="6" y="8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7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4" y="0"/>
                          <a:pt x="5" y="0"/>
                          <a:pt x="6" y="1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7"/>
                          <a:pt x="5" y="6"/>
                          <a:pt x="6" y="6"/>
                        </a:cubicBezTo>
                        <a:close/>
                        <a:moveTo>
                          <a:pt x="1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5" y="2"/>
                          <a:pt x="5" y="2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34" name="Freeform 649"/>
                  <p:cNvSpPr>
                    <a:spLocks/>
                  </p:cNvSpPr>
                  <p:nvPr userDrawn="1"/>
                </p:nvSpPr>
                <p:spPr bwMode="auto">
                  <a:xfrm>
                    <a:off x="1501" y="2587"/>
                    <a:ext cx="14" cy="16"/>
                  </a:xfrm>
                  <a:custGeom>
                    <a:avLst/>
                    <a:gdLst>
                      <a:gd name="T0" fmla="*/ 6 w 7"/>
                      <a:gd name="T1" fmla="*/ 5 h 8"/>
                      <a:gd name="T2" fmla="*/ 7 w 7"/>
                      <a:gd name="T3" fmla="*/ 5 h 8"/>
                      <a:gd name="T4" fmla="*/ 6 w 7"/>
                      <a:gd name="T5" fmla="*/ 8 h 8"/>
                      <a:gd name="T6" fmla="*/ 4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2 h 8"/>
                      <a:gd name="T14" fmla="*/ 2 w 7"/>
                      <a:gd name="T15" fmla="*/ 0 h 8"/>
                      <a:gd name="T16" fmla="*/ 4 w 7"/>
                      <a:gd name="T17" fmla="*/ 0 h 8"/>
                      <a:gd name="T18" fmla="*/ 6 w 7"/>
                      <a:gd name="T19" fmla="*/ 0 h 8"/>
                      <a:gd name="T20" fmla="*/ 7 w 7"/>
                      <a:gd name="T21" fmla="*/ 2 h 8"/>
                      <a:gd name="T22" fmla="*/ 6 w 7"/>
                      <a:gd name="T23" fmla="*/ 3 h 8"/>
                      <a:gd name="T24" fmla="*/ 5 w 7"/>
                      <a:gd name="T25" fmla="*/ 1 h 8"/>
                      <a:gd name="T26" fmla="*/ 4 w 7"/>
                      <a:gd name="T27" fmla="*/ 1 h 8"/>
                      <a:gd name="T28" fmla="*/ 2 w 7"/>
                      <a:gd name="T29" fmla="*/ 2 h 8"/>
                      <a:gd name="T30" fmla="*/ 2 w 7"/>
                      <a:gd name="T31" fmla="*/ 4 h 8"/>
                      <a:gd name="T32" fmla="*/ 2 w 7"/>
                      <a:gd name="T33" fmla="*/ 6 h 8"/>
                      <a:gd name="T34" fmla="*/ 4 w 7"/>
                      <a:gd name="T35" fmla="*/ 7 h 8"/>
                      <a:gd name="T36" fmla="*/ 5 w 7"/>
                      <a:gd name="T37" fmla="*/ 7 h 8"/>
                      <a:gd name="T38" fmla="*/ 6 w 7"/>
                      <a:gd name="T3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6" y="5"/>
                        </a:move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7"/>
                          <a:pt x="0" y="5"/>
                          <a:pt x="0" y="4"/>
                        </a:cubicBezTo>
                        <a:cubicBezTo>
                          <a:pt x="0" y="3"/>
                          <a:pt x="1" y="2"/>
                          <a:pt x="1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0"/>
                        </a:cubicBezTo>
                        <a:cubicBezTo>
                          <a:pt x="7" y="1"/>
                          <a:pt x="7" y="2"/>
                          <a:pt x="7" y="2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5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35" name="Freeform 650"/>
                  <p:cNvSpPr>
                    <a:spLocks/>
                  </p:cNvSpPr>
                  <p:nvPr userDrawn="1"/>
                </p:nvSpPr>
                <p:spPr bwMode="auto">
                  <a:xfrm>
                    <a:off x="1517" y="2581"/>
                    <a:ext cx="9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2 w 4"/>
                      <a:gd name="T35" fmla="*/ 10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3" y="11"/>
                          <a:pt x="3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10"/>
                          <a:pt x="2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36" name="Freeform 65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28" y="2587"/>
                    <a:ext cx="14" cy="16"/>
                  </a:xfrm>
                  <a:custGeom>
                    <a:avLst/>
                    <a:gdLst>
                      <a:gd name="T0" fmla="*/ 6 w 7"/>
                      <a:gd name="T1" fmla="*/ 6 h 8"/>
                      <a:gd name="T2" fmla="*/ 7 w 7"/>
                      <a:gd name="T3" fmla="*/ 6 h 8"/>
                      <a:gd name="T4" fmla="*/ 6 w 7"/>
                      <a:gd name="T5" fmla="*/ 8 h 8"/>
                      <a:gd name="T6" fmla="*/ 3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1 h 8"/>
                      <a:gd name="T14" fmla="*/ 3 w 7"/>
                      <a:gd name="T15" fmla="*/ 0 h 8"/>
                      <a:gd name="T16" fmla="*/ 6 w 7"/>
                      <a:gd name="T17" fmla="*/ 1 h 8"/>
                      <a:gd name="T18" fmla="*/ 7 w 7"/>
                      <a:gd name="T19" fmla="*/ 4 h 8"/>
                      <a:gd name="T20" fmla="*/ 7 w 7"/>
                      <a:gd name="T21" fmla="*/ 4 h 8"/>
                      <a:gd name="T22" fmla="*/ 1 w 7"/>
                      <a:gd name="T23" fmla="*/ 4 h 8"/>
                      <a:gd name="T24" fmla="*/ 2 w 7"/>
                      <a:gd name="T25" fmla="*/ 7 h 8"/>
                      <a:gd name="T26" fmla="*/ 4 w 7"/>
                      <a:gd name="T27" fmla="*/ 7 h 8"/>
                      <a:gd name="T28" fmla="*/ 5 w 7"/>
                      <a:gd name="T29" fmla="*/ 7 h 8"/>
                      <a:gd name="T30" fmla="*/ 6 w 7"/>
                      <a:gd name="T31" fmla="*/ 6 h 8"/>
                      <a:gd name="T32" fmla="*/ 1 w 7"/>
                      <a:gd name="T33" fmla="*/ 3 h 8"/>
                      <a:gd name="T34" fmla="*/ 6 w 7"/>
                      <a:gd name="T35" fmla="*/ 3 h 8"/>
                      <a:gd name="T36" fmla="*/ 5 w 7"/>
                      <a:gd name="T37" fmla="*/ 2 h 8"/>
                      <a:gd name="T38" fmla="*/ 3 w 7"/>
                      <a:gd name="T39" fmla="*/ 1 h 8"/>
                      <a:gd name="T40" fmla="*/ 2 w 7"/>
                      <a:gd name="T41" fmla="*/ 2 h 8"/>
                      <a:gd name="T42" fmla="*/ 1 w 7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7" h="8">
                        <a:moveTo>
                          <a:pt x="6" y="6"/>
                        </a:move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7"/>
                          <a:pt x="6" y="7"/>
                          <a:pt x="6" y="8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7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5" y="0"/>
                          <a:pt x="5" y="0"/>
                          <a:pt x="6" y="1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7"/>
                          <a:pt x="5" y="6"/>
                          <a:pt x="6" y="6"/>
                        </a:cubicBezTo>
                        <a:close/>
                        <a:moveTo>
                          <a:pt x="1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5" y="2"/>
                          <a:pt x="5" y="2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37" name="Freeform 652"/>
                  <p:cNvSpPr>
                    <a:spLocks/>
                  </p:cNvSpPr>
                  <p:nvPr userDrawn="1"/>
                </p:nvSpPr>
                <p:spPr bwMode="auto">
                  <a:xfrm>
                    <a:off x="1544" y="2581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3 w 4"/>
                      <a:gd name="T35" fmla="*/ 10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3" y="11"/>
                          <a:pt x="3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38" name="Freeform 653"/>
                  <p:cNvSpPr>
                    <a:spLocks/>
                  </p:cNvSpPr>
                  <p:nvPr userDrawn="1"/>
                </p:nvSpPr>
                <p:spPr bwMode="auto">
                  <a:xfrm>
                    <a:off x="1554" y="2587"/>
                    <a:ext cx="14" cy="16"/>
                  </a:xfrm>
                  <a:custGeom>
                    <a:avLst/>
                    <a:gdLst>
                      <a:gd name="T0" fmla="*/ 6 w 7"/>
                      <a:gd name="T1" fmla="*/ 8 h 8"/>
                      <a:gd name="T2" fmla="*/ 6 w 7"/>
                      <a:gd name="T3" fmla="*/ 7 h 8"/>
                      <a:gd name="T4" fmla="*/ 3 w 7"/>
                      <a:gd name="T5" fmla="*/ 8 h 8"/>
                      <a:gd name="T6" fmla="*/ 2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6 h 8"/>
                      <a:gd name="T12" fmla="*/ 0 w 7"/>
                      <a:gd name="T13" fmla="*/ 5 h 8"/>
                      <a:gd name="T14" fmla="*/ 0 w 7"/>
                      <a:gd name="T15" fmla="*/ 0 h 8"/>
                      <a:gd name="T16" fmla="*/ 2 w 7"/>
                      <a:gd name="T17" fmla="*/ 0 h 8"/>
                      <a:gd name="T18" fmla="*/ 2 w 7"/>
                      <a:gd name="T19" fmla="*/ 5 h 8"/>
                      <a:gd name="T20" fmla="*/ 2 w 7"/>
                      <a:gd name="T21" fmla="*/ 6 h 8"/>
                      <a:gd name="T22" fmla="*/ 2 w 7"/>
                      <a:gd name="T23" fmla="*/ 7 h 8"/>
                      <a:gd name="T24" fmla="*/ 3 w 7"/>
                      <a:gd name="T25" fmla="*/ 7 h 8"/>
                      <a:gd name="T26" fmla="*/ 4 w 7"/>
                      <a:gd name="T27" fmla="*/ 7 h 8"/>
                      <a:gd name="T28" fmla="*/ 5 w 7"/>
                      <a:gd name="T29" fmla="*/ 6 h 8"/>
                      <a:gd name="T30" fmla="*/ 5 w 7"/>
                      <a:gd name="T31" fmla="*/ 4 h 8"/>
                      <a:gd name="T32" fmla="*/ 5 w 7"/>
                      <a:gd name="T33" fmla="*/ 0 h 8"/>
                      <a:gd name="T34" fmla="*/ 7 w 7"/>
                      <a:gd name="T35" fmla="*/ 0 h 8"/>
                      <a:gd name="T36" fmla="*/ 7 w 7"/>
                      <a:gd name="T37" fmla="*/ 8 h 8"/>
                      <a:gd name="T38" fmla="*/ 6 w 7"/>
                      <a:gd name="T3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6" y="8"/>
                        </a:move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3" y="8"/>
                          <a:pt x="2" y="8"/>
                          <a:pt x="2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0" y="7"/>
                          <a:pt x="0" y="6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7"/>
                          <a:pt x="5" y="6"/>
                          <a:pt x="5" y="6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lnTo>
                          <a:pt x="6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39" name="Freeform 654"/>
                  <p:cNvSpPr>
                    <a:spLocks/>
                  </p:cNvSpPr>
                  <p:nvPr userDrawn="1"/>
                </p:nvSpPr>
                <p:spPr bwMode="auto">
                  <a:xfrm>
                    <a:off x="1572" y="2587"/>
                    <a:ext cx="8" cy="16"/>
                  </a:xfrm>
                  <a:custGeom>
                    <a:avLst/>
                    <a:gdLst>
                      <a:gd name="T0" fmla="*/ 0 w 4"/>
                      <a:gd name="T1" fmla="*/ 8 h 8"/>
                      <a:gd name="T2" fmla="*/ 0 w 4"/>
                      <a:gd name="T3" fmla="*/ 0 h 8"/>
                      <a:gd name="T4" fmla="*/ 1 w 4"/>
                      <a:gd name="T5" fmla="*/ 0 h 8"/>
                      <a:gd name="T6" fmla="*/ 1 w 4"/>
                      <a:gd name="T7" fmla="*/ 1 h 8"/>
                      <a:gd name="T8" fmla="*/ 2 w 4"/>
                      <a:gd name="T9" fmla="*/ 0 h 8"/>
                      <a:gd name="T10" fmla="*/ 3 w 4"/>
                      <a:gd name="T11" fmla="*/ 0 h 8"/>
                      <a:gd name="T12" fmla="*/ 4 w 4"/>
                      <a:gd name="T13" fmla="*/ 0 h 8"/>
                      <a:gd name="T14" fmla="*/ 4 w 4"/>
                      <a:gd name="T15" fmla="*/ 2 h 8"/>
                      <a:gd name="T16" fmla="*/ 3 w 4"/>
                      <a:gd name="T17" fmla="*/ 1 h 8"/>
                      <a:gd name="T18" fmla="*/ 2 w 4"/>
                      <a:gd name="T19" fmla="*/ 2 h 8"/>
                      <a:gd name="T20" fmla="*/ 2 w 4"/>
                      <a:gd name="T21" fmla="*/ 2 h 8"/>
                      <a:gd name="T22" fmla="*/ 1 w 4"/>
                      <a:gd name="T23" fmla="*/ 4 h 8"/>
                      <a:gd name="T24" fmla="*/ 1 w 4"/>
                      <a:gd name="T25" fmla="*/ 8 h 8"/>
                      <a:gd name="T26" fmla="*/ 0 w 4"/>
                      <a:gd name="T2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40" name="Freeform 655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90" y="2587"/>
                    <a:ext cx="16" cy="16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5 w 8"/>
                      <a:gd name="T3" fmla="*/ 8 h 8"/>
                      <a:gd name="T4" fmla="*/ 3 w 8"/>
                      <a:gd name="T5" fmla="*/ 8 h 8"/>
                      <a:gd name="T6" fmla="*/ 1 w 8"/>
                      <a:gd name="T7" fmla="*/ 8 h 8"/>
                      <a:gd name="T8" fmla="*/ 0 w 8"/>
                      <a:gd name="T9" fmla="*/ 6 h 8"/>
                      <a:gd name="T10" fmla="*/ 0 w 8"/>
                      <a:gd name="T11" fmla="*/ 5 h 8"/>
                      <a:gd name="T12" fmla="*/ 1 w 8"/>
                      <a:gd name="T13" fmla="*/ 4 h 8"/>
                      <a:gd name="T14" fmla="*/ 2 w 8"/>
                      <a:gd name="T15" fmla="*/ 4 h 8"/>
                      <a:gd name="T16" fmla="*/ 3 w 8"/>
                      <a:gd name="T17" fmla="*/ 3 h 8"/>
                      <a:gd name="T18" fmla="*/ 6 w 8"/>
                      <a:gd name="T19" fmla="*/ 3 h 8"/>
                      <a:gd name="T20" fmla="*/ 6 w 8"/>
                      <a:gd name="T21" fmla="*/ 3 h 8"/>
                      <a:gd name="T22" fmla="*/ 5 w 8"/>
                      <a:gd name="T23" fmla="*/ 1 h 8"/>
                      <a:gd name="T24" fmla="*/ 4 w 8"/>
                      <a:gd name="T25" fmla="*/ 1 h 8"/>
                      <a:gd name="T26" fmla="*/ 2 w 8"/>
                      <a:gd name="T27" fmla="*/ 1 h 8"/>
                      <a:gd name="T28" fmla="*/ 2 w 8"/>
                      <a:gd name="T29" fmla="*/ 3 h 8"/>
                      <a:gd name="T30" fmla="*/ 0 w 8"/>
                      <a:gd name="T31" fmla="*/ 2 h 8"/>
                      <a:gd name="T32" fmla="*/ 1 w 8"/>
                      <a:gd name="T33" fmla="*/ 1 h 8"/>
                      <a:gd name="T34" fmla="*/ 2 w 8"/>
                      <a:gd name="T35" fmla="*/ 0 h 8"/>
                      <a:gd name="T36" fmla="*/ 4 w 8"/>
                      <a:gd name="T37" fmla="*/ 0 h 8"/>
                      <a:gd name="T38" fmla="*/ 6 w 8"/>
                      <a:gd name="T39" fmla="*/ 0 h 8"/>
                      <a:gd name="T40" fmla="*/ 7 w 8"/>
                      <a:gd name="T41" fmla="*/ 1 h 8"/>
                      <a:gd name="T42" fmla="*/ 7 w 8"/>
                      <a:gd name="T43" fmla="*/ 2 h 8"/>
                      <a:gd name="T44" fmla="*/ 7 w 8"/>
                      <a:gd name="T45" fmla="*/ 3 h 8"/>
                      <a:gd name="T46" fmla="*/ 7 w 8"/>
                      <a:gd name="T47" fmla="*/ 5 h 8"/>
                      <a:gd name="T48" fmla="*/ 7 w 8"/>
                      <a:gd name="T49" fmla="*/ 7 h 8"/>
                      <a:gd name="T50" fmla="*/ 8 w 8"/>
                      <a:gd name="T51" fmla="*/ 8 h 8"/>
                      <a:gd name="T52" fmla="*/ 6 w 8"/>
                      <a:gd name="T53" fmla="*/ 8 h 8"/>
                      <a:gd name="T54" fmla="*/ 6 w 8"/>
                      <a:gd name="T55" fmla="*/ 7 h 8"/>
                      <a:gd name="T56" fmla="*/ 6 w 8"/>
                      <a:gd name="T57" fmla="*/ 4 h 8"/>
                      <a:gd name="T58" fmla="*/ 4 w 8"/>
                      <a:gd name="T59" fmla="*/ 5 h 8"/>
                      <a:gd name="T60" fmla="*/ 2 w 8"/>
                      <a:gd name="T61" fmla="*/ 5 h 8"/>
                      <a:gd name="T62" fmla="*/ 2 w 8"/>
                      <a:gd name="T63" fmla="*/ 5 h 8"/>
                      <a:gd name="T64" fmla="*/ 2 w 8"/>
                      <a:gd name="T65" fmla="*/ 6 h 8"/>
                      <a:gd name="T66" fmla="*/ 2 w 8"/>
                      <a:gd name="T67" fmla="*/ 7 h 8"/>
                      <a:gd name="T68" fmla="*/ 3 w 8"/>
                      <a:gd name="T69" fmla="*/ 7 h 8"/>
                      <a:gd name="T70" fmla="*/ 5 w 8"/>
                      <a:gd name="T71" fmla="*/ 7 h 8"/>
                      <a:gd name="T72" fmla="*/ 6 w 8"/>
                      <a:gd name="T73" fmla="*/ 6 h 8"/>
                      <a:gd name="T74" fmla="*/ 6 w 8"/>
                      <a:gd name="T75" fmla="*/ 5 h 8"/>
                      <a:gd name="T76" fmla="*/ 6 w 8"/>
                      <a:gd name="T7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8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3" y="3"/>
                        </a:cubicBezTo>
                        <a:cubicBezTo>
                          <a:pt x="5" y="3"/>
                          <a:pt x="5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5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6" y="0"/>
                          <a:pt x="7" y="0"/>
                          <a:pt x="7" y="1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8"/>
                          <a:pt x="6" y="7"/>
                        </a:cubicBezTo>
                        <a:close/>
                        <a:moveTo>
                          <a:pt x="6" y="4"/>
                        </a:move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5"/>
                          <a:pt x="3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7"/>
                          <a:pt x="5" y="6"/>
                          <a:pt x="6" y="6"/>
                        </a:cubicBezTo>
                        <a:cubicBezTo>
                          <a:pt x="6" y="6"/>
                          <a:pt x="6" y="5"/>
                          <a:pt x="6" y="5"/>
                        </a:cubicBezTo>
                        <a:lnTo>
                          <a:pt x="6" y="4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41" name="Freeform 656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608" y="2581"/>
                    <a:ext cx="14" cy="22"/>
                  </a:xfrm>
                  <a:custGeom>
                    <a:avLst/>
                    <a:gdLst>
                      <a:gd name="T0" fmla="*/ 6 w 7"/>
                      <a:gd name="T1" fmla="*/ 11 h 11"/>
                      <a:gd name="T2" fmla="*/ 6 w 7"/>
                      <a:gd name="T3" fmla="*/ 10 h 11"/>
                      <a:gd name="T4" fmla="*/ 3 w 7"/>
                      <a:gd name="T5" fmla="*/ 11 h 11"/>
                      <a:gd name="T6" fmla="*/ 2 w 7"/>
                      <a:gd name="T7" fmla="*/ 11 h 11"/>
                      <a:gd name="T8" fmla="*/ 0 w 7"/>
                      <a:gd name="T9" fmla="*/ 9 h 11"/>
                      <a:gd name="T10" fmla="*/ 0 w 7"/>
                      <a:gd name="T11" fmla="*/ 7 h 11"/>
                      <a:gd name="T12" fmla="*/ 0 w 7"/>
                      <a:gd name="T13" fmla="*/ 5 h 11"/>
                      <a:gd name="T14" fmla="*/ 2 w 7"/>
                      <a:gd name="T15" fmla="*/ 3 h 11"/>
                      <a:gd name="T16" fmla="*/ 3 w 7"/>
                      <a:gd name="T17" fmla="*/ 3 h 11"/>
                      <a:gd name="T18" fmla="*/ 5 w 7"/>
                      <a:gd name="T19" fmla="*/ 3 h 11"/>
                      <a:gd name="T20" fmla="*/ 6 w 7"/>
                      <a:gd name="T21" fmla="*/ 4 h 11"/>
                      <a:gd name="T22" fmla="*/ 6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6 w 7"/>
                      <a:gd name="T29" fmla="*/ 11 h 11"/>
                      <a:gd name="T30" fmla="*/ 1 w 7"/>
                      <a:gd name="T31" fmla="*/ 7 h 11"/>
                      <a:gd name="T32" fmla="*/ 2 w 7"/>
                      <a:gd name="T33" fmla="*/ 9 h 11"/>
                      <a:gd name="T34" fmla="*/ 4 w 7"/>
                      <a:gd name="T35" fmla="*/ 10 h 11"/>
                      <a:gd name="T36" fmla="*/ 5 w 7"/>
                      <a:gd name="T37" fmla="*/ 9 h 11"/>
                      <a:gd name="T38" fmla="*/ 6 w 7"/>
                      <a:gd name="T39" fmla="*/ 7 h 11"/>
                      <a:gd name="T40" fmla="*/ 5 w 7"/>
                      <a:gd name="T41" fmla="*/ 5 h 11"/>
                      <a:gd name="T42" fmla="*/ 4 w 7"/>
                      <a:gd name="T43" fmla="*/ 4 h 11"/>
                      <a:gd name="T44" fmla="*/ 2 w 7"/>
                      <a:gd name="T45" fmla="*/ 5 h 11"/>
                      <a:gd name="T46" fmla="*/ 1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5" y="11"/>
                          <a:pt x="4" y="11"/>
                          <a:pt x="3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0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1" y="4"/>
                          <a:pt x="1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6" y="11"/>
                        </a:lnTo>
                        <a:close/>
                        <a:moveTo>
                          <a:pt x="1" y="7"/>
                        </a:moveTo>
                        <a:cubicBezTo>
                          <a:pt x="1" y="8"/>
                          <a:pt x="2" y="9"/>
                          <a:pt x="2" y="9"/>
                        </a:cubicBezTo>
                        <a:cubicBezTo>
                          <a:pt x="2" y="10"/>
                          <a:pt x="3" y="10"/>
                          <a:pt x="4" y="10"/>
                        </a:cubicBezTo>
                        <a:cubicBezTo>
                          <a:pt x="4" y="10"/>
                          <a:pt x="5" y="10"/>
                          <a:pt x="5" y="9"/>
                        </a:cubicBezTo>
                        <a:cubicBezTo>
                          <a:pt x="6" y="9"/>
                          <a:pt x="6" y="8"/>
                          <a:pt x="6" y="7"/>
                        </a:cubicBezTo>
                        <a:cubicBezTo>
                          <a:pt x="6" y="6"/>
                          <a:pt x="6" y="5"/>
                          <a:pt x="5" y="5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ubicBezTo>
                          <a:pt x="3" y="4"/>
                          <a:pt x="2" y="4"/>
                          <a:pt x="2" y="5"/>
                        </a:cubicBezTo>
                        <a:cubicBezTo>
                          <a:pt x="2" y="5"/>
                          <a:pt x="1" y="6"/>
                          <a:pt x="1" y="7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42" name="Freeform 65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626" y="2581"/>
                    <a:ext cx="4" cy="22"/>
                  </a:xfrm>
                  <a:custGeom>
                    <a:avLst/>
                    <a:gdLst>
                      <a:gd name="T0" fmla="*/ 0 w 4"/>
                      <a:gd name="T1" fmla="*/ 2 h 22"/>
                      <a:gd name="T2" fmla="*/ 0 w 4"/>
                      <a:gd name="T3" fmla="*/ 0 h 22"/>
                      <a:gd name="T4" fmla="*/ 4 w 4"/>
                      <a:gd name="T5" fmla="*/ 0 h 22"/>
                      <a:gd name="T6" fmla="*/ 4 w 4"/>
                      <a:gd name="T7" fmla="*/ 2 h 22"/>
                      <a:gd name="T8" fmla="*/ 0 w 4"/>
                      <a:gd name="T9" fmla="*/ 2 h 22"/>
                      <a:gd name="T10" fmla="*/ 0 w 4"/>
                      <a:gd name="T11" fmla="*/ 22 h 22"/>
                      <a:gd name="T12" fmla="*/ 0 w 4"/>
                      <a:gd name="T13" fmla="*/ 6 h 22"/>
                      <a:gd name="T14" fmla="*/ 4 w 4"/>
                      <a:gd name="T15" fmla="*/ 6 h 22"/>
                      <a:gd name="T16" fmla="*/ 4 w 4"/>
                      <a:gd name="T17" fmla="*/ 22 h 22"/>
                      <a:gd name="T18" fmla="*/ 0 w 4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4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4" y="6"/>
                        </a:lnTo>
                        <a:lnTo>
                          <a:pt x="4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43" name="Freeform 65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634" y="2587"/>
                    <a:ext cx="14" cy="22"/>
                  </a:xfrm>
                  <a:custGeom>
                    <a:avLst/>
                    <a:gdLst>
                      <a:gd name="T0" fmla="*/ 0 w 7"/>
                      <a:gd name="T1" fmla="*/ 11 h 11"/>
                      <a:gd name="T2" fmla="*/ 0 w 7"/>
                      <a:gd name="T3" fmla="*/ 0 h 11"/>
                      <a:gd name="T4" fmla="*/ 1 w 7"/>
                      <a:gd name="T5" fmla="*/ 0 h 11"/>
                      <a:gd name="T6" fmla="*/ 1 w 7"/>
                      <a:gd name="T7" fmla="*/ 1 h 11"/>
                      <a:gd name="T8" fmla="*/ 2 w 7"/>
                      <a:gd name="T9" fmla="*/ 0 h 11"/>
                      <a:gd name="T10" fmla="*/ 3 w 7"/>
                      <a:gd name="T11" fmla="*/ 0 h 11"/>
                      <a:gd name="T12" fmla="*/ 5 w 7"/>
                      <a:gd name="T13" fmla="*/ 0 h 11"/>
                      <a:gd name="T14" fmla="*/ 6 w 7"/>
                      <a:gd name="T15" fmla="*/ 2 h 11"/>
                      <a:gd name="T16" fmla="*/ 7 w 7"/>
                      <a:gd name="T17" fmla="*/ 4 h 11"/>
                      <a:gd name="T18" fmla="*/ 6 w 7"/>
                      <a:gd name="T19" fmla="*/ 6 h 11"/>
                      <a:gd name="T20" fmla="*/ 5 w 7"/>
                      <a:gd name="T21" fmla="*/ 8 h 11"/>
                      <a:gd name="T22" fmla="*/ 3 w 7"/>
                      <a:gd name="T23" fmla="*/ 8 h 11"/>
                      <a:gd name="T24" fmla="*/ 2 w 7"/>
                      <a:gd name="T25" fmla="*/ 8 h 11"/>
                      <a:gd name="T26" fmla="*/ 1 w 7"/>
                      <a:gd name="T27" fmla="*/ 7 h 11"/>
                      <a:gd name="T28" fmla="*/ 1 w 7"/>
                      <a:gd name="T29" fmla="*/ 11 h 11"/>
                      <a:gd name="T30" fmla="*/ 0 w 7"/>
                      <a:gd name="T31" fmla="*/ 11 h 11"/>
                      <a:gd name="T32" fmla="*/ 1 w 7"/>
                      <a:gd name="T33" fmla="*/ 4 h 11"/>
                      <a:gd name="T34" fmla="*/ 2 w 7"/>
                      <a:gd name="T35" fmla="*/ 6 h 11"/>
                      <a:gd name="T36" fmla="*/ 3 w 7"/>
                      <a:gd name="T37" fmla="*/ 7 h 11"/>
                      <a:gd name="T38" fmla="*/ 5 w 7"/>
                      <a:gd name="T39" fmla="*/ 6 h 11"/>
                      <a:gd name="T40" fmla="*/ 5 w 7"/>
                      <a:gd name="T41" fmla="*/ 4 h 11"/>
                      <a:gd name="T42" fmla="*/ 5 w 7"/>
                      <a:gd name="T43" fmla="*/ 2 h 11"/>
                      <a:gd name="T44" fmla="*/ 3 w 7"/>
                      <a:gd name="T45" fmla="*/ 1 h 11"/>
                      <a:gd name="T46" fmla="*/ 2 w 7"/>
                      <a:gd name="T47" fmla="*/ 2 h 11"/>
                      <a:gd name="T48" fmla="*/ 1 w 7"/>
                      <a:gd name="T49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7" h="11">
                        <a:moveTo>
                          <a:pt x="0" y="1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1"/>
                          <a:pt x="6" y="1"/>
                          <a:pt x="6" y="2"/>
                        </a:cubicBezTo>
                        <a:cubicBezTo>
                          <a:pt x="7" y="3"/>
                          <a:pt x="7" y="3"/>
                          <a:pt x="7" y="4"/>
                        </a:cubicBezTo>
                        <a:cubicBezTo>
                          <a:pt x="7" y="5"/>
                          <a:pt x="7" y="6"/>
                          <a:pt x="6" y="6"/>
                        </a:cubicBezTo>
                        <a:cubicBezTo>
                          <a:pt x="6" y="7"/>
                          <a:pt x="6" y="7"/>
                          <a:pt x="5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3" y="8"/>
                          <a:pt x="2" y="8"/>
                          <a:pt x="2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lnTo>
                          <a:pt x="0" y="11"/>
                        </a:lnTo>
                        <a:close/>
                        <a:moveTo>
                          <a:pt x="1" y="4"/>
                        </a:move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6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2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44" name="Freeform 659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650" y="2581"/>
                    <a:ext cx="4" cy="22"/>
                  </a:xfrm>
                  <a:custGeom>
                    <a:avLst/>
                    <a:gdLst>
                      <a:gd name="T0" fmla="*/ 0 w 4"/>
                      <a:gd name="T1" fmla="*/ 2 h 22"/>
                      <a:gd name="T2" fmla="*/ 0 w 4"/>
                      <a:gd name="T3" fmla="*/ 0 h 22"/>
                      <a:gd name="T4" fmla="*/ 4 w 4"/>
                      <a:gd name="T5" fmla="*/ 0 h 22"/>
                      <a:gd name="T6" fmla="*/ 4 w 4"/>
                      <a:gd name="T7" fmla="*/ 2 h 22"/>
                      <a:gd name="T8" fmla="*/ 0 w 4"/>
                      <a:gd name="T9" fmla="*/ 2 h 22"/>
                      <a:gd name="T10" fmla="*/ 0 w 4"/>
                      <a:gd name="T11" fmla="*/ 22 h 22"/>
                      <a:gd name="T12" fmla="*/ 0 w 4"/>
                      <a:gd name="T13" fmla="*/ 6 h 22"/>
                      <a:gd name="T14" fmla="*/ 4 w 4"/>
                      <a:gd name="T15" fmla="*/ 6 h 22"/>
                      <a:gd name="T16" fmla="*/ 4 w 4"/>
                      <a:gd name="T17" fmla="*/ 22 h 22"/>
                      <a:gd name="T18" fmla="*/ 0 w 4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4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4" y="6"/>
                        </a:lnTo>
                        <a:lnTo>
                          <a:pt x="4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45" name="Freeform 660"/>
                  <p:cNvSpPr>
                    <a:spLocks/>
                  </p:cNvSpPr>
                  <p:nvPr userDrawn="1"/>
                </p:nvSpPr>
                <p:spPr bwMode="auto">
                  <a:xfrm>
                    <a:off x="1656" y="2587"/>
                    <a:ext cx="14" cy="16"/>
                  </a:xfrm>
                  <a:custGeom>
                    <a:avLst/>
                    <a:gdLst>
                      <a:gd name="T0" fmla="*/ 0 w 7"/>
                      <a:gd name="T1" fmla="*/ 6 h 8"/>
                      <a:gd name="T2" fmla="*/ 2 w 7"/>
                      <a:gd name="T3" fmla="*/ 6 h 8"/>
                      <a:gd name="T4" fmla="*/ 2 w 7"/>
                      <a:gd name="T5" fmla="*/ 7 h 8"/>
                      <a:gd name="T6" fmla="*/ 4 w 7"/>
                      <a:gd name="T7" fmla="*/ 7 h 8"/>
                      <a:gd name="T8" fmla="*/ 5 w 7"/>
                      <a:gd name="T9" fmla="*/ 7 h 8"/>
                      <a:gd name="T10" fmla="*/ 6 w 7"/>
                      <a:gd name="T11" fmla="*/ 6 h 8"/>
                      <a:gd name="T12" fmla="*/ 5 w 7"/>
                      <a:gd name="T13" fmla="*/ 5 h 8"/>
                      <a:gd name="T14" fmla="*/ 4 w 7"/>
                      <a:gd name="T15" fmla="*/ 5 h 8"/>
                      <a:gd name="T16" fmla="*/ 2 w 7"/>
                      <a:gd name="T17" fmla="*/ 4 h 8"/>
                      <a:gd name="T18" fmla="*/ 1 w 7"/>
                      <a:gd name="T19" fmla="*/ 3 h 8"/>
                      <a:gd name="T20" fmla="*/ 1 w 7"/>
                      <a:gd name="T21" fmla="*/ 2 h 8"/>
                      <a:gd name="T22" fmla="*/ 1 w 7"/>
                      <a:gd name="T23" fmla="*/ 1 h 8"/>
                      <a:gd name="T24" fmla="*/ 2 w 7"/>
                      <a:gd name="T25" fmla="*/ 0 h 8"/>
                      <a:gd name="T26" fmla="*/ 2 w 7"/>
                      <a:gd name="T27" fmla="*/ 0 h 8"/>
                      <a:gd name="T28" fmla="*/ 4 w 7"/>
                      <a:gd name="T29" fmla="*/ 0 h 8"/>
                      <a:gd name="T30" fmla="*/ 5 w 7"/>
                      <a:gd name="T31" fmla="*/ 0 h 8"/>
                      <a:gd name="T32" fmla="*/ 6 w 7"/>
                      <a:gd name="T33" fmla="*/ 1 h 8"/>
                      <a:gd name="T34" fmla="*/ 7 w 7"/>
                      <a:gd name="T35" fmla="*/ 2 h 8"/>
                      <a:gd name="T36" fmla="*/ 6 w 7"/>
                      <a:gd name="T37" fmla="*/ 2 h 8"/>
                      <a:gd name="T38" fmla="*/ 5 w 7"/>
                      <a:gd name="T39" fmla="*/ 1 h 8"/>
                      <a:gd name="T40" fmla="*/ 4 w 7"/>
                      <a:gd name="T41" fmla="*/ 1 h 8"/>
                      <a:gd name="T42" fmla="*/ 2 w 7"/>
                      <a:gd name="T43" fmla="*/ 1 h 8"/>
                      <a:gd name="T44" fmla="*/ 2 w 7"/>
                      <a:gd name="T45" fmla="*/ 2 h 8"/>
                      <a:gd name="T46" fmla="*/ 2 w 7"/>
                      <a:gd name="T47" fmla="*/ 2 h 8"/>
                      <a:gd name="T48" fmla="*/ 3 w 7"/>
                      <a:gd name="T49" fmla="*/ 3 h 8"/>
                      <a:gd name="T50" fmla="*/ 4 w 7"/>
                      <a:gd name="T51" fmla="*/ 3 h 8"/>
                      <a:gd name="T52" fmla="*/ 6 w 7"/>
                      <a:gd name="T53" fmla="*/ 4 h 8"/>
                      <a:gd name="T54" fmla="*/ 7 w 7"/>
                      <a:gd name="T55" fmla="*/ 5 h 8"/>
                      <a:gd name="T56" fmla="*/ 7 w 7"/>
                      <a:gd name="T57" fmla="*/ 6 h 8"/>
                      <a:gd name="T58" fmla="*/ 7 w 7"/>
                      <a:gd name="T59" fmla="*/ 7 h 8"/>
                      <a:gd name="T60" fmla="*/ 6 w 7"/>
                      <a:gd name="T61" fmla="*/ 8 h 8"/>
                      <a:gd name="T62" fmla="*/ 4 w 7"/>
                      <a:gd name="T63" fmla="*/ 8 h 8"/>
                      <a:gd name="T64" fmla="*/ 2 w 7"/>
                      <a:gd name="T65" fmla="*/ 8 h 8"/>
                      <a:gd name="T66" fmla="*/ 0 w 7"/>
                      <a:gd name="T6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7" h="8">
                        <a:moveTo>
                          <a:pt x="0" y="6"/>
                        </a:move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1"/>
                          <a:pt x="6" y="1"/>
                        </a:cubicBezTo>
                        <a:cubicBezTo>
                          <a:pt x="7" y="1"/>
                          <a:pt x="7" y="2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5" y="2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5" y="3"/>
                          <a:pt x="6" y="4"/>
                          <a:pt x="6" y="4"/>
                        </a:cubicBezTo>
                        <a:cubicBezTo>
                          <a:pt x="6" y="4"/>
                          <a:pt x="7" y="4"/>
                          <a:pt x="7" y="5"/>
                        </a:cubicBezTo>
                        <a:cubicBezTo>
                          <a:pt x="7" y="5"/>
                          <a:pt x="7" y="5"/>
                          <a:pt x="7" y="6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2" y="8"/>
                        </a:cubicBezTo>
                        <a:cubicBezTo>
                          <a:pt x="1" y="7"/>
                          <a:pt x="1" y="7"/>
                          <a:pt x="0" y="6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46" name="Freeform 661"/>
                  <p:cNvSpPr>
                    <a:spLocks/>
                  </p:cNvSpPr>
                  <p:nvPr userDrawn="1"/>
                </p:nvSpPr>
                <p:spPr bwMode="auto">
                  <a:xfrm>
                    <a:off x="1672" y="2587"/>
                    <a:ext cx="16" cy="16"/>
                  </a:xfrm>
                  <a:custGeom>
                    <a:avLst/>
                    <a:gdLst>
                      <a:gd name="T0" fmla="*/ 6 w 8"/>
                      <a:gd name="T1" fmla="*/ 5 h 8"/>
                      <a:gd name="T2" fmla="*/ 8 w 8"/>
                      <a:gd name="T3" fmla="*/ 5 h 8"/>
                      <a:gd name="T4" fmla="*/ 6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2 h 8"/>
                      <a:gd name="T14" fmla="*/ 2 w 8"/>
                      <a:gd name="T15" fmla="*/ 0 h 8"/>
                      <a:gd name="T16" fmla="*/ 4 w 8"/>
                      <a:gd name="T17" fmla="*/ 0 h 8"/>
                      <a:gd name="T18" fmla="*/ 6 w 8"/>
                      <a:gd name="T19" fmla="*/ 0 h 8"/>
                      <a:gd name="T20" fmla="*/ 7 w 8"/>
                      <a:gd name="T21" fmla="*/ 2 h 8"/>
                      <a:gd name="T22" fmla="*/ 6 w 8"/>
                      <a:gd name="T23" fmla="*/ 3 h 8"/>
                      <a:gd name="T24" fmla="*/ 5 w 8"/>
                      <a:gd name="T25" fmla="*/ 1 h 8"/>
                      <a:gd name="T26" fmla="*/ 4 w 8"/>
                      <a:gd name="T27" fmla="*/ 1 h 8"/>
                      <a:gd name="T28" fmla="*/ 3 w 8"/>
                      <a:gd name="T29" fmla="*/ 2 h 8"/>
                      <a:gd name="T30" fmla="*/ 2 w 8"/>
                      <a:gd name="T31" fmla="*/ 4 h 8"/>
                      <a:gd name="T32" fmla="*/ 3 w 8"/>
                      <a:gd name="T33" fmla="*/ 6 h 8"/>
                      <a:gd name="T34" fmla="*/ 4 w 8"/>
                      <a:gd name="T35" fmla="*/ 7 h 8"/>
                      <a:gd name="T36" fmla="*/ 6 w 8"/>
                      <a:gd name="T37" fmla="*/ 7 h 8"/>
                      <a:gd name="T38" fmla="*/ 6 w 8"/>
                      <a:gd name="T3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" h="8">
                        <a:moveTo>
                          <a:pt x="6" y="5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7" y="6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7"/>
                          <a:pt x="0" y="5"/>
                          <a:pt x="0" y="4"/>
                        </a:cubicBezTo>
                        <a:cubicBezTo>
                          <a:pt x="0" y="3"/>
                          <a:pt x="1" y="2"/>
                          <a:pt x="1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0"/>
                        </a:cubicBezTo>
                        <a:cubicBezTo>
                          <a:pt x="7" y="1"/>
                          <a:pt x="7" y="2"/>
                          <a:pt x="7" y="2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5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3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47" name="Rectangle 66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688" y="2593"/>
                    <a:ext cx="10" cy="4"/>
                  </a:xfrm>
                  <a:prstGeom prst="rect">
                    <a:avLst/>
                  </a:pr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48" name="Freeform 66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20" y="2619"/>
                    <a:ext cx="2" cy="22"/>
                  </a:xfrm>
                  <a:custGeom>
                    <a:avLst/>
                    <a:gdLst>
                      <a:gd name="T0" fmla="*/ 0 w 2"/>
                      <a:gd name="T1" fmla="*/ 2 h 22"/>
                      <a:gd name="T2" fmla="*/ 0 w 2"/>
                      <a:gd name="T3" fmla="*/ 0 h 22"/>
                      <a:gd name="T4" fmla="*/ 2 w 2"/>
                      <a:gd name="T5" fmla="*/ 0 h 22"/>
                      <a:gd name="T6" fmla="*/ 2 w 2"/>
                      <a:gd name="T7" fmla="*/ 2 h 22"/>
                      <a:gd name="T8" fmla="*/ 0 w 2"/>
                      <a:gd name="T9" fmla="*/ 2 h 22"/>
                      <a:gd name="T10" fmla="*/ 0 w 2"/>
                      <a:gd name="T11" fmla="*/ 22 h 22"/>
                      <a:gd name="T12" fmla="*/ 0 w 2"/>
                      <a:gd name="T13" fmla="*/ 6 h 22"/>
                      <a:gd name="T14" fmla="*/ 2 w 2"/>
                      <a:gd name="T15" fmla="*/ 6 h 22"/>
                      <a:gd name="T16" fmla="*/ 2 w 2"/>
                      <a:gd name="T17" fmla="*/ 22 h 22"/>
                      <a:gd name="T18" fmla="*/ 0 w 2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2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49" name="Freeform 664"/>
                  <p:cNvSpPr>
                    <a:spLocks/>
                  </p:cNvSpPr>
                  <p:nvPr userDrawn="1"/>
                </p:nvSpPr>
                <p:spPr bwMode="auto">
                  <a:xfrm>
                    <a:off x="1026" y="2625"/>
                    <a:ext cx="14" cy="16"/>
                  </a:xfrm>
                  <a:custGeom>
                    <a:avLst/>
                    <a:gdLst>
                      <a:gd name="T0" fmla="*/ 0 w 7"/>
                      <a:gd name="T1" fmla="*/ 8 h 8"/>
                      <a:gd name="T2" fmla="*/ 0 w 7"/>
                      <a:gd name="T3" fmla="*/ 0 h 8"/>
                      <a:gd name="T4" fmla="*/ 1 w 7"/>
                      <a:gd name="T5" fmla="*/ 0 h 8"/>
                      <a:gd name="T6" fmla="*/ 1 w 7"/>
                      <a:gd name="T7" fmla="*/ 1 h 8"/>
                      <a:gd name="T8" fmla="*/ 4 w 7"/>
                      <a:gd name="T9" fmla="*/ 0 h 8"/>
                      <a:gd name="T10" fmla="*/ 5 w 7"/>
                      <a:gd name="T11" fmla="*/ 0 h 8"/>
                      <a:gd name="T12" fmla="*/ 6 w 7"/>
                      <a:gd name="T13" fmla="*/ 1 h 8"/>
                      <a:gd name="T14" fmla="*/ 7 w 7"/>
                      <a:gd name="T15" fmla="*/ 2 h 8"/>
                      <a:gd name="T16" fmla="*/ 7 w 7"/>
                      <a:gd name="T17" fmla="*/ 3 h 8"/>
                      <a:gd name="T18" fmla="*/ 7 w 7"/>
                      <a:gd name="T19" fmla="*/ 8 h 8"/>
                      <a:gd name="T20" fmla="*/ 5 w 7"/>
                      <a:gd name="T21" fmla="*/ 8 h 8"/>
                      <a:gd name="T22" fmla="*/ 5 w 7"/>
                      <a:gd name="T23" fmla="*/ 3 h 8"/>
                      <a:gd name="T24" fmla="*/ 5 w 7"/>
                      <a:gd name="T25" fmla="*/ 2 h 8"/>
                      <a:gd name="T26" fmla="*/ 5 w 7"/>
                      <a:gd name="T27" fmla="*/ 1 h 8"/>
                      <a:gd name="T28" fmla="*/ 4 w 7"/>
                      <a:gd name="T29" fmla="*/ 1 h 8"/>
                      <a:gd name="T30" fmla="*/ 2 w 7"/>
                      <a:gd name="T31" fmla="*/ 2 h 8"/>
                      <a:gd name="T32" fmla="*/ 1 w 7"/>
                      <a:gd name="T33" fmla="*/ 4 h 8"/>
                      <a:gd name="T34" fmla="*/ 1 w 7"/>
                      <a:gd name="T35" fmla="*/ 8 h 8"/>
                      <a:gd name="T36" fmla="*/ 0 w 7"/>
                      <a:gd name="T3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6" y="1"/>
                          <a:pt x="7" y="1"/>
                          <a:pt x="7" y="2"/>
                        </a:cubicBezTo>
                        <a:cubicBezTo>
                          <a:pt x="7" y="2"/>
                          <a:pt x="7" y="3"/>
                          <a:pt x="7" y="3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2"/>
                          <a:pt x="5" y="2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50" name="Freeform 665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42" y="2625"/>
                    <a:ext cx="16" cy="24"/>
                  </a:xfrm>
                  <a:custGeom>
                    <a:avLst/>
                    <a:gdLst>
                      <a:gd name="T0" fmla="*/ 1 w 8"/>
                      <a:gd name="T1" fmla="*/ 9 h 12"/>
                      <a:gd name="T2" fmla="*/ 2 w 8"/>
                      <a:gd name="T3" fmla="*/ 9 h 12"/>
                      <a:gd name="T4" fmla="*/ 2 w 8"/>
                      <a:gd name="T5" fmla="*/ 10 h 12"/>
                      <a:gd name="T6" fmla="*/ 4 w 8"/>
                      <a:gd name="T7" fmla="*/ 10 h 12"/>
                      <a:gd name="T8" fmla="*/ 5 w 8"/>
                      <a:gd name="T9" fmla="*/ 10 h 12"/>
                      <a:gd name="T10" fmla="*/ 6 w 8"/>
                      <a:gd name="T11" fmla="*/ 9 h 12"/>
                      <a:gd name="T12" fmla="*/ 6 w 8"/>
                      <a:gd name="T13" fmla="*/ 7 h 12"/>
                      <a:gd name="T14" fmla="*/ 4 w 8"/>
                      <a:gd name="T15" fmla="*/ 8 h 12"/>
                      <a:gd name="T16" fmla="*/ 1 w 8"/>
                      <a:gd name="T17" fmla="*/ 7 h 12"/>
                      <a:gd name="T18" fmla="*/ 0 w 8"/>
                      <a:gd name="T19" fmla="*/ 4 h 12"/>
                      <a:gd name="T20" fmla="*/ 1 w 8"/>
                      <a:gd name="T21" fmla="*/ 2 h 12"/>
                      <a:gd name="T22" fmla="*/ 2 w 8"/>
                      <a:gd name="T23" fmla="*/ 0 h 12"/>
                      <a:gd name="T24" fmla="*/ 4 w 8"/>
                      <a:gd name="T25" fmla="*/ 0 h 12"/>
                      <a:gd name="T26" fmla="*/ 6 w 8"/>
                      <a:gd name="T27" fmla="*/ 1 h 12"/>
                      <a:gd name="T28" fmla="*/ 6 w 8"/>
                      <a:gd name="T29" fmla="*/ 0 h 12"/>
                      <a:gd name="T30" fmla="*/ 8 w 8"/>
                      <a:gd name="T31" fmla="*/ 0 h 12"/>
                      <a:gd name="T32" fmla="*/ 8 w 8"/>
                      <a:gd name="T33" fmla="*/ 7 h 12"/>
                      <a:gd name="T34" fmla="*/ 7 w 8"/>
                      <a:gd name="T35" fmla="*/ 10 h 12"/>
                      <a:gd name="T36" fmla="*/ 6 w 8"/>
                      <a:gd name="T37" fmla="*/ 11 h 12"/>
                      <a:gd name="T38" fmla="*/ 4 w 8"/>
                      <a:gd name="T39" fmla="*/ 12 h 12"/>
                      <a:gd name="T40" fmla="*/ 1 w 8"/>
                      <a:gd name="T41" fmla="*/ 11 h 12"/>
                      <a:gd name="T42" fmla="*/ 1 w 8"/>
                      <a:gd name="T43" fmla="*/ 9 h 12"/>
                      <a:gd name="T44" fmla="*/ 2 w 8"/>
                      <a:gd name="T45" fmla="*/ 4 h 12"/>
                      <a:gd name="T46" fmla="*/ 2 w 8"/>
                      <a:gd name="T47" fmla="*/ 6 h 12"/>
                      <a:gd name="T48" fmla="*/ 4 w 8"/>
                      <a:gd name="T49" fmla="*/ 7 h 12"/>
                      <a:gd name="T50" fmla="*/ 6 w 8"/>
                      <a:gd name="T51" fmla="*/ 6 h 12"/>
                      <a:gd name="T52" fmla="*/ 6 w 8"/>
                      <a:gd name="T53" fmla="*/ 4 h 12"/>
                      <a:gd name="T54" fmla="*/ 6 w 8"/>
                      <a:gd name="T55" fmla="*/ 2 h 12"/>
                      <a:gd name="T56" fmla="*/ 4 w 8"/>
                      <a:gd name="T57" fmla="*/ 1 h 12"/>
                      <a:gd name="T58" fmla="*/ 2 w 8"/>
                      <a:gd name="T59" fmla="*/ 2 h 12"/>
                      <a:gd name="T60" fmla="*/ 2 w 8"/>
                      <a:gd name="T61" fmla="*/ 4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8" h="12">
                        <a:moveTo>
                          <a:pt x="1" y="9"/>
                        </a:move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0"/>
                          <a:pt x="3" y="10"/>
                          <a:pt x="4" y="10"/>
                        </a:cubicBezTo>
                        <a:cubicBezTo>
                          <a:pt x="4" y="10"/>
                          <a:pt x="5" y="10"/>
                          <a:pt x="5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9"/>
                          <a:pt x="6" y="8"/>
                          <a:pt x="6" y="7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6"/>
                          <a:pt x="0" y="5"/>
                          <a:pt x="0" y="4"/>
                        </a:cubicBezTo>
                        <a:cubicBezTo>
                          <a:pt x="0" y="3"/>
                          <a:pt x="0" y="3"/>
                          <a:pt x="1" y="2"/>
                        </a:cubicBez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8"/>
                          <a:pt x="7" y="9"/>
                          <a:pt x="7" y="10"/>
                        </a:cubicBezTo>
                        <a:cubicBezTo>
                          <a:pt x="7" y="10"/>
                          <a:pt x="6" y="11"/>
                          <a:pt x="6" y="11"/>
                        </a:cubicBezTo>
                        <a:cubicBezTo>
                          <a:pt x="5" y="11"/>
                          <a:pt x="5" y="12"/>
                          <a:pt x="4" y="12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lose/>
                        <a:moveTo>
                          <a:pt x="2" y="4"/>
                        </a:move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51" name="Freeform 666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70" y="2625"/>
                    <a:ext cx="14" cy="16"/>
                  </a:xfrm>
                  <a:custGeom>
                    <a:avLst/>
                    <a:gdLst>
                      <a:gd name="T0" fmla="*/ 6 w 7"/>
                      <a:gd name="T1" fmla="*/ 6 h 8"/>
                      <a:gd name="T2" fmla="*/ 7 w 7"/>
                      <a:gd name="T3" fmla="*/ 6 h 8"/>
                      <a:gd name="T4" fmla="*/ 6 w 7"/>
                      <a:gd name="T5" fmla="*/ 8 h 8"/>
                      <a:gd name="T6" fmla="*/ 3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1 h 8"/>
                      <a:gd name="T14" fmla="*/ 3 w 7"/>
                      <a:gd name="T15" fmla="*/ 0 h 8"/>
                      <a:gd name="T16" fmla="*/ 6 w 7"/>
                      <a:gd name="T17" fmla="*/ 1 h 8"/>
                      <a:gd name="T18" fmla="*/ 7 w 7"/>
                      <a:gd name="T19" fmla="*/ 4 h 8"/>
                      <a:gd name="T20" fmla="*/ 7 w 7"/>
                      <a:gd name="T21" fmla="*/ 4 h 8"/>
                      <a:gd name="T22" fmla="*/ 1 w 7"/>
                      <a:gd name="T23" fmla="*/ 4 h 8"/>
                      <a:gd name="T24" fmla="*/ 2 w 7"/>
                      <a:gd name="T25" fmla="*/ 7 h 8"/>
                      <a:gd name="T26" fmla="*/ 3 w 7"/>
                      <a:gd name="T27" fmla="*/ 7 h 8"/>
                      <a:gd name="T28" fmla="*/ 5 w 7"/>
                      <a:gd name="T29" fmla="*/ 7 h 8"/>
                      <a:gd name="T30" fmla="*/ 6 w 7"/>
                      <a:gd name="T31" fmla="*/ 6 h 8"/>
                      <a:gd name="T32" fmla="*/ 1 w 7"/>
                      <a:gd name="T33" fmla="*/ 3 h 8"/>
                      <a:gd name="T34" fmla="*/ 6 w 7"/>
                      <a:gd name="T35" fmla="*/ 3 h 8"/>
                      <a:gd name="T36" fmla="*/ 5 w 7"/>
                      <a:gd name="T37" fmla="*/ 2 h 8"/>
                      <a:gd name="T38" fmla="*/ 3 w 7"/>
                      <a:gd name="T39" fmla="*/ 1 h 8"/>
                      <a:gd name="T40" fmla="*/ 2 w 7"/>
                      <a:gd name="T41" fmla="*/ 2 h 8"/>
                      <a:gd name="T42" fmla="*/ 1 w 7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7" h="8">
                        <a:moveTo>
                          <a:pt x="6" y="6"/>
                        </a:move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7"/>
                          <a:pt x="6" y="7"/>
                          <a:pt x="6" y="8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7"/>
                          <a:pt x="0" y="6"/>
                          <a:pt x="0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4" y="0"/>
                          <a:pt x="5" y="0"/>
                          <a:pt x="6" y="1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7"/>
                          <a:pt x="5" y="6"/>
                          <a:pt x="6" y="6"/>
                        </a:cubicBezTo>
                        <a:close/>
                        <a:moveTo>
                          <a:pt x="1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5" y="2"/>
                          <a:pt x="5" y="2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52" name="Rectangle 667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088" y="2619"/>
                    <a:ext cx="2" cy="22"/>
                  </a:xfrm>
                  <a:prstGeom prst="rect">
                    <a:avLst/>
                  </a:pr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53" name="Freeform 66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94" y="2619"/>
                    <a:ext cx="4" cy="22"/>
                  </a:xfrm>
                  <a:custGeom>
                    <a:avLst/>
                    <a:gdLst>
                      <a:gd name="T0" fmla="*/ 0 w 4"/>
                      <a:gd name="T1" fmla="*/ 2 h 22"/>
                      <a:gd name="T2" fmla="*/ 0 w 4"/>
                      <a:gd name="T3" fmla="*/ 0 h 22"/>
                      <a:gd name="T4" fmla="*/ 4 w 4"/>
                      <a:gd name="T5" fmla="*/ 0 h 22"/>
                      <a:gd name="T6" fmla="*/ 4 w 4"/>
                      <a:gd name="T7" fmla="*/ 2 h 22"/>
                      <a:gd name="T8" fmla="*/ 0 w 4"/>
                      <a:gd name="T9" fmla="*/ 2 h 22"/>
                      <a:gd name="T10" fmla="*/ 0 w 4"/>
                      <a:gd name="T11" fmla="*/ 22 h 22"/>
                      <a:gd name="T12" fmla="*/ 0 w 4"/>
                      <a:gd name="T13" fmla="*/ 6 h 22"/>
                      <a:gd name="T14" fmla="*/ 4 w 4"/>
                      <a:gd name="T15" fmla="*/ 6 h 22"/>
                      <a:gd name="T16" fmla="*/ 4 w 4"/>
                      <a:gd name="T17" fmla="*/ 22 h 22"/>
                      <a:gd name="T18" fmla="*/ 0 w 4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4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4" y="6"/>
                        </a:lnTo>
                        <a:lnTo>
                          <a:pt x="4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54" name="Freeform 669"/>
                  <p:cNvSpPr>
                    <a:spLocks/>
                  </p:cNvSpPr>
                  <p:nvPr userDrawn="1"/>
                </p:nvSpPr>
                <p:spPr bwMode="auto">
                  <a:xfrm>
                    <a:off x="1100" y="2619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2 w 4"/>
                      <a:gd name="T35" fmla="*/ 10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3" y="11"/>
                          <a:pt x="3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10"/>
                          <a:pt x="2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55" name="Freeform 670"/>
                  <p:cNvSpPr>
                    <a:spLocks/>
                  </p:cNvSpPr>
                  <p:nvPr userDrawn="1"/>
                </p:nvSpPr>
                <p:spPr bwMode="auto">
                  <a:xfrm>
                    <a:off x="1110" y="2639"/>
                    <a:ext cx="4" cy="6"/>
                  </a:xfrm>
                  <a:custGeom>
                    <a:avLst/>
                    <a:gdLst>
                      <a:gd name="T0" fmla="*/ 1 w 2"/>
                      <a:gd name="T1" fmla="*/ 1 h 3"/>
                      <a:gd name="T2" fmla="*/ 1 w 2"/>
                      <a:gd name="T3" fmla="*/ 0 h 3"/>
                      <a:gd name="T4" fmla="*/ 2 w 2"/>
                      <a:gd name="T5" fmla="*/ 0 h 3"/>
                      <a:gd name="T6" fmla="*/ 2 w 2"/>
                      <a:gd name="T7" fmla="*/ 1 h 3"/>
                      <a:gd name="T8" fmla="*/ 2 w 2"/>
                      <a:gd name="T9" fmla="*/ 3 h 3"/>
                      <a:gd name="T10" fmla="*/ 1 w 2"/>
                      <a:gd name="T11" fmla="*/ 3 h 3"/>
                      <a:gd name="T12" fmla="*/ 0 w 2"/>
                      <a:gd name="T13" fmla="*/ 3 h 3"/>
                      <a:gd name="T14" fmla="*/ 1 w 2"/>
                      <a:gd name="T15" fmla="*/ 2 h 3"/>
                      <a:gd name="T16" fmla="*/ 1 w 2"/>
                      <a:gd name="T17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3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56" name="Freeform 671"/>
                  <p:cNvSpPr>
                    <a:spLocks/>
                  </p:cNvSpPr>
                  <p:nvPr userDrawn="1"/>
                </p:nvSpPr>
                <p:spPr bwMode="auto">
                  <a:xfrm>
                    <a:off x="1126" y="2625"/>
                    <a:ext cx="14" cy="16"/>
                  </a:xfrm>
                  <a:custGeom>
                    <a:avLst/>
                    <a:gdLst>
                      <a:gd name="T0" fmla="*/ 0 w 7"/>
                      <a:gd name="T1" fmla="*/ 6 h 8"/>
                      <a:gd name="T2" fmla="*/ 2 w 7"/>
                      <a:gd name="T3" fmla="*/ 6 h 8"/>
                      <a:gd name="T4" fmla="*/ 2 w 7"/>
                      <a:gd name="T5" fmla="*/ 7 h 8"/>
                      <a:gd name="T6" fmla="*/ 4 w 7"/>
                      <a:gd name="T7" fmla="*/ 7 h 8"/>
                      <a:gd name="T8" fmla="*/ 5 w 7"/>
                      <a:gd name="T9" fmla="*/ 7 h 8"/>
                      <a:gd name="T10" fmla="*/ 6 w 7"/>
                      <a:gd name="T11" fmla="*/ 6 h 8"/>
                      <a:gd name="T12" fmla="*/ 5 w 7"/>
                      <a:gd name="T13" fmla="*/ 5 h 8"/>
                      <a:gd name="T14" fmla="*/ 4 w 7"/>
                      <a:gd name="T15" fmla="*/ 5 h 8"/>
                      <a:gd name="T16" fmla="*/ 2 w 7"/>
                      <a:gd name="T17" fmla="*/ 4 h 8"/>
                      <a:gd name="T18" fmla="*/ 1 w 7"/>
                      <a:gd name="T19" fmla="*/ 3 h 8"/>
                      <a:gd name="T20" fmla="*/ 1 w 7"/>
                      <a:gd name="T21" fmla="*/ 2 h 8"/>
                      <a:gd name="T22" fmla="*/ 1 w 7"/>
                      <a:gd name="T23" fmla="*/ 1 h 8"/>
                      <a:gd name="T24" fmla="*/ 2 w 7"/>
                      <a:gd name="T25" fmla="*/ 0 h 8"/>
                      <a:gd name="T26" fmla="*/ 2 w 7"/>
                      <a:gd name="T27" fmla="*/ 0 h 8"/>
                      <a:gd name="T28" fmla="*/ 4 w 7"/>
                      <a:gd name="T29" fmla="*/ 0 h 8"/>
                      <a:gd name="T30" fmla="*/ 5 w 7"/>
                      <a:gd name="T31" fmla="*/ 0 h 8"/>
                      <a:gd name="T32" fmla="*/ 6 w 7"/>
                      <a:gd name="T33" fmla="*/ 1 h 8"/>
                      <a:gd name="T34" fmla="*/ 7 w 7"/>
                      <a:gd name="T35" fmla="*/ 2 h 8"/>
                      <a:gd name="T36" fmla="*/ 6 w 7"/>
                      <a:gd name="T37" fmla="*/ 2 h 8"/>
                      <a:gd name="T38" fmla="*/ 5 w 7"/>
                      <a:gd name="T39" fmla="*/ 1 h 8"/>
                      <a:gd name="T40" fmla="*/ 4 w 7"/>
                      <a:gd name="T41" fmla="*/ 1 h 8"/>
                      <a:gd name="T42" fmla="*/ 2 w 7"/>
                      <a:gd name="T43" fmla="*/ 1 h 8"/>
                      <a:gd name="T44" fmla="*/ 2 w 7"/>
                      <a:gd name="T45" fmla="*/ 2 h 8"/>
                      <a:gd name="T46" fmla="*/ 2 w 7"/>
                      <a:gd name="T47" fmla="*/ 2 h 8"/>
                      <a:gd name="T48" fmla="*/ 3 w 7"/>
                      <a:gd name="T49" fmla="*/ 3 h 8"/>
                      <a:gd name="T50" fmla="*/ 4 w 7"/>
                      <a:gd name="T51" fmla="*/ 3 h 8"/>
                      <a:gd name="T52" fmla="*/ 6 w 7"/>
                      <a:gd name="T53" fmla="*/ 4 h 8"/>
                      <a:gd name="T54" fmla="*/ 7 w 7"/>
                      <a:gd name="T55" fmla="*/ 5 h 8"/>
                      <a:gd name="T56" fmla="*/ 7 w 7"/>
                      <a:gd name="T57" fmla="*/ 6 h 8"/>
                      <a:gd name="T58" fmla="*/ 7 w 7"/>
                      <a:gd name="T59" fmla="*/ 7 h 8"/>
                      <a:gd name="T60" fmla="*/ 6 w 7"/>
                      <a:gd name="T61" fmla="*/ 8 h 8"/>
                      <a:gd name="T62" fmla="*/ 4 w 7"/>
                      <a:gd name="T63" fmla="*/ 8 h 8"/>
                      <a:gd name="T64" fmla="*/ 1 w 7"/>
                      <a:gd name="T65" fmla="*/ 8 h 8"/>
                      <a:gd name="T66" fmla="*/ 0 w 7"/>
                      <a:gd name="T6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7" h="8">
                        <a:moveTo>
                          <a:pt x="0" y="6"/>
                        </a:move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1"/>
                          <a:pt x="6" y="1"/>
                        </a:cubicBezTo>
                        <a:cubicBezTo>
                          <a:pt x="7" y="1"/>
                          <a:pt x="7" y="2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5" y="3"/>
                          <a:pt x="6" y="4"/>
                          <a:pt x="6" y="4"/>
                        </a:cubicBezTo>
                        <a:cubicBezTo>
                          <a:pt x="6" y="4"/>
                          <a:pt x="7" y="4"/>
                          <a:pt x="7" y="5"/>
                        </a:cubicBezTo>
                        <a:cubicBezTo>
                          <a:pt x="7" y="5"/>
                          <a:pt x="7" y="5"/>
                          <a:pt x="7" y="6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8"/>
                        </a:cubicBezTo>
                        <a:cubicBezTo>
                          <a:pt x="1" y="7"/>
                          <a:pt x="1" y="7"/>
                          <a:pt x="0" y="6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57" name="Freeform 67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42" y="2625"/>
                    <a:ext cx="16" cy="16"/>
                  </a:xfrm>
                  <a:custGeom>
                    <a:avLst/>
                    <a:gdLst>
                      <a:gd name="T0" fmla="*/ 6 w 8"/>
                      <a:gd name="T1" fmla="*/ 6 h 8"/>
                      <a:gd name="T2" fmla="*/ 8 w 8"/>
                      <a:gd name="T3" fmla="*/ 6 h 8"/>
                      <a:gd name="T4" fmla="*/ 7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1 h 8"/>
                      <a:gd name="T14" fmla="*/ 4 w 8"/>
                      <a:gd name="T15" fmla="*/ 0 h 8"/>
                      <a:gd name="T16" fmla="*/ 7 w 8"/>
                      <a:gd name="T17" fmla="*/ 1 h 8"/>
                      <a:gd name="T18" fmla="*/ 8 w 8"/>
                      <a:gd name="T19" fmla="*/ 4 h 8"/>
                      <a:gd name="T20" fmla="*/ 8 w 8"/>
                      <a:gd name="T21" fmla="*/ 4 h 8"/>
                      <a:gd name="T22" fmla="*/ 2 w 8"/>
                      <a:gd name="T23" fmla="*/ 4 h 8"/>
                      <a:gd name="T24" fmla="*/ 3 w 8"/>
                      <a:gd name="T25" fmla="*/ 7 h 8"/>
                      <a:gd name="T26" fmla="*/ 4 w 8"/>
                      <a:gd name="T27" fmla="*/ 7 h 8"/>
                      <a:gd name="T28" fmla="*/ 6 w 8"/>
                      <a:gd name="T29" fmla="*/ 7 h 8"/>
                      <a:gd name="T30" fmla="*/ 6 w 8"/>
                      <a:gd name="T31" fmla="*/ 6 h 8"/>
                      <a:gd name="T32" fmla="*/ 2 w 8"/>
                      <a:gd name="T33" fmla="*/ 3 h 8"/>
                      <a:gd name="T34" fmla="*/ 6 w 8"/>
                      <a:gd name="T35" fmla="*/ 3 h 8"/>
                      <a:gd name="T36" fmla="*/ 6 w 8"/>
                      <a:gd name="T37" fmla="*/ 2 h 8"/>
                      <a:gd name="T38" fmla="*/ 4 w 8"/>
                      <a:gd name="T39" fmla="*/ 1 h 8"/>
                      <a:gd name="T40" fmla="*/ 3 w 8"/>
                      <a:gd name="T41" fmla="*/ 2 h 8"/>
                      <a:gd name="T42" fmla="*/ 2 w 8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6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7"/>
                          <a:pt x="0" y="6"/>
                          <a:pt x="0" y="4"/>
                        </a:cubicBezTo>
                        <a:cubicBezTo>
                          <a:pt x="0" y="3"/>
                          <a:pt x="1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5" y="7"/>
                          <a:pt x="6" y="7"/>
                        </a:cubicBezTo>
                        <a:cubicBezTo>
                          <a:pt x="6" y="7"/>
                          <a:pt x="6" y="6"/>
                          <a:pt x="6" y="6"/>
                        </a:cubicBezTo>
                        <a:close/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58" name="Freeform 67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60" y="2619"/>
                    <a:ext cx="14" cy="22"/>
                  </a:xfrm>
                  <a:custGeom>
                    <a:avLst/>
                    <a:gdLst>
                      <a:gd name="T0" fmla="*/ 6 w 7"/>
                      <a:gd name="T1" fmla="*/ 11 h 11"/>
                      <a:gd name="T2" fmla="*/ 6 w 7"/>
                      <a:gd name="T3" fmla="*/ 10 h 11"/>
                      <a:gd name="T4" fmla="*/ 4 w 7"/>
                      <a:gd name="T5" fmla="*/ 11 h 11"/>
                      <a:gd name="T6" fmla="*/ 2 w 7"/>
                      <a:gd name="T7" fmla="*/ 11 h 11"/>
                      <a:gd name="T8" fmla="*/ 1 w 7"/>
                      <a:gd name="T9" fmla="*/ 9 h 11"/>
                      <a:gd name="T10" fmla="*/ 0 w 7"/>
                      <a:gd name="T11" fmla="*/ 7 h 11"/>
                      <a:gd name="T12" fmla="*/ 1 w 7"/>
                      <a:gd name="T13" fmla="*/ 5 h 11"/>
                      <a:gd name="T14" fmla="*/ 2 w 7"/>
                      <a:gd name="T15" fmla="*/ 3 h 11"/>
                      <a:gd name="T16" fmla="*/ 4 w 7"/>
                      <a:gd name="T17" fmla="*/ 3 h 11"/>
                      <a:gd name="T18" fmla="*/ 5 w 7"/>
                      <a:gd name="T19" fmla="*/ 3 h 11"/>
                      <a:gd name="T20" fmla="*/ 6 w 7"/>
                      <a:gd name="T21" fmla="*/ 4 h 11"/>
                      <a:gd name="T22" fmla="*/ 6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6 w 7"/>
                      <a:gd name="T29" fmla="*/ 11 h 11"/>
                      <a:gd name="T30" fmla="*/ 2 w 7"/>
                      <a:gd name="T31" fmla="*/ 7 h 11"/>
                      <a:gd name="T32" fmla="*/ 2 w 7"/>
                      <a:gd name="T33" fmla="*/ 9 h 11"/>
                      <a:gd name="T34" fmla="*/ 4 w 7"/>
                      <a:gd name="T35" fmla="*/ 10 h 11"/>
                      <a:gd name="T36" fmla="*/ 5 w 7"/>
                      <a:gd name="T37" fmla="*/ 10 h 11"/>
                      <a:gd name="T38" fmla="*/ 6 w 7"/>
                      <a:gd name="T39" fmla="*/ 7 h 11"/>
                      <a:gd name="T40" fmla="*/ 5 w 7"/>
                      <a:gd name="T41" fmla="*/ 5 h 11"/>
                      <a:gd name="T42" fmla="*/ 4 w 7"/>
                      <a:gd name="T43" fmla="*/ 4 h 11"/>
                      <a:gd name="T44" fmla="*/ 2 w 7"/>
                      <a:gd name="T45" fmla="*/ 5 h 11"/>
                      <a:gd name="T46" fmla="*/ 2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5" y="11"/>
                          <a:pt x="5" y="11"/>
                          <a:pt x="4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6"/>
                          <a:pt x="1" y="5"/>
                        </a:cubicBezTo>
                        <a:cubicBezTo>
                          <a:pt x="1" y="4"/>
                          <a:pt x="1" y="4"/>
                          <a:pt x="2" y="3"/>
                        </a:cubicBezTo>
                        <a:cubicBezTo>
                          <a:pt x="2" y="3"/>
                          <a:pt x="3" y="3"/>
                          <a:pt x="4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3"/>
                          <a:pt x="6" y="4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6" y="11"/>
                        </a:lnTo>
                        <a:close/>
                        <a:moveTo>
                          <a:pt x="2" y="7"/>
                        </a:moveTo>
                        <a:cubicBezTo>
                          <a:pt x="2" y="8"/>
                          <a:pt x="2" y="9"/>
                          <a:pt x="2" y="9"/>
                        </a:cubicBezTo>
                        <a:cubicBezTo>
                          <a:pt x="3" y="10"/>
                          <a:pt x="3" y="10"/>
                          <a:pt x="4" y="10"/>
                        </a:cubicBezTo>
                        <a:cubicBezTo>
                          <a:pt x="4" y="10"/>
                          <a:pt x="5" y="10"/>
                          <a:pt x="5" y="10"/>
                        </a:cubicBezTo>
                        <a:cubicBezTo>
                          <a:pt x="6" y="9"/>
                          <a:pt x="6" y="8"/>
                          <a:pt x="6" y="7"/>
                        </a:cubicBezTo>
                        <a:cubicBezTo>
                          <a:pt x="6" y="6"/>
                          <a:pt x="6" y="5"/>
                          <a:pt x="5" y="5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ubicBezTo>
                          <a:pt x="3" y="4"/>
                          <a:pt x="3" y="4"/>
                          <a:pt x="2" y="5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59" name="Freeform 67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86" y="2619"/>
                    <a:ext cx="14" cy="22"/>
                  </a:xfrm>
                  <a:custGeom>
                    <a:avLst/>
                    <a:gdLst>
                      <a:gd name="T0" fmla="*/ 6 w 7"/>
                      <a:gd name="T1" fmla="*/ 11 h 11"/>
                      <a:gd name="T2" fmla="*/ 6 w 7"/>
                      <a:gd name="T3" fmla="*/ 10 h 11"/>
                      <a:gd name="T4" fmla="*/ 4 w 7"/>
                      <a:gd name="T5" fmla="*/ 11 h 11"/>
                      <a:gd name="T6" fmla="*/ 2 w 7"/>
                      <a:gd name="T7" fmla="*/ 11 h 11"/>
                      <a:gd name="T8" fmla="*/ 1 w 7"/>
                      <a:gd name="T9" fmla="*/ 9 h 11"/>
                      <a:gd name="T10" fmla="*/ 0 w 7"/>
                      <a:gd name="T11" fmla="*/ 7 h 11"/>
                      <a:gd name="T12" fmla="*/ 1 w 7"/>
                      <a:gd name="T13" fmla="*/ 5 h 11"/>
                      <a:gd name="T14" fmla="*/ 2 w 7"/>
                      <a:gd name="T15" fmla="*/ 3 h 11"/>
                      <a:gd name="T16" fmla="*/ 4 w 7"/>
                      <a:gd name="T17" fmla="*/ 3 h 11"/>
                      <a:gd name="T18" fmla="*/ 5 w 7"/>
                      <a:gd name="T19" fmla="*/ 3 h 11"/>
                      <a:gd name="T20" fmla="*/ 6 w 7"/>
                      <a:gd name="T21" fmla="*/ 4 h 11"/>
                      <a:gd name="T22" fmla="*/ 6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6 w 7"/>
                      <a:gd name="T29" fmla="*/ 11 h 11"/>
                      <a:gd name="T30" fmla="*/ 2 w 7"/>
                      <a:gd name="T31" fmla="*/ 7 h 11"/>
                      <a:gd name="T32" fmla="*/ 2 w 7"/>
                      <a:gd name="T33" fmla="*/ 9 h 11"/>
                      <a:gd name="T34" fmla="*/ 4 w 7"/>
                      <a:gd name="T35" fmla="*/ 10 h 11"/>
                      <a:gd name="T36" fmla="*/ 5 w 7"/>
                      <a:gd name="T37" fmla="*/ 10 h 11"/>
                      <a:gd name="T38" fmla="*/ 6 w 7"/>
                      <a:gd name="T39" fmla="*/ 7 h 11"/>
                      <a:gd name="T40" fmla="*/ 5 w 7"/>
                      <a:gd name="T41" fmla="*/ 5 h 11"/>
                      <a:gd name="T42" fmla="*/ 4 w 7"/>
                      <a:gd name="T43" fmla="*/ 4 h 11"/>
                      <a:gd name="T44" fmla="*/ 2 w 7"/>
                      <a:gd name="T45" fmla="*/ 5 h 11"/>
                      <a:gd name="T46" fmla="*/ 2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11"/>
                          <a:pt x="5" y="11"/>
                          <a:pt x="4" y="11"/>
                        </a:cubicBezTo>
                        <a:cubicBezTo>
                          <a:pt x="3" y="11"/>
                          <a:pt x="3" y="11"/>
                          <a:pt x="2" y="11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6"/>
                          <a:pt x="1" y="5"/>
                        </a:cubicBezTo>
                        <a:cubicBezTo>
                          <a:pt x="1" y="4"/>
                          <a:pt x="1" y="4"/>
                          <a:pt x="2" y="3"/>
                        </a:cubicBezTo>
                        <a:cubicBezTo>
                          <a:pt x="2" y="3"/>
                          <a:pt x="3" y="3"/>
                          <a:pt x="4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3"/>
                          <a:pt x="6" y="4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6" y="11"/>
                        </a:lnTo>
                        <a:close/>
                        <a:moveTo>
                          <a:pt x="2" y="7"/>
                        </a:moveTo>
                        <a:cubicBezTo>
                          <a:pt x="2" y="8"/>
                          <a:pt x="2" y="9"/>
                          <a:pt x="2" y="9"/>
                        </a:cubicBezTo>
                        <a:cubicBezTo>
                          <a:pt x="3" y="10"/>
                          <a:pt x="3" y="10"/>
                          <a:pt x="4" y="10"/>
                        </a:cubicBezTo>
                        <a:cubicBezTo>
                          <a:pt x="5" y="10"/>
                          <a:pt x="5" y="10"/>
                          <a:pt x="5" y="10"/>
                        </a:cubicBezTo>
                        <a:cubicBezTo>
                          <a:pt x="6" y="9"/>
                          <a:pt x="6" y="8"/>
                          <a:pt x="6" y="7"/>
                        </a:cubicBezTo>
                        <a:cubicBezTo>
                          <a:pt x="6" y="6"/>
                          <a:pt x="6" y="5"/>
                          <a:pt x="5" y="5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4"/>
                          <a:pt x="3" y="4"/>
                          <a:pt x="2" y="5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60" name="Freeform 675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04" y="2625"/>
                    <a:ext cx="17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1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7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1 w 8"/>
                      <a:gd name="T21" fmla="*/ 4 h 8"/>
                      <a:gd name="T22" fmla="*/ 2 w 8"/>
                      <a:gd name="T23" fmla="*/ 6 h 8"/>
                      <a:gd name="T24" fmla="*/ 4 w 8"/>
                      <a:gd name="T25" fmla="*/ 7 h 8"/>
                      <a:gd name="T26" fmla="*/ 6 w 8"/>
                      <a:gd name="T27" fmla="*/ 6 h 8"/>
                      <a:gd name="T28" fmla="*/ 6 w 8"/>
                      <a:gd name="T29" fmla="*/ 4 h 8"/>
                      <a:gd name="T30" fmla="*/ 6 w 8"/>
                      <a:gd name="T31" fmla="*/ 2 h 8"/>
                      <a:gd name="T32" fmla="*/ 4 w 8"/>
                      <a:gd name="T33" fmla="*/ 1 h 8"/>
                      <a:gd name="T34" fmla="*/ 2 w 8"/>
                      <a:gd name="T35" fmla="*/ 2 h 8"/>
                      <a:gd name="T36" fmla="*/ 1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3"/>
                          <a:pt x="0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2"/>
                          <a:pt x="8" y="3"/>
                          <a:pt x="8" y="4"/>
                        </a:cubicBezTo>
                        <a:cubicBezTo>
                          <a:pt x="8" y="5"/>
                          <a:pt x="8" y="6"/>
                          <a:pt x="7" y="6"/>
                        </a:cubicBezTo>
                        <a:cubicBezTo>
                          <a:pt x="7" y="7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7"/>
                          <a:pt x="0" y="5"/>
                          <a:pt x="0" y="4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61" name="Freeform 676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31" y="2625"/>
                    <a:ext cx="16" cy="16"/>
                  </a:xfrm>
                  <a:custGeom>
                    <a:avLst/>
                    <a:gdLst>
                      <a:gd name="T0" fmla="*/ 6 w 8"/>
                      <a:gd name="T1" fmla="*/ 6 h 8"/>
                      <a:gd name="T2" fmla="*/ 8 w 8"/>
                      <a:gd name="T3" fmla="*/ 6 h 8"/>
                      <a:gd name="T4" fmla="*/ 7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1 h 8"/>
                      <a:gd name="T14" fmla="*/ 4 w 8"/>
                      <a:gd name="T15" fmla="*/ 0 h 8"/>
                      <a:gd name="T16" fmla="*/ 7 w 8"/>
                      <a:gd name="T17" fmla="*/ 1 h 8"/>
                      <a:gd name="T18" fmla="*/ 8 w 8"/>
                      <a:gd name="T19" fmla="*/ 4 h 8"/>
                      <a:gd name="T20" fmla="*/ 8 w 8"/>
                      <a:gd name="T21" fmla="*/ 4 h 8"/>
                      <a:gd name="T22" fmla="*/ 2 w 8"/>
                      <a:gd name="T23" fmla="*/ 4 h 8"/>
                      <a:gd name="T24" fmla="*/ 2 w 8"/>
                      <a:gd name="T25" fmla="*/ 7 h 8"/>
                      <a:gd name="T26" fmla="*/ 4 w 8"/>
                      <a:gd name="T27" fmla="*/ 7 h 8"/>
                      <a:gd name="T28" fmla="*/ 5 w 8"/>
                      <a:gd name="T29" fmla="*/ 7 h 8"/>
                      <a:gd name="T30" fmla="*/ 6 w 8"/>
                      <a:gd name="T31" fmla="*/ 6 h 8"/>
                      <a:gd name="T32" fmla="*/ 2 w 8"/>
                      <a:gd name="T33" fmla="*/ 3 h 8"/>
                      <a:gd name="T34" fmla="*/ 6 w 8"/>
                      <a:gd name="T35" fmla="*/ 3 h 8"/>
                      <a:gd name="T36" fmla="*/ 6 w 8"/>
                      <a:gd name="T37" fmla="*/ 2 h 8"/>
                      <a:gd name="T38" fmla="*/ 4 w 8"/>
                      <a:gd name="T39" fmla="*/ 1 h 8"/>
                      <a:gd name="T40" fmla="*/ 2 w 8"/>
                      <a:gd name="T41" fmla="*/ 2 h 8"/>
                      <a:gd name="T42" fmla="*/ 2 w 8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6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7"/>
                          <a:pt x="0" y="6"/>
                          <a:pt x="0" y="4"/>
                        </a:cubicBezTo>
                        <a:cubicBezTo>
                          <a:pt x="0" y="3"/>
                          <a:pt x="1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2"/>
                          <a:pt x="8" y="3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7"/>
                          <a:pt x="6" y="6"/>
                          <a:pt x="6" y="6"/>
                        </a:cubicBezTo>
                        <a:close/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62" name="Freeform 67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51" y="2619"/>
                    <a:ext cx="2" cy="22"/>
                  </a:xfrm>
                  <a:custGeom>
                    <a:avLst/>
                    <a:gdLst>
                      <a:gd name="T0" fmla="*/ 0 w 2"/>
                      <a:gd name="T1" fmla="*/ 2 h 22"/>
                      <a:gd name="T2" fmla="*/ 0 w 2"/>
                      <a:gd name="T3" fmla="*/ 0 h 22"/>
                      <a:gd name="T4" fmla="*/ 2 w 2"/>
                      <a:gd name="T5" fmla="*/ 0 h 22"/>
                      <a:gd name="T6" fmla="*/ 2 w 2"/>
                      <a:gd name="T7" fmla="*/ 2 h 22"/>
                      <a:gd name="T8" fmla="*/ 0 w 2"/>
                      <a:gd name="T9" fmla="*/ 2 h 22"/>
                      <a:gd name="T10" fmla="*/ 0 w 2"/>
                      <a:gd name="T11" fmla="*/ 22 h 22"/>
                      <a:gd name="T12" fmla="*/ 0 w 2"/>
                      <a:gd name="T13" fmla="*/ 6 h 22"/>
                      <a:gd name="T14" fmla="*/ 2 w 2"/>
                      <a:gd name="T15" fmla="*/ 6 h 22"/>
                      <a:gd name="T16" fmla="*/ 2 w 2"/>
                      <a:gd name="T17" fmla="*/ 22 h 22"/>
                      <a:gd name="T18" fmla="*/ 0 w 2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2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63" name="Freeform 678"/>
                  <p:cNvSpPr>
                    <a:spLocks/>
                  </p:cNvSpPr>
                  <p:nvPr userDrawn="1"/>
                </p:nvSpPr>
                <p:spPr bwMode="auto">
                  <a:xfrm>
                    <a:off x="1257" y="2625"/>
                    <a:ext cx="14" cy="16"/>
                  </a:xfrm>
                  <a:custGeom>
                    <a:avLst/>
                    <a:gdLst>
                      <a:gd name="T0" fmla="*/ 5 w 7"/>
                      <a:gd name="T1" fmla="*/ 8 h 8"/>
                      <a:gd name="T2" fmla="*/ 5 w 7"/>
                      <a:gd name="T3" fmla="*/ 7 h 8"/>
                      <a:gd name="T4" fmla="*/ 3 w 7"/>
                      <a:gd name="T5" fmla="*/ 8 h 8"/>
                      <a:gd name="T6" fmla="*/ 1 w 7"/>
                      <a:gd name="T7" fmla="*/ 8 h 8"/>
                      <a:gd name="T8" fmla="*/ 0 w 7"/>
                      <a:gd name="T9" fmla="*/ 7 h 8"/>
                      <a:gd name="T10" fmla="*/ 0 w 7"/>
                      <a:gd name="T11" fmla="*/ 6 h 8"/>
                      <a:gd name="T12" fmla="*/ 0 w 7"/>
                      <a:gd name="T13" fmla="*/ 5 h 8"/>
                      <a:gd name="T14" fmla="*/ 0 w 7"/>
                      <a:gd name="T15" fmla="*/ 0 h 8"/>
                      <a:gd name="T16" fmla="*/ 1 w 7"/>
                      <a:gd name="T17" fmla="*/ 0 h 8"/>
                      <a:gd name="T18" fmla="*/ 1 w 7"/>
                      <a:gd name="T19" fmla="*/ 5 h 8"/>
                      <a:gd name="T20" fmla="*/ 1 w 7"/>
                      <a:gd name="T21" fmla="*/ 6 h 8"/>
                      <a:gd name="T22" fmla="*/ 2 w 7"/>
                      <a:gd name="T23" fmla="*/ 7 h 8"/>
                      <a:gd name="T24" fmla="*/ 3 w 7"/>
                      <a:gd name="T25" fmla="*/ 7 h 8"/>
                      <a:gd name="T26" fmla="*/ 4 w 7"/>
                      <a:gd name="T27" fmla="*/ 7 h 8"/>
                      <a:gd name="T28" fmla="*/ 5 w 7"/>
                      <a:gd name="T29" fmla="*/ 6 h 8"/>
                      <a:gd name="T30" fmla="*/ 5 w 7"/>
                      <a:gd name="T31" fmla="*/ 4 h 8"/>
                      <a:gd name="T32" fmla="*/ 5 w 7"/>
                      <a:gd name="T33" fmla="*/ 0 h 8"/>
                      <a:gd name="T34" fmla="*/ 7 w 7"/>
                      <a:gd name="T35" fmla="*/ 0 h 8"/>
                      <a:gd name="T36" fmla="*/ 7 w 7"/>
                      <a:gd name="T37" fmla="*/ 8 h 8"/>
                      <a:gd name="T38" fmla="*/ 5 w 7"/>
                      <a:gd name="T3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5" y="8"/>
                        </a:move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2" y="8"/>
                          <a:pt x="1" y="8"/>
                        </a:cubicBezTo>
                        <a:cubicBezTo>
                          <a:pt x="1" y="8"/>
                          <a:pt x="1" y="8"/>
                          <a:pt x="0" y="7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6"/>
                          <a:pt x="1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5" y="6"/>
                          <a:pt x="5" y="6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64" name="Freeform 679"/>
                  <p:cNvSpPr>
                    <a:spLocks/>
                  </p:cNvSpPr>
                  <p:nvPr userDrawn="1"/>
                </p:nvSpPr>
                <p:spPr bwMode="auto">
                  <a:xfrm>
                    <a:off x="1273" y="2625"/>
                    <a:ext cx="14" cy="16"/>
                  </a:xfrm>
                  <a:custGeom>
                    <a:avLst/>
                    <a:gdLst>
                      <a:gd name="T0" fmla="*/ 0 w 7"/>
                      <a:gd name="T1" fmla="*/ 6 h 8"/>
                      <a:gd name="T2" fmla="*/ 2 w 7"/>
                      <a:gd name="T3" fmla="*/ 6 h 8"/>
                      <a:gd name="T4" fmla="*/ 2 w 7"/>
                      <a:gd name="T5" fmla="*/ 7 h 8"/>
                      <a:gd name="T6" fmla="*/ 4 w 7"/>
                      <a:gd name="T7" fmla="*/ 7 h 8"/>
                      <a:gd name="T8" fmla="*/ 5 w 7"/>
                      <a:gd name="T9" fmla="*/ 7 h 8"/>
                      <a:gd name="T10" fmla="*/ 6 w 7"/>
                      <a:gd name="T11" fmla="*/ 6 h 8"/>
                      <a:gd name="T12" fmla="*/ 5 w 7"/>
                      <a:gd name="T13" fmla="*/ 5 h 8"/>
                      <a:gd name="T14" fmla="*/ 4 w 7"/>
                      <a:gd name="T15" fmla="*/ 5 h 8"/>
                      <a:gd name="T16" fmla="*/ 2 w 7"/>
                      <a:gd name="T17" fmla="*/ 4 h 8"/>
                      <a:gd name="T18" fmla="*/ 1 w 7"/>
                      <a:gd name="T19" fmla="*/ 3 h 8"/>
                      <a:gd name="T20" fmla="*/ 0 w 7"/>
                      <a:gd name="T21" fmla="*/ 2 h 8"/>
                      <a:gd name="T22" fmla="*/ 1 w 7"/>
                      <a:gd name="T23" fmla="*/ 1 h 8"/>
                      <a:gd name="T24" fmla="*/ 1 w 7"/>
                      <a:gd name="T25" fmla="*/ 0 h 8"/>
                      <a:gd name="T26" fmla="*/ 2 w 7"/>
                      <a:gd name="T27" fmla="*/ 0 h 8"/>
                      <a:gd name="T28" fmla="*/ 3 w 7"/>
                      <a:gd name="T29" fmla="*/ 0 h 8"/>
                      <a:gd name="T30" fmla="*/ 5 w 7"/>
                      <a:gd name="T31" fmla="*/ 0 h 8"/>
                      <a:gd name="T32" fmla="*/ 6 w 7"/>
                      <a:gd name="T33" fmla="*/ 1 h 8"/>
                      <a:gd name="T34" fmla="*/ 7 w 7"/>
                      <a:gd name="T35" fmla="*/ 2 h 8"/>
                      <a:gd name="T36" fmla="*/ 5 w 7"/>
                      <a:gd name="T37" fmla="*/ 2 h 8"/>
                      <a:gd name="T38" fmla="*/ 5 w 7"/>
                      <a:gd name="T39" fmla="*/ 1 h 8"/>
                      <a:gd name="T40" fmla="*/ 4 w 7"/>
                      <a:gd name="T41" fmla="*/ 1 h 8"/>
                      <a:gd name="T42" fmla="*/ 2 w 7"/>
                      <a:gd name="T43" fmla="*/ 1 h 8"/>
                      <a:gd name="T44" fmla="*/ 2 w 7"/>
                      <a:gd name="T45" fmla="*/ 2 h 8"/>
                      <a:gd name="T46" fmla="*/ 2 w 7"/>
                      <a:gd name="T47" fmla="*/ 2 h 8"/>
                      <a:gd name="T48" fmla="*/ 3 w 7"/>
                      <a:gd name="T49" fmla="*/ 3 h 8"/>
                      <a:gd name="T50" fmla="*/ 4 w 7"/>
                      <a:gd name="T51" fmla="*/ 3 h 8"/>
                      <a:gd name="T52" fmla="*/ 6 w 7"/>
                      <a:gd name="T53" fmla="*/ 4 h 8"/>
                      <a:gd name="T54" fmla="*/ 7 w 7"/>
                      <a:gd name="T55" fmla="*/ 5 h 8"/>
                      <a:gd name="T56" fmla="*/ 7 w 7"/>
                      <a:gd name="T57" fmla="*/ 6 h 8"/>
                      <a:gd name="T58" fmla="*/ 7 w 7"/>
                      <a:gd name="T59" fmla="*/ 7 h 8"/>
                      <a:gd name="T60" fmla="*/ 5 w 7"/>
                      <a:gd name="T61" fmla="*/ 8 h 8"/>
                      <a:gd name="T62" fmla="*/ 4 w 7"/>
                      <a:gd name="T63" fmla="*/ 8 h 8"/>
                      <a:gd name="T64" fmla="*/ 1 w 7"/>
                      <a:gd name="T65" fmla="*/ 8 h 8"/>
                      <a:gd name="T66" fmla="*/ 0 w 7"/>
                      <a:gd name="T6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7" h="8">
                        <a:moveTo>
                          <a:pt x="0" y="6"/>
                        </a:move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0" y="3"/>
                          <a:pt x="0" y="2"/>
                        </a:cubicBezTo>
                        <a:cubicBezTo>
                          <a:pt x="0" y="2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1"/>
                          <a:pt x="6" y="1"/>
                        </a:cubicBezTo>
                        <a:cubicBezTo>
                          <a:pt x="6" y="1"/>
                          <a:pt x="7" y="2"/>
                          <a:pt x="7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7" y="5"/>
                        </a:cubicBezTo>
                        <a:cubicBezTo>
                          <a:pt x="7" y="5"/>
                          <a:pt x="7" y="5"/>
                          <a:pt x="7" y="6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6" y="8"/>
                          <a:pt x="6" y="8"/>
                          <a:pt x="5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2" y="8"/>
                          <a:pt x="1" y="8"/>
                        </a:cubicBezTo>
                        <a:cubicBezTo>
                          <a:pt x="1" y="7"/>
                          <a:pt x="0" y="7"/>
                          <a:pt x="0" y="6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965" name="Freeform 680"/>
                  <p:cNvSpPr>
                    <a:spLocks/>
                  </p:cNvSpPr>
                  <p:nvPr userDrawn="1"/>
                </p:nvSpPr>
                <p:spPr bwMode="auto">
                  <a:xfrm>
                    <a:off x="1291" y="2625"/>
                    <a:ext cx="22" cy="16"/>
                  </a:xfrm>
                  <a:custGeom>
                    <a:avLst/>
                    <a:gdLst>
                      <a:gd name="T0" fmla="*/ 0 w 11"/>
                      <a:gd name="T1" fmla="*/ 8 h 8"/>
                      <a:gd name="T2" fmla="*/ 0 w 11"/>
                      <a:gd name="T3" fmla="*/ 0 h 8"/>
                      <a:gd name="T4" fmla="*/ 1 w 11"/>
                      <a:gd name="T5" fmla="*/ 0 h 8"/>
                      <a:gd name="T6" fmla="*/ 1 w 11"/>
                      <a:gd name="T7" fmla="*/ 1 h 8"/>
                      <a:gd name="T8" fmla="*/ 2 w 11"/>
                      <a:gd name="T9" fmla="*/ 0 h 8"/>
                      <a:gd name="T10" fmla="*/ 3 w 11"/>
                      <a:gd name="T11" fmla="*/ 0 h 8"/>
                      <a:gd name="T12" fmla="*/ 5 w 11"/>
                      <a:gd name="T13" fmla="*/ 0 h 8"/>
                      <a:gd name="T14" fmla="*/ 6 w 11"/>
                      <a:gd name="T15" fmla="*/ 1 h 8"/>
                      <a:gd name="T16" fmla="*/ 8 w 11"/>
                      <a:gd name="T17" fmla="*/ 0 h 8"/>
                      <a:gd name="T18" fmla="*/ 10 w 11"/>
                      <a:gd name="T19" fmla="*/ 0 h 8"/>
                      <a:gd name="T20" fmla="*/ 11 w 11"/>
                      <a:gd name="T21" fmla="*/ 3 h 8"/>
                      <a:gd name="T22" fmla="*/ 11 w 11"/>
                      <a:gd name="T23" fmla="*/ 8 h 8"/>
                      <a:gd name="T24" fmla="*/ 9 w 11"/>
                      <a:gd name="T25" fmla="*/ 8 h 8"/>
                      <a:gd name="T26" fmla="*/ 9 w 11"/>
                      <a:gd name="T27" fmla="*/ 3 h 8"/>
                      <a:gd name="T28" fmla="*/ 9 w 11"/>
                      <a:gd name="T29" fmla="*/ 2 h 8"/>
                      <a:gd name="T30" fmla="*/ 9 w 11"/>
                      <a:gd name="T31" fmla="*/ 1 h 8"/>
                      <a:gd name="T32" fmla="*/ 8 w 11"/>
                      <a:gd name="T33" fmla="*/ 1 h 8"/>
                      <a:gd name="T34" fmla="*/ 6 w 11"/>
                      <a:gd name="T35" fmla="*/ 2 h 8"/>
                      <a:gd name="T36" fmla="*/ 6 w 11"/>
                      <a:gd name="T37" fmla="*/ 3 h 8"/>
                      <a:gd name="T38" fmla="*/ 6 w 11"/>
                      <a:gd name="T39" fmla="*/ 8 h 8"/>
                      <a:gd name="T40" fmla="*/ 5 w 11"/>
                      <a:gd name="T41" fmla="*/ 8 h 8"/>
                      <a:gd name="T42" fmla="*/ 5 w 11"/>
                      <a:gd name="T43" fmla="*/ 3 h 8"/>
                      <a:gd name="T44" fmla="*/ 4 w 11"/>
                      <a:gd name="T45" fmla="*/ 1 h 8"/>
                      <a:gd name="T46" fmla="*/ 3 w 11"/>
                      <a:gd name="T47" fmla="*/ 1 h 8"/>
                      <a:gd name="T48" fmla="*/ 2 w 11"/>
                      <a:gd name="T49" fmla="*/ 1 h 8"/>
                      <a:gd name="T50" fmla="*/ 1 w 11"/>
                      <a:gd name="T51" fmla="*/ 2 h 8"/>
                      <a:gd name="T52" fmla="*/ 1 w 11"/>
                      <a:gd name="T53" fmla="*/ 4 h 8"/>
                      <a:gd name="T54" fmla="*/ 1 w 11"/>
                      <a:gd name="T55" fmla="*/ 8 h 8"/>
                      <a:gd name="T56" fmla="*/ 0 w 11"/>
                      <a:gd name="T5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5" y="0"/>
                          <a:pt x="6" y="1"/>
                          <a:pt x="6" y="1"/>
                        </a:cubicBezTo>
                        <a:cubicBezTo>
                          <a:pt x="6" y="0"/>
                          <a:pt x="7" y="0"/>
                          <a:pt x="8" y="0"/>
                        </a:cubicBezTo>
                        <a:cubicBezTo>
                          <a:pt x="9" y="0"/>
                          <a:pt x="10" y="0"/>
                          <a:pt x="10" y="0"/>
                        </a:cubicBezTo>
                        <a:cubicBezTo>
                          <a:pt x="11" y="1"/>
                          <a:pt x="11" y="2"/>
                          <a:pt x="11" y="3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7" y="1"/>
                          <a:pt x="7" y="1"/>
                          <a:pt x="6" y="2"/>
                        </a:cubicBezTo>
                        <a:cubicBezTo>
                          <a:pt x="6" y="2"/>
                          <a:pt x="6" y="3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4" y="2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</p:grpSp>
            <p:grpSp>
              <p:nvGrpSpPr>
                <p:cNvPr id="1211" name="Group 882"/>
                <p:cNvGrpSpPr>
                  <a:grpSpLocks/>
                </p:cNvGrpSpPr>
                <p:nvPr userDrawn="1"/>
              </p:nvGrpSpPr>
              <p:grpSpPr bwMode="auto">
                <a:xfrm>
                  <a:off x="685812" y="358772"/>
                  <a:ext cx="2911521" cy="3906794"/>
                  <a:chOff x="432" y="226"/>
                  <a:chExt cx="1834" cy="2461"/>
                </a:xfrm>
              </p:grpSpPr>
              <p:sp>
                <p:nvSpPr>
                  <p:cNvPr id="1334" name="Freeform 68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15" y="2625"/>
                    <a:ext cx="16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2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7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2 w 8"/>
                      <a:gd name="T21" fmla="*/ 4 h 8"/>
                      <a:gd name="T22" fmla="*/ 2 w 8"/>
                      <a:gd name="T23" fmla="*/ 6 h 8"/>
                      <a:gd name="T24" fmla="*/ 4 w 8"/>
                      <a:gd name="T25" fmla="*/ 7 h 8"/>
                      <a:gd name="T26" fmla="*/ 6 w 8"/>
                      <a:gd name="T27" fmla="*/ 6 h 8"/>
                      <a:gd name="T28" fmla="*/ 7 w 8"/>
                      <a:gd name="T29" fmla="*/ 4 h 8"/>
                      <a:gd name="T30" fmla="*/ 6 w 8"/>
                      <a:gd name="T31" fmla="*/ 2 h 8"/>
                      <a:gd name="T32" fmla="*/ 4 w 8"/>
                      <a:gd name="T33" fmla="*/ 1 h 8"/>
                      <a:gd name="T34" fmla="*/ 2 w 8"/>
                      <a:gd name="T35" fmla="*/ 2 h 8"/>
                      <a:gd name="T36" fmla="*/ 2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3"/>
                          <a:pt x="1" y="1"/>
                          <a:pt x="2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5"/>
                          <a:pt x="8" y="6"/>
                          <a:pt x="7" y="6"/>
                        </a:cubicBezTo>
                        <a:cubicBezTo>
                          <a:pt x="7" y="7"/>
                          <a:pt x="7" y="8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7"/>
                          <a:pt x="0" y="5"/>
                          <a:pt x="0" y="4"/>
                        </a:cubicBezTo>
                        <a:close/>
                        <a:moveTo>
                          <a:pt x="2" y="4"/>
                        </a:move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6"/>
                        </a:cubicBezTo>
                        <a:cubicBezTo>
                          <a:pt x="6" y="6"/>
                          <a:pt x="7" y="5"/>
                          <a:pt x="7" y="4"/>
                        </a:cubicBezTo>
                        <a:cubicBezTo>
                          <a:pt x="7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335" name="Freeform 68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33" y="2619"/>
                    <a:ext cx="14" cy="22"/>
                  </a:xfrm>
                  <a:custGeom>
                    <a:avLst/>
                    <a:gdLst>
                      <a:gd name="T0" fmla="*/ 6 w 7"/>
                      <a:gd name="T1" fmla="*/ 11 h 11"/>
                      <a:gd name="T2" fmla="*/ 6 w 7"/>
                      <a:gd name="T3" fmla="*/ 10 h 11"/>
                      <a:gd name="T4" fmla="*/ 4 w 7"/>
                      <a:gd name="T5" fmla="*/ 11 h 11"/>
                      <a:gd name="T6" fmla="*/ 2 w 7"/>
                      <a:gd name="T7" fmla="*/ 11 h 11"/>
                      <a:gd name="T8" fmla="*/ 1 w 7"/>
                      <a:gd name="T9" fmla="*/ 9 h 11"/>
                      <a:gd name="T10" fmla="*/ 0 w 7"/>
                      <a:gd name="T11" fmla="*/ 7 h 11"/>
                      <a:gd name="T12" fmla="*/ 1 w 7"/>
                      <a:gd name="T13" fmla="*/ 5 h 11"/>
                      <a:gd name="T14" fmla="*/ 2 w 7"/>
                      <a:gd name="T15" fmla="*/ 3 h 11"/>
                      <a:gd name="T16" fmla="*/ 4 w 7"/>
                      <a:gd name="T17" fmla="*/ 3 h 11"/>
                      <a:gd name="T18" fmla="*/ 5 w 7"/>
                      <a:gd name="T19" fmla="*/ 3 h 11"/>
                      <a:gd name="T20" fmla="*/ 6 w 7"/>
                      <a:gd name="T21" fmla="*/ 4 h 11"/>
                      <a:gd name="T22" fmla="*/ 6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6 w 7"/>
                      <a:gd name="T29" fmla="*/ 11 h 11"/>
                      <a:gd name="T30" fmla="*/ 2 w 7"/>
                      <a:gd name="T31" fmla="*/ 7 h 11"/>
                      <a:gd name="T32" fmla="*/ 2 w 7"/>
                      <a:gd name="T33" fmla="*/ 9 h 11"/>
                      <a:gd name="T34" fmla="*/ 4 w 7"/>
                      <a:gd name="T35" fmla="*/ 10 h 11"/>
                      <a:gd name="T36" fmla="*/ 5 w 7"/>
                      <a:gd name="T37" fmla="*/ 10 h 11"/>
                      <a:gd name="T38" fmla="*/ 6 w 7"/>
                      <a:gd name="T39" fmla="*/ 7 h 11"/>
                      <a:gd name="T40" fmla="*/ 5 w 7"/>
                      <a:gd name="T41" fmla="*/ 5 h 11"/>
                      <a:gd name="T42" fmla="*/ 4 w 7"/>
                      <a:gd name="T43" fmla="*/ 4 h 11"/>
                      <a:gd name="T44" fmla="*/ 2 w 7"/>
                      <a:gd name="T45" fmla="*/ 5 h 11"/>
                      <a:gd name="T46" fmla="*/ 2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5" y="11"/>
                          <a:pt x="5" y="11"/>
                          <a:pt x="4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6"/>
                          <a:pt x="1" y="5"/>
                        </a:cubicBezTo>
                        <a:cubicBezTo>
                          <a:pt x="1" y="4"/>
                          <a:pt x="1" y="4"/>
                          <a:pt x="2" y="3"/>
                        </a:cubicBezTo>
                        <a:cubicBezTo>
                          <a:pt x="2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5" y="3"/>
                        </a:cubicBezTo>
                        <a:cubicBezTo>
                          <a:pt x="5" y="3"/>
                          <a:pt x="6" y="4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6" y="11"/>
                        </a:lnTo>
                        <a:close/>
                        <a:moveTo>
                          <a:pt x="2" y="7"/>
                        </a:moveTo>
                        <a:cubicBezTo>
                          <a:pt x="2" y="8"/>
                          <a:pt x="2" y="9"/>
                          <a:pt x="2" y="9"/>
                        </a:cubicBezTo>
                        <a:cubicBezTo>
                          <a:pt x="3" y="10"/>
                          <a:pt x="3" y="10"/>
                          <a:pt x="4" y="10"/>
                        </a:cubicBezTo>
                        <a:cubicBezTo>
                          <a:pt x="4" y="10"/>
                          <a:pt x="5" y="10"/>
                          <a:pt x="5" y="10"/>
                        </a:cubicBezTo>
                        <a:cubicBezTo>
                          <a:pt x="6" y="9"/>
                          <a:pt x="6" y="8"/>
                          <a:pt x="6" y="7"/>
                        </a:cubicBezTo>
                        <a:cubicBezTo>
                          <a:pt x="6" y="6"/>
                          <a:pt x="6" y="5"/>
                          <a:pt x="5" y="5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ubicBezTo>
                          <a:pt x="3" y="4"/>
                          <a:pt x="3" y="4"/>
                          <a:pt x="2" y="5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336" name="Freeform 684"/>
                  <p:cNvSpPr>
                    <a:spLocks/>
                  </p:cNvSpPr>
                  <p:nvPr userDrawn="1"/>
                </p:nvSpPr>
                <p:spPr bwMode="auto">
                  <a:xfrm>
                    <a:off x="1359" y="2619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2 w 4"/>
                      <a:gd name="T35" fmla="*/ 10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3" y="11"/>
                          <a:pt x="3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10"/>
                          <a:pt x="2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337" name="Freeform 685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69" y="2625"/>
                    <a:ext cx="14" cy="16"/>
                  </a:xfrm>
                  <a:custGeom>
                    <a:avLst/>
                    <a:gdLst>
                      <a:gd name="T0" fmla="*/ 6 w 7"/>
                      <a:gd name="T1" fmla="*/ 6 h 8"/>
                      <a:gd name="T2" fmla="*/ 7 w 7"/>
                      <a:gd name="T3" fmla="*/ 6 h 8"/>
                      <a:gd name="T4" fmla="*/ 6 w 7"/>
                      <a:gd name="T5" fmla="*/ 8 h 8"/>
                      <a:gd name="T6" fmla="*/ 4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1 h 8"/>
                      <a:gd name="T14" fmla="*/ 4 w 7"/>
                      <a:gd name="T15" fmla="*/ 0 h 8"/>
                      <a:gd name="T16" fmla="*/ 6 w 7"/>
                      <a:gd name="T17" fmla="*/ 1 h 8"/>
                      <a:gd name="T18" fmla="*/ 7 w 7"/>
                      <a:gd name="T19" fmla="*/ 4 h 8"/>
                      <a:gd name="T20" fmla="*/ 7 w 7"/>
                      <a:gd name="T21" fmla="*/ 4 h 8"/>
                      <a:gd name="T22" fmla="*/ 1 w 7"/>
                      <a:gd name="T23" fmla="*/ 4 h 8"/>
                      <a:gd name="T24" fmla="*/ 2 w 7"/>
                      <a:gd name="T25" fmla="*/ 7 h 8"/>
                      <a:gd name="T26" fmla="*/ 4 w 7"/>
                      <a:gd name="T27" fmla="*/ 7 h 8"/>
                      <a:gd name="T28" fmla="*/ 5 w 7"/>
                      <a:gd name="T29" fmla="*/ 7 h 8"/>
                      <a:gd name="T30" fmla="*/ 6 w 7"/>
                      <a:gd name="T31" fmla="*/ 6 h 8"/>
                      <a:gd name="T32" fmla="*/ 1 w 7"/>
                      <a:gd name="T33" fmla="*/ 3 h 8"/>
                      <a:gd name="T34" fmla="*/ 6 w 7"/>
                      <a:gd name="T35" fmla="*/ 3 h 8"/>
                      <a:gd name="T36" fmla="*/ 5 w 7"/>
                      <a:gd name="T37" fmla="*/ 2 h 8"/>
                      <a:gd name="T38" fmla="*/ 4 w 7"/>
                      <a:gd name="T39" fmla="*/ 1 h 8"/>
                      <a:gd name="T40" fmla="*/ 2 w 7"/>
                      <a:gd name="T41" fmla="*/ 2 h 8"/>
                      <a:gd name="T42" fmla="*/ 1 w 7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7" h="8">
                        <a:moveTo>
                          <a:pt x="6" y="6"/>
                        </a:move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7"/>
                          <a:pt x="7" y="7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7"/>
                          <a:pt x="0" y="6"/>
                          <a:pt x="0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1" y="0"/>
                          <a:pt x="2" y="0"/>
                          <a:pt x="4" y="0"/>
                        </a:cubicBezTo>
                        <a:cubicBezTo>
                          <a:pt x="5" y="0"/>
                          <a:pt x="5" y="0"/>
                          <a:pt x="6" y="1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lose/>
                        <a:moveTo>
                          <a:pt x="1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338" name="Freeform 686"/>
                  <p:cNvSpPr>
                    <a:spLocks/>
                  </p:cNvSpPr>
                  <p:nvPr userDrawn="1"/>
                </p:nvSpPr>
                <p:spPr bwMode="auto">
                  <a:xfrm>
                    <a:off x="1387" y="2625"/>
                    <a:ext cx="22" cy="16"/>
                  </a:xfrm>
                  <a:custGeom>
                    <a:avLst/>
                    <a:gdLst>
                      <a:gd name="T0" fmla="*/ 0 w 11"/>
                      <a:gd name="T1" fmla="*/ 8 h 8"/>
                      <a:gd name="T2" fmla="*/ 0 w 11"/>
                      <a:gd name="T3" fmla="*/ 0 h 8"/>
                      <a:gd name="T4" fmla="*/ 1 w 11"/>
                      <a:gd name="T5" fmla="*/ 0 h 8"/>
                      <a:gd name="T6" fmla="*/ 1 w 11"/>
                      <a:gd name="T7" fmla="*/ 1 h 8"/>
                      <a:gd name="T8" fmla="*/ 2 w 11"/>
                      <a:gd name="T9" fmla="*/ 0 h 8"/>
                      <a:gd name="T10" fmla="*/ 4 w 11"/>
                      <a:gd name="T11" fmla="*/ 0 h 8"/>
                      <a:gd name="T12" fmla="*/ 5 w 11"/>
                      <a:gd name="T13" fmla="*/ 0 h 8"/>
                      <a:gd name="T14" fmla="*/ 6 w 11"/>
                      <a:gd name="T15" fmla="*/ 1 h 8"/>
                      <a:gd name="T16" fmla="*/ 8 w 11"/>
                      <a:gd name="T17" fmla="*/ 0 h 8"/>
                      <a:gd name="T18" fmla="*/ 10 w 11"/>
                      <a:gd name="T19" fmla="*/ 0 h 8"/>
                      <a:gd name="T20" fmla="*/ 11 w 11"/>
                      <a:gd name="T21" fmla="*/ 3 h 8"/>
                      <a:gd name="T22" fmla="*/ 11 w 11"/>
                      <a:gd name="T23" fmla="*/ 8 h 8"/>
                      <a:gd name="T24" fmla="*/ 10 w 11"/>
                      <a:gd name="T25" fmla="*/ 8 h 8"/>
                      <a:gd name="T26" fmla="*/ 10 w 11"/>
                      <a:gd name="T27" fmla="*/ 3 h 8"/>
                      <a:gd name="T28" fmla="*/ 9 w 11"/>
                      <a:gd name="T29" fmla="*/ 2 h 8"/>
                      <a:gd name="T30" fmla="*/ 9 w 11"/>
                      <a:gd name="T31" fmla="*/ 1 h 8"/>
                      <a:gd name="T32" fmla="*/ 8 w 11"/>
                      <a:gd name="T33" fmla="*/ 1 h 8"/>
                      <a:gd name="T34" fmla="*/ 7 w 11"/>
                      <a:gd name="T35" fmla="*/ 2 h 8"/>
                      <a:gd name="T36" fmla="*/ 6 w 11"/>
                      <a:gd name="T37" fmla="*/ 3 h 8"/>
                      <a:gd name="T38" fmla="*/ 6 w 11"/>
                      <a:gd name="T39" fmla="*/ 8 h 8"/>
                      <a:gd name="T40" fmla="*/ 5 w 11"/>
                      <a:gd name="T41" fmla="*/ 8 h 8"/>
                      <a:gd name="T42" fmla="*/ 5 w 11"/>
                      <a:gd name="T43" fmla="*/ 3 h 8"/>
                      <a:gd name="T44" fmla="*/ 4 w 11"/>
                      <a:gd name="T45" fmla="*/ 1 h 8"/>
                      <a:gd name="T46" fmla="*/ 3 w 11"/>
                      <a:gd name="T47" fmla="*/ 1 h 8"/>
                      <a:gd name="T48" fmla="*/ 2 w 11"/>
                      <a:gd name="T49" fmla="*/ 1 h 8"/>
                      <a:gd name="T50" fmla="*/ 2 w 11"/>
                      <a:gd name="T51" fmla="*/ 2 h 8"/>
                      <a:gd name="T52" fmla="*/ 1 w 11"/>
                      <a:gd name="T53" fmla="*/ 4 h 8"/>
                      <a:gd name="T54" fmla="*/ 1 w 11"/>
                      <a:gd name="T55" fmla="*/ 8 h 8"/>
                      <a:gd name="T56" fmla="*/ 0 w 11"/>
                      <a:gd name="T5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1"/>
                          <a:pt x="6" y="1"/>
                        </a:cubicBezTo>
                        <a:cubicBezTo>
                          <a:pt x="7" y="0"/>
                          <a:pt x="7" y="0"/>
                          <a:pt x="8" y="0"/>
                        </a:cubicBezTo>
                        <a:cubicBezTo>
                          <a:pt x="9" y="0"/>
                          <a:pt x="10" y="0"/>
                          <a:pt x="10" y="0"/>
                        </a:cubicBezTo>
                        <a:cubicBezTo>
                          <a:pt x="11" y="1"/>
                          <a:pt x="11" y="2"/>
                          <a:pt x="11" y="3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0" y="2"/>
                          <a:pt x="10" y="2"/>
                          <a:pt x="9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7" y="1"/>
                          <a:pt x="7" y="2"/>
                        </a:cubicBezTo>
                        <a:cubicBezTo>
                          <a:pt x="6" y="2"/>
                          <a:pt x="6" y="3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339" name="Freeform 68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13" y="2625"/>
                    <a:ext cx="14" cy="22"/>
                  </a:xfrm>
                  <a:custGeom>
                    <a:avLst/>
                    <a:gdLst>
                      <a:gd name="T0" fmla="*/ 0 w 7"/>
                      <a:gd name="T1" fmla="*/ 11 h 11"/>
                      <a:gd name="T2" fmla="*/ 0 w 7"/>
                      <a:gd name="T3" fmla="*/ 0 h 11"/>
                      <a:gd name="T4" fmla="*/ 1 w 7"/>
                      <a:gd name="T5" fmla="*/ 0 h 11"/>
                      <a:gd name="T6" fmla="*/ 1 w 7"/>
                      <a:gd name="T7" fmla="*/ 1 h 11"/>
                      <a:gd name="T8" fmla="*/ 2 w 7"/>
                      <a:gd name="T9" fmla="*/ 0 h 11"/>
                      <a:gd name="T10" fmla="*/ 4 w 7"/>
                      <a:gd name="T11" fmla="*/ 0 h 11"/>
                      <a:gd name="T12" fmla="*/ 6 w 7"/>
                      <a:gd name="T13" fmla="*/ 0 h 11"/>
                      <a:gd name="T14" fmla="*/ 7 w 7"/>
                      <a:gd name="T15" fmla="*/ 2 h 11"/>
                      <a:gd name="T16" fmla="*/ 7 w 7"/>
                      <a:gd name="T17" fmla="*/ 4 h 11"/>
                      <a:gd name="T18" fmla="*/ 7 w 7"/>
                      <a:gd name="T19" fmla="*/ 6 h 11"/>
                      <a:gd name="T20" fmla="*/ 5 w 7"/>
                      <a:gd name="T21" fmla="*/ 8 h 11"/>
                      <a:gd name="T22" fmla="*/ 4 w 7"/>
                      <a:gd name="T23" fmla="*/ 8 h 11"/>
                      <a:gd name="T24" fmla="*/ 2 w 7"/>
                      <a:gd name="T25" fmla="*/ 8 h 11"/>
                      <a:gd name="T26" fmla="*/ 1 w 7"/>
                      <a:gd name="T27" fmla="*/ 7 h 11"/>
                      <a:gd name="T28" fmla="*/ 1 w 7"/>
                      <a:gd name="T29" fmla="*/ 11 h 11"/>
                      <a:gd name="T30" fmla="*/ 0 w 7"/>
                      <a:gd name="T31" fmla="*/ 11 h 11"/>
                      <a:gd name="T32" fmla="*/ 1 w 7"/>
                      <a:gd name="T33" fmla="*/ 4 h 11"/>
                      <a:gd name="T34" fmla="*/ 2 w 7"/>
                      <a:gd name="T35" fmla="*/ 6 h 11"/>
                      <a:gd name="T36" fmla="*/ 4 w 7"/>
                      <a:gd name="T37" fmla="*/ 7 h 11"/>
                      <a:gd name="T38" fmla="*/ 5 w 7"/>
                      <a:gd name="T39" fmla="*/ 6 h 11"/>
                      <a:gd name="T40" fmla="*/ 6 w 7"/>
                      <a:gd name="T41" fmla="*/ 4 h 11"/>
                      <a:gd name="T42" fmla="*/ 5 w 7"/>
                      <a:gd name="T43" fmla="*/ 2 h 11"/>
                      <a:gd name="T44" fmla="*/ 4 w 7"/>
                      <a:gd name="T45" fmla="*/ 1 h 11"/>
                      <a:gd name="T46" fmla="*/ 2 w 7"/>
                      <a:gd name="T47" fmla="*/ 2 h 11"/>
                      <a:gd name="T48" fmla="*/ 1 w 7"/>
                      <a:gd name="T49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7" h="11">
                        <a:moveTo>
                          <a:pt x="0" y="1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6" y="0"/>
                        </a:cubicBezTo>
                        <a:cubicBezTo>
                          <a:pt x="6" y="1"/>
                          <a:pt x="6" y="1"/>
                          <a:pt x="7" y="2"/>
                        </a:cubicBezTo>
                        <a:cubicBezTo>
                          <a:pt x="7" y="3"/>
                          <a:pt x="7" y="3"/>
                          <a:pt x="7" y="4"/>
                        </a:cubicBezTo>
                        <a:cubicBezTo>
                          <a:pt x="7" y="5"/>
                          <a:pt x="7" y="6"/>
                          <a:pt x="7" y="6"/>
                        </a:cubicBezTo>
                        <a:cubicBezTo>
                          <a:pt x="6" y="7"/>
                          <a:pt x="6" y="7"/>
                          <a:pt x="5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3" y="8"/>
                          <a:pt x="2" y="8"/>
                        </a:cubicBezTo>
                        <a:cubicBezTo>
                          <a:pt x="2" y="8"/>
                          <a:pt x="2" y="8"/>
                          <a:pt x="1" y="7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lnTo>
                          <a:pt x="0" y="11"/>
                        </a:lnTo>
                        <a:close/>
                        <a:moveTo>
                          <a:pt x="1" y="4"/>
                        </a:move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340" name="Freeform 68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29" y="2625"/>
                    <a:ext cx="16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2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8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2 w 8"/>
                      <a:gd name="T21" fmla="*/ 4 h 8"/>
                      <a:gd name="T22" fmla="*/ 2 w 8"/>
                      <a:gd name="T23" fmla="*/ 6 h 8"/>
                      <a:gd name="T24" fmla="*/ 4 w 8"/>
                      <a:gd name="T25" fmla="*/ 7 h 8"/>
                      <a:gd name="T26" fmla="*/ 6 w 8"/>
                      <a:gd name="T27" fmla="*/ 6 h 8"/>
                      <a:gd name="T28" fmla="*/ 7 w 8"/>
                      <a:gd name="T29" fmla="*/ 4 h 8"/>
                      <a:gd name="T30" fmla="*/ 6 w 8"/>
                      <a:gd name="T31" fmla="*/ 2 h 8"/>
                      <a:gd name="T32" fmla="*/ 4 w 8"/>
                      <a:gd name="T33" fmla="*/ 1 h 8"/>
                      <a:gd name="T34" fmla="*/ 2 w 8"/>
                      <a:gd name="T35" fmla="*/ 2 h 8"/>
                      <a:gd name="T36" fmla="*/ 2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3"/>
                          <a:pt x="1" y="1"/>
                          <a:pt x="2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5"/>
                          <a:pt x="8" y="6"/>
                          <a:pt x="8" y="6"/>
                        </a:cubicBezTo>
                        <a:cubicBezTo>
                          <a:pt x="7" y="7"/>
                          <a:pt x="7" y="8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7"/>
                          <a:pt x="0" y="5"/>
                          <a:pt x="0" y="4"/>
                        </a:cubicBezTo>
                        <a:close/>
                        <a:moveTo>
                          <a:pt x="2" y="4"/>
                        </a:move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6"/>
                        </a:cubicBezTo>
                        <a:cubicBezTo>
                          <a:pt x="6" y="6"/>
                          <a:pt x="7" y="5"/>
                          <a:pt x="7" y="4"/>
                        </a:cubicBezTo>
                        <a:cubicBezTo>
                          <a:pt x="7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341" name="Freeform 689"/>
                  <p:cNvSpPr>
                    <a:spLocks/>
                  </p:cNvSpPr>
                  <p:nvPr userDrawn="1"/>
                </p:nvSpPr>
                <p:spPr bwMode="auto">
                  <a:xfrm>
                    <a:off x="1449" y="2625"/>
                    <a:ext cx="8" cy="16"/>
                  </a:xfrm>
                  <a:custGeom>
                    <a:avLst/>
                    <a:gdLst>
                      <a:gd name="T0" fmla="*/ 0 w 4"/>
                      <a:gd name="T1" fmla="*/ 8 h 8"/>
                      <a:gd name="T2" fmla="*/ 0 w 4"/>
                      <a:gd name="T3" fmla="*/ 0 h 8"/>
                      <a:gd name="T4" fmla="*/ 1 w 4"/>
                      <a:gd name="T5" fmla="*/ 0 h 8"/>
                      <a:gd name="T6" fmla="*/ 1 w 4"/>
                      <a:gd name="T7" fmla="*/ 1 h 8"/>
                      <a:gd name="T8" fmla="*/ 2 w 4"/>
                      <a:gd name="T9" fmla="*/ 0 h 8"/>
                      <a:gd name="T10" fmla="*/ 3 w 4"/>
                      <a:gd name="T11" fmla="*/ 0 h 8"/>
                      <a:gd name="T12" fmla="*/ 4 w 4"/>
                      <a:gd name="T13" fmla="*/ 0 h 8"/>
                      <a:gd name="T14" fmla="*/ 4 w 4"/>
                      <a:gd name="T15" fmla="*/ 2 h 8"/>
                      <a:gd name="T16" fmla="*/ 3 w 4"/>
                      <a:gd name="T17" fmla="*/ 1 h 8"/>
                      <a:gd name="T18" fmla="*/ 2 w 4"/>
                      <a:gd name="T19" fmla="*/ 2 h 8"/>
                      <a:gd name="T20" fmla="*/ 1 w 4"/>
                      <a:gd name="T21" fmla="*/ 2 h 8"/>
                      <a:gd name="T22" fmla="*/ 1 w 4"/>
                      <a:gd name="T23" fmla="*/ 4 h 8"/>
                      <a:gd name="T24" fmla="*/ 1 w 4"/>
                      <a:gd name="T25" fmla="*/ 8 h 8"/>
                      <a:gd name="T26" fmla="*/ 0 w 4"/>
                      <a:gd name="T2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342" name="Freeform 69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67" y="2619"/>
                    <a:ext cx="4" cy="22"/>
                  </a:xfrm>
                  <a:custGeom>
                    <a:avLst/>
                    <a:gdLst>
                      <a:gd name="T0" fmla="*/ 0 w 4"/>
                      <a:gd name="T1" fmla="*/ 2 h 22"/>
                      <a:gd name="T2" fmla="*/ 0 w 4"/>
                      <a:gd name="T3" fmla="*/ 0 h 22"/>
                      <a:gd name="T4" fmla="*/ 4 w 4"/>
                      <a:gd name="T5" fmla="*/ 0 h 22"/>
                      <a:gd name="T6" fmla="*/ 4 w 4"/>
                      <a:gd name="T7" fmla="*/ 2 h 22"/>
                      <a:gd name="T8" fmla="*/ 0 w 4"/>
                      <a:gd name="T9" fmla="*/ 2 h 22"/>
                      <a:gd name="T10" fmla="*/ 0 w 4"/>
                      <a:gd name="T11" fmla="*/ 22 h 22"/>
                      <a:gd name="T12" fmla="*/ 0 w 4"/>
                      <a:gd name="T13" fmla="*/ 6 h 22"/>
                      <a:gd name="T14" fmla="*/ 4 w 4"/>
                      <a:gd name="T15" fmla="*/ 6 h 22"/>
                      <a:gd name="T16" fmla="*/ 4 w 4"/>
                      <a:gd name="T17" fmla="*/ 22 h 22"/>
                      <a:gd name="T18" fmla="*/ 0 w 4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4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4" y="6"/>
                        </a:lnTo>
                        <a:lnTo>
                          <a:pt x="4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75" name="Freeform 691"/>
                  <p:cNvSpPr>
                    <a:spLocks/>
                  </p:cNvSpPr>
                  <p:nvPr userDrawn="1"/>
                </p:nvSpPr>
                <p:spPr bwMode="auto">
                  <a:xfrm>
                    <a:off x="1475" y="2625"/>
                    <a:ext cx="12" cy="16"/>
                  </a:xfrm>
                  <a:custGeom>
                    <a:avLst/>
                    <a:gdLst>
                      <a:gd name="T0" fmla="*/ 0 w 6"/>
                      <a:gd name="T1" fmla="*/ 8 h 8"/>
                      <a:gd name="T2" fmla="*/ 0 w 6"/>
                      <a:gd name="T3" fmla="*/ 0 h 8"/>
                      <a:gd name="T4" fmla="*/ 1 w 6"/>
                      <a:gd name="T5" fmla="*/ 0 h 8"/>
                      <a:gd name="T6" fmla="*/ 1 w 6"/>
                      <a:gd name="T7" fmla="*/ 1 h 8"/>
                      <a:gd name="T8" fmla="*/ 4 w 6"/>
                      <a:gd name="T9" fmla="*/ 0 h 8"/>
                      <a:gd name="T10" fmla="*/ 5 w 6"/>
                      <a:gd name="T11" fmla="*/ 0 h 8"/>
                      <a:gd name="T12" fmla="*/ 6 w 6"/>
                      <a:gd name="T13" fmla="*/ 1 h 8"/>
                      <a:gd name="T14" fmla="*/ 6 w 6"/>
                      <a:gd name="T15" fmla="*/ 2 h 8"/>
                      <a:gd name="T16" fmla="*/ 6 w 6"/>
                      <a:gd name="T17" fmla="*/ 3 h 8"/>
                      <a:gd name="T18" fmla="*/ 6 w 6"/>
                      <a:gd name="T19" fmla="*/ 8 h 8"/>
                      <a:gd name="T20" fmla="*/ 5 w 6"/>
                      <a:gd name="T21" fmla="*/ 8 h 8"/>
                      <a:gd name="T22" fmla="*/ 5 w 6"/>
                      <a:gd name="T23" fmla="*/ 3 h 8"/>
                      <a:gd name="T24" fmla="*/ 5 w 6"/>
                      <a:gd name="T25" fmla="*/ 2 h 8"/>
                      <a:gd name="T26" fmla="*/ 4 w 6"/>
                      <a:gd name="T27" fmla="*/ 1 h 8"/>
                      <a:gd name="T28" fmla="*/ 3 w 6"/>
                      <a:gd name="T29" fmla="*/ 1 h 8"/>
                      <a:gd name="T30" fmla="*/ 2 w 6"/>
                      <a:gd name="T31" fmla="*/ 2 h 8"/>
                      <a:gd name="T32" fmla="*/ 1 w 6"/>
                      <a:gd name="T33" fmla="*/ 4 h 8"/>
                      <a:gd name="T34" fmla="*/ 1 w 6"/>
                      <a:gd name="T35" fmla="*/ 8 h 8"/>
                      <a:gd name="T36" fmla="*/ 0 w 6"/>
                      <a:gd name="T3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6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6" y="1"/>
                          <a:pt x="6" y="1"/>
                          <a:pt x="6" y="2"/>
                        </a:cubicBezTo>
                        <a:cubicBezTo>
                          <a:pt x="6" y="2"/>
                          <a:pt x="6" y="3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2"/>
                          <a:pt x="5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76" name="Freeform 692"/>
                  <p:cNvSpPr>
                    <a:spLocks/>
                  </p:cNvSpPr>
                  <p:nvPr userDrawn="1"/>
                </p:nvSpPr>
                <p:spPr bwMode="auto">
                  <a:xfrm>
                    <a:off x="1491" y="2625"/>
                    <a:ext cx="14" cy="16"/>
                  </a:xfrm>
                  <a:custGeom>
                    <a:avLst/>
                    <a:gdLst>
                      <a:gd name="T0" fmla="*/ 6 w 7"/>
                      <a:gd name="T1" fmla="*/ 5 h 8"/>
                      <a:gd name="T2" fmla="*/ 7 w 7"/>
                      <a:gd name="T3" fmla="*/ 5 h 8"/>
                      <a:gd name="T4" fmla="*/ 6 w 7"/>
                      <a:gd name="T5" fmla="*/ 8 h 8"/>
                      <a:gd name="T6" fmla="*/ 4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4 h 8"/>
                      <a:gd name="T12" fmla="*/ 1 w 7"/>
                      <a:gd name="T13" fmla="*/ 2 h 8"/>
                      <a:gd name="T14" fmla="*/ 2 w 7"/>
                      <a:gd name="T15" fmla="*/ 0 h 8"/>
                      <a:gd name="T16" fmla="*/ 4 w 7"/>
                      <a:gd name="T17" fmla="*/ 0 h 8"/>
                      <a:gd name="T18" fmla="*/ 6 w 7"/>
                      <a:gd name="T19" fmla="*/ 0 h 8"/>
                      <a:gd name="T20" fmla="*/ 7 w 7"/>
                      <a:gd name="T21" fmla="*/ 2 h 8"/>
                      <a:gd name="T22" fmla="*/ 6 w 7"/>
                      <a:gd name="T23" fmla="*/ 3 h 8"/>
                      <a:gd name="T24" fmla="*/ 5 w 7"/>
                      <a:gd name="T25" fmla="*/ 1 h 8"/>
                      <a:gd name="T26" fmla="*/ 4 w 7"/>
                      <a:gd name="T27" fmla="*/ 1 h 8"/>
                      <a:gd name="T28" fmla="*/ 2 w 7"/>
                      <a:gd name="T29" fmla="*/ 2 h 8"/>
                      <a:gd name="T30" fmla="*/ 2 w 7"/>
                      <a:gd name="T31" fmla="*/ 4 h 8"/>
                      <a:gd name="T32" fmla="*/ 2 w 7"/>
                      <a:gd name="T33" fmla="*/ 6 h 8"/>
                      <a:gd name="T34" fmla="*/ 4 w 7"/>
                      <a:gd name="T35" fmla="*/ 7 h 8"/>
                      <a:gd name="T36" fmla="*/ 5 w 7"/>
                      <a:gd name="T37" fmla="*/ 7 h 8"/>
                      <a:gd name="T38" fmla="*/ 6 w 7"/>
                      <a:gd name="T3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6" y="5"/>
                        </a:move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7"/>
                          <a:pt x="0" y="6"/>
                          <a:pt x="0" y="4"/>
                        </a:cubicBezTo>
                        <a:cubicBezTo>
                          <a:pt x="0" y="3"/>
                          <a:pt x="0" y="2"/>
                          <a:pt x="1" y="2"/>
                        </a:cubicBez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7" y="1"/>
                          <a:pt x="7" y="2"/>
                          <a:pt x="7" y="2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5" y="2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77" name="Freeform 69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07" y="2619"/>
                    <a:ext cx="4" cy="22"/>
                  </a:xfrm>
                  <a:custGeom>
                    <a:avLst/>
                    <a:gdLst>
                      <a:gd name="T0" fmla="*/ 0 w 4"/>
                      <a:gd name="T1" fmla="*/ 2 h 22"/>
                      <a:gd name="T2" fmla="*/ 0 w 4"/>
                      <a:gd name="T3" fmla="*/ 0 h 22"/>
                      <a:gd name="T4" fmla="*/ 4 w 4"/>
                      <a:gd name="T5" fmla="*/ 0 h 22"/>
                      <a:gd name="T6" fmla="*/ 4 w 4"/>
                      <a:gd name="T7" fmla="*/ 2 h 22"/>
                      <a:gd name="T8" fmla="*/ 0 w 4"/>
                      <a:gd name="T9" fmla="*/ 2 h 22"/>
                      <a:gd name="T10" fmla="*/ 0 w 4"/>
                      <a:gd name="T11" fmla="*/ 22 h 22"/>
                      <a:gd name="T12" fmla="*/ 0 w 4"/>
                      <a:gd name="T13" fmla="*/ 6 h 22"/>
                      <a:gd name="T14" fmla="*/ 4 w 4"/>
                      <a:gd name="T15" fmla="*/ 6 h 22"/>
                      <a:gd name="T16" fmla="*/ 4 w 4"/>
                      <a:gd name="T17" fmla="*/ 22 h 22"/>
                      <a:gd name="T18" fmla="*/ 0 w 4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4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4" y="6"/>
                        </a:lnTo>
                        <a:lnTo>
                          <a:pt x="4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78" name="Freeform 69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13" y="2619"/>
                    <a:ext cx="17" cy="22"/>
                  </a:xfrm>
                  <a:custGeom>
                    <a:avLst/>
                    <a:gdLst>
                      <a:gd name="T0" fmla="*/ 6 w 8"/>
                      <a:gd name="T1" fmla="*/ 11 h 11"/>
                      <a:gd name="T2" fmla="*/ 6 w 8"/>
                      <a:gd name="T3" fmla="*/ 10 h 11"/>
                      <a:gd name="T4" fmla="*/ 4 w 8"/>
                      <a:gd name="T5" fmla="*/ 11 h 11"/>
                      <a:gd name="T6" fmla="*/ 2 w 8"/>
                      <a:gd name="T7" fmla="*/ 11 h 11"/>
                      <a:gd name="T8" fmla="*/ 1 w 8"/>
                      <a:gd name="T9" fmla="*/ 9 h 11"/>
                      <a:gd name="T10" fmla="*/ 0 w 8"/>
                      <a:gd name="T11" fmla="*/ 7 h 11"/>
                      <a:gd name="T12" fmla="*/ 1 w 8"/>
                      <a:gd name="T13" fmla="*/ 5 h 11"/>
                      <a:gd name="T14" fmla="*/ 2 w 8"/>
                      <a:gd name="T15" fmla="*/ 3 h 11"/>
                      <a:gd name="T16" fmla="*/ 4 w 8"/>
                      <a:gd name="T17" fmla="*/ 3 h 11"/>
                      <a:gd name="T18" fmla="*/ 5 w 8"/>
                      <a:gd name="T19" fmla="*/ 3 h 11"/>
                      <a:gd name="T20" fmla="*/ 6 w 8"/>
                      <a:gd name="T21" fmla="*/ 4 h 11"/>
                      <a:gd name="T22" fmla="*/ 6 w 8"/>
                      <a:gd name="T23" fmla="*/ 0 h 11"/>
                      <a:gd name="T24" fmla="*/ 8 w 8"/>
                      <a:gd name="T25" fmla="*/ 0 h 11"/>
                      <a:gd name="T26" fmla="*/ 8 w 8"/>
                      <a:gd name="T27" fmla="*/ 11 h 11"/>
                      <a:gd name="T28" fmla="*/ 6 w 8"/>
                      <a:gd name="T29" fmla="*/ 11 h 11"/>
                      <a:gd name="T30" fmla="*/ 2 w 8"/>
                      <a:gd name="T31" fmla="*/ 7 h 11"/>
                      <a:gd name="T32" fmla="*/ 3 w 8"/>
                      <a:gd name="T33" fmla="*/ 9 h 11"/>
                      <a:gd name="T34" fmla="*/ 4 w 8"/>
                      <a:gd name="T35" fmla="*/ 10 h 11"/>
                      <a:gd name="T36" fmla="*/ 6 w 8"/>
                      <a:gd name="T37" fmla="*/ 10 h 11"/>
                      <a:gd name="T38" fmla="*/ 6 w 8"/>
                      <a:gd name="T39" fmla="*/ 7 h 11"/>
                      <a:gd name="T40" fmla="*/ 6 w 8"/>
                      <a:gd name="T41" fmla="*/ 5 h 11"/>
                      <a:gd name="T42" fmla="*/ 4 w 8"/>
                      <a:gd name="T43" fmla="*/ 4 h 11"/>
                      <a:gd name="T44" fmla="*/ 3 w 8"/>
                      <a:gd name="T45" fmla="*/ 5 h 11"/>
                      <a:gd name="T46" fmla="*/ 2 w 8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8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11"/>
                          <a:pt x="5" y="11"/>
                          <a:pt x="4" y="11"/>
                        </a:cubicBezTo>
                        <a:cubicBezTo>
                          <a:pt x="3" y="11"/>
                          <a:pt x="3" y="11"/>
                          <a:pt x="2" y="11"/>
                        </a:cubicBezTo>
                        <a:cubicBezTo>
                          <a:pt x="2" y="10"/>
                          <a:pt x="1" y="10"/>
                          <a:pt x="1" y="9"/>
                        </a:cubicBezTo>
                        <a:cubicBezTo>
                          <a:pt x="1" y="9"/>
                          <a:pt x="0" y="8"/>
                          <a:pt x="0" y="7"/>
                        </a:cubicBezTo>
                        <a:cubicBezTo>
                          <a:pt x="0" y="6"/>
                          <a:pt x="1" y="6"/>
                          <a:pt x="1" y="5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6" y="3"/>
                          <a:pt x="6" y="4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lnTo>
                          <a:pt x="6" y="11"/>
                        </a:lnTo>
                        <a:close/>
                        <a:moveTo>
                          <a:pt x="2" y="7"/>
                        </a:moveTo>
                        <a:cubicBezTo>
                          <a:pt x="2" y="8"/>
                          <a:pt x="2" y="9"/>
                          <a:pt x="3" y="9"/>
                        </a:cubicBezTo>
                        <a:cubicBezTo>
                          <a:pt x="3" y="10"/>
                          <a:pt x="4" y="10"/>
                          <a:pt x="4" y="10"/>
                        </a:cubicBezTo>
                        <a:cubicBezTo>
                          <a:pt x="5" y="10"/>
                          <a:pt x="5" y="10"/>
                          <a:pt x="6" y="10"/>
                        </a:cubicBezTo>
                        <a:cubicBezTo>
                          <a:pt x="6" y="9"/>
                          <a:pt x="6" y="8"/>
                          <a:pt x="6" y="7"/>
                        </a:cubicBez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4"/>
                          <a:pt x="3" y="4"/>
                          <a:pt x="3" y="5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79" name="Freeform 695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34" y="2619"/>
                    <a:ext cx="2" cy="22"/>
                  </a:xfrm>
                  <a:custGeom>
                    <a:avLst/>
                    <a:gdLst>
                      <a:gd name="T0" fmla="*/ 0 w 2"/>
                      <a:gd name="T1" fmla="*/ 2 h 22"/>
                      <a:gd name="T2" fmla="*/ 0 w 2"/>
                      <a:gd name="T3" fmla="*/ 0 h 22"/>
                      <a:gd name="T4" fmla="*/ 2 w 2"/>
                      <a:gd name="T5" fmla="*/ 0 h 22"/>
                      <a:gd name="T6" fmla="*/ 2 w 2"/>
                      <a:gd name="T7" fmla="*/ 2 h 22"/>
                      <a:gd name="T8" fmla="*/ 0 w 2"/>
                      <a:gd name="T9" fmla="*/ 2 h 22"/>
                      <a:gd name="T10" fmla="*/ 0 w 2"/>
                      <a:gd name="T11" fmla="*/ 22 h 22"/>
                      <a:gd name="T12" fmla="*/ 0 w 2"/>
                      <a:gd name="T13" fmla="*/ 6 h 22"/>
                      <a:gd name="T14" fmla="*/ 2 w 2"/>
                      <a:gd name="T15" fmla="*/ 6 h 22"/>
                      <a:gd name="T16" fmla="*/ 2 w 2"/>
                      <a:gd name="T17" fmla="*/ 22 h 22"/>
                      <a:gd name="T18" fmla="*/ 0 w 2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2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80" name="Freeform 696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40" y="2619"/>
                    <a:ext cx="14" cy="22"/>
                  </a:xfrm>
                  <a:custGeom>
                    <a:avLst/>
                    <a:gdLst>
                      <a:gd name="T0" fmla="*/ 6 w 7"/>
                      <a:gd name="T1" fmla="*/ 11 h 11"/>
                      <a:gd name="T2" fmla="*/ 6 w 7"/>
                      <a:gd name="T3" fmla="*/ 10 h 11"/>
                      <a:gd name="T4" fmla="*/ 3 w 7"/>
                      <a:gd name="T5" fmla="*/ 11 h 11"/>
                      <a:gd name="T6" fmla="*/ 1 w 7"/>
                      <a:gd name="T7" fmla="*/ 11 h 11"/>
                      <a:gd name="T8" fmla="*/ 0 w 7"/>
                      <a:gd name="T9" fmla="*/ 9 h 11"/>
                      <a:gd name="T10" fmla="*/ 0 w 7"/>
                      <a:gd name="T11" fmla="*/ 7 h 11"/>
                      <a:gd name="T12" fmla="*/ 0 w 7"/>
                      <a:gd name="T13" fmla="*/ 5 h 11"/>
                      <a:gd name="T14" fmla="*/ 1 w 7"/>
                      <a:gd name="T15" fmla="*/ 3 h 11"/>
                      <a:gd name="T16" fmla="*/ 3 w 7"/>
                      <a:gd name="T17" fmla="*/ 3 h 11"/>
                      <a:gd name="T18" fmla="*/ 5 w 7"/>
                      <a:gd name="T19" fmla="*/ 3 h 11"/>
                      <a:gd name="T20" fmla="*/ 5 w 7"/>
                      <a:gd name="T21" fmla="*/ 4 h 11"/>
                      <a:gd name="T22" fmla="*/ 5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6 w 7"/>
                      <a:gd name="T29" fmla="*/ 11 h 11"/>
                      <a:gd name="T30" fmla="*/ 1 w 7"/>
                      <a:gd name="T31" fmla="*/ 7 h 11"/>
                      <a:gd name="T32" fmla="*/ 2 w 7"/>
                      <a:gd name="T33" fmla="*/ 9 h 11"/>
                      <a:gd name="T34" fmla="*/ 3 w 7"/>
                      <a:gd name="T35" fmla="*/ 10 h 11"/>
                      <a:gd name="T36" fmla="*/ 5 w 7"/>
                      <a:gd name="T37" fmla="*/ 10 h 11"/>
                      <a:gd name="T38" fmla="*/ 6 w 7"/>
                      <a:gd name="T39" fmla="*/ 7 h 11"/>
                      <a:gd name="T40" fmla="*/ 5 w 7"/>
                      <a:gd name="T41" fmla="*/ 5 h 11"/>
                      <a:gd name="T42" fmla="*/ 3 w 7"/>
                      <a:gd name="T43" fmla="*/ 4 h 11"/>
                      <a:gd name="T44" fmla="*/ 2 w 7"/>
                      <a:gd name="T45" fmla="*/ 5 h 11"/>
                      <a:gd name="T46" fmla="*/ 1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5" y="11"/>
                          <a:pt x="4" y="11"/>
                          <a:pt x="3" y="11"/>
                        </a:cubicBezTo>
                        <a:cubicBezTo>
                          <a:pt x="3" y="11"/>
                          <a:pt x="2" y="11"/>
                          <a:pt x="1" y="11"/>
                        </a:cubicBezTo>
                        <a:cubicBezTo>
                          <a:pt x="1" y="10"/>
                          <a:pt x="0" y="10"/>
                          <a:pt x="0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4"/>
                          <a:pt x="1" y="4"/>
                          <a:pt x="1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6" y="11"/>
                        </a:lnTo>
                        <a:close/>
                        <a:moveTo>
                          <a:pt x="1" y="7"/>
                        </a:moveTo>
                        <a:cubicBezTo>
                          <a:pt x="1" y="8"/>
                          <a:pt x="1" y="9"/>
                          <a:pt x="2" y="9"/>
                        </a:cubicBezTo>
                        <a:cubicBezTo>
                          <a:pt x="2" y="10"/>
                          <a:pt x="3" y="10"/>
                          <a:pt x="3" y="10"/>
                        </a:cubicBezTo>
                        <a:cubicBezTo>
                          <a:pt x="4" y="10"/>
                          <a:pt x="5" y="10"/>
                          <a:pt x="5" y="10"/>
                        </a:cubicBezTo>
                        <a:cubicBezTo>
                          <a:pt x="5" y="9"/>
                          <a:pt x="6" y="8"/>
                          <a:pt x="6" y="7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4"/>
                          <a:pt x="2" y="4"/>
                          <a:pt x="2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81" name="Freeform 697"/>
                  <p:cNvSpPr>
                    <a:spLocks/>
                  </p:cNvSpPr>
                  <p:nvPr userDrawn="1"/>
                </p:nvSpPr>
                <p:spPr bwMode="auto">
                  <a:xfrm>
                    <a:off x="1558" y="2625"/>
                    <a:ext cx="14" cy="16"/>
                  </a:xfrm>
                  <a:custGeom>
                    <a:avLst/>
                    <a:gdLst>
                      <a:gd name="T0" fmla="*/ 5 w 7"/>
                      <a:gd name="T1" fmla="*/ 8 h 8"/>
                      <a:gd name="T2" fmla="*/ 5 w 7"/>
                      <a:gd name="T3" fmla="*/ 7 h 8"/>
                      <a:gd name="T4" fmla="*/ 3 w 7"/>
                      <a:gd name="T5" fmla="*/ 8 h 8"/>
                      <a:gd name="T6" fmla="*/ 1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6 h 8"/>
                      <a:gd name="T12" fmla="*/ 0 w 7"/>
                      <a:gd name="T13" fmla="*/ 5 h 8"/>
                      <a:gd name="T14" fmla="*/ 0 w 7"/>
                      <a:gd name="T15" fmla="*/ 0 h 8"/>
                      <a:gd name="T16" fmla="*/ 1 w 7"/>
                      <a:gd name="T17" fmla="*/ 0 h 8"/>
                      <a:gd name="T18" fmla="*/ 1 w 7"/>
                      <a:gd name="T19" fmla="*/ 5 h 8"/>
                      <a:gd name="T20" fmla="*/ 1 w 7"/>
                      <a:gd name="T21" fmla="*/ 6 h 8"/>
                      <a:gd name="T22" fmla="*/ 2 w 7"/>
                      <a:gd name="T23" fmla="*/ 7 h 8"/>
                      <a:gd name="T24" fmla="*/ 3 w 7"/>
                      <a:gd name="T25" fmla="*/ 7 h 8"/>
                      <a:gd name="T26" fmla="*/ 4 w 7"/>
                      <a:gd name="T27" fmla="*/ 7 h 8"/>
                      <a:gd name="T28" fmla="*/ 5 w 7"/>
                      <a:gd name="T29" fmla="*/ 6 h 8"/>
                      <a:gd name="T30" fmla="*/ 5 w 7"/>
                      <a:gd name="T31" fmla="*/ 4 h 8"/>
                      <a:gd name="T32" fmla="*/ 5 w 7"/>
                      <a:gd name="T33" fmla="*/ 0 h 8"/>
                      <a:gd name="T34" fmla="*/ 7 w 7"/>
                      <a:gd name="T35" fmla="*/ 0 h 8"/>
                      <a:gd name="T36" fmla="*/ 7 w 7"/>
                      <a:gd name="T37" fmla="*/ 8 h 8"/>
                      <a:gd name="T38" fmla="*/ 5 w 7"/>
                      <a:gd name="T3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5" y="8"/>
                        </a:move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2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6"/>
                          <a:pt x="1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5" y="6"/>
                          <a:pt x="5" y="6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82" name="Freeform 698"/>
                  <p:cNvSpPr>
                    <a:spLocks/>
                  </p:cNvSpPr>
                  <p:nvPr userDrawn="1"/>
                </p:nvSpPr>
                <p:spPr bwMode="auto">
                  <a:xfrm>
                    <a:off x="1576" y="2625"/>
                    <a:ext cx="12" cy="16"/>
                  </a:xfrm>
                  <a:custGeom>
                    <a:avLst/>
                    <a:gdLst>
                      <a:gd name="T0" fmla="*/ 0 w 6"/>
                      <a:gd name="T1" fmla="*/ 8 h 8"/>
                      <a:gd name="T2" fmla="*/ 0 w 6"/>
                      <a:gd name="T3" fmla="*/ 0 h 8"/>
                      <a:gd name="T4" fmla="*/ 1 w 6"/>
                      <a:gd name="T5" fmla="*/ 0 h 8"/>
                      <a:gd name="T6" fmla="*/ 1 w 6"/>
                      <a:gd name="T7" fmla="*/ 1 h 8"/>
                      <a:gd name="T8" fmla="*/ 4 w 6"/>
                      <a:gd name="T9" fmla="*/ 0 h 8"/>
                      <a:gd name="T10" fmla="*/ 5 w 6"/>
                      <a:gd name="T11" fmla="*/ 0 h 8"/>
                      <a:gd name="T12" fmla="*/ 6 w 6"/>
                      <a:gd name="T13" fmla="*/ 1 h 8"/>
                      <a:gd name="T14" fmla="*/ 6 w 6"/>
                      <a:gd name="T15" fmla="*/ 2 h 8"/>
                      <a:gd name="T16" fmla="*/ 6 w 6"/>
                      <a:gd name="T17" fmla="*/ 3 h 8"/>
                      <a:gd name="T18" fmla="*/ 6 w 6"/>
                      <a:gd name="T19" fmla="*/ 8 h 8"/>
                      <a:gd name="T20" fmla="*/ 5 w 6"/>
                      <a:gd name="T21" fmla="*/ 8 h 8"/>
                      <a:gd name="T22" fmla="*/ 5 w 6"/>
                      <a:gd name="T23" fmla="*/ 3 h 8"/>
                      <a:gd name="T24" fmla="*/ 5 w 6"/>
                      <a:gd name="T25" fmla="*/ 2 h 8"/>
                      <a:gd name="T26" fmla="*/ 4 w 6"/>
                      <a:gd name="T27" fmla="*/ 1 h 8"/>
                      <a:gd name="T28" fmla="*/ 3 w 6"/>
                      <a:gd name="T29" fmla="*/ 1 h 8"/>
                      <a:gd name="T30" fmla="*/ 2 w 6"/>
                      <a:gd name="T31" fmla="*/ 2 h 8"/>
                      <a:gd name="T32" fmla="*/ 1 w 6"/>
                      <a:gd name="T33" fmla="*/ 4 h 8"/>
                      <a:gd name="T34" fmla="*/ 1 w 6"/>
                      <a:gd name="T35" fmla="*/ 8 h 8"/>
                      <a:gd name="T36" fmla="*/ 0 w 6"/>
                      <a:gd name="T3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6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6" y="1"/>
                          <a:pt x="6" y="1"/>
                          <a:pt x="6" y="2"/>
                        </a:cubicBezTo>
                        <a:cubicBezTo>
                          <a:pt x="6" y="2"/>
                          <a:pt x="6" y="3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2"/>
                          <a:pt x="5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83" name="Freeform 699"/>
                  <p:cNvSpPr>
                    <a:spLocks/>
                  </p:cNvSpPr>
                  <p:nvPr userDrawn="1"/>
                </p:nvSpPr>
                <p:spPr bwMode="auto">
                  <a:xfrm>
                    <a:off x="1592" y="2619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2 w 4"/>
                      <a:gd name="T35" fmla="*/ 10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10"/>
                          <a:pt x="2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84" name="Freeform 700"/>
                  <p:cNvSpPr>
                    <a:spLocks/>
                  </p:cNvSpPr>
                  <p:nvPr userDrawn="1"/>
                </p:nvSpPr>
                <p:spPr bwMode="auto">
                  <a:xfrm>
                    <a:off x="1610" y="2625"/>
                    <a:ext cx="14" cy="16"/>
                  </a:xfrm>
                  <a:custGeom>
                    <a:avLst/>
                    <a:gdLst>
                      <a:gd name="T0" fmla="*/ 6 w 7"/>
                      <a:gd name="T1" fmla="*/ 8 h 8"/>
                      <a:gd name="T2" fmla="*/ 6 w 7"/>
                      <a:gd name="T3" fmla="*/ 7 h 8"/>
                      <a:gd name="T4" fmla="*/ 3 w 7"/>
                      <a:gd name="T5" fmla="*/ 8 h 8"/>
                      <a:gd name="T6" fmla="*/ 2 w 7"/>
                      <a:gd name="T7" fmla="*/ 8 h 8"/>
                      <a:gd name="T8" fmla="*/ 1 w 7"/>
                      <a:gd name="T9" fmla="*/ 7 h 8"/>
                      <a:gd name="T10" fmla="*/ 0 w 7"/>
                      <a:gd name="T11" fmla="*/ 6 h 8"/>
                      <a:gd name="T12" fmla="*/ 0 w 7"/>
                      <a:gd name="T13" fmla="*/ 5 h 8"/>
                      <a:gd name="T14" fmla="*/ 0 w 7"/>
                      <a:gd name="T15" fmla="*/ 0 h 8"/>
                      <a:gd name="T16" fmla="*/ 2 w 7"/>
                      <a:gd name="T17" fmla="*/ 0 h 8"/>
                      <a:gd name="T18" fmla="*/ 2 w 7"/>
                      <a:gd name="T19" fmla="*/ 5 h 8"/>
                      <a:gd name="T20" fmla="*/ 2 w 7"/>
                      <a:gd name="T21" fmla="*/ 6 h 8"/>
                      <a:gd name="T22" fmla="*/ 2 w 7"/>
                      <a:gd name="T23" fmla="*/ 7 h 8"/>
                      <a:gd name="T24" fmla="*/ 3 w 7"/>
                      <a:gd name="T25" fmla="*/ 7 h 8"/>
                      <a:gd name="T26" fmla="*/ 5 w 7"/>
                      <a:gd name="T27" fmla="*/ 7 h 8"/>
                      <a:gd name="T28" fmla="*/ 5 w 7"/>
                      <a:gd name="T29" fmla="*/ 6 h 8"/>
                      <a:gd name="T30" fmla="*/ 6 w 7"/>
                      <a:gd name="T31" fmla="*/ 4 h 8"/>
                      <a:gd name="T32" fmla="*/ 6 w 7"/>
                      <a:gd name="T33" fmla="*/ 0 h 8"/>
                      <a:gd name="T34" fmla="*/ 7 w 7"/>
                      <a:gd name="T35" fmla="*/ 0 h 8"/>
                      <a:gd name="T36" fmla="*/ 7 w 7"/>
                      <a:gd name="T37" fmla="*/ 8 h 8"/>
                      <a:gd name="T38" fmla="*/ 6 w 7"/>
                      <a:gd name="T3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" h="8">
                        <a:moveTo>
                          <a:pt x="6" y="8"/>
                        </a:move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3" y="8"/>
                          <a:pt x="2" y="8"/>
                          <a:pt x="2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0" y="7"/>
                          <a:pt x="0" y="6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7"/>
                          <a:pt x="5" y="6"/>
                          <a:pt x="5" y="6"/>
                        </a:cubicBezTo>
                        <a:cubicBezTo>
                          <a:pt x="5" y="6"/>
                          <a:pt x="6" y="5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lnTo>
                          <a:pt x="6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85" name="Freeform 701"/>
                  <p:cNvSpPr>
                    <a:spLocks/>
                  </p:cNvSpPr>
                  <p:nvPr userDrawn="1"/>
                </p:nvSpPr>
                <p:spPr bwMode="auto">
                  <a:xfrm>
                    <a:off x="1626" y="2619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2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3 w 4"/>
                      <a:gd name="T23" fmla="*/ 0 h 11"/>
                      <a:gd name="T24" fmla="*/ 3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3 w 4"/>
                      <a:gd name="T31" fmla="*/ 4 h 11"/>
                      <a:gd name="T32" fmla="*/ 3 w 4"/>
                      <a:gd name="T33" fmla="*/ 9 h 11"/>
                      <a:gd name="T34" fmla="*/ 3 w 4"/>
                      <a:gd name="T35" fmla="*/ 10 h 11"/>
                      <a:gd name="T36" fmla="*/ 3 w 4"/>
                      <a:gd name="T37" fmla="*/ 10 h 11"/>
                      <a:gd name="T38" fmla="*/ 4 w 4"/>
                      <a:gd name="T3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4" y="11"/>
                          <a:pt x="3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9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86" name="Rectangle 70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020" y="2657"/>
                    <a:ext cx="2" cy="22"/>
                  </a:xfrm>
                  <a:prstGeom prst="rect">
                    <a:avLst/>
                  </a:pr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87" name="Freeform 70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26" y="2663"/>
                    <a:ext cx="14" cy="16"/>
                  </a:xfrm>
                  <a:custGeom>
                    <a:avLst/>
                    <a:gdLst>
                      <a:gd name="T0" fmla="*/ 5 w 7"/>
                      <a:gd name="T1" fmla="*/ 7 h 8"/>
                      <a:gd name="T2" fmla="*/ 4 w 7"/>
                      <a:gd name="T3" fmla="*/ 8 h 8"/>
                      <a:gd name="T4" fmla="*/ 2 w 7"/>
                      <a:gd name="T5" fmla="*/ 8 h 8"/>
                      <a:gd name="T6" fmla="*/ 0 w 7"/>
                      <a:gd name="T7" fmla="*/ 8 h 8"/>
                      <a:gd name="T8" fmla="*/ 0 w 7"/>
                      <a:gd name="T9" fmla="*/ 6 h 8"/>
                      <a:gd name="T10" fmla="*/ 0 w 7"/>
                      <a:gd name="T11" fmla="*/ 5 h 8"/>
                      <a:gd name="T12" fmla="*/ 1 w 7"/>
                      <a:gd name="T13" fmla="*/ 4 h 8"/>
                      <a:gd name="T14" fmla="*/ 2 w 7"/>
                      <a:gd name="T15" fmla="*/ 4 h 8"/>
                      <a:gd name="T16" fmla="*/ 3 w 7"/>
                      <a:gd name="T17" fmla="*/ 3 h 8"/>
                      <a:gd name="T18" fmla="*/ 5 w 7"/>
                      <a:gd name="T19" fmla="*/ 3 h 8"/>
                      <a:gd name="T20" fmla="*/ 5 w 7"/>
                      <a:gd name="T21" fmla="*/ 3 h 8"/>
                      <a:gd name="T22" fmla="*/ 5 w 7"/>
                      <a:gd name="T23" fmla="*/ 1 h 8"/>
                      <a:gd name="T24" fmla="*/ 3 w 7"/>
                      <a:gd name="T25" fmla="*/ 1 h 8"/>
                      <a:gd name="T26" fmla="*/ 2 w 7"/>
                      <a:gd name="T27" fmla="*/ 1 h 8"/>
                      <a:gd name="T28" fmla="*/ 1 w 7"/>
                      <a:gd name="T29" fmla="*/ 3 h 8"/>
                      <a:gd name="T30" fmla="*/ 0 w 7"/>
                      <a:gd name="T31" fmla="*/ 2 h 8"/>
                      <a:gd name="T32" fmla="*/ 0 w 7"/>
                      <a:gd name="T33" fmla="*/ 1 h 8"/>
                      <a:gd name="T34" fmla="*/ 2 w 7"/>
                      <a:gd name="T35" fmla="*/ 0 h 8"/>
                      <a:gd name="T36" fmla="*/ 4 w 7"/>
                      <a:gd name="T37" fmla="*/ 0 h 8"/>
                      <a:gd name="T38" fmla="*/ 5 w 7"/>
                      <a:gd name="T39" fmla="*/ 0 h 8"/>
                      <a:gd name="T40" fmla="*/ 6 w 7"/>
                      <a:gd name="T41" fmla="*/ 1 h 8"/>
                      <a:gd name="T42" fmla="*/ 7 w 7"/>
                      <a:gd name="T43" fmla="*/ 2 h 8"/>
                      <a:gd name="T44" fmla="*/ 7 w 7"/>
                      <a:gd name="T45" fmla="*/ 3 h 8"/>
                      <a:gd name="T46" fmla="*/ 7 w 7"/>
                      <a:gd name="T47" fmla="*/ 5 h 8"/>
                      <a:gd name="T48" fmla="*/ 7 w 7"/>
                      <a:gd name="T49" fmla="*/ 7 h 8"/>
                      <a:gd name="T50" fmla="*/ 7 w 7"/>
                      <a:gd name="T51" fmla="*/ 8 h 8"/>
                      <a:gd name="T52" fmla="*/ 6 w 7"/>
                      <a:gd name="T53" fmla="*/ 8 h 8"/>
                      <a:gd name="T54" fmla="*/ 5 w 7"/>
                      <a:gd name="T55" fmla="*/ 7 h 8"/>
                      <a:gd name="T56" fmla="*/ 5 w 7"/>
                      <a:gd name="T57" fmla="*/ 4 h 8"/>
                      <a:gd name="T58" fmla="*/ 3 w 7"/>
                      <a:gd name="T59" fmla="*/ 5 h 8"/>
                      <a:gd name="T60" fmla="*/ 2 w 7"/>
                      <a:gd name="T61" fmla="*/ 5 h 8"/>
                      <a:gd name="T62" fmla="*/ 1 w 7"/>
                      <a:gd name="T63" fmla="*/ 5 h 8"/>
                      <a:gd name="T64" fmla="*/ 1 w 7"/>
                      <a:gd name="T65" fmla="*/ 6 h 8"/>
                      <a:gd name="T66" fmla="*/ 1 w 7"/>
                      <a:gd name="T67" fmla="*/ 7 h 8"/>
                      <a:gd name="T68" fmla="*/ 3 w 7"/>
                      <a:gd name="T69" fmla="*/ 7 h 8"/>
                      <a:gd name="T70" fmla="*/ 4 w 7"/>
                      <a:gd name="T71" fmla="*/ 7 h 8"/>
                      <a:gd name="T72" fmla="*/ 5 w 7"/>
                      <a:gd name="T73" fmla="*/ 6 h 8"/>
                      <a:gd name="T74" fmla="*/ 5 w 7"/>
                      <a:gd name="T75" fmla="*/ 5 h 8"/>
                      <a:gd name="T76" fmla="*/ 5 w 7"/>
                      <a:gd name="T7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7" h="8">
                        <a:moveTo>
                          <a:pt x="5" y="7"/>
                        </a:move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3" y="8"/>
                          <a:pt x="2" y="8"/>
                        </a:cubicBezTo>
                        <a:cubicBezTo>
                          <a:pt x="1" y="8"/>
                          <a:pt x="1" y="8"/>
                          <a:pt x="0" y="8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2" y="4"/>
                        </a:cubicBezTo>
                        <a:cubicBezTo>
                          <a:pt x="2" y="4"/>
                          <a:pt x="2" y="4"/>
                          <a:pt x="3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3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1" y="1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6" y="1"/>
                          <a:pt x="7" y="1"/>
                          <a:pt x="7" y="2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lose/>
                        <a:moveTo>
                          <a:pt x="5" y="4"/>
                        </a:moveTo>
                        <a:cubicBezTo>
                          <a:pt x="5" y="4"/>
                          <a:pt x="4" y="4"/>
                          <a:pt x="3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7"/>
                          <a:pt x="1" y="7"/>
                        </a:cubicBezTo>
                        <a:cubicBezTo>
                          <a:pt x="2" y="7"/>
                          <a:pt x="2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5" y="6"/>
                          <a:pt x="5" y="6"/>
                        </a:cubicBezTo>
                        <a:cubicBezTo>
                          <a:pt x="5" y="6"/>
                          <a:pt x="5" y="5"/>
                          <a:pt x="5" y="5"/>
                        </a:cubicBezTo>
                        <a:lnTo>
                          <a:pt x="5" y="4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88" name="Freeform 70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44" y="2657"/>
                    <a:ext cx="14" cy="22"/>
                  </a:xfrm>
                  <a:custGeom>
                    <a:avLst/>
                    <a:gdLst>
                      <a:gd name="T0" fmla="*/ 1 w 7"/>
                      <a:gd name="T1" fmla="*/ 11 h 11"/>
                      <a:gd name="T2" fmla="*/ 0 w 7"/>
                      <a:gd name="T3" fmla="*/ 11 h 11"/>
                      <a:gd name="T4" fmla="*/ 0 w 7"/>
                      <a:gd name="T5" fmla="*/ 0 h 11"/>
                      <a:gd name="T6" fmla="*/ 1 w 7"/>
                      <a:gd name="T7" fmla="*/ 0 h 11"/>
                      <a:gd name="T8" fmla="*/ 1 w 7"/>
                      <a:gd name="T9" fmla="*/ 4 h 11"/>
                      <a:gd name="T10" fmla="*/ 3 w 7"/>
                      <a:gd name="T11" fmla="*/ 3 h 11"/>
                      <a:gd name="T12" fmla="*/ 5 w 7"/>
                      <a:gd name="T13" fmla="*/ 3 h 11"/>
                      <a:gd name="T14" fmla="*/ 6 w 7"/>
                      <a:gd name="T15" fmla="*/ 4 h 11"/>
                      <a:gd name="T16" fmla="*/ 7 w 7"/>
                      <a:gd name="T17" fmla="*/ 5 h 11"/>
                      <a:gd name="T18" fmla="*/ 7 w 7"/>
                      <a:gd name="T19" fmla="*/ 7 h 11"/>
                      <a:gd name="T20" fmla="*/ 6 w 7"/>
                      <a:gd name="T21" fmla="*/ 10 h 11"/>
                      <a:gd name="T22" fmla="*/ 3 w 7"/>
                      <a:gd name="T23" fmla="*/ 11 h 11"/>
                      <a:gd name="T24" fmla="*/ 1 w 7"/>
                      <a:gd name="T25" fmla="*/ 10 h 11"/>
                      <a:gd name="T26" fmla="*/ 1 w 7"/>
                      <a:gd name="T27" fmla="*/ 11 h 11"/>
                      <a:gd name="T28" fmla="*/ 1 w 7"/>
                      <a:gd name="T29" fmla="*/ 7 h 11"/>
                      <a:gd name="T30" fmla="*/ 2 w 7"/>
                      <a:gd name="T31" fmla="*/ 9 h 11"/>
                      <a:gd name="T32" fmla="*/ 3 w 7"/>
                      <a:gd name="T33" fmla="*/ 10 h 11"/>
                      <a:gd name="T34" fmla="*/ 5 w 7"/>
                      <a:gd name="T35" fmla="*/ 9 h 11"/>
                      <a:gd name="T36" fmla="*/ 6 w 7"/>
                      <a:gd name="T37" fmla="*/ 7 h 11"/>
                      <a:gd name="T38" fmla="*/ 5 w 7"/>
                      <a:gd name="T39" fmla="*/ 5 h 11"/>
                      <a:gd name="T40" fmla="*/ 3 w 7"/>
                      <a:gd name="T41" fmla="*/ 4 h 11"/>
                      <a:gd name="T42" fmla="*/ 2 w 7"/>
                      <a:gd name="T43" fmla="*/ 5 h 11"/>
                      <a:gd name="T44" fmla="*/ 1 w 7"/>
                      <a:gd name="T45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" h="11">
                        <a:moveTo>
                          <a:pt x="1" y="11"/>
                        </a:move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5" y="3"/>
                        </a:cubicBezTo>
                        <a:cubicBezTo>
                          <a:pt x="5" y="3"/>
                          <a:pt x="6" y="4"/>
                          <a:pt x="6" y="4"/>
                        </a:cubicBezTo>
                        <a:cubicBezTo>
                          <a:pt x="6" y="4"/>
                          <a:pt x="7" y="5"/>
                          <a:pt x="7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7" y="8"/>
                          <a:pt x="7" y="9"/>
                          <a:pt x="6" y="10"/>
                        </a:cubicBezTo>
                        <a:cubicBezTo>
                          <a:pt x="5" y="11"/>
                          <a:pt x="4" y="11"/>
                          <a:pt x="3" y="11"/>
                        </a:cubicBezTo>
                        <a:cubicBezTo>
                          <a:pt x="2" y="11"/>
                          <a:pt x="2" y="11"/>
                          <a:pt x="1" y="10"/>
                        </a:cubicBezTo>
                        <a:lnTo>
                          <a:pt x="1" y="11"/>
                        </a:lnTo>
                        <a:close/>
                        <a:moveTo>
                          <a:pt x="1" y="7"/>
                        </a:moveTo>
                        <a:cubicBezTo>
                          <a:pt x="1" y="8"/>
                          <a:pt x="1" y="9"/>
                          <a:pt x="2" y="9"/>
                        </a:cubicBezTo>
                        <a:cubicBezTo>
                          <a:pt x="2" y="10"/>
                          <a:pt x="3" y="10"/>
                          <a:pt x="3" y="10"/>
                        </a:cubicBezTo>
                        <a:cubicBezTo>
                          <a:pt x="4" y="10"/>
                          <a:pt x="4" y="10"/>
                          <a:pt x="5" y="9"/>
                        </a:cubicBezTo>
                        <a:cubicBezTo>
                          <a:pt x="5" y="9"/>
                          <a:pt x="6" y="8"/>
                          <a:pt x="6" y="7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4"/>
                          <a:pt x="2" y="4"/>
                          <a:pt x="2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89" name="Freeform 705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60" y="2663"/>
                    <a:ext cx="16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1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7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2 w 8"/>
                      <a:gd name="T21" fmla="*/ 4 h 8"/>
                      <a:gd name="T22" fmla="*/ 2 w 8"/>
                      <a:gd name="T23" fmla="*/ 6 h 8"/>
                      <a:gd name="T24" fmla="*/ 4 w 8"/>
                      <a:gd name="T25" fmla="*/ 7 h 8"/>
                      <a:gd name="T26" fmla="*/ 6 w 8"/>
                      <a:gd name="T27" fmla="*/ 6 h 8"/>
                      <a:gd name="T28" fmla="*/ 6 w 8"/>
                      <a:gd name="T29" fmla="*/ 4 h 8"/>
                      <a:gd name="T30" fmla="*/ 6 w 8"/>
                      <a:gd name="T31" fmla="*/ 2 h 8"/>
                      <a:gd name="T32" fmla="*/ 4 w 8"/>
                      <a:gd name="T33" fmla="*/ 1 h 8"/>
                      <a:gd name="T34" fmla="*/ 2 w 8"/>
                      <a:gd name="T35" fmla="*/ 2 h 8"/>
                      <a:gd name="T36" fmla="*/ 2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3"/>
                          <a:pt x="1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2"/>
                          <a:pt x="8" y="3"/>
                          <a:pt x="8" y="4"/>
                        </a:cubicBezTo>
                        <a:cubicBezTo>
                          <a:pt x="8" y="5"/>
                          <a:pt x="8" y="6"/>
                          <a:pt x="7" y="6"/>
                        </a:cubicBezTo>
                        <a:cubicBezTo>
                          <a:pt x="7" y="7"/>
                          <a:pt x="7" y="8"/>
                          <a:pt x="6" y="8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7"/>
                          <a:pt x="0" y="5"/>
                          <a:pt x="0" y="4"/>
                        </a:cubicBezTo>
                        <a:close/>
                        <a:moveTo>
                          <a:pt x="2" y="4"/>
                        </a:moveTo>
                        <a:cubicBezTo>
                          <a:pt x="2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6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90" name="Freeform 706"/>
                  <p:cNvSpPr>
                    <a:spLocks/>
                  </p:cNvSpPr>
                  <p:nvPr userDrawn="1"/>
                </p:nvSpPr>
                <p:spPr bwMode="auto">
                  <a:xfrm>
                    <a:off x="1078" y="2663"/>
                    <a:ext cx="10" cy="16"/>
                  </a:xfrm>
                  <a:custGeom>
                    <a:avLst/>
                    <a:gdLst>
                      <a:gd name="T0" fmla="*/ 0 w 5"/>
                      <a:gd name="T1" fmla="*/ 8 h 8"/>
                      <a:gd name="T2" fmla="*/ 0 w 5"/>
                      <a:gd name="T3" fmla="*/ 0 h 8"/>
                      <a:gd name="T4" fmla="*/ 2 w 5"/>
                      <a:gd name="T5" fmla="*/ 0 h 8"/>
                      <a:gd name="T6" fmla="*/ 2 w 5"/>
                      <a:gd name="T7" fmla="*/ 1 h 8"/>
                      <a:gd name="T8" fmla="*/ 3 w 5"/>
                      <a:gd name="T9" fmla="*/ 0 h 8"/>
                      <a:gd name="T10" fmla="*/ 3 w 5"/>
                      <a:gd name="T11" fmla="*/ 0 h 8"/>
                      <a:gd name="T12" fmla="*/ 5 w 5"/>
                      <a:gd name="T13" fmla="*/ 0 h 8"/>
                      <a:gd name="T14" fmla="*/ 4 w 5"/>
                      <a:gd name="T15" fmla="*/ 2 h 8"/>
                      <a:gd name="T16" fmla="*/ 3 w 5"/>
                      <a:gd name="T17" fmla="*/ 1 h 8"/>
                      <a:gd name="T18" fmla="*/ 3 w 5"/>
                      <a:gd name="T19" fmla="*/ 2 h 8"/>
                      <a:gd name="T20" fmla="*/ 2 w 5"/>
                      <a:gd name="T21" fmla="*/ 2 h 8"/>
                      <a:gd name="T22" fmla="*/ 2 w 5"/>
                      <a:gd name="T23" fmla="*/ 4 h 8"/>
                      <a:gd name="T24" fmla="*/ 2 w 5"/>
                      <a:gd name="T25" fmla="*/ 8 h 8"/>
                      <a:gd name="T26" fmla="*/ 0 w 5"/>
                      <a:gd name="T2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91" name="Freeform 70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088" y="2663"/>
                    <a:ext cx="16" cy="16"/>
                  </a:xfrm>
                  <a:custGeom>
                    <a:avLst/>
                    <a:gdLst>
                      <a:gd name="T0" fmla="*/ 6 w 8"/>
                      <a:gd name="T1" fmla="*/ 6 h 8"/>
                      <a:gd name="T2" fmla="*/ 8 w 8"/>
                      <a:gd name="T3" fmla="*/ 6 h 8"/>
                      <a:gd name="T4" fmla="*/ 6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1 h 8"/>
                      <a:gd name="T14" fmla="*/ 4 w 8"/>
                      <a:gd name="T15" fmla="*/ 0 h 8"/>
                      <a:gd name="T16" fmla="*/ 7 w 8"/>
                      <a:gd name="T17" fmla="*/ 1 h 8"/>
                      <a:gd name="T18" fmla="*/ 8 w 8"/>
                      <a:gd name="T19" fmla="*/ 4 h 8"/>
                      <a:gd name="T20" fmla="*/ 8 w 8"/>
                      <a:gd name="T21" fmla="*/ 4 h 8"/>
                      <a:gd name="T22" fmla="*/ 2 w 8"/>
                      <a:gd name="T23" fmla="*/ 4 h 8"/>
                      <a:gd name="T24" fmla="*/ 2 w 8"/>
                      <a:gd name="T25" fmla="*/ 7 h 8"/>
                      <a:gd name="T26" fmla="*/ 4 w 8"/>
                      <a:gd name="T27" fmla="*/ 7 h 8"/>
                      <a:gd name="T28" fmla="*/ 5 w 8"/>
                      <a:gd name="T29" fmla="*/ 7 h 8"/>
                      <a:gd name="T30" fmla="*/ 6 w 8"/>
                      <a:gd name="T31" fmla="*/ 6 h 8"/>
                      <a:gd name="T32" fmla="*/ 2 w 8"/>
                      <a:gd name="T33" fmla="*/ 3 h 8"/>
                      <a:gd name="T34" fmla="*/ 6 w 8"/>
                      <a:gd name="T35" fmla="*/ 3 h 8"/>
                      <a:gd name="T36" fmla="*/ 6 w 8"/>
                      <a:gd name="T37" fmla="*/ 2 h 8"/>
                      <a:gd name="T38" fmla="*/ 4 w 8"/>
                      <a:gd name="T39" fmla="*/ 1 h 8"/>
                      <a:gd name="T40" fmla="*/ 2 w 8"/>
                      <a:gd name="T41" fmla="*/ 2 h 8"/>
                      <a:gd name="T42" fmla="*/ 2 w 8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6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7" y="7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7"/>
                          <a:pt x="0" y="6"/>
                          <a:pt x="0" y="4"/>
                        </a:cubicBezTo>
                        <a:cubicBezTo>
                          <a:pt x="0" y="3"/>
                          <a:pt x="1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2"/>
                          <a:pt x="8" y="3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7"/>
                          <a:pt x="6" y="6"/>
                          <a:pt x="6" y="6"/>
                        </a:cubicBezTo>
                        <a:close/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92" name="Freeform 70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14" y="2663"/>
                    <a:ext cx="16" cy="16"/>
                  </a:xfrm>
                  <a:custGeom>
                    <a:avLst/>
                    <a:gdLst>
                      <a:gd name="T0" fmla="*/ 6 w 8"/>
                      <a:gd name="T1" fmla="*/ 6 h 8"/>
                      <a:gd name="T2" fmla="*/ 8 w 8"/>
                      <a:gd name="T3" fmla="*/ 6 h 8"/>
                      <a:gd name="T4" fmla="*/ 7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1 h 8"/>
                      <a:gd name="T14" fmla="*/ 4 w 8"/>
                      <a:gd name="T15" fmla="*/ 0 h 8"/>
                      <a:gd name="T16" fmla="*/ 7 w 8"/>
                      <a:gd name="T17" fmla="*/ 1 h 8"/>
                      <a:gd name="T18" fmla="*/ 8 w 8"/>
                      <a:gd name="T19" fmla="*/ 4 h 8"/>
                      <a:gd name="T20" fmla="*/ 8 w 8"/>
                      <a:gd name="T21" fmla="*/ 4 h 8"/>
                      <a:gd name="T22" fmla="*/ 2 w 8"/>
                      <a:gd name="T23" fmla="*/ 4 h 8"/>
                      <a:gd name="T24" fmla="*/ 3 w 8"/>
                      <a:gd name="T25" fmla="*/ 7 h 8"/>
                      <a:gd name="T26" fmla="*/ 4 w 8"/>
                      <a:gd name="T27" fmla="*/ 7 h 8"/>
                      <a:gd name="T28" fmla="*/ 6 w 8"/>
                      <a:gd name="T29" fmla="*/ 7 h 8"/>
                      <a:gd name="T30" fmla="*/ 6 w 8"/>
                      <a:gd name="T31" fmla="*/ 6 h 8"/>
                      <a:gd name="T32" fmla="*/ 2 w 8"/>
                      <a:gd name="T33" fmla="*/ 3 h 8"/>
                      <a:gd name="T34" fmla="*/ 6 w 8"/>
                      <a:gd name="T35" fmla="*/ 3 h 8"/>
                      <a:gd name="T36" fmla="*/ 6 w 8"/>
                      <a:gd name="T37" fmla="*/ 2 h 8"/>
                      <a:gd name="T38" fmla="*/ 4 w 8"/>
                      <a:gd name="T39" fmla="*/ 1 h 8"/>
                      <a:gd name="T40" fmla="*/ 3 w 8"/>
                      <a:gd name="T41" fmla="*/ 2 h 8"/>
                      <a:gd name="T42" fmla="*/ 2 w 8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6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1" y="7"/>
                          <a:pt x="0" y="6"/>
                          <a:pt x="0" y="4"/>
                        </a:cubicBezTo>
                        <a:cubicBezTo>
                          <a:pt x="0" y="3"/>
                          <a:pt x="1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5" y="7"/>
                          <a:pt x="6" y="7"/>
                        </a:cubicBezTo>
                        <a:cubicBezTo>
                          <a:pt x="6" y="7"/>
                          <a:pt x="6" y="6"/>
                          <a:pt x="6" y="6"/>
                        </a:cubicBezTo>
                        <a:close/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93" name="Freeform 709"/>
                  <p:cNvSpPr>
                    <a:spLocks/>
                  </p:cNvSpPr>
                  <p:nvPr userDrawn="1"/>
                </p:nvSpPr>
                <p:spPr bwMode="auto">
                  <a:xfrm>
                    <a:off x="1132" y="2657"/>
                    <a:ext cx="8" cy="22"/>
                  </a:xfrm>
                  <a:custGeom>
                    <a:avLst/>
                    <a:gdLst>
                      <a:gd name="T0" fmla="*/ 4 w 4"/>
                      <a:gd name="T1" fmla="*/ 10 h 11"/>
                      <a:gd name="T2" fmla="*/ 4 w 4"/>
                      <a:gd name="T3" fmla="*/ 11 h 11"/>
                      <a:gd name="T4" fmla="*/ 3 w 4"/>
                      <a:gd name="T5" fmla="*/ 11 h 11"/>
                      <a:gd name="T6" fmla="*/ 2 w 4"/>
                      <a:gd name="T7" fmla="*/ 11 h 11"/>
                      <a:gd name="T8" fmla="*/ 1 w 4"/>
                      <a:gd name="T9" fmla="*/ 10 h 11"/>
                      <a:gd name="T10" fmla="*/ 1 w 4"/>
                      <a:gd name="T11" fmla="*/ 9 h 11"/>
                      <a:gd name="T12" fmla="*/ 1 w 4"/>
                      <a:gd name="T13" fmla="*/ 4 h 11"/>
                      <a:gd name="T14" fmla="*/ 0 w 4"/>
                      <a:gd name="T15" fmla="*/ 4 h 11"/>
                      <a:gd name="T16" fmla="*/ 0 w 4"/>
                      <a:gd name="T17" fmla="*/ 3 h 11"/>
                      <a:gd name="T18" fmla="*/ 1 w 4"/>
                      <a:gd name="T19" fmla="*/ 3 h 11"/>
                      <a:gd name="T20" fmla="*/ 1 w 4"/>
                      <a:gd name="T21" fmla="*/ 1 h 11"/>
                      <a:gd name="T22" fmla="*/ 2 w 4"/>
                      <a:gd name="T23" fmla="*/ 0 h 11"/>
                      <a:gd name="T24" fmla="*/ 2 w 4"/>
                      <a:gd name="T25" fmla="*/ 3 h 11"/>
                      <a:gd name="T26" fmla="*/ 4 w 4"/>
                      <a:gd name="T27" fmla="*/ 3 h 11"/>
                      <a:gd name="T28" fmla="*/ 4 w 4"/>
                      <a:gd name="T29" fmla="*/ 4 h 11"/>
                      <a:gd name="T30" fmla="*/ 2 w 4"/>
                      <a:gd name="T31" fmla="*/ 4 h 11"/>
                      <a:gd name="T32" fmla="*/ 2 w 4"/>
                      <a:gd name="T33" fmla="*/ 9 h 11"/>
                      <a:gd name="T34" fmla="*/ 2 w 4"/>
                      <a:gd name="T35" fmla="*/ 10 h 11"/>
                      <a:gd name="T36" fmla="*/ 3 w 4"/>
                      <a:gd name="T37" fmla="*/ 10 h 11"/>
                      <a:gd name="T38" fmla="*/ 3 w 4"/>
                      <a:gd name="T39" fmla="*/ 10 h 11"/>
                      <a:gd name="T40" fmla="*/ 4 w 4"/>
                      <a:gd name="T4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11">
                        <a:moveTo>
                          <a:pt x="4" y="10"/>
                        </a:move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1" y="10"/>
                          <a:pt x="1" y="10"/>
                          <a:pt x="1" y="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10"/>
                          <a:pt x="2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94" name="Freeform 71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50" y="2657"/>
                    <a:ext cx="14" cy="22"/>
                  </a:xfrm>
                  <a:custGeom>
                    <a:avLst/>
                    <a:gdLst>
                      <a:gd name="T0" fmla="*/ 6 w 7"/>
                      <a:gd name="T1" fmla="*/ 11 h 11"/>
                      <a:gd name="T2" fmla="*/ 6 w 7"/>
                      <a:gd name="T3" fmla="*/ 10 h 11"/>
                      <a:gd name="T4" fmla="*/ 3 w 7"/>
                      <a:gd name="T5" fmla="*/ 11 h 11"/>
                      <a:gd name="T6" fmla="*/ 2 w 7"/>
                      <a:gd name="T7" fmla="*/ 11 h 11"/>
                      <a:gd name="T8" fmla="*/ 0 w 7"/>
                      <a:gd name="T9" fmla="*/ 9 h 11"/>
                      <a:gd name="T10" fmla="*/ 0 w 7"/>
                      <a:gd name="T11" fmla="*/ 7 h 11"/>
                      <a:gd name="T12" fmla="*/ 0 w 7"/>
                      <a:gd name="T13" fmla="*/ 5 h 11"/>
                      <a:gd name="T14" fmla="*/ 1 w 7"/>
                      <a:gd name="T15" fmla="*/ 3 h 11"/>
                      <a:gd name="T16" fmla="*/ 3 w 7"/>
                      <a:gd name="T17" fmla="*/ 3 h 11"/>
                      <a:gd name="T18" fmla="*/ 5 w 7"/>
                      <a:gd name="T19" fmla="*/ 3 h 11"/>
                      <a:gd name="T20" fmla="*/ 6 w 7"/>
                      <a:gd name="T21" fmla="*/ 4 h 11"/>
                      <a:gd name="T22" fmla="*/ 6 w 7"/>
                      <a:gd name="T23" fmla="*/ 0 h 11"/>
                      <a:gd name="T24" fmla="*/ 7 w 7"/>
                      <a:gd name="T25" fmla="*/ 0 h 11"/>
                      <a:gd name="T26" fmla="*/ 7 w 7"/>
                      <a:gd name="T27" fmla="*/ 11 h 11"/>
                      <a:gd name="T28" fmla="*/ 6 w 7"/>
                      <a:gd name="T29" fmla="*/ 11 h 11"/>
                      <a:gd name="T30" fmla="*/ 1 w 7"/>
                      <a:gd name="T31" fmla="*/ 7 h 11"/>
                      <a:gd name="T32" fmla="*/ 2 w 7"/>
                      <a:gd name="T33" fmla="*/ 9 h 11"/>
                      <a:gd name="T34" fmla="*/ 4 w 7"/>
                      <a:gd name="T35" fmla="*/ 10 h 11"/>
                      <a:gd name="T36" fmla="*/ 5 w 7"/>
                      <a:gd name="T37" fmla="*/ 10 h 11"/>
                      <a:gd name="T38" fmla="*/ 6 w 7"/>
                      <a:gd name="T39" fmla="*/ 7 h 11"/>
                      <a:gd name="T40" fmla="*/ 5 w 7"/>
                      <a:gd name="T41" fmla="*/ 5 h 11"/>
                      <a:gd name="T42" fmla="*/ 3 w 7"/>
                      <a:gd name="T43" fmla="*/ 4 h 11"/>
                      <a:gd name="T44" fmla="*/ 2 w 7"/>
                      <a:gd name="T45" fmla="*/ 5 h 11"/>
                      <a:gd name="T46" fmla="*/ 1 w 7"/>
                      <a:gd name="T4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" h="11">
                        <a:moveTo>
                          <a:pt x="6" y="11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5" y="11"/>
                          <a:pt x="4" y="11"/>
                          <a:pt x="3" y="11"/>
                        </a:cubicBezTo>
                        <a:cubicBezTo>
                          <a:pt x="3" y="11"/>
                          <a:pt x="2" y="11"/>
                          <a:pt x="2" y="11"/>
                        </a:cubicBezTo>
                        <a:cubicBezTo>
                          <a:pt x="1" y="10"/>
                          <a:pt x="1" y="10"/>
                          <a:pt x="0" y="9"/>
                        </a:cubicBezTo>
                        <a:cubicBezTo>
                          <a:pt x="0" y="9"/>
                          <a:pt x="0" y="8"/>
                          <a:pt x="0" y="7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6" y="11"/>
                        </a:lnTo>
                        <a:close/>
                        <a:moveTo>
                          <a:pt x="1" y="7"/>
                        </a:moveTo>
                        <a:cubicBezTo>
                          <a:pt x="1" y="8"/>
                          <a:pt x="2" y="9"/>
                          <a:pt x="2" y="9"/>
                        </a:cubicBezTo>
                        <a:cubicBezTo>
                          <a:pt x="2" y="10"/>
                          <a:pt x="3" y="10"/>
                          <a:pt x="4" y="10"/>
                        </a:cubicBezTo>
                        <a:cubicBezTo>
                          <a:pt x="4" y="10"/>
                          <a:pt x="5" y="10"/>
                          <a:pt x="5" y="10"/>
                        </a:cubicBezTo>
                        <a:cubicBezTo>
                          <a:pt x="5" y="9"/>
                          <a:pt x="6" y="8"/>
                          <a:pt x="6" y="7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4"/>
                          <a:pt x="2" y="4"/>
                          <a:pt x="2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95" name="Freeform 71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68" y="2663"/>
                    <a:ext cx="14" cy="16"/>
                  </a:xfrm>
                  <a:custGeom>
                    <a:avLst/>
                    <a:gdLst>
                      <a:gd name="T0" fmla="*/ 0 w 7"/>
                      <a:gd name="T1" fmla="*/ 4 h 8"/>
                      <a:gd name="T2" fmla="*/ 1 w 7"/>
                      <a:gd name="T3" fmla="*/ 1 h 8"/>
                      <a:gd name="T4" fmla="*/ 3 w 7"/>
                      <a:gd name="T5" fmla="*/ 0 h 8"/>
                      <a:gd name="T6" fmla="*/ 6 w 7"/>
                      <a:gd name="T7" fmla="*/ 1 h 8"/>
                      <a:gd name="T8" fmla="*/ 7 w 7"/>
                      <a:gd name="T9" fmla="*/ 4 h 8"/>
                      <a:gd name="T10" fmla="*/ 7 w 7"/>
                      <a:gd name="T11" fmla="*/ 6 h 8"/>
                      <a:gd name="T12" fmla="*/ 5 w 7"/>
                      <a:gd name="T13" fmla="*/ 8 h 8"/>
                      <a:gd name="T14" fmla="*/ 3 w 7"/>
                      <a:gd name="T15" fmla="*/ 8 h 8"/>
                      <a:gd name="T16" fmla="*/ 1 w 7"/>
                      <a:gd name="T17" fmla="*/ 7 h 8"/>
                      <a:gd name="T18" fmla="*/ 0 w 7"/>
                      <a:gd name="T19" fmla="*/ 4 h 8"/>
                      <a:gd name="T20" fmla="*/ 1 w 7"/>
                      <a:gd name="T21" fmla="*/ 4 h 8"/>
                      <a:gd name="T22" fmla="*/ 2 w 7"/>
                      <a:gd name="T23" fmla="*/ 6 h 8"/>
                      <a:gd name="T24" fmla="*/ 3 w 7"/>
                      <a:gd name="T25" fmla="*/ 7 h 8"/>
                      <a:gd name="T26" fmla="*/ 5 w 7"/>
                      <a:gd name="T27" fmla="*/ 6 h 8"/>
                      <a:gd name="T28" fmla="*/ 6 w 7"/>
                      <a:gd name="T29" fmla="*/ 4 h 8"/>
                      <a:gd name="T30" fmla="*/ 5 w 7"/>
                      <a:gd name="T31" fmla="*/ 2 h 8"/>
                      <a:gd name="T32" fmla="*/ 3 w 7"/>
                      <a:gd name="T33" fmla="*/ 1 h 8"/>
                      <a:gd name="T34" fmla="*/ 2 w 7"/>
                      <a:gd name="T35" fmla="*/ 2 h 8"/>
                      <a:gd name="T36" fmla="*/ 1 w 7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8">
                        <a:moveTo>
                          <a:pt x="0" y="4"/>
                        </a:moveTo>
                        <a:cubicBezTo>
                          <a:pt x="0" y="3"/>
                          <a:pt x="0" y="1"/>
                          <a:pt x="1" y="1"/>
                        </a:cubicBezTo>
                        <a:cubicBezTo>
                          <a:pt x="2" y="0"/>
                          <a:pt x="2" y="0"/>
                          <a:pt x="3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7" y="2"/>
                          <a:pt x="7" y="3"/>
                          <a:pt x="7" y="4"/>
                        </a:cubicBezTo>
                        <a:cubicBezTo>
                          <a:pt x="7" y="5"/>
                          <a:pt x="7" y="6"/>
                          <a:pt x="7" y="6"/>
                        </a:cubicBezTo>
                        <a:cubicBezTo>
                          <a:pt x="6" y="7"/>
                          <a:pt x="6" y="8"/>
                          <a:pt x="5" y="8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7"/>
                          <a:pt x="0" y="5"/>
                          <a:pt x="0" y="4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96" name="Rectangle 71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186" y="2657"/>
                    <a:ext cx="2" cy="22"/>
                  </a:xfrm>
                  <a:prstGeom prst="rect">
                    <a:avLst/>
                  </a:pr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97" name="Freeform 71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192" y="2663"/>
                    <a:ext cx="17" cy="16"/>
                  </a:xfrm>
                  <a:custGeom>
                    <a:avLst/>
                    <a:gdLst>
                      <a:gd name="T0" fmla="*/ 0 w 8"/>
                      <a:gd name="T1" fmla="*/ 4 h 8"/>
                      <a:gd name="T2" fmla="*/ 1 w 8"/>
                      <a:gd name="T3" fmla="*/ 1 h 8"/>
                      <a:gd name="T4" fmla="*/ 4 w 8"/>
                      <a:gd name="T5" fmla="*/ 0 h 8"/>
                      <a:gd name="T6" fmla="*/ 7 w 8"/>
                      <a:gd name="T7" fmla="*/ 1 h 8"/>
                      <a:gd name="T8" fmla="*/ 8 w 8"/>
                      <a:gd name="T9" fmla="*/ 4 h 8"/>
                      <a:gd name="T10" fmla="*/ 7 w 8"/>
                      <a:gd name="T11" fmla="*/ 6 h 8"/>
                      <a:gd name="T12" fmla="*/ 6 w 8"/>
                      <a:gd name="T13" fmla="*/ 8 h 8"/>
                      <a:gd name="T14" fmla="*/ 4 w 8"/>
                      <a:gd name="T15" fmla="*/ 8 h 8"/>
                      <a:gd name="T16" fmla="*/ 1 w 8"/>
                      <a:gd name="T17" fmla="*/ 7 h 8"/>
                      <a:gd name="T18" fmla="*/ 0 w 8"/>
                      <a:gd name="T19" fmla="*/ 4 h 8"/>
                      <a:gd name="T20" fmla="*/ 1 w 8"/>
                      <a:gd name="T21" fmla="*/ 4 h 8"/>
                      <a:gd name="T22" fmla="*/ 2 w 8"/>
                      <a:gd name="T23" fmla="*/ 6 h 8"/>
                      <a:gd name="T24" fmla="*/ 4 w 8"/>
                      <a:gd name="T25" fmla="*/ 7 h 8"/>
                      <a:gd name="T26" fmla="*/ 5 w 8"/>
                      <a:gd name="T27" fmla="*/ 6 h 8"/>
                      <a:gd name="T28" fmla="*/ 6 w 8"/>
                      <a:gd name="T29" fmla="*/ 4 h 8"/>
                      <a:gd name="T30" fmla="*/ 5 w 8"/>
                      <a:gd name="T31" fmla="*/ 2 h 8"/>
                      <a:gd name="T32" fmla="*/ 4 w 8"/>
                      <a:gd name="T33" fmla="*/ 1 h 8"/>
                      <a:gd name="T34" fmla="*/ 2 w 8"/>
                      <a:gd name="T35" fmla="*/ 2 h 8"/>
                      <a:gd name="T36" fmla="*/ 1 w 8"/>
                      <a:gd name="T3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8">
                        <a:moveTo>
                          <a:pt x="0" y="4"/>
                        </a:moveTo>
                        <a:cubicBezTo>
                          <a:pt x="0" y="3"/>
                          <a:pt x="0" y="1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7" y="1"/>
                        </a:cubicBezTo>
                        <a:cubicBezTo>
                          <a:pt x="7" y="2"/>
                          <a:pt x="8" y="3"/>
                          <a:pt x="8" y="4"/>
                        </a:cubicBezTo>
                        <a:cubicBezTo>
                          <a:pt x="8" y="5"/>
                          <a:pt x="7" y="6"/>
                          <a:pt x="7" y="6"/>
                        </a:cubicBezTo>
                        <a:cubicBezTo>
                          <a:pt x="7" y="7"/>
                          <a:pt x="6" y="8"/>
                          <a:pt x="6" y="8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7"/>
                          <a:pt x="0" y="5"/>
                          <a:pt x="0" y="4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98" name="Freeform 714"/>
                  <p:cNvSpPr>
                    <a:spLocks/>
                  </p:cNvSpPr>
                  <p:nvPr userDrawn="1"/>
                </p:nvSpPr>
                <p:spPr bwMode="auto">
                  <a:xfrm>
                    <a:off x="1211" y="2663"/>
                    <a:ext cx="10" cy="16"/>
                  </a:xfrm>
                  <a:custGeom>
                    <a:avLst/>
                    <a:gdLst>
                      <a:gd name="T0" fmla="*/ 0 w 5"/>
                      <a:gd name="T1" fmla="*/ 8 h 8"/>
                      <a:gd name="T2" fmla="*/ 0 w 5"/>
                      <a:gd name="T3" fmla="*/ 0 h 8"/>
                      <a:gd name="T4" fmla="*/ 1 w 5"/>
                      <a:gd name="T5" fmla="*/ 0 h 8"/>
                      <a:gd name="T6" fmla="*/ 1 w 5"/>
                      <a:gd name="T7" fmla="*/ 1 h 8"/>
                      <a:gd name="T8" fmla="*/ 2 w 5"/>
                      <a:gd name="T9" fmla="*/ 0 h 8"/>
                      <a:gd name="T10" fmla="*/ 3 w 5"/>
                      <a:gd name="T11" fmla="*/ 0 h 8"/>
                      <a:gd name="T12" fmla="*/ 5 w 5"/>
                      <a:gd name="T13" fmla="*/ 0 h 8"/>
                      <a:gd name="T14" fmla="*/ 4 w 5"/>
                      <a:gd name="T15" fmla="*/ 2 h 8"/>
                      <a:gd name="T16" fmla="*/ 3 w 5"/>
                      <a:gd name="T17" fmla="*/ 1 h 8"/>
                      <a:gd name="T18" fmla="*/ 2 w 5"/>
                      <a:gd name="T19" fmla="*/ 2 h 8"/>
                      <a:gd name="T20" fmla="*/ 2 w 5"/>
                      <a:gd name="T21" fmla="*/ 2 h 8"/>
                      <a:gd name="T22" fmla="*/ 2 w 5"/>
                      <a:gd name="T23" fmla="*/ 4 h 8"/>
                      <a:gd name="T24" fmla="*/ 2 w 5"/>
                      <a:gd name="T25" fmla="*/ 8 h 8"/>
                      <a:gd name="T26" fmla="*/ 0 w 5"/>
                      <a:gd name="T2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599" name="Freeform 715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21" y="2663"/>
                    <a:ext cx="16" cy="16"/>
                  </a:xfrm>
                  <a:custGeom>
                    <a:avLst/>
                    <a:gdLst>
                      <a:gd name="T0" fmla="*/ 6 w 8"/>
                      <a:gd name="T1" fmla="*/ 6 h 8"/>
                      <a:gd name="T2" fmla="*/ 7 w 8"/>
                      <a:gd name="T3" fmla="*/ 6 h 8"/>
                      <a:gd name="T4" fmla="*/ 6 w 8"/>
                      <a:gd name="T5" fmla="*/ 8 h 8"/>
                      <a:gd name="T6" fmla="*/ 4 w 8"/>
                      <a:gd name="T7" fmla="*/ 8 h 8"/>
                      <a:gd name="T8" fmla="*/ 1 w 8"/>
                      <a:gd name="T9" fmla="*/ 7 h 8"/>
                      <a:gd name="T10" fmla="*/ 0 w 8"/>
                      <a:gd name="T11" fmla="*/ 4 h 8"/>
                      <a:gd name="T12" fmla="*/ 1 w 8"/>
                      <a:gd name="T13" fmla="*/ 1 h 8"/>
                      <a:gd name="T14" fmla="*/ 4 w 8"/>
                      <a:gd name="T15" fmla="*/ 0 h 8"/>
                      <a:gd name="T16" fmla="*/ 6 w 8"/>
                      <a:gd name="T17" fmla="*/ 1 h 8"/>
                      <a:gd name="T18" fmla="*/ 8 w 8"/>
                      <a:gd name="T19" fmla="*/ 4 h 8"/>
                      <a:gd name="T20" fmla="*/ 8 w 8"/>
                      <a:gd name="T21" fmla="*/ 4 h 8"/>
                      <a:gd name="T22" fmla="*/ 1 w 8"/>
                      <a:gd name="T23" fmla="*/ 4 h 8"/>
                      <a:gd name="T24" fmla="*/ 2 w 8"/>
                      <a:gd name="T25" fmla="*/ 7 h 8"/>
                      <a:gd name="T26" fmla="*/ 4 w 8"/>
                      <a:gd name="T27" fmla="*/ 7 h 8"/>
                      <a:gd name="T28" fmla="*/ 5 w 8"/>
                      <a:gd name="T29" fmla="*/ 7 h 8"/>
                      <a:gd name="T30" fmla="*/ 6 w 8"/>
                      <a:gd name="T31" fmla="*/ 6 h 8"/>
                      <a:gd name="T32" fmla="*/ 2 w 8"/>
                      <a:gd name="T33" fmla="*/ 3 h 8"/>
                      <a:gd name="T34" fmla="*/ 6 w 8"/>
                      <a:gd name="T35" fmla="*/ 3 h 8"/>
                      <a:gd name="T36" fmla="*/ 6 w 8"/>
                      <a:gd name="T37" fmla="*/ 2 h 8"/>
                      <a:gd name="T38" fmla="*/ 4 w 8"/>
                      <a:gd name="T39" fmla="*/ 1 h 8"/>
                      <a:gd name="T40" fmla="*/ 2 w 8"/>
                      <a:gd name="T41" fmla="*/ 2 h 8"/>
                      <a:gd name="T42" fmla="*/ 2 w 8"/>
                      <a:gd name="T43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6" y="6"/>
                        </a:move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7"/>
                          <a:pt x="7" y="7"/>
                          <a:pt x="6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3" y="8"/>
                          <a:pt x="2" y="8"/>
                          <a:pt x="1" y="7"/>
                        </a:cubicBezTo>
                        <a:cubicBezTo>
                          <a:pt x="0" y="7"/>
                          <a:pt x="0" y="6"/>
                          <a:pt x="0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6" y="0"/>
                          <a:pt x="6" y="1"/>
                        </a:cubicBezTo>
                        <a:cubicBezTo>
                          <a:pt x="7" y="2"/>
                          <a:pt x="8" y="3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2" y="6"/>
                          <a:pt x="2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6" y="7"/>
                          <a:pt x="6" y="6"/>
                          <a:pt x="6" y="6"/>
                        </a:cubicBezTo>
                        <a:close/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00" name="Freeform 716"/>
                  <p:cNvSpPr>
                    <a:spLocks/>
                  </p:cNvSpPr>
                  <p:nvPr userDrawn="1"/>
                </p:nvSpPr>
                <p:spPr bwMode="auto">
                  <a:xfrm>
                    <a:off x="1249" y="2663"/>
                    <a:ext cx="22" cy="16"/>
                  </a:xfrm>
                  <a:custGeom>
                    <a:avLst/>
                    <a:gdLst>
                      <a:gd name="T0" fmla="*/ 0 w 11"/>
                      <a:gd name="T1" fmla="*/ 8 h 8"/>
                      <a:gd name="T2" fmla="*/ 0 w 11"/>
                      <a:gd name="T3" fmla="*/ 0 h 8"/>
                      <a:gd name="T4" fmla="*/ 1 w 11"/>
                      <a:gd name="T5" fmla="*/ 0 h 8"/>
                      <a:gd name="T6" fmla="*/ 1 w 11"/>
                      <a:gd name="T7" fmla="*/ 1 h 8"/>
                      <a:gd name="T8" fmla="*/ 2 w 11"/>
                      <a:gd name="T9" fmla="*/ 0 h 8"/>
                      <a:gd name="T10" fmla="*/ 3 w 11"/>
                      <a:gd name="T11" fmla="*/ 0 h 8"/>
                      <a:gd name="T12" fmla="*/ 5 w 11"/>
                      <a:gd name="T13" fmla="*/ 0 h 8"/>
                      <a:gd name="T14" fmla="*/ 6 w 11"/>
                      <a:gd name="T15" fmla="*/ 1 h 8"/>
                      <a:gd name="T16" fmla="*/ 8 w 11"/>
                      <a:gd name="T17" fmla="*/ 0 h 8"/>
                      <a:gd name="T18" fmla="*/ 10 w 11"/>
                      <a:gd name="T19" fmla="*/ 0 h 8"/>
                      <a:gd name="T20" fmla="*/ 11 w 11"/>
                      <a:gd name="T21" fmla="*/ 3 h 8"/>
                      <a:gd name="T22" fmla="*/ 11 w 11"/>
                      <a:gd name="T23" fmla="*/ 8 h 8"/>
                      <a:gd name="T24" fmla="*/ 9 w 11"/>
                      <a:gd name="T25" fmla="*/ 8 h 8"/>
                      <a:gd name="T26" fmla="*/ 9 w 11"/>
                      <a:gd name="T27" fmla="*/ 3 h 8"/>
                      <a:gd name="T28" fmla="*/ 9 w 11"/>
                      <a:gd name="T29" fmla="*/ 2 h 8"/>
                      <a:gd name="T30" fmla="*/ 9 w 11"/>
                      <a:gd name="T31" fmla="*/ 1 h 8"/>
                      <a:gd name="T32" fmla="*/ 8 w 11"/>
                      <a:gd name="T33" fmla="*/ 1 h 8"/>
                      <a:gd name="T34" fmla="*/ 6 w 11"/>
                      <a:gd name="T35" fmla="*/ 2 h 8"/>
                      <a:gd name="T36" fmla="*/ 6 w 11"/>
                      <a:gd name="T37" fmla="*/ 3 h 8"/>
                      <a:gd name="T38" fmla="*/ 6 w 11"/>
                      <a:gd name="T39" fmla="*/ 8 h 8"/>
                      <a:gd name="T40" fmla="*/ 4 w 11"/>
                      <a:gd name="T41" fmla="*/ 8 h 8"/>
                      <a:gd name="T42" fmla="*/ 4 w 11"/>
                      <a:gd name="T43" fmla="*/ 3 h 8"/>
                      <a:gd name="T44" fmla="*/ 4 w 11"/>
                      <a:gd name="T45" fmla="*/ 1 h 8"/>
                      <a:gd name="T46" fmla="*/ 3 w 11"/>
                      <a:gd name="T47" fmla="*/ 1 h 8"/>
                      <a:gd name="T48" fmla="*/ 2 w 11"/>
                      <a:gd name="T49" fmla="*/ 1 h 8"/>
                      <a:gd name="T50" fmla="*/ 1 w 11"/>
                      <a:gd name="T51" fmla="*/ 2 h 8"/>
                      <a:gd name="T52" fmla="*/ 1 w 11"/>
                      <a:gd name="T53" fmla="*/ 4 h 8"/>
                      <a:gd name="T54" fmla="*/ 1 w 11"/>
                      <a:gd name="T55" fmla="*/ 8 h 8"/>
                      <a:gd name="T56" fmla="*/ 0 w 11"/>
                      <a:gd name="T5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5" y="0"/>
                          <a:pt x="5" y="1"/>
                          <a:pt x="6" y="1"/>
                        </a:cubicBezTo>
                        <a:cubicBezTo>
                          <a:pt x="6" y="0"/>
                          <a:pt x="7" y="0"/>
                          <a:pt x="8" y="0"/>
                        </a:cubicBezTo>
                        <a:cubicBezTo>
                          <a:pt x="9" y="0"/>
                          <a:pt x="10" y="0"/>
                          <a:pt x="10" y="0"/>
                        </a:cubicBezTo>
                        <a:cubicBezTo>
                          <a:pt x="10" y="1"/>
                          <a:pt x="11" y="2"/>
                          <a:pt x="11" y="3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7" y="1"/>
                          <a:pt x="7" y="1"/>
                          <a:pt x="6" y="2"/>
                        </a:cubicBezTo>
                        <a:cubicBezTo>
                          <a:pt x="6" y="2"/>
                          <a:pt x="6" y="3"/>
                          <a:pt x="6" y="3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2"/>
                          <a:pt x="4" y="2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01" name="Freeform 71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73" y="2663"/>
                    <a:ext cx="16" cy="16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5 w 8"/>
                      <a:gd name="T3" fmla="*/ 8 h 8"/>
                      <a:gd name="T4" fmla="*/ 3 w 8"/>
                      <a:gd name="T5" fmla="*/ 8 h 8"/>
                      <a:gd name="T6" fmla="*/ 1 w 8"/>
                      <a:gd name="T7" fmla="*/ 8 h 8"/>
                      <a:gd name="T8" fmla="*/ 0 w 8"/>
                      <a:gd name="T9" fmla="*/ 6 h 8"/>
                      <a:gd name="T10" fmla="*/ 1 w 8"/>
                      <a:gd name="T11" fmla="*/ 5 h 8"/>
                      <a:gd name="T12" fmla="*/ 1 w 8"/>
                      <a:gd name="T13" fmla="*/ 4 h 8"/>
                      <a:gd name="T14" fmla="*/ 2 w 8"/>
                      <a:gd name="T15" fmla="*/ 4 h 8"/>
                      <a:gd name="T16" fmla="*/ 4 w 8"/>
                      <a:gd name="T17" fmla="*/ 3 h 8"/>
                      <a:gd name="T18" fmla="*/ 6 w 8"/>
                      <a:gd name="T19" fmla="*/ 3 h 8"/>
                      <a:gd name="T20" fmla="*/ 6 w 8"/>
                      <a:gd name="T21" fmla="*/ 3 h 8"/>
                      <a:gd name="T22" fmla="*/ 6 w 8"/>
                      <a:gd name="T23" fmla="*/ 1 h 8"/>
                      <a:gd name="T24" fmla="*/ 4 w 8"/>
                      <a:gd name="T25" fmla="*/ 1 h 8"/>
                      <a:gd name="T26" fmla="*/ 3 w 8"/>
                      <a:gd name="T27" fmla="*/ 1 h 8"/>
                      <a:gd name="T28" fmla="*/ 2 w 8"/>
                      <a:gd name="T29" fmla="*/ 3 h 8"/>
                      <a:gd name="T30" fmla="*/ 1 w 8"/>
                      <a:gd name="T31" fmla="*/ 2 h 8"/>
                      <a:gd name="T32" fmla="*/ 1 w 8"/>
                      <a:gd name="T33" fmla="*/ 1 h 8"/>
                      <a:gd name="T34" fmla="*/ 2 w 8"/>
                      <a:gd name="T35" fmla="*/ 0 h 8"/>
                      <a:gd name="T36" fmla="*/ 4 w 8"/>
                      <a:gd name="T37" fmla="*/ 0 h 8"/>
                      <a:gd name="T38" fmla="*/ 6 w 8"/>
                      <a:gd name="T39" fmla="*/ 0 h 8"/>
                      <a:gd name="T40" fmla="*/ 7 w 8"/>
                      <a:gd name="T41" fmla="*/ 1 h 8"/>
                      <a:gd name="T42" fmla="*/ 7 w 8"/>
                      <a:gd name="T43" fmla="*/ 2 h 8"/>
                      <a:gd name="T44" fmla="*/ 7 w 8"/>
                      <a:gd name="T45" fmla="*/ 3 h 8"/>
                      <a:gd name="T46" fmla="*/ 7 w 8"/>
                      <a:gd name="T47" fmla="*/ 5 h 8"/>
                      <a:gd name="T48" fmla="*/ 7 w 8"/>
                      <a:gd name="T49" fmla="*/ 7 h 8"/>
                      <a:gd name="T50" fmla="*/ 8 w 8"/>
                      <a:gd name="T51" fmla="*/ 8 h 8"/>
                      <a:gd name="T52" fmla="*/ 6 w 8"/>
                      <a:gd name="T53" fmla="*/ 8 h 8"/>
                      <a:gd name="T54" fmla="*/ 6 w 8"/>
                      <a:gd name="T55" fmla="*/ 7 h 8"/>
                      <a:gd name="T56" fmla="*/ 6 w 8"/>
                      <a:gd name="T57" fmla="*/ 4 h 8"/>
                      <a:gd name="T58" fmla="*/ 4 w 8"/>
                      <a:gd name="T59" fmla="*/ 5 h 8"/>
                      <a:gd name="T60" fmla="*/ 3 w 8"/>
                      <a:gd name="T61" fmla="*/ 5 h 8"/>
                      <a:gd name="T62" fmla="*/ 2 w 8"/>
                      <a:gd name="T63" fmla="*/ 5 h 8"/>
                      <a:gd name="T64" fmla="*/ 2 w 8"/>
                      <a:gd name="T65" fmla="*/ 6 h 8"/>
                      <a:gd name="T66" fmla="*/ 2 w 8"/>
                      <a:gd name="T67" fmla="*/ 7 h 8"/>
                      <a:gd name="T68" fmla="*/ 3 w 8"/>
                      <a:gd name="T69" fmla="*/ 7 h 8"/>
                      <a:gd name="T70" fmla="*/ 5 w 8"/>
                      <a:gd name="T71" fmla="*/ 7 h 8"/>
                      <a:gd name="T72" fmla="*/ 6 w 8"/>
                      <a:gd name="T73" fmla="*/ 6 h 8"/>
                      <a:gd name="T74" fmla="*/ 6 w 8"/>
                      <a:gd name="T75" fmla="*/ 5 h 8"/>
                      <a:gd name="T76" fmla="*/ 6 w 8"/>
                      <a:gd name="T7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6" y="8"/>
                          <a:pt x="5" y="8"/>
                          <a:pt x="5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2" y="8"/>
                          <a:pt x="2" y="8"/>
                          <a:pt x="1" y="8"/>
                        </a:cubicBezTo>
                        <a:cubicBezTo>
                          <a:pt x="1" y="7"/>
                          <a:pt x="0" y="7"/>
                          <a:pt x="0" y="6"/>
                        </a:cubicBezTo>
                        <a:cubicBezTo>
                          <a:pt x="0" y="6"/>
                          <a:pt x="0" y="5"/>
                          <a:pt x="1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4"/>
                          <a:pt x="3" y="4"/>
                          <a:pt x="4" y="3"/>
                        </a:cubicBezTo>
                        <a:cubicBezTo>
                          <a:pt x="5" y="3"/>
                          <a:pt x="5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6" y="0"/>
                          <a:pt x="7" y="0"/>
                          <a:pt x="7" y="1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8"/>
                          <a:pt x="6" y="7"/>
                        </a:cubicBezTo>
                        <a:close/>
                        <a:moveTo>
                          <a:pt x="6" y="4"/>
                        </a:move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6" y="5"/>
                          <a:pt x="6" y="5"/>
                        </a:cubicBezTo>
                        <a:lnTo>
                          <a:pt x="6" y="4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02" name="Freeform 71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291" y="2663"/>
                    <a:ext cx="14" cy="24"/>
                  </a:xfrm>
                  <a:custGeom>
                    <a:avLst/>
                    <a:gdLst>
                      <a:gd name="T0" fmla="*/ 0 w 7"/>
                      <a:gd name="T1" fmla="*/ 9 h 12"/>
                      <a:gd name="T2" fmla="*/ 2 w 7"/>
                      <a:gd name="T3" fmla="*/ 9 h 12"/>
                      <a:gd name="T4" fmla="*/ 2 w 7"/>
                      <a:gd name="T5" fmla="*/ 10 h 12"/>
                      <a:gd name="T6" fmla="*/ 4 w 7"/>
                      <a:gd name="T7" fmla="*/ 10 h 12"/>
                      <a:gd name="T8" fmla="*/ 5 w 7"/>
                      <a:gd name="T9" fmla="*/ 10 h 12"/>
                      <a:gd name="T10" fmla="*/ 6 w 7"/>
                      <a:gd name="T11" fmla="*/ 9 h 12"/>
                      <a:gd name="T12" fmla="*/ 6 w 7"/>
                      <a:gd name="T13" fmla="*/ 7 h 12"/>
                      <a:gd name="T14" fmla="*/ 4 w 7"/>
                      <a:gd name="T15" fmla="*/ 8 h 12"/>
                      <a:gd name="T16" fmla="*/ 1 w 7"/>
                      <a:gd name="T17" fmla="*/ 7 h 12"/>
                      <a:gd name="T18" fmla="*/ 0 w 7"/>
                      <a:gd name="T19" fmla="*/ 4 h 12"/>
                      <a:gd name="T20" fmla="*/ 0 w 7"/>
                      <a:gd name="T21" fmla="*/ 2 h 12"/>
                      <a:gd name="T22" fmla="*/ 2 w 7"/>
                      <a:gd name="T23" fmla="*/ 0 h 12"/>
                      <a:gd name="T24" fmla="*/ 4 w 7"/>
                      <a:gd name="T25" fmla="*/ 0 h 12"/>
                      <a:gd name="T26" fmla="*/ 6 w 7"/>
                      <a:gd name="T27" fmla="*/ 1 h 12"/>
                      <a:gd name="T28" fmla="*/ 6 w 7"/>
                      <a:gd name="T29" fmla="*/ 0 h 12"/>
                      <a:gd name="T30" fmla="*/ 7 w 7"/>
                      <a:gd name="T31" fmla="*/ 0 h 12"/>
                      <a:gd name="T32" fmla="*/ 7 w 7"/>
                      <a:gd name="T33" fmla="*/ 7 h 12"/>
                      <a:gd name="T34" fmla="*/ 7 w 7"/>
                      <a:gd name="T35" fmla="*/ 10 h 12"/>
                      <a:gd name="T36" fmla="*/ 6 w 7"/>
                      <a:gd name="T37" fmla="*/ 11 h 12"/>
                      <a:gd name="T38" fmla="*/ 4 w 7"/>
                      <a:gd name="T39" fmla="*/ 12 h 12"/>
                      <a:gd name="T40" fmla="*/ 1 w 7"/>
                      <a:gd name="T41" fmla="*/ 11 h 12"/>
                      <a:gd name="T42" fmla="*/ 0 w 7"/>
                      <a:gd name="T43" fmla="*/ 9 h 12"/>
                      <a:gd name="T44" fmla="*/ 1 w 7"/>
                      <a:gd name="T45" fmla="*/ 4 h 12"/>
                      <a:gd name="T46" fmla="*/ 2 w 7"/>
                      <a:gd name="T47" fmla="*/ 6 h 12"/>
                      <a:gd name="T48" fmla="*/ 4 w 7"/>
                      <a:gd name="T49" fmla="*/ 7 h 12"/>
                      <a:gd name="T50" fmla="*/ 5 w 7"/>
                      <a:gd name="T51" fmla="*/ 6 h 12"/>
                      <a:gd name="T52" fmla="*/ 6 w 7"/>
                      <a:gd name="T53" fmla="*/ 4 h 12"/>
                      <a:gd name="T54" fmla="*/ 5 w 7"/>
                      <a:gd name="T55" fmla="*/ 2 h 12"/>
                      <a:gd name="T56" fmla="*/ 4 w 7"/>
                      <a:gd name="T57" fmla="*/ 1 h 12"/>
                      <a:gd name="T58" fmla="*/ 2 w 7"/>
                      <a:gd name="T59" fmla="*/ 2 h 12"/>
                      <a:gd name="T60" fmla="*/ 1 w 7"/>
                      <a:gd name="T61" fmla="*/ 4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" h="12">
                        <a:moveTo>
                          <a:pt x="0" y="9"/>
                        </a:move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2" y="10"/>
                          <a:pt x="3" y="10"/>
                          <a:pt x="4" y="10"/>
                        </a:cubicBezTo>
                        <a:cubicBezTo>
                          <a:pt x="4" y="10"/>
                          <a:pt x="5" y="10"/>
                          <a:pt x="5" y="10"/>
                        </a:cubicBezTo>
                        <a:cubicBezTo>
                          <a:pt x="5" y="10"/>
                          <a:pt x="6" y="9"/>
                          <a:pt x="6" y="9"/>
                        </a:cubicBezTo>
                        <a:cubicBezTo>
                          <a:pt x="6" y="9"/>
                          <a:pt x="6" y="8"/>
                          <a:pt x="6" y="7"/>
                        </a:cubicBez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2" y="8"/>
                          <a:pt x="2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0" y="3"/>
                          <a:pt x="0" y="3"/>
                          <a:pt x="0" y="2"/>
                        </a:cubicBez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1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8"/>
                          <a:pt x="7" y="9"/>
                          <a:pt x="7" y="10"/>
                        </a:cubicBezTo>
                        <a:cubicBezTo>
                          <a:pt x="7" y="10"/>
                          <a:pt x="6" y="11"/>
                          <a:pt x="6" y="11"/>
                        </a:cubicBezTo>
                        <a:cubicBezTo>
                          <a:pt x="5" y="11"/>
                          <a:pt x="4" y="12"/>
                          <a:pt x="4" y="12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0"/>
                          <a:pt x="0" y="10"/>
                          <a:pt x="0" y="9"/>
                        </a:cubicBezTo>
                        <a:close/>
                        <a:moveTo>
                          <a:pt x="1" y="4"/>
                        </a:moveTo>
                        <a:cubicBezTo>
                          <a:pt x="1" y="5"/>
                          <a:pt x="2" y="6"/>
                          <a:pt x="2" y="6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4" y="7"/>
                          <a:pt x="5" y="7"/>
                          <a:pt x="5" y="6"/>
                        </a:cubicBezTo>
                        <a:cubicBezTo>
                          <a:pt x="6" y="6"/>
                          <a:pt x="6" y="5"/>
                          <a:pt x="6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03" name="Freeform 719"/>
                  <p:cNvSpPr>
                    <a:spLocks/>
                  </p:cNvSpPr>
                  <p:nvPr userDrawn="1"/>
                </p:nvSpPr>
                <p:spPr bwMode="auto">
                  <a:xfrm>
                    <a:off x="1309" y="2663"/>
                    <a:ext cx="14" cy="16"/>
                  </a:xfrm>
                  <a:custGeom>
                    <a:avLst/>
                    <a:gdLst>
                      <a:gd name="T0" fmla="*/ 0 w 7"/>
                      <a:gd name="T1" fmla="*/ 8 h 8"/>
                      <a:gd name="T2" fmla="*/ 0 w 7"/>
                      <a:gd name="T3" fmla="*/ 0 h 8"/>
                      <a:gd name="T4" fmla="*/ 2 w 7"/>
                      <a:gd name="T5" fmla="*/ 0 h 8"/>
                      <a:gd name="T6" fmla="*/ 2 w 7"/>
                      <a:gd name="T7" fmla="*/ 1 h 8"/>
                      <a:gd name="T8" fmla="*/ 4 w 7"/>
                      <a:gd name="T9" fmla="*/ 0 h 8"/>
                      <a:gd name="T10" fmla="*/ 6 w 7"/>
                      <a:gd name="T11" fmla="*/ 0 h 8"/>
                      <a:gd name="T12" fmla="*/ 6 w 7"/>
                      <a:gd name="T13" fmla="*/ 1 h 8"/>
                      <a:gd name="T14" fmla="*/ 7 w 7"/>
                      <a:gd name="T15" fmla="*/ 2 h 8"/>
                      <a:gd name="T16" fmla="*/ 7 w 7"/>
                      <a:gd name="T17" fmla="*/ 3 h 8"/>
                      <a:gd name="T18" fmla="*/ 7 w 7"/>
                      <a:gd name="T19" fmla="*/ 8 h 8"/>
                      <a:gd name="T20" fmla="*/ 6 w 7"/>
                      <a:gd name="T21" fmla="*/ 8 h 8"/>
                      <a:gd name="T22" fmla="*/ 6 w 7"/>
                      <a:gd name="T23" fmla="*/ 3 h 8"/>
                      <a:gd name="T24" fmla="*/ 5 w 7"/>
                      <a:gd name="T25" fmla="*/ 2 h 8"/>
                      <a:gd name="T26" fmla="*/ 5 w 7"/>
                      <a:gd name="T27" fmla="*/ 1 h 8"/>
                      <a:gd name="T28" fmla="*/ 4 w 7"/>
                      <a:gd name="T29" fmla="*/ 1 h 8"/>
                      <a:gd name="T30" fmla="*/ 2 w 7"/>
                      <a:gd name="T31" fmla="*/ 2 h 8"/>
                      <a:gd name="T32" fmla="*/ 2 w 7"/>
                      <a:gd name="T33" fmla="*/ 4 h 8"/>
                      <a:gd name="T34" fmla="*/ 2 w 7"/>
                      <a:gd name="T35" fmla="*/ 8 h 8"/>
                      <a:gd name="T36" fmla="*/ 0 w 7"/>
                      <a:gd name="T37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7" y="2"/>
                          <a:pt x="7" y="3"/>
                          <a:pt x="7" y="3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2" y="3"/>
                          <a:pt x="2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04" name="Freeform 72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27" y="2663"/>
                    <a:ext cx="14" cy="16"/>
                  </a:xfrm>
                  <a:custGeom>
                    <a:avLst/>
                    <a:gdLst>
                      <a:gd name="T0" fmla="*/ 5 w 7"/>
                      <a:gd name="T1" fmla="*/ 7 h 8"/>
                      <a:gd name="T2" fmla="*/ 4 w 7"/>
                      <a:gd name="T3" fmla="*/ 8 h 8"/>
                      <a:gd name="T4" fmla="*/ 2 w 7"/>
                      <a:gd name="T5" fmla="*/ 8 h 8"/>
                      <a:gd name="T6" fmla="*/ 0 w 7"/>
                      <a:gd name="T7" fmla="*/ 8 h 8"/>
                      <a:gd name="T8" fmla="*/ 0 w 7"/>
                      <a:gd name="T9" fmla="*/ 6 h 8"/>
                      <a:gd name="T10" fmla="*/ 0 w 7"/>
                      <a:gd name="T11" fmla="*/ 5 h 8"/>
                      <a:gd name="T12" fmla="*/ 1 w 7"/>
                      <a:gd name="T13" fmla="*/ 4 h 8"/>
                      <a:gd name="T14" fmla="*/ 2 w 7"/>
                      <a:gd name="T15" fmla="*/ 4 h 8"/>
                      <a:gd name="T16" fmla="*/ 3 w 7"/>
                      <a:gd name="T17" fmla="*/ 3 h 8"/>
                      <a:gd name="T18" fmla="*/ 5 w 7"/>
                      <a:gd name="T19" fmla="*/ 3 h 8"/>
                      <a:gd name="T20" fmla="*/ 5 w 7"/>
                      <a:gd name="T21" fmla="*/ 3 h 8"/>
                      <a:gd name="T22" fmla="*/ 5 w 7"/>
                      <a:gd name="T23" fmla="*/ 1 h 8"/>
                      <a:gd name="T24" fmla="*/ 3 w 7"/>
                      <a:gd name="T25" fmla="*/ 1 h 8"/>
                      <a:gd name="T26" fmla="*/ 2 w 7"/>
                      <a:gd name="T27" fmla="*/ 1 h 8"/>
                      <a:gd name="T28" fmla="*/ 1 w 7"/>
                      <a:gd name="T29" fmla="*/ 3 h 8"/>
                      <a:gd name="T30" fmla="*/ 0 w 7"/>
                      <a:gd name="T31" fmla="*/ 2 h 8"/>
                      <a:gd name="T32" fmla="*/ 0 w 7"/>
                      <a:gd name="T33" fmla="*/ 1 h 8"/>
                      <a:gd name="T34" fmla="*/ 2 w 7"/>
                      <a:gd name="T35" fmla="*/ 0 h 8"/>
                      <a:gd name="T36" fmla="*/ 4 w 7"/>
                      <a:gd name="T37" fmla="*/ 0 h 8"/>
                      <a:gd name="T38" fmla="*/ 5 w 7"/>
                      <a:gd name="T39" fmla="*/ 0 h 8"/>
                      <a:gd name="T40" fmla="*/ 6 w 7"/>
                      <a:gd name="T41" fmla="*/ 1 h 8"/>
                      <a:gd name="T42" fmla="*/ 7 w 7"/>
                      <a:gd name="T43" fmla="*/ 2 h 8"/>
                      <a:gd name="T44" fmla="*/ 7 w 7"/>
                      <a:gd name="T45" fmla="*/ 3 h 8"/>
                      <a:gd name="T46" fmla="*/ 7 w 7"/>
                      <a:gd name="T47" fmla="*/ 5 h 8"/>
                      <a:gd name="T48" fmla="*/ 7 w 7"/>
                      <a:gd name="T49" fmla="*/ 7 h 8"/>
                      <a:gd name="T50" fmla="*/ 7 w 7"/>
                      <a:gd name="T51" fmla="*/ 8 h 8"/>
                      <a:gd name="T52" fmla="*/ 6 w 7"/>
                      <a:gd name="T53" fmla="*/ 8 h 8"/>
                      <a:gd name="T54" fmla="*/ 5 w 7"/>
                      <a:gd name="T55" fmla="*/ 7 h 8"/>
                      <a:gd name="T56" fmla="*/ 5 w 7"/>
                      <a:gd name="T57" fmla="*/ 4 h 8"/>
                      <a:gd name="T58" fmla="*/ 3 w 7"/>
                      <a:gd name="T59" fmla="*/ 5 h 8"/>
                      <a:gd name="T60" fmla="*/ 2 w 7"/>
                      <a:gd name="T61" fmla="*/ 5 h 8"/>
                      <a:gd name="T62" fmla="*/ 1 w 7"/>
                      <a:gd name="T63" fmla="*/ 5 h 8"/>
                      <a:gd name="T64" fmla="*/ 1 w 7"/>
                      <a:gd name="T65" fmla="*/ 6 h 8"/>
                      <a:gd name="T66" fmla="*/ 2 w 7"/>
                      <a:gd name="T67" fmla="*/ 7 h 8"/>
                      <a:gd name="T68" fmla="*/ 3 w 7"/>
                      <a:gd name="T69" fmla="*/ 7 h 8"/>
                      <a:gd name="T70" fmla="*/ 4 w 7"/>
                      <a:gd name="T71" fmla="*/ 7 h 8"/>
                      <a:gd name="T72" fmla="*/ 5 w 7"/>
                      <a:gd name="T73" fmla="*/ 6 h 8"/>
                      <a:gd name="T74" fmla="*/ 5 w 7"/>
                      <a:gd name="T75" fmla="*/ 5 h 8"/>
                      <a:gd name="T76" fmla="*/ 5 w 7"/>
                      <a:gd name="T7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7" h="8">
                        <a:moveTo>
                          <a:pt x="5" y="7"/>
                        </a:moveTo>
                        <a:cubicBezTo>
                          <a:pt x="5" y="8"/>
                          <a:pt x="4" y="8"/>
                          <a:pt x="4" y="8"/>
                        </a:cubicBezTo>
                        <a:cubicBezTo>
                          <a:pt x="3" y="8"/>
                          <a:pt x="3" y="8"/>
                          <a:pt x="2" y="8"/>
                        </a:cubicBezTo>
                        <a:cubicBezTo>
                          <a:pt x="2" y="8"/>
                          <a:pt x="1" y="8"/>
                          <a:pt x="0" y="8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2" y="4"/>
                        </a:cubicBezTo>
                        <a:cubicBezTo>
                          <a:pt x="2" y="4"/>
                          <a:pt x="2" y="4"/>
                          <a:pt x="3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3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1" y="1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6" y="1"/>
                          <a:pt x="7" y="1"/>
                          <a:pt x="7" y="2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lose/>
                        <a:moveTo>
                          <a:pt x="5" y="4"/>
                        </a:moveTo>
                        <a:cubicBezTo>
                          <a:pt x="5" y="4"/>
                          <a:pt x="4" y="4"/>
                          <a:pt x="3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7"/>
                          <a:pt x="2" y="7"/>
                        </a:cubicBezTo>
                        <a:cubicBezTo>
                          <a:pt x="2" y="7"/>
                          <a:pt x="2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5" y="6"/>
                          <a:pt x="5" y="6"/>
                        </a:cubicBezTo>
                        <a:cubicBezTo>
                          <a:pt x="5" y="6"/>
                          <a:pt x="5" y="5"/>
                          <a:pt x="5" y="5"/>
                        </a:cubicBezTo>
                        <a:lnTo>
                          <a:pt x="5" y="4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05" name="Freeform 72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53" y="2663"/>
                    <a:ext cx="14" cy="16"/>
                  </a:xfrm>
                  <a:custGeom>
                    <a:avLst/>
                    <a:gdLst>
                      <a:gd name="T0" fmla="*/ 6 w 7"/>
                      <a:gd name="T1" fmla="*/ 7 h 8"/>
                      <a:gd name="T2" fmla="*/ 4 w 7"/>
                      <a:gd name="T3" fmla="*/ 8 h 8"/>
                      <a:gd name="T4" fmla="*/ 3 w 7"/>
                      <a:gd name="T5" fmla="*/ 8 h 8"/>
                      <a:gd name="T6" fmla="*/ 1 w 7"/>
                      <a:gd name="T7" fmla="*/ 8 h 8"/>
                      <a:gd name="T8" fmla="*/ 0 w 7"/>
                      <a:gd name="T9" fmla="*/ 6 h 8"/>
                      <a:gd name="T10" fmla="*/ 0 w 7"/>
                      <a:gd name="T11" fmla="*/ 5 h 8"/>
                      <a:gd name="T12" fmla="*/ 1 w 7"/>
                      <a:gd name="T13" fmla="*/ 4 h 8"/>
                      <a:gd name="T14" fmla="*/ 2 w 7"/>
                      <a:gd name="T15" fmla="*/ 4 h 8"/>
                      <a:gd name="T16" fmla="*/ 3 w 7"/>
                      <a:gd name="T17" fmla="*/ 3 h 8"/>
                      <a:gd name="T18" fmla="*/ 5 w 7"/>
                      <a:gd name="T19" fmla="*/ 3 h 8"/>
                      <a:gd name="T20" fmla="*/ 5 w 7"/>
                      <a:gd name="T21" fmla="*/ 3 h 8"/>
                      <a:gd name="T22" fmla="*/ 5 w 7"/>
                      <a:gd name="T23" fmla="*/ 1 h 8"/>
                      <a:gd name="T24" fmla="*/ 4 w 7"/>
                      <a:gd name="T25" fmla="*/ 1 h 8"/>
                      <a:gd name="T26" fmla="*/ 2 w 7"/>
                      <a:gd name="T27" fmla="*/ 1 h 8"/>
                      <a:gd name="T28" fmla="*/ 1 w 7"/>
                      <a:gd name="T29" fmla="*/ 3 h 8"/>
                      <a:gd name="T30" fmla="*/ 0 w 7"/>
                      <a:gd name="T31" fmla="*/ 2 h 8"/>
                      <a:gd name="T32" fmla="*/ 1 w 7"/>
                      <a:gd name="T33" fmla="*/ 1 h 8"/>
                      <a:gd name="T34" fmla="*/ 2 w 7"/>
                      <a:gd name="T35" fmla="*/ 0 h 8"/>
                      <a:gd name="T36" fmla="*/ 4 w 7"/>
                      <a:gd name="T37" fmla="*/ 0 h 8"/>
                      <a:gd name="T38" fmla="*/ 5 w 7"/>
                      <a:gd name="T39" fmla="*/ 0 h 8"/>
                      <a:gd name="T40" fmla="*/ 6 w 7"/>
                      <a:gd name="T41" fmla="*/ 1 h 8"/>
                      <a:gd name="T42" fmla="*/ 7 w 7"/>
                      <a:gd name="T43" fmla="*/ 2 h 8"/>
                      <a:gd name="T44" fmla="*/ 7 w 7"/>
                      <a:gd name="T45" fmla="*/ 3 h 8"/>
                      <a:gd name="T46" fmla="*/ 7 w 7"/>
                      <a:gd name="T47" fmla="*/ 5 h 8"/>
                      <a:gd name="T48" fmla="*/ 7 w 7"/>
                      <a:gd name="T49" fmla="*/ 7 h 8"/>
                      <a:gd name="T50" fmla="*/ 7 w 7"/>
                      <a:gd name="T51" fmla="*/ 8 h 8"/>
                      <a:gd name="T52" fmla="*/ 6 w 7"/>
                      <a:gd name="T53" fmla="*/ 8 h 8"/>
                      <a:gd name="T54" fmla="*/ 6 w 7"/>
                      <a:gd name="T55" fmla="*/ 7 h 8"/>
                      <a:gd name="T56" fmla="*/ 5 w 7"/>
                      <a:gd name="T57" fmla="*/ 4 h 8"/>
                      <a:gd name="T58" fmla="*/ 3 w 7"/>
                      <a:gd name="T59" fmla="*/ 5 h 8"/>
                      <a:gd name="T60" fmla="*/ 2 w 7"/>
                      <a:gd name="T61" fmla="*/ 5 h 8"/>
                      <a:gd name="T62" fmla="*/ 1 w 7"/>
                      <a:gd name="T63" fmla="*/ 5 h 8"/>
                      <a:gd name="T64" fmla="*/ 1 w 7"/>
                      <a:gd name="T65" fmla="*/ 6 h 8"/>
                      <a:gd name="T66" fmla="*/ 2 w 7"/>
                      <a:gd name="T67" fmla="*/ 7 h 8"/>
                      <a:gd name="T68" fmla="*/ 3 w 7"/>
                      <a:gd name="T69" fmla="*/ 7 h 8"/>
                      <a:gd name="T70" fmla="*/ 4 w 7"/>
                      <a:gd name="T71" fmla="*/ 7 h 8"/>
                      <a:gd name="T72" fmla="*/ 5 w 7"/>
                      <a:gd name="T73" fmla="*/ 6 h 8"/>
                      <a:gd name="T74" fmla="*/ 5 w 7"/>
                      <a:gd name="T75" fmla="*/ 5 h 8"/>
                      <a:gd name="T76" fmla="*/ 5 w 7"/>
                      <a:gd name="T7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7" h="8">
                        <a:moveTo>
                          <a:pt x="6" y="7"/>
                        </a:move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4" y="8"/>
                          <a:pt x="3" y="8"/>
                          <a:pt x="3" y="8"/>
                        </a:cubicBezTo>
                        <a:cubicBezTo>
                          <a:pt x="2" y="8"/>
                          <a:pt x="1" y="8"/>
                          <a:pt x="1" y="8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2" y="4"/>
                        </a:cubicBezTo>
                        <a:cubicBezTo>
                          <a:pt x="2" y="4"/>
                          <a:pt x="2" y="4"/>
                          <a:pt x="3" y="3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1" y="1"/>
                        </a:cubicBezTo>
                        <a:cubicBezTo>
                          <a:pt x="1" y="1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8"/>
                          <a:pt x="6" y="7"/>
                        </a:cubicBezTo>
                        <a:close/>
                        <a:moveTo>
                          <a:pt x="5" y="4"/>
                        </a:moveTo>
                        <a:cubicBezTo>
                          <a:pt x="5" y="4"/>
                          <a:pt x="4" y="4"/>
                          <a:pt x="3" y="5"/>
                        </a:cubicBezTo>
                        <a:cubicBezTo>
                          <a:pt x="3" y="5"/>
                          <a:pt x="2" y="5"/>
                          <a:pt x="2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7"/>
                          <a:pt x="2" y="7"/>
                        </a:cubicBezTo>
                        <a:cubicBezTo>
                          <a:pt x="2" y="7"/>
                          <a:pt x="2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5" y="7"/>
                          <a:pt x="5" y="6"/>
                          <a:pt x="5" y="6"/>
                        </a:cubicBezTo>
                        <a:cubicBezTo>
                          <a:pt x="5" y="6"/>
                          <a:pt x="5" y="5"/>
                          <a:pt x="5" y="5"/>
                        </a:cubicBezTo>
                        <a:lnTo>
                          <a:pt x="5" y="4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06" name="Rectangle 72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371" y="2657"/>
                    <a:ext cx="2" cy="22"/>
                  </a:xfrm>
                  <a:prstGeom prst="rect">
                    <a:avLst/>
                  </a:pr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07" name="Freeform 72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79" y="2657"/>
                    <a:ext cx="2" cy="22"/>
                  </a:xfrm>
                  <a:custGeom>
                    <a:avLst/>
                    <a:gdLst>
                      <a:gd name="T0" fmla="*/ 0 w 2"/>
                      <a:gd name="T1" fmla="*/ 2 h 22"/>
                      <a:gd name="T2" fmla="*/ 0 w 2"/>
                      <a:gd name="T3" fmla="*/ 0 h 22"/>
                      <a:gd name="T4" fmla="*/ 2 w 2"/>
                      <a:gd name="T5" fmla="*/ 0 h 22"/>
                      <a:gd name="T6" fmla="*/ 2 w 2"/>
                      <a:gd name="T7" fmla="*/ 2 h 22"/>
                      <a:gd name="T8" fmla="*/ 0 w 2"/>
                      <a:gd name="T9" fmla="*/ 2 h 22"/>
                      <a:gd name="T10" fmla="*/ 0 w 2"/>
                      <a:gd name="T11" fmla="*/ 22 h 22"/>
                      <a:gd name="T12" fmla="*/ 0 w 2"/>
                      <a:gd name="T13" fmla="*/ 6 h 22"/>
                      <a:gd name="T14" fmla="*/ 2 w 2"/>
                      <a:gd name="T15" fmla="*/ 6 h 22"/>
                      <a:gd name="T16" fmla="*/ 2 w 2"/>
                      <a:gd name="T17" fmla="*/ 22 h 22"/>
                      <a:gd name="T18" fmla="*/ 0 w 2"/>
                      <a:gd name="T1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close/>
                        <a:moveTo>
                          <a:pt x="0" y="22"/>
                        </a:move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2" y="22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08" name="Freeform 72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385" y="2663"/>
                    <a:ext cx="14" cy="22"/>
                  </a:xfrm>
                  <a:custGeom>
                    <a:avLst/>
                    <a:gdLst>
                      <a:gd name="T0" fmla="*/ 5 w 7"/>
                      <a:gd name="T1" fmla="*/ 11 h 11"/>
                      <a:gd name="T2" fmla="*/ 5 w 7"/>
                      <a:gd name="T3" fmla="*/ 7 h 11"/>
                      <a:gd name="T4" fmla="*/ 4 w 7"/>
                      <a:gd name="T5" fmla="*/ 8 h 11"/>
                      <a:gd name="T6" fmla="*/ 3 w 7"/>
                      <a:gd name="T7" fmla="*/ 8 h 11"/>
                      <a:gd name="T8" fmla="*/ 1 w 7"/>
                      <a:gd name="T9" fmla="*/ 7 h 11"/>
                      <a:gd name="T10" fmla="*/ 0 w 7"/>
                      <a:gd name="T11" fmla="*/ 4 h 11"/>
                      <a:gd name="T12" fmla="*/ 0 w 7"/>
                      <a:gd name="T13" fmla="*/ 2 h 11"/>
                      <a:gd name="T14" fmla="*/ 1 w 7"/>
                      <a:gd name="T15" fmla="*/ 0 h 11"/>
                      <a:gd name="T16" fmla="*/ 3 w 7"/>
                      <a:gd name="T17" fmla="*/ 0 h 11"/>
                      <a:gd name="T18" fmla="*/ 5 w 7"/>
                      <a:gd name="T19" fmla="*/ 1 h 11"/>
                      <a:gd name="T20" fmla="*/ 5 w 7"/>
                      <a:gd name="T21" fmla="*/ 0 h 11"/>
                      <a:gd name="T22" fmla="*/ 7 w 7"/>
                      <a:gd name="T23" fmla="*/ 0 h 11"/>
                      <a:gd name="T24" fmla="*/ 7 w 7"/>
                      <a:gd name="T25" fmla="*/ 11 h 11"/>
                      <a:gd name="T26" fmla="*/ 5 w 7"/>
                      <a:gd name="T27" fmla="*/ 11 h 11"/>
                      <a:gd name="T28" fmla="*/ 1 w 7"/>
                      <a:gd name="T29" fmla="*/ 4 h 11"/>
                      <a:gd name="T30" fmla="*/ 2 w 7"/>
                      <a:gd name="T31" fmla="*/ 6 h 11"/>
                      <a:gd name="T32" fmla="*/ 3 w 7"/>
                      <a:gd name="T33" fmla="*/ 7 h 11"/>
                      <a:gd name="T34" fmla="*/ 5 w 7"/>
                      <a:gd name="T35" fmla="*/ 7 h 11"/>
                      <a:gd name="T36" fmla="*/ 5 w 7"/>
                      <a:gd name="T37" fmla="*/ 4 h 11"/>
                      <a:gd name="T38" fmla="*/ 5 w 7"/>
                      <a:gd name="T39" fmla="*/ 2 h 11"/>
                      <a:gd name="T40" fmla="*/ 3 w 7"/>
                      <a:gd name="T41" fmla="*/ 1 h 11"/>
                      <a:gd name="T42" fmla="*/ 2 w 7"/>
                      <a:gd name="T43" fmla="*/ 2 h 11"/>
                      <a:gd name="T44" fmla="*/ 1 w 7"/>
                      <a:gd name="T45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" h="11">
                        <a:moveTo>
                          <a:pt x="5" y="11"/>
                        </a:move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2" y="8"/>
                          <a:pt x="1" y="8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0" y="3"/>
                          <a:pt x="0" y="2"/>
                          <a:pt x="0" y="2"/>
                        </a:cubicBezTo>
                        <a:cubicBezTo>
                          <a:pt x="0" y="1"/>
                          <a:pt x="1" y="1"/>
                          <a:pt x="1" y="0"/>
                        </a:cubicBezTo>
                        <a:cubicBezTo>
                          <a:pt x="2" y="0"/>
                          <a:pt x="2" y="0"/>
                          <a:pt x="3" y="0"/>
                        </a:cubicBezTo>
                        <a:cubicBezTo>
                          <a:pt x="4" y="0"/>
                          <a:pt x="5" y="0"/>
                          <a:pt x="5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lnTo>
                          <a:pt x="5" y="11"/>
                        </a:lnTo>
                        <a:close/>
                        <a:moveTo>
                          <a:pt x="1" y="4"/>
                        </a:move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2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09" name="Freeform 725"/>
                  <p:cNvSpPr>
                    <a:spLocks/>
                  </p:cNvSpPr>
                  <p:nvPr userDrawn="1"/>
                </p:nvSpPr>
                <p:spPr bwMode="auto">
                  <a:xfrm>
                    <a:off x="1403" y="2663"/>
                    <a:ext cx="12" cy="16"/>
                  </a:xfrm>
                  <a:custGeom>
                    <a:avLst/>
                    <a:gdLst>
                      <a:gd name="T0" fmla="*/ 5 w 6"/>
                      <a:gd name="T1" fmla="*/ 8 h 8"/>
                      <a:gd name="T2" fmla="*/ 5 w 6"/>
                      <a:gd name="T3" fmla="*/ 7 h 8"/>
                      <a:gd name="T4" fmla="*/ 3 w 6"/>
                      <a:gd name="T5" fmla="*/ 8 h 8"/>
                      <a:gd name="T6" fmla="*/ 1 w 6"/>
                      <a:gd name="T7" fmla="*/ 8 h 8"/>
                      <a:gd name="T8" fmla="*/ 0 w 6"/>
                      <a:gd name="T9" fmla="*/ 7 h 8"/>
                      <a:gd name="T10" fmla="*/ 0 w 6"/>
                      <a:gd name="T11" fmla="*/ 6 h 8"/>
                      <a:gd name="T12" fmla="*/ 0 w 6"/>
                      <a:gd name="T13" fmla="*/ 5 h 8"/>
                      <a:gd name="T14" fmla="*/ 0 w 6"/>
                      <a:gd name="T15" fmla="*/ 0 h 8"/>
                      <a:gd name="T16" fmla="*/ 1 w 6"/>
                      <a:gd name="T17" fmla="*/ 0 h 8"/>
                      <a:gd name="T18" fmla="*/ 1 w 6"/>
                      <a:gd name="T19" fmla="*/ 5 h 8"/>
                      <a:gd name="T20" fmla="*/ 1 w 6"/>
                      <a:gd name="T21" fmla="*/ 6 h 8"/>
                      <a:gd name="T22" fmla="*/ 2 w 6"/>
                      <a:gd name="T23" fmla="*/ 7 h 8"/>
                      <a:gd name="T24" fmla="*/ 3 w 6"/>
                      <a:gd name="T25" fmla="*/ 7 h 8"/>
                      <a:gd name="T26" fmla="*/ 4 w 6"/>
                      <a:gd name="T27" fmla="*/ 7 h 8"/>
                      <a:gd name="T28" fmla="*/ 5 w 6"/>
                      <a:gd name="T29" fmla="*/ 6 h 8"/>
                      <a:gd name="T30" fmla="*/ 5 w 6"/>
                      <a:gd name="T31" fmla="*/ 4 h 8"/>
                      <a:gd name="T32" fmla="*/ 5 w 6"/>
                      <a:gd name="T33" fmla="*/ 0 h 8"/>
                      <a:gd name="T34" fmla="*/ 6 w 6"/>
                      <a:gd name="T35" fmla="*/ 0 h 8"/>
                      <a:gd name="T36" fmla="*/ 6 w 6"/>
                      <a:gd name="T37" fmla="*/ 8 h 8"/>
                      <a:gd name="T38" fmla="*/ 5 w 6"/>
                      <a:gd name="T3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" h="8">
                        <a:moveTo>
                          <a:pt x="5" y="8"/>
                        </a:move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8"/>
                          <a:pt x="4" y="8"/>
                          <a:pt x="3" y="8"/>
                        </a:cubicBezTo>
                        <a:cubicBezTo>
                          <a:pt x="2" y="8"/>
                          <a:pt x="2" y="8"/>
                          <a:pt x="1" y="8"/>
                        </a:cubicBezTo>
                        <a:cubicBezTo>
                          <a:pt x="1" y="8"/>
                          <a:pt x="1" y="8"/>
                          <a:pt x="0" y="7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6"/>
                          <a:pt x="1" y="6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2" y="7"/>
                          <a:pt x="2" y="7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7"/>
                          <a:pt x="5" y="6"/>
                          <a:pt x="5" y="6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10" name="Freeform 726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419" y="2663"/>
                    <a:ext cx="16" cy="16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4 w 8"/>
                      <a:gd name="T3" fmla="*/ 8 h 8"/>
                      <a:gd name="T4" fmla="*/ 3 w 8"/>
                      <a:gd name="T5" fmla="*/ 8 h 8"/>
                      <a:gd name="T6" fmla="*/ 1 w 8"/>
                      <a:gd name="T7" fmla="*/ 8 h 8"/>
                      <a:gd name="T8" fmla="*/ 0 w 8"/>
                      <a:gd name="T9" fmla="*/ 6 h 8"/>
                      <a:gd name="T10" fmla="*/ 0 w 8"/>
                      <a:gd name="T11" fmla="*/ 5 h 8"/>
                      <a:gd name="T12" fmla="*/ 1 w 8"/>
                      <a:gd name="T13" fmla="*/ 4 h 8"/>
                      <a:gd name="T14" fmla="*/ 2 w 8"/>
                      <a:gd name="T15" fmla="*/ 4 h 8"/>
                      <a:gd name="T16" fmla="*/ 3 w 8"/>
                      <a:gd name="T17" fmla="*/ 3 h 8"/>
                      <a:gd name="T18" fmla="*/ 6 w 8"/>
                      <a:gd name="T19" fmla="*/ 3 h 8"/>
                      <a:gd name="T20" fmla="*/ 6 w 8"/>
                      <a:gd name="T21" fmla="*/ 3 h 8"/>
                      <a:gd name="T22" fmla="*/ 5 w 8"/>
                      <a:gd name="T23" fmla="*/ 1 h 8"/>
                      <a:gd name="T24" fmla="*/ 4 w 8"/>
                      <a:gd name="T25" fmla="*/ 1 h 8"/>
                      <a:gd name="T26" fmla="*/ 2 w 8"/>
                      <a:gd name="T27" fmla="*/ 1 h 8"/>
                      <a:gd name="T28" fmla="*/ 2 w 8"/>
                      <a:gd name="T29" fmla="*/ 3 h 8"/>
                      <a:gd name="T30" fmla="*/ 0 w 8"/>
                      <a:gd name="T31" fmla="*/ 2 h 8"/>
                      <a:gd name="T32" fmla="*/ 1 w 8"/>
                      <a:gd name="T33" fmla="*/ 1 h 8"/>
                      <a:gd name="T34" fmla="*/ 2 w 8"/>
                      <a:gd name="T35" fmla="*/ 0 h 8"/>
                      <a:gd name="T36" fmla="*/ 4 w 8"/>
                      <a:gd name="T37" fmla="*/ 0 h 8"/>
                      <a:gd name="T38" fmla="*/ 6 w 8"/>
                      <a:gd name="T39" fmla="*/ 0 h 8"/>
                      <a:gd name="T40" fmla="*/ 7 w 8"/>
                      <a:gd name="T41" fmla="*/ 1 h 8"/>
                      <a:gd name="T42" fmla="*/ 7 w 8"/>
                      <a:gd name="T43" fmla="*/ 2 h 8"/>
                      <a:gd name="T44" fmla="*/ 7 w 8"/>
                      <a:gd name="T45" fmla="*/ 3 h 8"/>
                      <a:gd name="T46" fmla="*/ 7 w 8"/>
                      <a:gd name="T47" fmla="*/ 5 h 8"/>
                      <a:gd name="T48" fmla="*/ 7 w 8"/>
                      <a:gd name="T49" fmla="*/ 7 h 8"/>
                      <a:gd name="T50" fmla="*/ 8 w 8"/>
                      <a:gd name="T51" fmla="*/ 8 h 8"/>
                      <a:gd name="T52" fmla="*/ 6 w 8"/>
                      <a:gd name="T53" fmla="*/ 8 h 8"/>
                      <a:gd name="T54" fmla="*/ 6 w 8"/>
                      <a:gd name="T55" fmla="*/ 7 h 8"/>
                      <a:gd name="T56" fmla="*/ 6 w 8"/>
                      <a:gd name="T57" fmla="*/ 4 h 8"/>
                      <a:gd name="T58" fmla="*/ 4 w 8"/>
                      <a:gd name="T59" fmla="*/ 5 h 8"/>
                      <a:gd name="T60" fmla="*/ 2 w 8"/>
                      <a:gd name="T61" fmla="*/ 5 h 8"/>
                      <a:gd name="T62" fmla="*/ 2 w 8"/>
                      <a:gd name="T63" fmla="*/ 5 h 8"/>
                      <a:gd name="T64" fmla="*/ 2 w 8"/>
                      <a:gd name="T65" fmla="*/ 6 h 8"/>
                      <a:gd name="T66" fmla="*/ 2 w 8"/>
                      <a:gd name="T67" fmla="*/ 7 h 8"/>
                      <a:gd name="T68" fmla="*/ 3 w 8"/>
                      <a:gd name="T69" fmla="*/ 7 h 8"/>
                      <a:gd name="T70" fmla="*/ 5 w 8"/>
                      <a:gd name="T71" fmla="*/ 7 h 8"/>
                      <a:gd name="T72" fmla="*/ 6 w 8"/>
                      <a:gd name="T73" fmla="*/ 6 h 8"/>
                      <a:gd name="T74" fmla="*/ 6 w 8"/>
                      <a:gd name="T75" fmla="*/ 5 h 8"/>
                      <a:gd name="T76" fmla="*/ 6 w 8"/>
                      <a:gd name="T7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5" y="8"/>
                          <a:pt x="5" y="8"/>
                          <a:pt x="4" y="8"/>
                        </a:cubicBezTo>
                        <a:cubicBezTo>
                          <a:pt x="4" y="8"/>
                          <a:pt x="3" y="8"/>
                          <a:pt x="3" y="8"/>
                        </a:cubicBezTo>
                        <a:cubicBezTo>
                          <a:pt x="2" y="8"/>
                          <a:pt x="1" y="8"/>
                          <a:pt x="1" y="8"/>
                        </a:cubicBezTo>
                        <a:cubicBezTo>
                          <a:pt x="0" y="7"/>
                          <a:pt x="0" y="7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3" y="3"/>
                        </a:cubicBezTo>
                        <a:cubicBezTo>
                          <a:pt x="4" y="3"/>
                          <a:pt x="5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5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4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6" y="0"/>
                          <a:pt x="7" y="0"/>
                          <a:pt x="7" y="1"/>
                        </a:cubicBezTo>
                        <a:cubicBezTo>
                          <a:pt x="7" y="1"/>
                          <a:pt x="7" y="1"/>
                          <a:pt x="7" y="2"/>
                        </a:cubicBezTo>
                        <a:cubicBezTo>
                          <a:pt x="7" y="2"/>
                          <a:pt x="7" y="2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8"/>
                          <a:pt x="6" y="7"/>
                        </a:cubicBezTo>
                        <a:close/>
                        <a:moveTo>
                          <a:pt x="6" y="4"/>
                        </a:move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5"/>
                          <a:pt x="3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5" y="7"/>
                          <a:pt x="5" y="6"/>
                          <a:pt x="6" y="6"/>
                        </a:cubicBezTo>
                        <a:cubicBezTo>
                          <a:pt x="6" y="6"/>
                          <a:pt x="6" y="5"/>
                          <a:pt x="6" y="5"/>
                        </a:cubicBezTo>
                        <a:lnTo>
                          <a:pt x="6" y="4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11" name="Freeform 727"/>
                  <p:cNvSpPr>
                    <a:spLocks/>
                  </p:cNvSpPr>
                  <p:nvPr userDrawn="1"/>
                </p:nvSpPr>
                <p:spPr bwMode="auto">
                  <a:xfrm>
                    <a:off x="1349" y="1248"/>
                    <a:ext cx="702" cy="978"/>
                  </a:xfrm>
                  <a:custGeom>
                    <a:avLst/>
                    <a:gdLst>
                      <a:gd name="T0" fmla="*/ 6 w 702"/>
                      <a:gd name="T1" fmla="*/ 978 h 978"/>
                      <a:gd name="T2" fmla="*/ 0 w 702"/>
                      <a:gd name="T3" fmla="*/ 972 h 978"/>
                      <a:gd name="T4" fmla="*/ 696 w 702"/>
                      <a:gd name="T5" fmla="*/ 0 h 978"/>
                      <a:gd name="T6" fmla="*/ 702 w 702"/>
                      <a:gd name="T7" fmla="*/ 4 h 978"/>
                      <a:gd name="T8" fmla="*/ 6 w 702"/>
                      <a:gd name="T9" fmla="*/ 978 h 9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02" h="978">
                        <a:moveTo>
                          <a:pt x="6" y="978"/>
                        </a:moveTo>
                        <a:lnTo>
                          <a:pt x="0" y="972"/>
                        </a:lnTo>
                        <a:lnTo>
                          <a:pt x="696" y="0"/>
                        </a:lnTo>
                        <a:lnTo>
                          <a:pt x="702" y="4"/>
                        </a:lnTo>
                        <a:lnTo>
                          <a:pt x="6" y="978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12" name="Freeform 728"/>
                  <p:cNvSpPr>
                    <a:spLocks/>
                  </p:cNvSpPr>
                  <p:nvPr userDrawn="1"/>
                </p:nvSpPr>
                <p:spPr bwMode="auto">
                  <a:xfrm>
                    <a:off x="621" y="1296"/>
                    <a:ext cx="740" cy="940"/>
                  </a:xfrm>
                  <a:custGeom>
                    <a:avLst/>
                    <a:gdLst>
                      <a:gd name="T0" fmla="*/ 734 w 740"/>
                      <a:gd name="T1" fmla="*/ 940 h 940"/>
                      <a:gd name="T2" fmla="*/ 0 w 740"/>
                      <a:gd name="T3" fmla="*/ 6 h 940"/>
                      <a:gd name="T4" fmla="*/ 6 w 740"/>
                      <a:gd name="T5" fmla="*/ 0 h 940"/>
                      <a:gd name="T6" fmla="*/ 740 w 740"/>
                      <a:gd name="T7" fmla="*/ 934 h 940"/>
                      <a:gd name="T8" fmla="*/ 734 w 740"/>
                      <a:gd name="T9" fmla="*/ 940 h 9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0" h="940">
                        <a:moveTo>
                          <a:pt x="734" y="940"/>
                        </a:moveTo>
                        <a:lnTo>
                          <a:pt x="0" y="6"/>
                        </a:lnTo>
                        <a:lnTo>
                          <a:pt x="6" y="0"/>
                        </a:lnTo>
                        <a:lnTo>
                          <a:pt x="740" y="934"/>
                        </a:lnTo>
                        <a:lnTo>
                          <a:pt x="734" y="940"/>
                        </a:lnTo>
                        <a:close/>
                      </a:path>
                    </a:pathLst>
                  </a:custGeom>
                  <a:solidFill>
                    <a:srgbClr val="FF47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13" name="Freeform 729"/>
                  <p:cNvSpPr>
                    <a:spLocks/>
                  </p:cNvSpPr>
                  <p:nvPr userDrawn="1"/>
                </p:nvSpPr>
                <p:spPr bwMode="auto">
                  <a:xfrm>
                    <a:off x="687" y="929"/>
                    <a:ext cx="656" cy="1303"/>
                  </a:xfrm>
                  <a:custGeom>
                    <a:avLst/>
                    <a:gdLst>
                      <a:gd name="T0" fmla="*/ 650 w 656"/>
                      <a:gd name="T1" fmla="*/ 1303 h 1303"/>
                      <a:gd name="T2" fmla="*/ 0 w 656"/>
                      <a:gd name="T3" fmla="*/ 2 h 1303"/>
                      <a:gd name="T4" fmla="*/ 6 w 656"/>
                      <a:gd name="T5" fmla="*/ 0 h 1303"/>
                      <a:gd name="T6" fmla="*/ 656 w 656"/>
                      <a:gd name="T7" fmla="*/ 1299 h 1303"/>
                      <a:gd name="T8" fmla="*/ 650 w 656"/>
                      <a:gd name="T9" fmla="*/ 1303 h 1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6" h="1303">
                        <a:moveTo>
                          <a:pt x="650" y="1303"/>
                        </a:moveTo>
                        <a:lnTo>
                          <a:pt x="0" y="2"/>
                        </a:lnTo>
                        <a:lnTo>
                          <a:pt x="6" y="0"/>
                        </a:lnTo>
                        <a:lnTo>
                          <a:pt x="656" y="1299"/>
                        </a:lnTo>
                        <a:lnTo>
                          <a:pt x="650" y="1303"/>
                        </a:lnTo>
                        <a:close/>
                      </a:path>
                    </a:pathLst>
                  </a:custGeom>
                  <a:solidFill>
                    <a:srgbClr val="4CA6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14" name="Freeform 730"/>
                  <p:cNvSpPr>
                    <a:spLocks/>
                  </p:cNvSpPr>
                  <p:nvPr userDrawn="1"/>
                </p:nvSpPr>
                <p:spPr bwMode="auto">
                  <a:xfrm>
                    <a:off x="1259" y="785"/>
                    <a:ext cx="86" cy="1447"/>
                  </a:xfrm>
                  <a:custGeom>
                    <a:avLst/>
                    <a:gdLst>
                      <a:gd name="T0" fmla="*/ 78 w 86"/>
                      <a:gd name="T1" fmla="*/ 1447 h 1447"/>
                      <a:gd name="T2" fmla="*/ 0 w 86"/>
                      <a:gd name="T3" fmla="*/ 0 h 1447"/>
                      <a:gd name="T4" fmla="*/ 6 w 86"/>
                      <a:gd name="T5" fmla="*/ 0 h 1447"/>
                      <a:gd name="T6" fmla="*/ 86 w 86"/>
                      <a:gd name="T7" fmla="*/ 1447 h 1447"/>
                      <a:gd name="T8" fmla="*/ 78 w 86"/>
                      <a:gd name="T9" fmla="*/ 1447 h 14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" h="1447">
                        <a:moveTo>
                          <a:pt x="78" y="1447"/>
                        </a:moveTo>
                        <a:lnTo>
                          <a:pt x="0" y="0"/>
                        </a:lnTo>
                        <a:lnTo>
                          <a:pt x="6" y="0"/>
                        </a:lnTo>
                        <a:lnTo>
                          <a:pt x="86" y="1447"/>
                        </a:lnTo>
                        <a:lnTo>
                          <a:pt x="78" y="1447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15" name="Freeform 731"/>
                  <p:cNvSpPr>
                    <a:spLocks/>
                  </p:cNvSpPr>
                  <p:nvPr userDrawn="1"/>
                </p:nvSpPr>
                <p:spPr bwMode="auto">
                  <a:xfrm>
                    <a:off x="1036" y="1052"/>
                    <a:ext cx="309" cy="1182"/>
                  </a:xfrm>
                  <a:custGeom>
                    <a:avLst/>
                    <a:gdLst>
                      <a:gd name="T0" fmla="*/ 301 w 309"/>
                      <a:gd name="T1" fmla="*/ 1182 h 1182"/>
                      <a:gd name="T2" fmla="*/ 0 w 309"/>
                      <a:gd name="T3" fmla="*/ 0 h 1182"/>
                      <a:gd name="T4" fmla="*/ 8 w 309"/>
                      <a:gd name="T5" fmla="*/ 0 h 1182"/>
                      <a:gd name="T6" fmla="*/ 309 w 309"/>
                      <a:gd name="T7" fmla="*/ 1180 h 1182"/>
                      <a:gd name="T8" fmla="*/ 301 w 309"/>
                      <a:gd name="T9" fmla="*/ 1182 h 1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9" h="1182">
                        <a:moveTo>
                          <a:pt x="301" y="1182"/>
                        </a:move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309" y="1180"/>
                        </a:lnTo>
                        <a:lnTo>
                          <a:pt x="301" y="1182"/>
                        </a:lnTo>
                        <a:close/>
                      </a:path>
                    </a:pathLst>
                  </a:custGeom>
                  <a:solidFill>
                    <a:srgbClr val="D63D0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16" name="Freeform 732"/>
                  <p:cNvSpPr>
                    <a:spLocks/>
                  </p:cNvSpPr>
                  <p:nvPr userDrawn="1"/>
                </p:nvSpPr>
                <p:spPr bwMode="auto">
                  <a:xfrm>
                    <a:off x="1337" y="509"/>
                    <a:ext cx="303" cy="1725"/>
                  </a:xfrm>
                  <a:custGeom>
                    <a:avLst/>
                    <a:gdLst>
                      <a:gd name="T0" fmla="*/ 8 w 303"/>
                      <a:gd name="T1" fmla="*/ 1725 h 1725"/>
                      <a:gd name="T2" fmla="*/ 0 w 303"/>
                      <a:gd name="T3" fmla="*/ 1723 h 1725"/>
                      <a:gd name="T4" fmla="*/ 295 w 303"/>
                      <a:gd name="T5" fmla="*/ 0 h 1725"/>
                      <a:gd name="T6" fmla="*/ 303 w 303"/>
                      <a:gd name="T7" fmla="*/ 2 h 1725"/>
                      <a:gd name="T8" fmla="*/ 8 w 303"/>
                      <a:gd name="T9" fmla="*/ 1725 h 1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3" h="1725">
                        <a:moveTo>
                          <a:pt x="8" y="1725"/>
                        </a:moveTo>
                        <a:lnTo>
                          <a:pt x="0" y="1723"/>
                        </a:lnTo>
                        <a:lnTo>
                          <a:pt x="295" y="0"/>
                        </a:lnTo>
                        <a:lnTo>
                          <a:pt x="303" y="2"/>
                        </a:lnTo>
                        <a:lnTo>
                          <a:pt x="8" y="1725"/>
                        </a:lnTo>
                        <a:close/>
                      </a:path>
                    </a:pathLst>
                  </a:custGeom>
                  <a:solidFill>
                    <a:srgbClr val="4CA6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17" name="Freeform 733"/>
                  <p:cNvSpPr>
                    <a:spLocks/>
                  </p:cNvSpPr>
                  <p:nvPr userDrawn="1"/>
                </p:nvSpPr>
                <p:spPr bwMode="auto">
                  <a:xfrm>
                    <a:off x="1337" y="923"/>
                    <a:ext cx="500" cy="1311"/>
                  </a:xfrm>
                  <a:custGeom>
                    <a:avLst/>
                    <a:gdLst>
                      <a:gd name="T0" fmla="*/ 8 w 500"/>
                      <a:gd name="T1" fmla="*/ 1311 h 1311"/>
                      <a:gd name="T2" fmla="*/ 0 w 500"/>
                      <a:gd name="T3" fmla="*/ 1309 h 1311"/>
                      <a:gd name="T4" fmla="*/ 493 w 500"/>
                      <a:gd name="T5" fmla="*/ 0 h 1311"/>
                      <a:gd name="T6" fmla="*/ 500 w 500"/>
                      <a:gd name="T7" fmla="*/ 2 h 1311"/>
                      <a:gd name="T8" fmla="*/ 8 w 500"/>
                      <a:gd name="T9" fmla="*/ 1311 h 1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311">
                        <a:moveTo>
                          <a:pt x="8" y="1311"/>
                        </a:moveTo>
                        <a:lnTo>
                          <a:pt x="0" y="1309"/>
                        </a:lnTo>
                        <a:lnTo>
                          <a:pt x="493" y="0"/>
                        </a:lnTo>
                        <a:lnTo>
                          <a:pt x="500" y="2"/>
                        </a:lnTo>
                        <a:lnTo>
                          <a:pt x="8" y="1311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18" name="Freeform 734"/>
                  <p:cNvSpPr>
                    <a:spLocks/>
                  </p:cNvSpPr>
                  <p:nvPr userDrawn="1"/>
                </p:nvSpPr>
                <p:spPr bwMode="auto">
                  <a:xfrm>
                    <a:off x="1337" y="1320"/>
                    <a:ext cx="110" cy="914"/>
                  </a:xfrm>
                  <a:custGeom>
                    <a:avLst/>
                    <a:gdLst>
                      <a:gd name="T0" fmla="*/ 8 w 110"/>
                      <a:gd name="T1" fmla="*/ 914 h 914"/>
                      <a:gd name="T2" fmla="*/ 0 w 110"/>
                      <a:gd name="T3" fmla="*/ 912 h 914"/>
                      <a:gd name="T4" fmla="*/ 104 w 110"/>
                      <a:gd name="T5" fmla="*/ 0 h 914"/>
                      <a:gd name="T6" fmla="*/ 110 w 110"/>
                      <a:gd name="T7" fmla="*/ 0 h 914"/>
                      <a:gd name="T8" fmla="*/ 8 w 110"/>
                      <a:gd name="T9" fmla="*/ 914 h 9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0" h="914">
                        <a:moveTo>
                          <a:pt x="8" y="914"/>
                        </a:moveTo>
                        <a:lnTo>
                          <a:pt x="0" y="912"/>
                        </a:lnTo>
                        <a:lnTo>
                          <a:pt x="104" y="0"/>
                        </a:lnTo>
                        <a:lnTo>
                          <a:pt x="110" y="0"/>
                        </a:lnTo>
                        <a:lnTo>
                          <a:pt x="8" y="914"/>
                        </a:lnTo>
                        <a:close/>
                      </a:path>
                    </a:pathLst>
                  </a:custGeom>
                  <a:solidFill>
                    <a:srgbClr val="FDB5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19" name="Freeform 735"/>
                  <p:cNvSpPr>
                    <a:spLocks/>
                  </p:cNvSpPr>
                  <p:nvPr userDrawn="1"/>
                </p:nvSpPr>
                <p:spPr bwMode="auto">
                  <a:xfrm>
                    <a:off x="1337" y="1547"/>
                    <a:ext cx="387" cy="687"/>
                  </a:xfrm>
                  <a:custGeom>
                    <a:avLst/>
                    <a:gdLst>
                      <a:gd name="T0" fmla="*/ 8 w 387"/>
                      <a:gd name="T1" fmla="*/ 687 h 687"/>
                      <a:gd name="T2" fmla="*/ 0 w 387"/>
                      <a:gd name="T3" fmla="*/ 683 h 687"/>
                      <a:gd name="T4" fmla="*/ 381 w 387"/>
                      <a:gd name="T5" fmla="*/ 0 h 687"/>
                      <a:gd name="T6" fmla="*/ 387 w 387"/>
                      <a:gd name="T7" fmla="*/ 4 h 687"/>
                      <a:gd name="T8" fmla="*/ 8 w 387"/>
                      <a:gd name="T9" fmla="*/ 687 h 6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7" h="687">
                        <a:moveTo>
                          <a:pt x="8" y="687"/>
                        </a:moveTo>
                        <a:lnTo>
                          <a:pt x="0" y="683"/>
                        </a:lnTo>
                        <a:lnTo>
                          <a:pt x="381" y="0"/>
                        </a:lnTo>
                        <a:lnTo>
                          <a:pt x="387" y="4"/>
                        </a:lnTo>
                        <a:lnTo>
                          <a:pt x="8" y="687"/>
                        </a:lnTo>
                        <a:close/>
                      </a:path>
                    </a:pathLst>
                  </a:custGeom>
                  <a:solidFill>
                    <a:srgbClr val="4CA6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20" name="Freeform 736"/>
                  <p:cNvSpPr>
                    <a:spLocks/>
                  </p:cNvSpPr>
                  <p:nvPr userDrawn="1"/>
                </p:nvSpPr>
                <p:spPr bwMode="auto">
                  <a:xfrm>
                    <a:off x="1070" y="1553"/>
                    <a:ext cx="281" cy="681"/>
                  </a:xfrm>
                  <a:custGeom>
                    <a:avLst/>
                    <a:gdLst>
                      <a:gd name="T0" fmla="*/ 271 w 281"/>
                      <a:gd name="T1" fmla="*/ 675 h 681"/>
                      <a:gd name="T2" fmla="*/ 0 w 281"/>
                      <a:gd name="T3" fmla="*/ 4 h 681"/>
                      <a:gd name="T4" fmla="*/ 6 w 281"/>
                      <a:gd name="T5" fmla="*/ 0 h 681"/>
                      <a:gd name="T6" fmla="*/ 281 w 281"/>
                      <a:gd name="T7" fmla="*/ 681 h 681"/>
                      <a:gd name="T8" fmla="*/ 271 w 281"/>
                      <a:gd name="T9" fmla="*/ 675 h 6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1" h="681">
                        <a:moveTo>
                          <a:pt x="271" y="675"/>
                        </a:moveTo>
                        <a:lnTo>
                          <a:pt x="0" y="4"/>
                        </a:lnTo>
                        <a:lnTo>
                          <a:pt x="6" y="0"/>
                        </a:lnTo>
                        <a:lnTo>
                          <a:pt x="281" y="681"/>
                        </a:lnTo>
                        <a:lnTo>
                          <a:pt x="271" y="675"/>
                        </a:ln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21" name="Freeform 737"/>
                  <p:cNvSpPr>
                    <a:spLocks/>
                  </p:cNvSpPr>
                  <p:nvPr userDrawn="1"/>
                </p:nvSpPr>
                <p:spPr bwMode="auto">
                  <a:xfrm>
                    <a:off x="954" y="226"/>
                    <a:ext cx="559" cy="611"/>
                  </a:xfrm>
                  <a:custGeom>
                    <a:avLst/>
                    <a:gdLst>
                      <a:gd name="T0" fmla="*/ 279 w 279"/>
                      <a:gd name="T1" fmla="*/ 139 h 305"/>
                      <a:gd name="T2" fmla="*/ 140 w 279"/>
                      <a:gd name="T3" fmla="*/ 0 h 305"/>
                      <a:gd name="T4" fmla="*/ 0 w 279"/>
                      <a:gd name="T5" fmla="*/ 139 h 305"/>
                      <a:gd name="T6" fmla="*/ 140 w 279"/>
                      <a:gd name="T7" fmla="*/ 279 h 305"/>
                      <a:gd name="T8" fmla="*/ 149 w 279"/>
                      <a:gd name="T9" fmla="*/ 278 h 305"/>
                      <a:gd name="T10" fmla="*/ 138 w 279"/>
                      <a:gd name="T11" fmla="*/ 305 h 305"/>
                      <a:gd name="T12" fmla="*/ 169 w 279"/>
                      <a:gd name="T13" fmla="*/ 305 h 305"/>
                      <a:gd name="T14" fmla="*/ 157 w 279"/>
                      <a:gd name="T15" fmla="*/ 277 h 305"/>
                      <a:gd name="T16" fmla="*/ 279 w 279"/>
                      <a:gd name="T17" fmla="*/ 139 h 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9" h="305">
                        <a:moveTo>
                          <a:pt x="279" y="139"/>
                        </a:moveTo>
                        <a:cubicBezTo>
                          <a:pt x="279" y="62"/>
                          <a:pt x="217" y="0"/>
                          <a:pt x="140" y="0"/>
                        </a:cubicBezTo>
                        <a:cubicBezTo>
                          <a:pt x="63" y="0"/>
                          <a:pt x="0" y="62"/>
                          <a:pt x="0" y="139"/>
                        </a:cubicBezTo>
                        <a:cubicBezTo>
                          <a:pt x="0" y="216"/>
                          <a:pt x="63" y="279"/>
                          <a:pt x="140" y="279"/>
                        </a:cubicBezTo>
                        <a:cubicBezTo>
                          <a:pt x="143" y="279"/>
                          <a:pt x="146" y="278"/>
                          <a:pt x="149" y="278"/>
                        </a:cubicBezTo>
                        <a:cubicBezTo>
                          <a:pt x="138" y="305"/>
                          <a:pt x="138" y="305"/>
                          <a:pt x="138" y="305"/>
                        </a:cubicBezTo>
                        <a:cubicBezTo>
                          <a:pt x="169" y="305"/>
                          <a:pt x="169" y="305"/>
                          <a:pt x="169" y="305"/>
                        </a:cubicBezTo>
                        <a:cubicBezTo>
                          <a:pt x="157" y="277"/>
                          <a:pt x="157" y="277"/>
                          <a:pt x="157" y="277"/>
                        </a:cubicBezTo>
                        <a:cubicBezTo>
                          <a:pt x="226" y="269"/>
                          <a:pt x="279" y="210"/>
                          <a:pt x="279" y="139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22" name="Freeform 738"/>
                  <p:cNvSpPr>
                    <a:spLocks/>
                  </p:cNvSpPr>
                  <p:nvPr userDrawn="1"/>
                </p:nvSpPr>
                <p:spPr bwMode="auto">
                  <a:xfrm>
                    <a:off x="1522" y="230"/>
                    <a:ext cx="278" cy="307"/>
                  </a:xfrm>
                  <a:custGeom>
                    <a:avLst/>
                    <a:gdLst>
                      <a:gd name="T0" fmla="*/ 69 w 139"/>
                      <a:gd name="T1" fmla="*/ 0 h 153"/>
                      <a:gd name="T2" fmla="*/ 0 w 139"/>
                      <a:gd name="T3" fmla="*/ 69 h 153"/>
                      <a:gd name="T4" fmla="*/ 52 w 139"/>
                      <a:gd name="T5" fmla="*/ 136 h 153"/>
                      <a:gd name="T6" fmla="*/ 44 w 139"/>
                      <a:gd name="T7" fmla="*/ 151 h 153"/>
                      <a:gd name="T8" fmla="*/ 66 w 139"/>
                      <a:gd name="T9" fmla="*/ 153 h 153"/>
                      <a:gd name="T10" fmla="*/ 62 w 139"/>
                      <a:gd name="T11" fmla="*/ 138 h 153"/>
                      <a:gd name="T12" fmla="*/ 69 w 139"/>
                      <a:gd name="T13" fmla="*/ 138 h 153"/>
                      <a:gd name="T14" fmla="*/ 139 w 139"/>
                      <a:gd name="T15" fmla="*/ 69 h 153"/>
                      <a:gd name="T16" fmla="*/ 69 w 139"/>
                      <a:gd name="T17" fmla="*/ 0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9" h="153">
                        <a:moveTo>
                          <a:pt x="69" y="0"/>
                        </a:moveTo>
                        <a:cubicBezTo>
                          <a:pt x="31" y="0"/>
                          <a:pt x="0" y="31"/>
                          <a:pt x="0" y="69"/>
                        </a:cubicBezTo>
                        <a:cubicBezTo>
                          <a:pt x="0" y="101"/>
                          <a:pt x="22" y="128"/>
                          <a:pt x="52" y="136"/>
                        </a:cubicBezTo>
                        <a:cubicBezTo>
                          <a:pt x="44" y="151"/>
                          <a:pt x="44" y="151"/>
                          <a:pt x="44" y="151"/>
                        </a:cubicBezTo>
                        <a:cubicBezTo>
                          <a:pt x="66" y="153"/>
                          <a:pt x="66" y="153"/>
                          <a:pt x="66" y="153"/>
                        </a:cubicBezTo>
                        <a:cubicBezTo>
                          <a:pt x="62" y="138"/>
                          <a:pt x="62" y="138"/>
                          <a:pt x="62" y="138"/>
                        </a:cubicBezTo>
                        <a:cubicBezTo>
                          <a:pt x="64" y="138"/>
                          <a:pt x="67" y="138"/>
                          <a:pt x="69" y="138"/>
                        </a:cubicBezTo>
                        <a:cubicBezTo>
                          <a:pt x="108" y="138"/>
                          <a:pt x="139" y="107"/>
                          <a:pt x="139" y="69"/>
                        </a:cubicBezTo>
                        <a:cubicBezTo>
                          <a:pt x="139" y="31"/>
                          <a:pt x="108" y="0"/>
                          <a:pt x="69" y="0"/>
                        </a:cubicBezTo>
                        <a:close/>
                      </a:path>
                    </a:pathLst>
                  </a:custGeom>
                  <a:solidFill>
                    <a:srgbClr val="F4FF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23" name="Freeform 739"/>
                  <p:cNvSpPr>
                    <a:spLocks/>
                  </p:cNvSpPr>
                  <p:nvPr userDrawn="1"/>
                </p:nvSpPr>
                <p:spPr bwMode="auto">
                  <a:xfrm>
                    <a:off x="1217" y="809"/>
                    <a:ext cx="513" cy="557"/>
                  </a:xfrm>
                  <a:custGeom>
                    <a:avLst/>
                    <a:gdLst>
                      <a:gd name="T0" fmla="*/ 128 w 256"/>
                      <a:gd name="T1" fmla="*/ 0 h 278"/>
                      <a:gd name="T2" fmla="*/ 0 w 256"/>
                      <a:gd name="T3" fmla="*/ 128 h 278"/>
                      <a:gd name="T4" fmla="*/ 109 w 256"/>
                      <a:gd name="T5" fmla="*/ 255 h 278"/>
                      <a:gd name="T6" fmla="*/ 97 w 256"/>
                      <a:gd name="T7" fmla="*/ 275 h 278"/>
                      <a:gd name="T8" fmla="*/ 122 w 256"/>
                      <a:gd name="T9" fmla="*/ 278 h 278"/>
                      <a:gd name="T10" fmla="*/ 117 w 256"/>
                      <a:gd name="T11" fmla="*/ 255 h 278"/>
                      <a:gd name="T12" fmla="*/ 128 w 256"/>
                      <a:gd name="T13" fmla="*/ 256 h 278"/>
                      <a:gd name="T14" fmla="*/ 256 w 256"/>
                      <a:gd name="T15" fmla="*/ 128 h 278"/>
                      <a:gd name="T16" fmla="*/ 128 w 256"/>
                      <a:gd name="T17" fmla="*/ 0 h 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6" h="278">
                        <a:moveTo>
                          <a:pt x="128" y="0"/>
                        </a:moveTo>
                        <a:cubicBezTo>
                          <a:pt x="57" y="0"/>
                          <a:pt x="0" y="57"/>
                          <a:pt x="0" y="128"/>
                        </a:cubicBezTo>
                        <a:cubicBezTo>
                          <a:pt x="0" y="192"/>
                          <a:pt x="47" y="246"/>
                          <a:pt x="109" y="255"/>
                        </a:cubicBezTo>
                        <a:cubicBezTo>
                          <a:pt x="97" y="275"/>
                          <a:pt x="97" y="275"/>
                          <a:pt x="97" y="275"/>
                        </a:cubicBezTo>
                        <a:cubicBezTo>
                          <a:pt x="122" y="278"/>
                          <a:pt x="122" y="278"/>
                          <a:pt x="122" y="278"/>
                        </a:cubicBezTo>
                        <a:cubicBezTo>
                          <a:pt x="117" y="255"/>
                          <a:pt x="117" y="255"/>
                          <a:pt x="117" y="255"/>
                        </a:cubicBezTo>
                        <a:cubicBezTo>
                          <a:pt x="120" y="256"/>
                          <a:pt x="124" y="256"/>
                          <a:pt x="128" y="256"/>
                        </a:cubicBezTo>
                        <a:cubicBezTo>
                          <a:pt x="198" y="256"/>
                          <a:pt x="256" y="199"/>
                          <a:pt x="256" y="128"/>
                        </a:cubicBezTo>
                        <a:cubicBezTo>
                          <a:pt x="256" y="57"/>
                          <a:pt x="198" y="0"/>
                          <a:pt x="128" y="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24" name="Freeform 740"/>
                  <p:cNvSpPr>
                    <a:spLocks/>
                  </p:cNvSpPr>
                  <p:nvPr userDrawn="1"/>
                </p:nvSpPr>
                <p:spPr bwMode="auto">
                  <a:xfrm>
                    <a:off x="797" y="685"/>
                    <a:ext cx="375" cy="409"/>
                  </a:xfrm>
                  <a:custGeom>
                    <a:avLst/>
                    <a:gdLst>
                      <a:gd name="T0" fmla="*/ 187 w 187"/>
                      <a:gd name="T1" fmla="*/ 93 h 204"/>
                      <a:gd name="T2" fmla="*/ 93 w 187"/>
                      <a:gd name="T3" fmla="*/ 0 h 204"/>
                      <a:gd name="T4" fmla="*/ 0 w 187"/>
                      <a:gd name="T5" fmla="*/ 93 h 204"/>
                      <a:gd name="T6" fmla="*/ 93 w 187"/>
                      <a:gd name="T7" fmla="*/ 187 h 204"/>
                      <a:gd name="T8" fmla="*/ 116 w 187"/>
                      <a:gd name="T9" fmla="*/ 184 h 204"/>
                      <a:gd name="T10" fmla="*/ 113 w 187"/>
                      <a:gd name="T11" fmla="*/ 204 h 204"/>
                      <a:gd name="T12" fmla="*/ 137 w 187"/>
                      <a:gd name="T13" fmla="*/ 199 h 204"/>
                      <a:gd name="T14" fmla="*/ 125 w 187"/>
                      <a:gd name="T15" fmla="*/ 181 h 204"/>
                      <a:gd name="T16" fmla="*/ 187 w 187"/>
                      <a:gd name="T17" fmla="*/ 93 h 2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87" h="204">
                        <a:moveTo>
                          <a:pt x="187" y="93"/>
                        </a:moveTo>
                        <a:cubicBezTo>
                          <a:pt x="187" y="42"/>
                          <a:pt x="145" y="0"/>
                          <a:pt x="93" y="0"/>
                        </a:cubicBezTo>
                        <a:cubicBezTo>
                          <a:pt x="41" y="0"/>
                          <a:pt x="0" y="42"/>
                          <a:pt x="0" y="93"/>
                        </a:cubicBezTo>
                        <a:cubicBezTo>
                          <a:pt x="0" y="145"/>
                          <a:pt x="41" y="187"/>
                          <a:pt x="93" y="187"/>
                        </a:cubicBezTo>
                        <a:cubicBezTo>
                          <a:pt x="101" y="187"/>
                          <a:pt x="109" y="186"/>
                          <a:pt x="116" y="184"/>
                        </a:cubicBezTo>
                        <a:cubicBezTo>
                          <a:pt x="113" y="204"/>
                          <a:pt x="113" y="204"/>
                          <a:pt x="113" y="204"/>
                        </a:cubicBezTo>
                        <a:cubicBezTo>
                          <a:pt x="137" y="199"/>
                          <a:pt x="137" y="199"/>
                          <a:pt x="137" y="199"/>
                        </a:cubicBezTo>
                        <a:cubicBezTo>
                          <a:pt x="125" y="181"/>
                          <a:pt x="125" y="181"/>
                          <a:pt x="125" y="181"/>
                        </a:cubicBezTo>
                        <a:cubicBezTo>
                          <a:pt x="161" y="168"/>
                          <a:pt x="187" y="134"/>
                          <a:pt x="187" y="93"/>
                        </a:cubicBezTo>
                      </a:path>
                    </a:pathLst>
                  </a:custGeom>
                  <a:solidFill>
                    <a:srgbClr val="F78E1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25" name="Freeform 741"/>
                  <p:cNvSpPr>
                    <a:spLocks/>
                  </p:cNvSpPr>
                  <p:nvPr userDrawn="1"/>
                </p:nvSpPr>
                <p:spPr bwMode="auto">
                  <a:xfrm>
                    <a:off x="432" y="597"/>
                    <a:ext cx="355" cy="383"/>
                  </a:xfrm>
                  <a:custGeom>
                    <a:avLst/>
                    <a:gdLst>
                      <a:gd name="T0" fmla="*/ 177 w 177"/>
                      <a:gd name="T1" fmla="*/ 89 h 191"/>
                      <a:gd name="T2" fmla="*/ 88 w 177"/>
                      <a:gd name="T3" fmla="*/ 0 h 191"/>
                      <a:gd name="T4" fmla="*/ 0 w 177"/>
                      <a:gd name="T5" fmla="*/ 89 h 191"/>
                      <a:gd name="T6" fmla="*/ 88 w 177"/>
                      <a:gd name="T7" fmla="*/ 178 h 191"/>
                      <a:gd name="T8" fmla="*/ 125 w 177"/>
                      <a:gd name="T9" fmla="*/ 170 h 191"/>
                      <a:gd name="T10" fmla="*/ 126 w 177"/>
                      <a:gd name="T11" fmla="*/ 191 h 191"/>
                      <a:gd name="T12" fmla="*/ 148 w 177"/>
                      <a:gd name="T13" fmla="*/ 181 h 191"/>
                      <a:gd name="T14" fmla="*/ 133 w 177"/>
                      <a:gd name="T15" fmla="*/ 166 h 191"/>
                      <a:gd name="T16" fmla="*/ 177 w 177"/>
                      <a:gd name="T17" fmla="*/ 89 h 1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7" h="191">
                        <a:moveTo>
                          <a:pt x="177" y="89"/>
                        </a:moveTo>
                        <a:cubicBezTo>
                          <a:pt x="177" y="40"/>
                          <a:pt x="138" y="0"/>
                          <a:pt x="88" y="0"/>
                        </a:cubicBezTo>
                        <a:cubicBezTo>
                          <a:pt x="39" y="0"/>
                          <a:pt x="0" y="40"/>
                          <a:pt x="0" y="89"/>
                        </a:cubicBezTo>
                        <a:cubicBezTo>
                          <a:pt x="0" y="138"/>
                          <a:pt x="39" y="178"/>
                          <a:pt x="88" y="178"/>
                        </a:cubicBezTo>
                        <a:cubicBezTo>
                          <a:pt x="102" y="178"/>
                          <a:pt x="114" y="175"/>
                          <a:pt x="125" y="170"/>
                        </a:cubicBezTo>
                        <a:cubicBezTo>
                          <a:pt x="126" y="191"/>
                          <a:pt x="126" y="191"/>
                          <a:pt x="126" y="191"/>
                        </a:cubicBezTo>
                        <a:cubicBezTo>
                          <a:pt x="148" y="181"/>
                          <a:pt x="148" y="181"/>
                          <a:pt x="148" y="181"/>
                        </a:cubicBezTo>
                        <a:cubicBezTo>
                          <a:pt x="133" y="166"/>
                          <a:pt x="133" y="166"/>
                          <a:pt x="133" y="166"/>
                        </a:cubicBezTo>
                        <a:cubicBezTo>
                          <a:pt x="160" y="150"/>
                          <a:pt x="177" y="122"/>
                          <a:pt x="177" y="89"/>
                        </a:cubicBezTo>
                      </a:path>
                    </a:pathLst>
                  </a:custGeom>
                  <a:solidFill>
                    <a:srgbClr val="6CB3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26" name="Freeform 742"/>
                  <p:cNvSpPr>
                    <a:spLocks/>
                  </p:cNvSpPr>
                  <p:nvPr userDrawn="1"/>
                </p:nvSpPr>
                <p:spPr bwMode="auto">
                  <a:xfrm>
                    <a:off x="470" y="1110"/>
                    <a:ext cx="277" cy="300"/>
                  </a:xfrm>
                  <a:custGeom>
                    <a:avLst/>
                    <a:gdLst>
                      <a:gd name="T0" fmla="*/ 138 w 138"/>
                      <a:gd name="T1" fmla="*/ 69 h 150"/>
                      <a:gd name="T2" fmla="*/ 69 w 138"/>
                      <a:gd name="T3" fmla="*/ 0 h 150"/>
                      <a:gd name="T4" fmla="*/ 0 w 138"/>
                      <a:gd name="T5" fmla="*/ 69 h 150"/>
                      <a:gd name="T6" fmla="*/ 69 w 138"/>
                      <a:gd name="T7" fmla="*/ 138 h 150"/>
                      <a:gd name="T8" fmla="*/ 100 w 138"/>
                      <a:gd name="T9" fmla="*/ 131 h 150"/>
                      <a:gd name="T10" fmla="*/ 105 w 138"/>
                      <a:gd name="T11" fmla="*/ 150 h 150"/>
                      <a:gd name="T12" fmla="*/ 123 w 138"/>
                      <a:gd name="T13" fmla="*/ 136 h 150"/>
                      <a:gd name="T14" fmla="*/ 107 w 138"/>
                      <a:gd name="T15" fmla="*/ 127 h 150"/>
                      <a:gd name="T16" fmla="*/ 138 w 138"/>
                      <a:gd name="T17" fmla="*/ 69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8" h="150">
                        <a:moveTo>
                          <a:pt x="138" y="69"/>
                        </a:moveTo>
                        <a:cubicBezTo>
                          <a:pt x="138" y="31"/>
                          <a:pt x="108" y="0"/>
                          <a:pt x="69" y="0"/>
                        </a:cubicBezTo>
                        <a:cubicBezTo>
                          <a:pt x="31" y="0"/>
                          <a:pt x="0" y="31"/>
                          <a:pt x="0" y="69"/>
                        </a:cubicBezTo>
                        <a:cubicBezTo>
                          <a:pt x="0" y="107"/>
                          <a:pt x="31" y="138"/>
                          <a:pt x="69" y="138"/>
                        </a:cubicBezTo>
                        <a:cubicBezTo>
                          <a:pt x="80" y="138"/>
                          <a:pt x="91" y="136"/>
                          <a:pt x="100" y="131"/>
                        </a:cubicBezTo>
                        <a:cubicBezTo>
                          <a:pt x="105" y="150"/>
                          <a:pt x="105" y="150"/>
                          <a:pt x="105" y="150"/>
                        </a:cubicBezTo>
                        <a:cubicBezTo>
                          <a:pt x="123" y="136"/>
                          <a:pt x="123" y="136"/>
                          <a:pt x="123" y="136"/>
                        </a:cubicBezTo>
                        <a:cubicBezTo>
                          <a:pt x="107" y="127"/>
                          <a:pt x="107" y="127"/>
                          <a:pt x="107" y="127"/>
                        </a:cubicBezTo>
                        <a:cubicBezTo>
                          <a:pt x="126" y="115"/>
                          <a:pt x="138" y="93"/>
                          <a:pt x="138" y="69"/>
                        </a:cubicBezTo>
                        <a:close/>
                      </a:path>
                    </a:pathLst>
                  </a:custGeom>
                  <a:solidFill>
                    <a:srgbClr val="D1EC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27" name="Freeform 743"/>
                  <p:cNvSpPr>
                    <a:spLocks/>
                  </p:cNvSpPr>
                  <p:nvPr userDrawn="1"/>
                </p:nvSpPr>
                <p:spPr bwMode="auto">
                  <a:xfrm>
                    <a:off x="1975" y="984"/>
                    <a:ext cx="291" cy="310"/>
                  </a:xfrm>
                  <a:custGeom>
                    <a:avLst/>
                    <a:gdLst>
                      <a:gd name="T0" fmla="*/ 72 w 145"/>
                      <a:gd name="T1" fmla="*/ 0 h 155"/>
                      <a:gd name="T2" fmla="*/ 0 w 145"/>
                      <a:gd name="T3" fmla="*/ 73 h 155"/>
                      <a:gd name="T4" fmla="*/ 32 w 145"/>
                      <a:gd name="T5" fmla="*/ 132 h 155"/>
                      <a:gd name="T6" fmla="*/ 17 w 145"/>
                      <a:gd name="T7" fmla="*/ 141 h 155"/>
                      <a:gd name="T8" fmla="*/ 35 w 145"/>
                      <a:gd name="T9" fmla="*/ 155 h 155"/>
                      <a:gd name="T10" fmla="*/ 39 w 145"/>
                      <a:gd name="T11" fmla="*/ 137 h 155"/>
                      <a:gd name="T12" fmla="*/ 72 w 145"/>
                      <a:gd name="T13" fmla="*/ 145 h 155"/>
                      <a:gd name="T14" fmla="*/ 145 w 145"/>
                      <a:gd name="T15" fmla="*/ 73 h 155"/>
                      <a:gd name="T16" fmla="*/ 72 w 145"/>
                      <a:gd name="T17" fmla="*/ 0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5" h="155">
                        <a:moveTo>
                          <a:pt x="72" y="0"/>
                        </a:moveTo>
                        <a:cubicBezTo>
                          <a:pt x="33" y="0"/>
                          <a:pt x="0" y="33"/>
                          <a:pt x="0" y="73"/>
                        </a:cubicBezTo>
                        <a:cubicBezTo>
                          <a:pt x="0" y="97"/>
                          <a:pt x="13" y="119"/>
                          <a:pt x="32" y="132"/>
                        </a:cubicBezTo>
                        <a:cubicBezTo>
                          <a:pt x="17" y="141"/>
                          <a:pt x="17" y="141"/>
                          <a:pt x="17" y="141"/>
                        </a:cubicBezTo>
                        <a:cubicBezTo>
                          <a:pt x="35" y="155"/>
                          <a:pt x="35" y="155"/>
                          <a:pt x="35" y="155"/>
                        </a:cubicBezTo>
                        <a:cubicBezTo>
                          <a:pt x="39" y="137"/>
                          <a:pt x="39" y="137"/>
                          <a:pt x="39" y="137"/>
                        </a:cubicBezTo>
                        <a:cubicBezTo>
                          <a:pt x="49" y="142"/>
                          <a:pt x="61" y="145"/>
                          <a:pt x="72" y="145"/>
                        </a:cubicBezTo>
                        <a:cubicBezTo>
                          <a:pt x="112" y="145"/>
                          <a:pt x="145" y="113"/>
                          <a:pt x="145" y="73"/>
                        </a:cubicBezTo>
                        <a:cubicBezTo>
                          <a:pt x="145" y="33"/>
                          <a:pt x="112" y="0"/>
                          <a:pt x="72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28" name="Freeform 744"/>
                  <p:cNvSpPr>
                    <a:spLocks/>
                  </p:cNvSpPr>
                  <p:nvPr userDrawn="1"/>
                </p:nvSpPr>
                <p:spPr bwMode="auto">
                  <a:xfrm>
                    <a:off x="1640" y="1172"/>
                    <a:ext cx="381" cy="409"/>
                  </a:xfrm>
                  <a:custGeom>
                    <a:avLst/>
                    <a:gdLst>
                      <a:gd name="T0" fmla="*/ 95 w 190"/>
                      <a:gd name="T1" fmla="*/ 0 h 204"/>
                      <a:gd name="T2" fmla="*/ 0 w 190"/>
                      <a:gd name="T3" fmla="*/ 96 h 204"/>
                      <a:gd name="T4" fmla="*/ 44 w 190"/>
                      <a:gd name="T5" fmla="*/ 176 h 204"/>
                      <a:gd name="T6" fmla="*/ 24 w 190"/>
                      <a:gd name="T7" fmla="*/ 193 h 204"/>
                      <a:gd name="T8" fmla="*/ 46 w 190"/>
                      <a:gd name="T9" fmla="*/ 204 h 204"/>
                      <a:gd name="T10" fmla="*/ 48 w 190"/>
                      <a:gd name="T11" fmla="*/ 179 h 204"/>
                      <a:gd name="T12" fmla="*/ 95 w 190"/>
                      <a:gd name="T13" fmla="*/ 191 h 204"/>
                      <a:gd name="T14" fmla="*/ 190 w 190"/>
                      <a:gd name="T15" fmla="*/ 96 h 204"/>
                      <a:gd name="T16" fmla="*/ 95 w 190"/>
                      <a:gd name="T17" fmla="*/ 0 h 2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0" h="204">
                        <a:moveTo>
                          <a:pt x="95" y="0"/>
                        </a:moveTo>
                        <a:cubicBezTo>
                          <a:pt x="42" y="0"/>
                          <a:pt x="0" y="43"/>
                          <a:pt x="0" y="96"/>
                        </a:cubicBezTo>
                        <a:cubicBezTo>
                          <a:pt x="0" y="129"/>
                          <a:pt x="17" y="159"/>
                          <a:pt x="44" y="176"/>
                        </a:cubicBezTo>
                        <a:cubicBezTo>
                          <a:pt x="24" y="193"/>
                          <a:pt x="24" y="193"/>
                          <a:pt x="24" y="193"/>
                        </a:cubicBezTo>
                        <a:cubicBezTo>
                          <a:pt x="46" y="204"/>
                          <a:pt x="46" y="204"/>
                          <a:pt x="46" y="204"/>
                        </a:cubicBezTo>
                        <a:cubicBezTo>
                          <a:pt x="48" y="179"/>
                          <a:pt x="48" y="179"/>
                          <a:pt x="48" y="179"/>
                        </a:cubicBezTo>
                        <a:cubicBezTo>
                          <a:pt x="62" y="186"/>
                          <a:pt x="78" y="191"/>
                          <a:pt x="95" y="191"/>
                        </a:cubicBezTo>
                        <a:cubicBezTo>
                          <a:pt x="147" y="191"/>
                          <a:pt x="190" y="148"/>
                          <a:pt x="190" y="96"/>
                        </a:cubicBezTo>
                        <a:cubicBezTo>
                          <a:pt x="190" y="43"/>
                          <a:pt x="147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15A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29" name="Freeform 745"/>
                  <p:cNvSpPr>
                    <a:spLocks/>
                  </p:cNvSpPr>
                  <p:nvPr userDrawn="1"/>
                </p:nvSpPr>
                <p:spPr bwMode="auto">
                  <a:xfrm>
                    <a:off x="1694" y="519"/>
                    <a:ext cx="413" cy="451"/>
                  </a:xfrm>
                  <a:custGeom>
                    <a:avLst/>
                    <a:gdLst>
                      <a:gd name="T0" fmla="*/ 103 w 206"/>
                      <a:gd name="T1" fmla="*/ 0 h 225"/>
                      <a:gd name="T2" fmla="*/ 0 w 206"/>
                      <a:gd name="T3" fmla="*/ 104 h 225"/>
                      <a:gd name="T4" fmla="*/ 66 w 206"/>
                      <a:gd name="T5" fmla="*/ 200 h 225"/>
                      <a:gd name="T6" fmla="*/ 52 w 206"/>
                      <a:gd name="T7" fmla="*/ 219 h 225"/>
                      <a:gd name="T8" fmla="*/ 73 w 206"/>
                      <a:gd name="T9" fmla="*/ 225 h 225"/>
                      <a:gd name="T10" fmla="*/ 72 w 206"/>
                      <a:gd name="T11" fmla="*/ 202 h 225"/>
                      <a:gd name="T12" fmla="*/ 103 w 206"/>
                      <a:gd name="T13" fmla="*/ 207 h 225"/>
                      <a:gd name="T14" fmla="*/ 206 w 206"/>
                      <a:gd name="T15" fmla="*/ 104 h 225"/>
                      <a:gd name="T16" fmla="*/ 103 w 206"/>
                      <a:gd name="T17" fmla="*/ 0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06" h="225">
                        <a:moveTo>
                          <a:pt x="103" y="0"/>
                        </a:moveTo>
                        <a:cubicBezTo>
                          <a:pt x="46" y="0"/>
                          <a:pt x="0" y="47"/>
                          <a:pt x="0" y="104"/>
                        </a:cubicBezTo>
                        <a:cubicBezTo>
                          <a:pt x="0" y="148"/>
                          <a:pt x="27" y="185"/>
                          <a:pt x="66" y="200"/>
                        </a:cubicBezTo>
                        <a:cubicBezTo>
                          <a:pt x="52" y="219"/>
                          <a:pt x="52" y="219"/>
                          <a:pt x="52" y="219"/>
                        </a:cubicBezTo>
                        <a:cubicBezTo>
                          <a:pt x="73" y="225"/>
                          <a:pt x="73" y="225"/>
                          <a:pt x="73" y="225"/>
                        </a:cubicBezTo>
                        <a:cubicBezTo>
                          <a:pt x="72" y="202"/>
                          <a:pt x="72" y="202"/>
                          <a:pt x="72" y="202"/>
                        </a:cubicBezTo>
                        <a:cubicBezTo>
                          <a:pt x="82" y="206"/>
                          <a:pt x="92" y="207"/>
                          <a:pt x="103" y="207"/>
                        </a:cubicBezTo>
                        <a:cubicBezTo>
                          <a:pt x="160" y="207"/>
                          <a:pt x="206" y="161"/>
                          <a:pt x="206" y="104"/>
                        </a:cubicBezTo>
                        <a:cubicBezTo>
                          <a:pt x="206" y="47"/>
                          <a:pt x="160" y="0"/>
                          <a:pt x="103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30" name="Freeform 746"/>
                  <p:cNvSpPr>
                    <a:spLocks/>
                  </p:cNvSpPr>
                  <p:nvPr userDrawn="1"/>
                </p:nvSpPr>
                <p:spPr bwMode="auto">
                  <a:xfrm>
                    <a:off x="775" y="1106"/>
                    <a:ext cx="456" cy="485"/>
                  </a:xfrm>
                  <a:custGeom>
                    <a:avLst/>
                    <a:gdLst>
                      <a:gd name="T0" fmla="*/ 227 w 227"/>
                      <a:gd name="T1" fmla="*/ 114 h 242"/>
                      <a:gd name="T2" fmla="*/ 113 w 227"/>
                      <a:gd name="T3" fmla="*/ 0 h 242"/>
                      <a:gd name="T4" fmla="*/ 0 w 227"/>
                      <a:gd name="T5" fmla="*/ 114 h 242"/>
                      <a:gd name="T6" fmla="*/ 113 w 227"/>
                      <a:gd name="T7" fmla="*/ 228 h 242"/>
                      <a:gd name="T8" fmla="*/ 142 w 227"/>
                      <a:gd name="T9" fmla="*/ 224 h 242"/>
                      <a:gd name="T10" fmla="*/ 143 w 227"/>
                      <a:gd name="T11" fmla="*/ 242 h 242"/>
                      <a:gd name="T12" fmla="*/ 165 w 227"/>
                      <a:gd name="T13" fmla="*/ 232 h 242"/>
                      <a:gd name="T14" fmla="*/ 154 w 227"/>
                      <a:gd name="T15" fmla="*/ 220 h 242"/>
                      <a:gd name="T16" fmla="*/ 227 w 227"/>
                      <a:gd name="T17" fmla="*/ 114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7" h="242">
                        <a:moveTo>
                          <a:pt x="227" y="114"/>
                        </a:moveTo>
                        <a:cubicBezTo>
                          <a:pt x="227" y="51"/>
                          <a:pt x="176" y="0"/>
                          <a:pt x="113" y="0"/>
                        </a:cubicBezTo>
                        <a:cubicBezTo>
                          <a:pt x="51" y="0"/>
                          <a:pt x="0" y="51"/>
                          <a:pt x="0" y="114"/>
                        </a:cubicBezTo>
                        <a:cubicBezTo>
                          <a:pt x="0" y="177"/>
                          <a:pt x="51" y="228"/>
                          <a:pt x="113" y="228"/>
                        </a:cubicBezTo>
                        <a:cubicBezTo>
                          <a:pt x="123" y="228"/>
                          <a:pt x="133" y="226"/>
                          <a:pt x="142" y="224"/>
                        </a:cubicBezTo>
                        <a:cubicBezTo>
                          <a:pt x="143" y="242"/>
                          <a:pt x="143" y="242"/>
                          <a:pt x="143" y="242"/>
                        </a:cubicBezTo>
                        <a:cubicBezTo>
                          <a:pt x="165" y="232"/>
                          <a:pt x="165" y="232"/>
                          <a:pt x="165" y="232"/>
                        </a:cubicBezTo>
                        <a:cubicBezTo>
                          <a:pt x="154" y="220"/>
                          <a:pt x="154" y="220"/>
                          <a:pt x="154" y="220"/>
                        </a:cubicBezTo>
                        <a:cubicBezTo>
                          <a:pt x="196" y="204"/>
                          <a:pt x="227" y="163"/>
                          <a:pt x="227" y="114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31" name="Freeform 747"/>
                  <p:cNvSpPr>
                    <a:spLocks/>
                  </p:cNvSpPr>
                  <p:nvPr userDrawn="1"/>
                </p:nvSpPr>
                <p:spPr bwMode="auto">
                  <a:xfrm>
                    <a:off x="1843" y="861"/>
                    <a:ext cx="110" cy="16"/>
                  </a:xfrm>
                  <a:custGeom>
                    <a:avLst/>
                    <a:gdLst>
                      <a:gd name="T0" fmla="*/ 54 w 55"/>
                      <a:gd name="T1" fmla="*/ 3 h 8"/>
                      <a:gd name="T2" fmla="*/ 53 w 55"/>
                      <a:gd name="T3" fmla="*/ 3 h 8"/>
                      <a:gd name="T4" fmla="*/ 54 w 55"/>
                      <a:gd name="T5" fmla="*/ 2 h 8"/>
                      <a:gd name="T6" fmla="*/ 53 w 55"/>
                      <a:gd name="T7" fmla="*/ 0 h 8"/>
                      <a:gd name="T8" fmla="*/ 52 w 55"/>
                      <a:gd name="T9" fmla="*/ 0 h 8"/>
                      <a:gd name="T10" fmla="*/ 52 w 55"/>
                      <a:gd name="T11" fmla="*/ 0 h 8"/>
                      <a:gd name="T12" fmla="*/ 28 w 55"/>
                      <a:gd name="T13" fmla="*/ 0 h 8"/>
                      <a:gd name="T14" fmla="*/ 3 w 55"/>
                      <a:gd name="T15" fmla="*/ 0 h 8"/>
                      <a:gd name="T16" fmla="*/ 3 w 55"/>
                      <a:gd name="T17" fmla="*/ 0 h 8"/>
                      <a:gd name="T18" fmla="*/ 3 w 55"/>
                      <a:gd name="T19" fmla="*/ 0 h 8"/>
                      <a:gd name="T20" fmla="*/ 1 w 55"/>
                      <a:gd name="T21" fmla="*/ 2 h 8"/>
                      <a:gd name="T22" fmla="*/ 2 w 55"/>
                      <a:gd name="T23" fmla="*/ 3 h 8"/>
                      <a:gd name="T24" fmla="*/ 2 w 55"/>
                      <a:gd name="T25" fmla="*/ 3 h 8"/>
                      <a:gd name="T26" fmla="*/ 0 w 55"/>
                      <a:gd name="T27" fmla="*/ 5 h 8"/>
                      <a:gd name="T28" fmla="*/ 0 w 55"/>
                      <a:gd name="T29" fmla="*/ 6 h 8"/>
                      <a:gd name="T30" fmla="*/ 1 w 55"/>
                      <a:gd name="T31" fmla="*/ 7 h 8"/>
                      <a:gd name="T32" fmla="*/ 1 w 55"/>
                      <a:gd name="T33" fmla="*/ 7 h 8"/>
                      <a:gd name="T34" fmla="*/ 28 w 55"/>
                      <a:gd name="T35" fmla="*/ 8 h 8"/>
                      <a:gd name="T36" fmla="*/ 54 w 55"/>
                      <a:gd name="T37" fmla="*/ 7 h 8"/>
                      <a:gd name="T38" fmla="*/ 54 w 55"/>
                      <a:gd name="T39" fmla="*/ 7 h 8"/>
                      <a:gd name="T40" fmla="*/ 55 w 55"/>
                      <a:gd name="T41" fmla="*/ 6 h 8"/>
                      <a:gd name="T42" fmla="*/ 55 w 55"/>
                      <a:gd name="T43" fmla="*/ 5 h 8"/>
                      <a:gd name="T44" fmla="*/ 54 w 55"/>
                      <a:gd name="T45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5" h="8">
                        <a:moveTo>
                          <a:pt x="54" y="3"/>
                        </a:moveTo>
                        <a:cubicBezTo>
                          <a:pt x="53" y="3"/>
                          <a:pt x="53" y="3"/>
                          <a:pt x="53" y="3"/>
                        </a:cubicBezTo>
                        <a:cubicBezTo>
                          <a:pt x="54" y="3"/>
                          <a:pt x="54" y="3"/>
                          <a:pt x="54" y="2"/>
                        </a:cubicBezTo>
                        <a:cubicBezTo>
                          <a:pt x="54" y="1"/>
                          <a:pt x="53" y="0"/>
                          <a:pt x="53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28" y="0"/>
                          <a:pt x="28" y="0"/>
                          <a:pt x="28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1" y="3"/>
                          <a:pt x="0" y="4"/>
                          <a:pt x="0" y="5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5" y="8"/>
                          <a:pt x="18" y="8"/>
                          <a:pt x="28" y="8"/>
                        </a:cubicBezTo>
                        <a:cubicBezTo>
                          <a:pt x="37" y="8"/>
                          <a:pt x="50" y="8"/>
                          <a:pt x="54" y="7"/>
                        </a:cubicBezTo>
                        <a:cubicBezTo>
                          <a:pt x="54" y="7"/>
                          <a:pt x="54" y="7"/>
                          <a:pt x="54" y="7"/>
                        </a:cubicBezTo>
                        <a:cubicBezTo>
                          <a:pt x="55" y="6"/>
                          <a:pt x="55" y="6"/>
                          <a:pt x="55" y="6"/>
                        </a:cubicBezTo>
                        <a:cubicBezTo>
                          <a:pt x="55" y="6"/>
                          <a:pt x="55" y="6"/>
                          <a:pt x="55" y="5"/>
                        </a:cubicBezTo>
                        <a:cubicBezTo>
                          <a:pt x="55" y="4"/>
                          <a:pt x="54" y="3"/>
                          <a:pt x="54" y="3"/>
                        </a:cubicBezTo>
                        <a:close/>
                      </a:path>
                    </a:pathLst>
                  </a:custGeom>
                  <a:solidFill>
                    <a:srgbClr val="E4A54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32" name="Freeform 748"/>
                  <p:cNvSpPr>
                    <a:spLocks/>
                  </p:cNvSpPr>
                  <p:nvPr userDrawn="1"/>
                </p:nvSpPr>
                <p:spPr bwMode="auto">
                  <a:xfrm>
                    <a:off x="1849" y="819"/>
                    <a:ext cx="98" cy="46"/>
                  </a:xfrm>
                  <a:custGeom>
                    <a:avLst/>
                    <a:gdLst>
                      <a:gd name="T0" fmla="*/ 49 w 49"/>
                      <a:gd name="T1" fmla="*/ 21 h 23"/>
                      <a:gd name="T2" fmla="*/ 49 w 49"/>
                      <a:gd name="T3" fmla="*/ 21 h 23"/>
                      <a:gd name="T4" fmla="*/ 44 w 49"/>
                      <a:gd name="T5" fmla="*/ 0 h 23"/>
                      <a:gd name="T6" fmla="*/ 5 w 49"/>
                      <a:gd name="T7" fmla="*/ 0 h 23"/>
                      <a:gd name="T8" fmla="*/ 0 w 49"/>
                      <a:gd name="T9" fmla="*/ 21 h 23"/>
                      <a:gd name="T10" fmla="*/ 0 w 49"/>
                      <a:gd name="T11" fmla="*/ 21 h 23"/>
                      <a:gd name="T12" fmla="*/ 25 w 49"/>
                      <a:gd name="T13" fmla="*/ 23 h 23"/>
                      <a:gd name="T14" fmla="*/ 49 w 49"/>
                      <a:gd name="T15" fmla="*/ 2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9" h="23">
                        <a:moveTo>
                          <a:pt x="49" y="21"/>
                        </a:moveTo>
                        <a:cubicBezTo>
                          <a:pt x="49" y="21"/>
                          <a:pt x="49" y="21"/>
                          <a:pt x="49" y="21"/>
                        </a:cubicBez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0" y="22"/>
                          <a:pt x="15" y="23"/>
                          <a:pt x="25" y="23"/>
                        </a:cubicBezTo>
                        <a:cubicBezTo>
                          <a:pt x="34" y="23"/>
                          <a:pt x="49" y="22"/>
                          <a:pt x="49" y="21"/>
                        </a:cubicBezTo>
                        <a:close/>
                      </a:path>
                    </a:pathLst>
                  </a:custGeom>
                  <a:solidFill>
                    <a:srgbClr val="FDC60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33" name="Freeform 749"/>
                  <p:cNvSpPr>
                    <a:spLocks/>
                  </p:cNvSpPr>
                  <p:nvPr userDrawn="1"/>
                </p:nvSpPr>
                <p:spPr bwMode="auto">
                  <a:xfrm>
                    <a:off x="1941" y="591"/>
                    <a:ext cx="76" cy="112"/>
                  </a:xfrm>
                  <a:custGeom>
                    <a:avLst/>
                    <a:gdLst>
                      <a:gd name="T0" fmla="*/ 21 w 38"/>
                      <a:gd name="T1" fmla="*/ 7 h 56"/>
                      <a:gd name="T2" fmla="*/ 26 w 38"/>
                      <a:gd name="T3" fmla="*/ 7 h 56"/>
                      <a:gd name="T4" fmla="*/ 29 w 38"/>
                      <a:gd name="T5" fmla="*/ 8 h 56"/>
                      <a:gd name="T6" fmla="*/ 30 w 38"/>
                      <a:gd name="T7" fmla="*/ 10 h 56"/>
                      <a:gd name="T8" fmla="*/ 31 w 38"/>
                      <a:gd name="T9" fmla="*/ 12 h 56"/>
                      <a:gd name="T10" fmla="*/ 31 w 38"/>
                      <a:gd name="T11" fmla="*/ 16 h 56"/>
                      <a:gd name="T12" fmla="*/ 30 w 38"/>
                      <a:gd name="T13" fmla="*/ 21 h 56"/>
                      <a:gd name="T14" fmla="*/ 23 w 38"/>
                      <a:gd name="T15" fmla="*/ 30 h 56"/>
                      <a:gd name="T16" fmla="*/ 15 w 38"/>
                      <a:gd name="T17" fmla="*/ 38 h 56"/>
                      <a:gd name="T18" fmla="*/ 13 w 38"/>
                      <a:gd name="T19" fmla="*/ 39 h 56"/>
                      <a:gd name="T20" fmla="*/ 12 w 38"/>
                      <a:gd name="T21" fmla="*/ 40 h 56"/>
                      <a:gd name="T22" fmla="*/ 10 w 38"/>
                      <a:gd name="T23" fmla="*/ 41 h 56"/>
                      <a:gd name="T24" fmla="*/ 5 w 38"/>
                      <a:gd name="T25" fmla="*/ 46 h 56"/>
                      <a:gd name="T26" fmla="*/ 0 w 38"/>
                      <a:gd name="T27" fmla="*/ 56 h 56"/>
                      <a:gd name="T28" fmla="*/ 8 w 38"/>
                      <a:gd name="T29" fmla="*/ 49 h 56"/>
                      <a:gd name="T30" fmla="*/ 13 w 38"/>
                      <a:gd name="T31" fmla="*/ 45 h 56"/>
                      <a:gd name="T32" fmla="*/ 15 w 38"/>
                      <a:gd name="T33" fmla="*/ 44 h 56"/>
                      <a:gd name="T34" fmla="*/ 16 w 38"/>
                      <a:gd name="T35" fmla="*/ 43 h 56"/>
                      <a:gd name="T36" fmla="*/ 17 w 38"/>
                      <a:gd name="T37" fmla="*/ 42 h 56"/>
                      <a:gd name="T38" fmla="*/ 27 w 38"/>
                      <a:gd name="T39" fmla="*/ 34 h 56"/>
                      <a:gd name="T40" fmla="*/ 35 w 38"/>
                      <a:gd name="T41" fmla="*/ 24 h 56"/>
                      <a:gd name="T42" fmla="*/ 37 w 38"/>
                      <a:gd name="T43" fmla="*/ 17 h 56"/>
                      <a:gd name="T44" fmla="*/ 37 w 38"/>
                      <a:gd name="T45" fmla="*/ 10 h 56"/>
                      <a:gd name="T46" fmla="*/ 35 w 38"/>
                      <a:gd name="T47" fmla="*/ 7 h 56"/>
                      <a:gd name="T48" fmla="*/ 33 w 38"/>
                      <a:gd name="T49" fmla="*/ 4 h 56"/>
                      <a:gd name="T50" fmla="*/ 28 w 38"/>
                      <a:gd name="T51" fmla="*/ 1 h 56"/>
                      <a:gd name="T52" fmla="*/ 23 w 38"/>
                      <a:gd name="T53" fmla="*/ 1 h 56"/>
                      <a:gd name="T54" fmla="*/ 18 w 38"/>
                      <a:gd name="T55" fmla="*/ 2 h 56"/>
                      <a:gd name="T56" fmla="*/ 13 w 38"/>
                      <a:gd name="T57" fmla="*/ 8 h 56"/>
                      <a:gd name="T58" fmla="*/ 12 w 38"/>
                      <a:gd name="T59" fmla="*/ 14 h 56"/>
                      <a:gd name="T60" fmla="*/ 13 w 38"/>
                      <a:gd name="T61" fmla="*/ 18 h 56"/>
                      <a:gd name="T62" fmla="*/ 21 w 38"/>
                      <a:gd name="T63" fmla="*/ 7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8" h="56">
                        <a:moveTo>
                          <a:pt x="21" y="7"/>
                        </a:moveTo>
                        <a:cubicBezTo>
                          <a:pt x="22" y="6"/>
                          <a:pt x="24" y="6"/>
                          <a:pt x="26" y="7"/>
                        </a:cubicBezTo>
                        <a:cubicBezTo>
                          <a:pt x="27" y="7"/>
                          <a:pt x="28" y="8"/>
                          <a:pt x="29" y="8"/>
                        </a:cubicBezTo>
                        <a:cubicBezTo>
                          <a:pt x="29" y="9"/>
                          <a:pt x="30" y="9"/>
                          <a:pt x="30" y="10"/>
                        </a:cubicBezTo>
                        <a:cubicBezTo>
                          <a:pt x="31" y="11"/>
                          <a:pt x="31" y="11"/>
                          <a:pt x="31" y="12"/>
                        </a:cubicBezTo>
                        <a:cubicBezTo>
                          <a:pt x="32" y="13"/>
                          <a:pt x="32" y="15"/>
                          <a:pt x="31" y="16"/>
                        </a:cubicBezTo>
                        <a:cubicBezTo>
                          <a:pt x="31" y="18"/>
                          <a:pt x="31" y="19"/>
                          <a:pt x="30" y="21"/>
                        </a:cubicBezTo>
                        <a:cubicBezTo>
                          <a:pt x="28" y="24"/>
                          <a:pt x="26" y="27"/>
                          <a:pt x="23" y="30"/>
                        </a:cubicBezTo>
                        <a:cubicBezTo>
                          <a:pt x="21" y="33"/>
                          <a:pt x="18" y="36"/>
                          <a:pt x="15" y="38"/>
                        </a:cubicBezTo>
                        <a:cubicBezTo>
                          <a:pt x="13" y="39"/>
                          <a:pt x="13" y="39"/>
                          <a:pt x="13" y="39"/>
                        </a:cubicBezTo>
                        <a:cubicBezTo>
                          <a:pt x="13" y="39"/>
                          <a:pt x="13" y="39"/>
                          <a:pt x="12" y="40"/>
                        </a:cubicBezTo>
                        <a:cubicBezTo>
                          <a:pt x="11" y="40"/>
                          <a:pt x="10" y="41"/>
                          <a:pt x="10" y="41"/>
                        </a:cubicBezTo>
                        <a:cubicBezTo>
                          <a:pt x="8" y="43"/>
                          <a:pt x="6" y="44"/>
                          <a:pt x="5" y="46"/>
                        </a:cubicBezTo>
                        <a:cubicBezTo>
                          <a:pt x="4" y="47"/>
                          <a:pt x="0" y="54"/>
                          <a:pt x="0" y="56"/>
                        </a:cubicBezTo>
                        <a:cubicBezTo>
                          <a:pt x="3" y="52"/>
                          <a:pt x="8" y="48"/>
                          <a:pt x="8" y="49"/>
                        </a:cubicBezTo>
                        <a:cubicBezTo>
                          <a:pt x="9" y="47"/>
                          <a:pt x="11" y="46"/>
                          <a:pt x="13" y="45"/>
                        </a:cubicBezTo>
                        <a:cubicBezTo>
                          <a:pt x="13" y="45"/>
                          <a:pt x="14" y="44"/>
                          <a:pt x="15" y="44"/>
                        </a:cubicBezTo>
                        <a:cubicBezTo>
                          <a:pt x="15" y="43"/>
                          <a:pt x="16" y="43"/>
                          <a:pt x="16" y="43"/>
                        </a:cubicBezTo>
                        <a:cubicBezTo>
                          <a:pt x="17" y="43"/>
                          <a:pt x="17" y="42"/>
                          <a:pt x="17" y="42"/>
                        </a:cubicBezTo>
                        <a:cubicBezTo>
                          <a:pt x="21" y="40"/>
                          <a:pt x="24" y="37"/>
                          <a:pt x="27" y="34"/>
                        </a:cubicBezTo>
                        <a:cubicBezTo>
                          <a:pt x="31" y="31"/>
                          <a:pt x="33" y="28"/>
                          <a:pt x="35" y="24"/>
                        </a:cubicBezTo>
                        <a:cubicBezTo>
                          <a:pt x="36" y="22"/>
                          <a:pt x="37" y="19"/>
                          <a:pt x="37" y="17"/>
                        </a:cubicBezTo>
                        <a:cubicBezTo>
                          <a:pt x="38" y="15"/>
                          <a:pt x="38" y="12"/>
                          <a:pt x="37" y="10"/>
                        </a:cubicBezTo>
                        <a:cubicBezTo>
                          <a:pt x="36" y="9"/>
                          <a:pt x="36" y="8"/>
                          <a:pt x="35" y="7"/>
                        </a:cubicBezTo>
                        <a:cubicBezTo>
                          <a:pt x="35" y="6"/>
                          <a:pt x="34" y="5"/>
                          <a:pt x="33" y="4"/>
                        </a:cubicBezTo>
                        <a:cubicBezTo>
                          <a:pt x="32" y="3"/>
                          <a:pt x="30" y="2"/>
                          <a:pt x="28" y="1"/>
                        </a:cubicBezTo>
                        <a:cubicBezTo>
                          <a:pt x="26" y="0"/>
                          <a:pt x="24" y="0"/>
                          <a:pt x="23" y="1"/>
                        </a:cubicBezTo>
                        <a:cubicBezTo>
                          <a:pt x="21" y="1"/>
                          <a:pt x="19" y="2"/>
                          <a:pt x="18" y="2"/>
                        </a:cubicBezTo>
                        <a:cubicBezTo>
                          <a:pt x="15" y="4"/>
                          <a:pt x="14" y="6"/>
                          <a:pt x="13" y="8"/>
                        </a:cubicBezTo>
                        <a:cubicBezTo>
                          <a:pt x="12" y="10"/>
                          <a:pt x="12" y="12"/>
                          <a:pt x="12" y="14"/>
                        </a:cubicBezTo>
                        <a:cubicBezTo>
                          <a:pt x="12" y="15"/>
                          <a:pt x="12" y="17"/>
                          <a:pt x="13" y="18"/>
                        </a:cubicBezTo>
                        <a:cubicBezTo>
                          <a:pt x="13" y="18"/>
                          <a:pt x="15" y="9"/>
                          <a:pt x="21" y="7"/>
                        </a:cubicBezTo>
                        <a:close/>
                      </a:path>
                    </a:pathLst>
                  </a:custGeom>
                  <a:solidFill>
                    <a:srgbClr val="FAAD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34" name="Freeform 750"/>
                  <p:cNvSpPr>
                    <a:spLocks/>
                  </p:cNvSpPr>
                  <p:nvPr userDrawn="1"/>
                </p:nvSpPr>
                <p:spPr bwMode="auto">
                  <a:xfrm>
                    <a:off x="1778" y="591"/>
                    <a:ext cx="77" cy="112"/>
                  </a:xfrm>
                  <a:custGeom>
                    <a:avLst/>
                    <a:gdLst>
                      <a:gd name="T0" fmla="*/ 26 w 38"/>
                      <a:gd name="T1" fmla="*/ 19 h 56"/>
                      <a:gd name="T2" fmla="*/ 26 w 38"/>
                      <a:gd name="T3" fmla="*/ 14 h 56"/>
                      <a:gd name="T4" fmla="*/ 25 w 38"/>
                      <a:gd name="T5" fmla="*/ 8 h 56"/>
                      <a:gd name="T6" fmla="*/ 20 w 38"/>
                      <a:gd name="T7" fmla="*/ 2 h 56"/>
                      <a:gd name="T8" fmla="*/ 15 w 38"/>
                      <a:gd name="T9" fmla="*/ 1 h 56"/>
                      <a:gd name="T10" fmla="*/ 10 w 38"/>
                      <a:gd name="T11" fmla="*/ 1 h 56"/>
                      <a:gd name="T12" fmla="*/ 4 w 38"/>
                      <a:gd name="T13" fmla="*/ 4 h 56"/>
                      <a:gd name="T14" fmla="*/ 3 w 38"/>
                      <a:gd name="T15" fmla="*/ 7 h 56"/>
                      <a:gd name="T16" fmla="*/ 1 w 38"/>
                      <a:gd name="T17" fmla="*/ 10 h 56"/>
                      <a:gd name="T18" fmla="*/ 1 w 38"/>
                      <a:gd name="T19" fmla="*/ 17 h 56"/>
                      <a:gd name="T20" fmla="*/ 3 w 38"/>
                      <a:gd name="T21" fmla="*/ 24 h 56"/>
                      <a:gd name="T22" fmla="*/ 10 w 38"/>
                      <a:gd name="T23" fmla="*/ 34 h 56"/>
                      <a:gd name="T24" fmla="*/ 20 w 38"/>
                      <a:gd name="T25" fmla="*/ 42 h 56"/>
                      <a:gd name="T26" fmla="*/ 22 w 38"/>
                      <a:gd name="T27" fmla="*/ 43 h 56"/>
                      <a:gd name="T28" fmla="*/ 23 w 38"/>
                      <a:gd name="T29" fmla="*/ 44 h 56"/>
                      <a:gd name="T30" fmla="*/ 25 w 38"/>
                      <a:gd name="T31" fmla="*/ 45 h 56"/>
                      <a:gd name="T32" fmla="*/ 30 w 38"/>
                      <a:gd name="T33" fmla="*/ 49 h 56"/>
                      <a:gd name="T34" fmla="*/ 38 w 38"/>
                      <a:gd name="T35" fmla="*/ 56 h 56"/>
                      <a:gd name="T36" fmla="*/ 33 w 38"/>
                      <a:gd name="T37" fmla="*/ 46 h 56"/>
                      <a:gd name="T38" fmla="*/ 28 w 38"/>
                      <a:gd name="T39" fmla="*/ 41 h 56"/>
                      <a:gd name="T40" fmla="*/ 26 w 38"/>
                      <a:gd name="T41" fmla="*/ 40 h 56"/>
                      <a:gd name="T42" fmla="*/ 25 w 38"/>
                      <a:gd name="T43" fmla="*/ 39 h 56"/>
                      <a:gd name="T44" fmla="*/ 23 w 38"/>
                      <a:gd name="T45" fmla="*/ 38 h 56"/>
                      <a:gd name="T46" fmla="*/ 14 w 38"/>
                      <a:gd name="T47" fmla="*/ 30 h 56"/>
                      <a:gd name="T48" fmla="*/ 8 w 38"/>
                      <a:gd name="T49" fmla="*/ 21 h 56"/>
                      <a:gd name="T50" fmla="*/ 6 w 38"/>
                      <a:gd name="T51" fmla="*/ 16 h 56"/>
                      <a:gd name="T52" fmla="*/ 7 w 38"/>
                      <a:gd name="T53" fmla="*/ 12 h 56"/>
                      <a:gd name="T54" fmla="*/ 8 w 38"/>
                      <a:gd name="T55" fmla="*/ 10 h 56"/>
                      <a:gd name="T56" fmla="*/ 9 w 38"/>
                      <a:gd name="T57" fmla="*/ 8 h 56"/>
                      <a:gd name="T58" fmla="*/ 12 w 38"/>
                      <a:gd name="T59" fmla="*/ 7 h 56"/>
                      <a:gd name="T60" fmla="*/ 17 w 38"/>
                      <a:gd name="T61" fmla="*/ 7 h 56"/>
                      <a:gd name="T62" fmla="*/ 26 w 38"/>
                      <a:gd name="T63" fmla="*/ 19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8" h="56">
                        <a:moveTo>
                          <a:pt x="26" y="19"/>
                        </a:moveTo>
                        <a:cubicBezTo>
                          <a:pt x="26" y="18"/>
                          <a:pt x="26" y="15"/>
                          <a:pt x="26" y="14"/>
                        </a:cubicBezTo>
                        <a:cubicBezTo>
                          <a:pt x="26" y="12"/>
                          <a:pt x="26" y="10"/>
                          <a:pt x="25" y="8"/>
                        </a:cubicBezTo>
                        <a:cubicBezTo>
                          <a:pt x="24" y="6"/>
                          <a:pt x="23" y="4"/>
                          <a:pt x="20" y="2"/>
                        </a:cubicBezTo>
                        <a:cubicBezTo>
                          <a:pt x="19" y="2"/>
                          <a:pt x="17" y="1"/>
                          <a:pt x="15" y="1"/>
                        </a:cubicBezTo>
                        <a:cubicBezTo>
                          <a:pt x="14" y="0"/>
                          <a:pt x="12" y="0"/>
                          <a:pt x="10" y="1"/>
                        </a:cubicBezTo>
                        <a:cubicBezTo>
                          <a:pt x="8" y="2"/>
                          <a:pt x="6" y="3"/>
                          <a:pt x="4" y="4"/>
                        </a:cubicBezTo>
                        <a:cubicBezTo>
                          <a:pt x="4" y="5"/>
                          <a:pt x="3" y="6"/>
                          <a:pt x="3" y="7"/>
                        </a:cubicBezTo>
                        <a:cubicBezTo>
                          <a:pt x="2" y="8"/>
                          <a:pt x="2" y="9"/>
                          <a:pt x="1" y="10"/>
                        </a:cubicBezTo>
                        <a:cubicBezTo>
                          <a:pt x="0" y="12"/>
                          <a:pt x="0" y="15"/>
                          <a:pt x="1" y="17"/>
                        </a:cubicBezTo>
                        <a:cubicBezTo>
                          <a:pt x="1" y="19"/>
                          <a:pt x="2" y="22"/>
                          <a:pt x="3" y="24"/>
                        </a:cubicBezTo>
                        <a:cubicBezTo>
                          <a:pt x="5" y="28"/>
                          <a:pt x="7" y="31"/>
                          <a:pt x="10" y="34"/>
                        </a:cubicBezTo>
                        <a:cubicBezTo>
                          <a:pt x="14" y="37"/>
                          <a:pt x="17" y="40"/>
                          <a:pt x="20" y="42"/>
                        </a:cubicBezTo>
                        <a:cubicBezTo>
                          <a:pt x="21" y="42"/>
                          <a:pt x="21" y="43"/>
                          <a:pt x="22" y="43"/>
                        </a:cubicBezTo>
                        <a:cubicBezTo>
                          <a:pt x="22" y="43"/>
                          <a:pt x="23" y="43"/>
                          <a:pt x="23" y="44"/>
                        </a:cubicBezTo>
                        <a:cubicBezTo>
                          <a:pt x="24" y="44"/>
                          <a:pt x="25" y="45"/>
                          <a:pt x="25" y="45"/>
                        </a:cubicBezTo>
                        <a:cubicBezTo>
                          <a:pt x="27" y="46"/>
                          <a:pt x="29" y="47"/>
                          <a:pt x="30" y="49"/>
                        </a:cubicBezTo>
                        <a:cubicBezTo>
                          <a:pt x="34" y="52"/>
                          <a:pt x="38" y="56"/>
                          <a:pt x="38" y="56"/>
                        </a:cubicBezTo>
                        <a:cubicBezTo>
                          <a:pt x="38" y="54"/>
                          <a:pt x="34" y="47"/>
                          <a:pt x="33" y="46"/>
                        </a:cubicBezTo>
                        <a:cubicBezTo>
                          <a:pt x="32" y="44"/>
                          <a:pt x="30" y="43"/>
                          <a:pt x="28" y="41"/>
                        </a:cubicBezTo>
                        <a:cubicBezTo>
                          <a:pt x="28" y="41"/>
                          <a:pt x="27" y="40"/>
                          <a:pt x="26" y="40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3" y="38"/>
                          <a:pt x="23" y="38"/>
                          <a:pt x="23" y="38"/>
                        </a:cubicBezTo>
                        <a:cubicBezTo>
                          <a:pt x="20" y="36"/>
                          <a:pt x="17" y="33"/>
                          <a:pt x="14" y="30"/>
                        </a:cubicBezTo>
                        <a:cubicBezTo>
                          <a:pt x="12" y="27"/>
                          <a:pt x="9" y="24"/>
                          <a:pt x="8" y="21"/>
                        </a:cubicBezTo>
                        <a:cubicBezTo>
                          <a:pt x="7" y="19"/>
                          <a:pt x="7" y="18"/>
                          <a:pt x="6" y="16"/>
                        </a:cubicBezTo>
                        <a:cubicBezTo>
                          <a:pt x="6" y="15"/>
                          <a:pt x="6" y="13"/>
                          <a:pt x="7" y="12"/>
                        </a:cubicBezTo>
                        <a:cubicBezTo>
                          <a:pt x="7" y="11"/>
                          <a:pt x="7" y="11"/>
                          <a:pt x="8" y="10"/>
                        </a:cubicBezTo>
                        <a:cubicBezTo>
                          <a:pt x="8" y="9"/>
                          <a:pt x="8" y="9"/>
                          <a:pt x="9" y="8"/>
                        </a:cubicBezTo>
                        <a:cubicBezTo>
                          <a:pt x="10" y="8"/>
                          <a:pt x="11" y="7"/>
                          <a:pt x="12" y="7"/>
                        </a:cubicBezTo>
                        <a:cubicBezTo>
                          <a:pt x="14" y="6"/>
                          <a:pt x="16" y="6"/>
                          <a:pt x="17" y="7"/>
                        </a:cubicBezTo>
                        <a:cubicBezTo>
                          <a:pt x="23" y="10"/>
                          <a:pt x="26" y="19"/>
                          <a:pt x="26" y="19"/>
                        </a:cubicBezTo>
                        <a:close/>
                      </a:path>
                    </a:pathLst>
                  </a:custGeom>
                  <a:solidFill>
                    <a:srgbClr val="EBC83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35" name="Oval 751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859" y="815"/>
                    <a:ext cx="78" cy="8"/>
                  </a:xfrm>
                  <a:prstGeom prst="ellipse">
                    <a:avLst/>
                  </a:prstGeom>
                  <a:solidFill>
                    <a:srgbClr val="F9DA8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36" name="Freeform 752"/>
                  <p:cNvSpPr>
                    <a:spLocks/>
                  </p:cNvSpPr>
                  <p:nvPr userDrawn="1"/>
                </p:nvSpPr>
                <p:spPr bwMode="auto">
                  <a:xfrm>
                    <a:off x="1826" y="577"/>
                    <a:ext cx="143" cy="244"/>
                  </a:xfrm>
                  <a:custGeom>
                    <a:avLst/>
                    <a:gdLst>
                      <a:gd name="T0" fmla="*/ 49 w 71"/>
                      <a:gd name="T1" fmla="*/ 121 h 122"/>
                      <a:gd name="T2" fmla="*/ 42 w 71"/>
                      <a:gd name="T3" fmla="*/ 112 h 122"/>
                      <a:gd name="T4" fmla="*/ 41 w 71"/>
                      <a:gd name="T5" fmla="*/ 85 h 122"/>
                      <a:gd name="T6" fmla="*/ 48 w 71"/>
                      <a:gd name="T7" fmla="*/ 75 h 122"/>
                      <a:gd name="T8" fmla="*/ 71 w 71"/>
                      <a:gd name="T9" fmla="*/ 4 h 122"/>
                      <a:gd name="T10" fmla="*/ 35 w 71"/>
                      <a:gd name="T11" fmla="*/ 0 h 122"/>
                      <a:gd name="T12" fmla="*/ 0 w 71"/>
                      <a:gd name="T13" fmla="*/ 4 h 122"/>
                      <a:gd name="T14" fmla="*/ 23 w 71"/>
                      <a:gd name="T15" fmla="*/ 75 h 122"/>
                      <a:gd name="T16" fmla="*/ 29 w 71"/>
                      <a:gd name="T17" fmla="*/ 85 h 122"/>
                      <a:gd name="T18" fmla="*/ 29 w 71"/>
                      <a:gd name="T19" fmla="*/ 112 h 122"/>
                      <a:gd name="T20" fmla="*/ 22 w 71"/>
                      <a:gd name="T21" fmla="*/ 121 h 122"/>
                      <a:gd name="T22" fmla="*/ 21 w 71"/>
                      <a:gd name="T23" fmla="*/ 121 h 122"/>
                      <a:gd name="T24" fmla="*/ 35 w 71"/>
                      <a:gd name="T25" fmla="*/ 122 h 122"/>
                      <a:gd name="T26" fmla="*/ 49 w 71"/>
                      <a:gd name="T27" fmla="*/ 121 h 122"/>
                      <a:gd name="T28" fmla="*/ 49 w 71"/>
                      <a:gd name="T29" fmla="*/ 121 h 122"/>
                      <a:gd name="T30" fmla="*/ 49 w 71"/>
                      <a:gd name="T31" fmla="*/ 121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1" h="122">
                        <a:moveTo>
                          <a:pt x="49" y="121"/>
                        </a:moveTo>
                        <a:cubicBezTo>
                          <a:pt x="49" y="121"/>
                          <a:pt x="45" y="118"/>
                          <a:pt x="42" y="112"/>
                        </a:cubicBezTo>
                        <a:cubicBezTo>
                          <a:pt x="39" y="106"/>
                          <a:pt x="40" y="91"/>
                          <a:pt x="41" y="85"/>
                        </a:cubicBezTo>
                        <a:cubicBezTo>
                          <a:pt x="43" y="81"/>
                          <a:pt x="46" y="77"/>
                          <a:pt x="48" y="75"/>
                        </a:cubicBezTo>
                        <a:cubicBezTo>
                          <a:pt x="60" y="64"/>
                          <a:pt x="71" y="36"/>
                          <a:pt x="71" y="4"/>
                        </a:cubicBezTo>
                        <a:cubicBezTo>
                          <a:pt x="71" y="4"/>
                          <a:pt x="55" y="0"/>
                          <a:pt x="35" y="0"/>
                        </a:cubicBezTo>
                        <a:cubicBezTo>
                          <a:pt x="16" y="0"/>
                          <a:pt x="0" y="4"/>
                          <a:pt x="0" y="4"/>
                        </a:cubicBezTo>
                        <a:cubicBezTo>
                          <a:pt x="0" y="36"/>
                          <a:pt x="11" y="63"/>
                          <a:pt x="23" y="75"/>
                        </a:cubicBezTo>
                        <a:cubicBezTo>
                          <a:pt x="24" y="77"/>
                          <a:pt x="28" y="81"/>
                          <a:pt x="29" y="85"/>
                        </a:cubicBezTo>
                        <a:cubicBezTo>
                          <a:pt x="31" y="91"/>
                          <a:pt x="31" y="106"/>
                          <a:pt x="29" y="112"/>
                        </a:cubicBezTo>
                        <a:cubicBezTo>
                          <a:pt x="26" y="117"/>
                          <a:pt x="22" y="121"/>
                          <a:pt x="22" y="121"/>
                        </a:cubicBezTo>
                        <a:cubicBezTo>
                          <a:pt x="21" y="121"/>
                          <a:pt x="21" y="121"/>
                          <a:pt x="21" y="121"/>
                        </a:cubicBezTo>
                        <a:cubicBezTo>
                          <a:pt x="21" y="122"/>
                          <a:pt x="29" y="122"/>
                          <a:pt x="35" y="122"/>
                        </a:cubicBezTo>
                        <a:cubicBezTo>
                          <a:pt x="41" y="122"/>
                          <a:pt x="49" y="122"/>
                          <a:pt x="49" y="121"/>
                        </a:cubicBezTo>
                        <a:cubicBezTo>
                          <a:pt x="49" y="121"/>
                          <a:pt x="49" y="121"/>
                          <a:pt x="49" y="121"/>
                        </a:cubicBezTo>
                        <a:cubicBezTo>
                          <a:pt x="49" y="121"/>
                          <a:pt x="49" y="121"/>
                          <a:pt x="49" y="121"/>
                        </a:cubicBezTo>
                        <a:close/>
                      </a:path>
                    </a:pathLst>
                  </a:custGeom>
                  <a:solidFill>
                    <a:srgbClr val="FAAD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37" name="Freeform 753"/>
                  <p:cNvSpPr>
                    <a:spLocks/>
                  </p:cNvSpPr>
                  <p:nvPr userDrawn="1"/>
                </p:nvSpPr>
                <p:spPr bwMode="auto">
                  <a:xfrm>
                    <a:off x="1826" y="577"/>
                    <a:ext cx="143" cy="164"/>
                  </a:xfrm>
                  <a:custGeom>
                    <a:avLst/>
                    <a:gdLst>
                      <a:gd name="T0" fmla="*/ 71 w 71"/>
                      <a:gd name="T1" fmla="*/ 4 h 82"/>
                      <a:gd name="T2" fmla="*/ 36 w 71"/>
                      <a:gd name="T3" fmla="*/ 82 h 82"/>
                      <a:gd name="T4" fmla="*/ 0 w 71"/>
                      <a:gd name="T5" fmla="*/ 4 h 82"/>
                      <a:gd name="T6" fmla="*/ 36 w 71"/>
                      <a:gd name="T7" fmla="*/ 0 h 82"/>
                      <a:gd name="T8" fmla="*/ 71 w 71"/>
                      <a:gd name="T9" fmla="*/ 4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" h="82">
                        <a:moveTo>
                          <a:pt x="71" y="4"/>
                        </a:moveTo>
                        <a:cubicBezTo>
                          <a:pt x="71" y="47"/>
                          <a:pt x="51" y="82"/>
                          <a:pt x="36" y="82"/>
                        </a:cubicBezTo>
                        <a:cubicBezTo>
                          <a:pt x="20" y="82"/>
                          <a:pt x="0" y="47"/>
                          <a:pt x="0" y="4"/>
                        </a:cubicBezTo>
                        <a:cubicBezTo>
                          <a:pt x="0" y="4"/>
                          <a:pt x="16" y="0"/>
                          <a:pt x="36" y="0"/>
                        </a:cubicBezTo>
                        <a:cubicBezTo>
                          <a:pt x="55" y="0"/>
                          <a:pt x="71" y="4"/>
                          <a:pt x="71" y="4"/>
                        </a:cubicBezTo>
                        <a:close/>
                      </a:path>
                    </a:pathLst>
                  </a:custGeom>
                  <a:solidFill>
                    <a:srgbClr val="FDC60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38" name="Freeform 754"/>
                  <p:cNvSpPr>
                    <a:spLocks/>
                  </p:cNvSpPr>
                  <p:nvPr userDrawn="1"/>
                </p:nvSpPr>
                <p:spPr bwMode="auto">
                  <a:xfrm>
                    <a:off x="1889" y="585"/>
                    <a:ext cx="80" cy="156"/>
                  </a:xfrm>
                  <a:custGeom>
                    <a:avLst/>
                    <a:gdLst>
                      <a:gd name="T0" fmla="*/ 30 w 40"/>
                      <a:gd name="T1" fmla="*/ 3 h 78"/>
                      <a:gd name="T2" fmla="*/ 0 w 40"/>
                      <a:gd name="T3" fmla="*/ 77 h 78"/>
                      <a:gd name="T4" fmla="*/ 5 w 40"/>
                      <a:gd name="T5" fmla="*/ 78 h 78"/>
                      <a:gd name="T6" fmla="*/ 40 w 40"/>
                      <a:gd name="T7" fmla="*/ 0 h 78"/>
                      <a:gd name="T8" fmla="*/ 30 w 40"/>
                      <a:gd name="T9" fmla="*/ 3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78">
                        <a:moveTo>
                          <a:pt x="30" y="3"/>
                        </a:moveTo>
                        <a:cubicBezTo>
                          <a:pt x="32" y="37"/>
                          <a:pt x="20" y="78"/>
                          <a:pt x="0" y="77"/>
                        </a:cubicBezTo>
                        <a:cubicBezTo>
                          <a:pt x="1" y="77"/>
                          <a:pt x="3" y="78"/>
                          <a:pt x="5" y="78"/>
                        </a:cubicBezTo>
                        <a:cubicBezTo>
                          <a:pt x="20" y="78"/>
                          <a:pt x="40" y="43"/>
                          <a:pt x="40" y="0"/>
                        </a:cubicBezTo>
                        <a:lnTo>
                          <a:pt x="30" y="3"/>
                        </a:lnTo>
                        <a:close/>
                      </a:path>
                    </a:pathLst>
                  </a:custGeom>
                  <a:solidFill>
                    <a:srgbClr val="FAAD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39" name="Oval 75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826" y="575"/>
                    <a:ext cx="143" cy="20"/>
                  </a:xfrm>
                  <a:prstGeom prst="ellipse">
                    <a:avLst/>
                  </a:prstGeom>
                  <a:solidFill>
                    <a:srgbClr val="FAAD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40" name="Freeform 756"/>
                  <p:cNvSpPr>
                    <a:spLocks/>
                  </p:cNvSpPr>
                  <p:nvPr userDrawn="1"/>
                </p:nvSpPr>
                <p:spPr bwMode="auto">
                  <a:xfrm>
                    <a:off x="1837" y="597"/>
                    <a:ext cx="50" cy="134"/>
                  </a:xfrm>
                  <a:custGeom>
                    <a:avLst/>
                    <a:gdLst>
                      <a:gd name="T0" fmla="*/ 25 w 25"/>
                      <a:gd name="T1" fmla="*/ 67 h 67"/>
                      <a:gd name="T2" fmla="*/ 18 w 25"/>
                      <a:gd name="T3" fmla="*/ 62 h 67"/>
                      <a:gd name="T4" fmla="*/ 13 w 25"/>
                      <a:gd name="T5" fmla="*/ 54 h 67"/>
                      <a:gd name="T6" fmla="*/ 5 w 25"/>
                      <a:gd name="T7" fmla="*/ 37 h 67"/>
                      <a:gd name="T8" fmla="*/ 1 w 25"/>
                      <a:gd name="T9" fmla="*/ 19 h 67"/>
                      <a:gd name="T10" fmla="*/ 0 w 25"/>
                      <a:gd name="T11" fmla="*/ 9 h 67"/>
                      <a:gd name="T12" fmla="*/ 0 w 25"/>
                      <a:gd name="T13" fmla="*/ 0 h 67"/>
                      <a:gd name="T14" fmla="*/ 7 w 25"/>
                      <a:gd name="T15" fmla="*/ 1 h 67"/>
                      <a:gd name="T16" fmla="*/ 6 w 25"/>
                      <a:gd name="T17" fmla="*/ 10 h 67"/>
                      <a:gd name="T18" fmla="*/ 6 w 25"/>
                      <a:gd name="T19" fmla="*/ 18 h 67"/>
                      <a:gd name="T20" fmla="*/ 9 w 25"/>
                      <a:gd name="T21" fmla="*/ 36 h 67"/>
                      <a:gd name="T22" fmla="*/ 14 w 25"/>
                      <a:gd name="T23" fmla="*/ 53 h 67"/>
                      <a:gd name="T24" fmla="*/ 19 w 25"/>
                      <a:gd name="T25" fmla="*/ 61 h 67"/>
                      <a:gd name="T26" fmla="*/ 25 w 25"/>
                      <a:gd name="T27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5" h="67">
                        <a:moveTo>
                          <a:pt x="25" y="67"/>
                        </a:moveTo>
                        <a:cubicBezTo>
                          <a:pt x="23" y="66"/>
                          <a:pt x="20" y="64"/>
                          <a:pt x="18" y="62"/>
                        </a:cubicBezTo>
                        <a:cubicBezTo>
                          <a:pt x="16" y="59"/>
                          <a:pt x="14" y="57"/>
                          <a:pt x="13" y="54"/>
                        </a:cubicBezTo>
                        <a:cubicBezTo>
                          <a:pt x="10" y="49"/>
                          <a:pt x="7" y="43"/>
                          <a:pt x="5" y="37"/>
                        </a:cubicBezTo>
                        <a:cubicBezTo>
                          <a:pt x="3" y="31"/>
                          <a:pt x="2" y="25"/>
                          <a:pt x="1" y="19"/>
                        </a:cubicBezTo>
                        <a:cubicBezTo>
                          <a:pt x="0" y="16"/>
                          <a:pt x="0" y="13"/>
                          <a:pt x="0" y="9"/>
                        </a:cubicBezTo>
                        <a:cubicBezTo>
                          <a:pt x="0" y="6"/>
                          <a:pt x="0" y="3"/>
                          <a:pt x="0" y="0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4"/>
                          <a:pt x="6" y="7"/>
                          <a:pt x="6" y="10"/>
                        </a:cubicBezTo>
                        <a:cubicBezTo>
                          <a:pt x="6" y="12"/>
                          <a:pt x="6" y="15"/>
                          <a:pt x="6" y="18"/>
                        </a:cubicBezTo>
                        <a:cubicBezTo>
                          <a:pt x="6" y="24"/>
                          <a:pt x="7" y="30"/>
                          <a:pt x="9" y="36"/>
                        </a:cubicBezTo>
                        <a:cubicBezTo>
                          <a:pt x="10" y="42"/>
                          <a:pt x="12" y="48"/>
                          <a:pt x="14" y="53"/>
                        </a:cubicBezTo>
                        <a:cubicBezTo>
                          <a:pt x="16" y="56"/>
                          <a:pt x="17" y="59"/>
                          <a:pt x="19" y="61"/>
                        </a:cubicBezTo>
                        <a:cubicBezTo>
                          <a:pt x="21" y="63"/>
                          <a:pt x="23" y="66"/>
                          <a:pt x="25" y="67"/>
                        </a:cubicBezTo>
                        <a:close/>
                      </a:path>
                    </a:pathLst>
                  </a:custGeom>
                  <a:solidFill>
                    <a:srgbClr val="F4E76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41" name="Freeform 757"/>
                  <p:cNvSpPr>
                    <a:spLocks/>
                  </p:cNvSpPr>
                  <p:nvPr userDrawn="1"/>
                </p:nvSpPr>
                <p:spPr bwMode="auto">
                  <a:xfrm>
                    <a:off x="1919" y="819"/>
                    <a:ext cx="28" cy="46"/>
                  </a:xfrm>
                  <a:custGeom>
                    <a:avLst/>
                    <a:gdLst>
                      <a:gd name="T0" fmla="*/ 14 w 14"/>
                      <a:gd name="T1" fmla="*/ 21 h 23"/>
                      <a:gd name="T2" fmla="*/ 9 w 14"/>
                      <a:gd name="T3" fmla="*/ 0 h 23"/>
                      <a:gd name="T4" fmla="*/ 0 w 14"/>
                      <a:gd name="T5" fmla="*/ 2 h 23"/>
                      <a:gd name="T6" fmla="*/ 4 w 14"/>
                      <a:gd name="T7" fmla="*/ 23 h 23"/>
                      <a:gd name="T8" fmla="*/ 14 w 14"/>
                      <a:gd name="T9" fmla="*/ 2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23">
                        <a:moveTo>
                          <a:pt x="14" y="21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1"/>
                          <a:pt x="5" y="1"/>
                          <a:pt x="0" y="2"/>
                        </a:cubicBezTo>
                        <a:cubicBezTo>
                          <a:pt x="4" y="23"/>
                          <a:pt x="4" y="23"/>
                          <a:pt x="4" y="23"/>
                        </a:cubicBezTo>
                        <a:cubicBezTo>
                          <a:pt x="9" y="23"/>
                          <a:pt x="14" y="22"/>
                          <a:pt x="14" y="21"/>
                        </a:cubicBezTo>
                        <a:close/>
                      </a:path>
                    </a:pathLst>
                  </a:custGeom>
                  <a:solidFill>
                    <a:srgbClr val="FAAD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42" name="Freeform 758"/>
                  <p:cNvSpPr>
                    <a:spLocks/>
                  </p:cNvSpPr>
                  <p:nvPr userDrawn="1"/>
                </p:nvSpPr>
                <p:spPr bwMode="auto">
                  <a:xfrm>
                    <a:off x="885" y="739"/>
                    <a:ext cx="199" cy="267"/>
                  </a:xfrm>
                  <a:custGeom>
                    <a:avLst/>
                    <a:gdLst>
                      <a:gd name="T0" fmla="*/ 61 w 99"/>
                      <a:gd name="T1" fmla="*/ 39 h 133"/>
                      <a:gd name="T2" fmla="*/ 61 w 99"/>
                      <a:gd name="T3" fmla="*/ 7 h 133"/>
                      <a:gd name="T4" fmla="*/ 66 w 99"/>
                      <a:gd name="T5" fmla="*/ 7 h 133"/>
                      <a:gd name="T6" fmla="*/ 66 w 99"/>
                      <a:gd name="T7" fmla="*/ 0 h 133"/>
                      <a:gd name="T8" fmla="*/ 32 w 99"/>
                      <a:gd name="T9" fmla="*/ 0 h 133"/>
                      <a:gd name="T10" fmla="*/ 32 w 99"/>
                      <a:gd name="T11" fmla="*/ 7 h 133"/>
                      <a:gd name="T12" fmla="*/ 38 w 99"/>
                      <a:gd name="T13" fmla="*/ 7 h 133"/>
                      <a:gd name="T14" fmla="*/ 38 w 99"/>
                      <a:gd name="T15" fmla="*/ 39 h 133"/>
                      <a:gd name="T16" fmla="*/ 0 w 99"/>
                      <a:gd name="T17" fmla="*/ 87 h 133"/>
                      <a:gd name="T18" fmla="*/ 30 w 99"/>
                      <a:gd name="T19" fmla="*/ 133 h 133"/>
                      <a:gd name="T20" fmla="*/ 68 w 99"/>
                      <a:gd name="T21" fmla="*/ 133 h 133"/>
                      <a:gd name="T22" fmla="*/ 99 w 99"/>
                      <a:gd name="T23" fmla="*/ 87 h 133"/>
                      <a:gd name="T24" fmla="*/ 61 w 99"/>
                      <a:gd name="T25" fmla="*/ 39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9" h="133">
                        <a:moveTo>
                          <a:pt x="61" y="39"/>
                        </a:moveTo>
                        <a:cubicBezTo>
                          <a:pt x="61" y="7"/>
                          <a:pt x="61" y="7"/>
                          <a:pt x="61" y="7"/>
                        </a:cubicBezTo>
                        <a:cubicBezTo>
                          <a:pt x="66" y="7"/>
                          <a:pt x="66" y="7"/>
                          <a:pt x="66" y="7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8" y="7"/>
                          <a:pt x="38" y="7"/>
                          <a:pt x="38" y="7"/>
                        </a:cubicBezTo>
                        <a:cubicBezTo>
                          <a:pt x="38" y="39"/>
                          <a:pt x="38" y="39"/>
                          <a:pt x="38" y="39"/>
                        </a:cubicBezTo>
                        <a:cubicBezTo>
                          <a:pt x="16" y="44"/>
                          <a:pt x="0" y="64"/>
                          <a:pt x="0" y="87"/>
                        </a:cubicBezTo>
                        <a:cubicBezTo>
                          <a:pt x="0" y="108"/>
                          <a:pt x="12" y="125"/>
                          <a:pt x="30" y="133"/>
                        </a:cubicBezTo>
                        <a:cubicBezTo>
                          <a:pt x="68" y="133"/>
                          <a:pt x="68" y="133"/>
                          <a:pt x="68" y="133"/>
                        </a:cubicBezTo>
                        <a:cubicBezTo>
                          <a:pt x="86" y="125"/>
                          <a:pt x="99" y="108"/>
                          <a:pt x="99" y="87"/>
                        </a:cubicBezTo>
                        <a:cubicBezTo>
                          <a:pt x="99" y="64"/>
                          <a:pt x="82" y="44"/>
                          <a:pt x="61" y="3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43" name="Freeform 759"/>
                  <p:cNvSpPr>
                    <a:spLocks/>
                  </p:cNvSpPr>
                  <p:nvPr userDrawn="1"/>
                </p:nvSpPr>
                <p:spPr bwMode="auto">
                  <a:xfrm>
                    <a:off x="885" y="881"/>
                    <a:ext cx="199" cy="125"/>
                  </a:xfrm>
                  <a:custGeom>
                    <a:avLst/>
                    <a:gdLst>
                      <a:gd name="T0" fmla="*/ 0 w 99"/>
                      <a:gd name="T1" fmla="*/ 16 h 62"/>
                      <a:gd name="T2" fmla="*/ 30 w 99"/>
                      <a:gd name="T3" fmla="*/ 62 h 62"/>
                      <a:gd name="T4" fmla="*/ 68 w 99"/>
                      <a:gd name="T5" fmla="*/ 62 h 62"/>
                      <a:gd name="T6" fmla="*/ 99 w 99"/>
                      <a:gd name="T7" fmla="*/ 16 h 62"/>
                      <a:gd name="T8" fmla="*/ 96 w 99"/>
                      <a:gd name="T9" fmla="*/ 0 h 62"/>
                      <a:gd name="T10" fmla="*/ 3 w 99"/>
                      <a:gd name="T11" fmla="*/ 0 h 62"/>
                      <a:gd name="T12" fmla="*/ 0 w 99"/>
                      <a:gd name="T13" fmla="*/ 16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9" h="62">
                        <a:moveTo>
                          <a:pt x="0" y="16"/>
                        </a:moveTo>
                        <a:cubicBezTo>
                          <a:pt x="0" y="37"/>
                          <a:pt x="12" y="54"/>
                          <a:pt x="30" y="62"/>
                        </a:cubicBezTo>
                        <a:cubicBezTo>
                          <a:pt x="68" y="62"/>
                          <a:pt x="68" y="62"/>
                          <a:pt x="68" y="62"/>
                        </a:cubicBezTo>
                        <a:cubicBezTo>
                          <a:pt x="86" y="54"/>
                          <a:pt x="99" y="37"/>
                          <a:pt x="99" y="16"/>
                        </a:cubicBezTo>
                        <a:cubicBezTo>
                          <a:pt x="99" y="9"/>
                          <a:pt x="99" y="7"/>
                          <a:pt x="96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0" y="7"/>
                          <a:pt x="0" y="9"/>
                          <a:pt x="0" y="16"/>
                        </a:cubicBezTo>
                      </a:path>
                    </a:pathLst>
                  </a:custGeom>
                  <a:solidFill>
                    <a:srgbClr val="D63D0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44" name="Freeform 76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881" y="735"/>
                    <a:ext cx="207" cy="275"/>
                  </a:xfrm>
                  <a:custGeom>
                    <a:avLst/>
                    <a:gdLst>
                      <a:gd name="T0" fmla="*/ 71 w 103"/>
                      <a:gd name="T1" fmla="*/ 137 h 137"/>
                      <a:gd name="T2" fmla="*/ 32 w 103"/>
                      <a:gd name="T3" fmla="*/ 137 h 137"/>
                      <a:gd name="T4" fmla="*/ 32 w 103"/>
                      <a:gd name="T5" fmla="*/ 136 h 137"/>
                      <a:gd name="T6" fmla="*/ 0 w 103"/>
                      <a:gd name="T7" fmla="*/ 89 h 137"/>
                      <a:gd name="T8" fmla="*/ 11 w 103"/>
                      <a:gd name="T9" fmla="*/ 57 h 137"/>
                      <a:gd name="T10" fmla="*/ 38 w 103"/>
                      <a:gd name="T11" fmla="*/ 39 h 137"/>
                      <a:gd name="T12" fmla="*/ 38 w 103"/>
                      <a:gd name="T13" fmla="*/ 10 h 137"/>
                      <a:gd name="T14" fmla="*/ 32 w 103"/>
                      <a:gd name="T15" fmla="*/ 10 h 137"/>
                      <a:gd name="T16" fmla="*/ 32 w 103"/>
                      <a:gd name="T17" fmla="*/ 0 h 137"/>
                      <a:gd name="T18" fmla="*/ 70 w 103"/>
                      <a:gd name="T19" fmla="*/ 0 h 137"/>
                      <a:gd name="T20" fmla="*/ 70 w 103"/>
                      <a:gd name="T21" fmla="*/ 10 h 137"/>
                      <a:gd name="T22" fmla="*/ 64 w 103"/>
                      <a:gd name="T23" fmla="*/ 10 h 137"/>
                      <a:gd name="T24" fmla="*/ 64 w 103"/>
                      <a:gd name="T25" fmla="*/ 39 h 137"/>
                      <a:gd name="T26" fmla="*/ 91 w 103"/>
                      <a:gd name="T27" fmla="*/ 57 h 137"/>
                      <a:gd name="T28" fmla="*/ 103 w 103"/>
                      <a:gd name="T29" fmla="*/ 89 h 137"/>
                      <a:gd name="T30" fmla="*/ 71 w 103"/>
                      <a:gd name="T31" fmla="*/ 136 h 137"/>
                      <a:gd name="T32" fmla="*/ 71 w 103"/>
                      <a:gd name="T33" fmla="*/ 137 h 137"/>
                      <a:gd name="T34" fmla="*/ 33 w 103"/>
                      <a:gd name="T35" fmla="*/ 133 h 137"/>
                      <a:gd name="T36" fmla="*/ 70 w 103"/>
                      <a:gd name="T37" fmla="*/ 133 h 137"/>
                      <a:gd name="T38" fmla="*/ 99 w 103"/>
                      <a:gd name="T39" fmla="*/ 89 h 137"/>
                      <a:gd name="T40" fmla="*/ 62 w 103"/>
                      <a:gd name="T41" fmla="*/ 43 h 137"/>
                      <a:gd name="T42" fmla="*/ 61 w 103"/>
                      <a:gd name="T43" fmla="*/ 42 h 137"/>
                      <a:gd name="T44" fmla="*/ 61 w 103"/>
                      <a:gd name="T45" fmla="*/ 7 h 137"/>
                      <a:gd name="T46" fmla="*/ 67 w 103"/>
                      <a:gd name="T47" fmla="*/ 7 h 137"/>
                      <a:gd name="T48" fmla="*/ 67 w 103"/>
                      <a:gd name="T49" fmla="*/ 4 h 137"/>
                      <a:gd name="T50" fmla="*/ 36 w 103"/>
                      <a:gd name="T51" fmla="*/ 4 h 137"/>
                      <a:gd name="T52" fmla="*/ 36 w 103"/>
                      <a:gd name="T53" fmla="*/ 7 h 137"/>
                      <a:gd name="T54" fmla="*/ 42 w 103"/>
                      <a:gd name="T55" fmla="*/ 7 h 137"/>
                      <a:gd name="T56" fmla="*/ 42 w 103"/>
                      <a:gd name="T57" fmla="*/ 42 h 137"/>
                      <a:gd name="T58" fmla="*/ 40 w 103"/>
                      <a:gd name="T59" fmla="*/ 43 h 137"/>
                      <a:gd name="T60" fmla="*/ 4 w 103"/>
                      <a:gd name="T61" fmla="*/ 89 h 137"/>
                      <a:gd name="T62" fmla="*/ 33 w 103"/>
                      <a:gd name="T63" fmla="*/ 133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03" h="137">
                        <a:moveTo>
                          <a:pt x="71" y="137"/>
                        </a:moveTo>
                        <a:cubicBezTo>
                          <a:pt x="32" y="137"/>
                          <a:pt x="32" y="137"/>
                          <a:pt x="32" y="137"/>
                        </a:cubicBezTo>
                        <a:cubicBezTo>
                          <a:pt x="32" y="136"/>
                          <a:pt x="32" y="136"/>
                          <a:pt x="32" y="136"/>
                        </a:cubicBezTo>
                        <a:cubicBezTo>
                          <a:pt x="12" y="128"/>
                          <a:pt x="0" y="110"/>
                          <a:pt x="0" y="89"/>
                        </a:cubicBezTo>
                        <a:cubicBezTo>
                          <a:pt x="0" y="77"/>
                          <a:pt x="4" y="66"/>
                          <a:pt x="11" y="57"/>
                        </a:cubicBezTo>
                        <a:cubicBezTo>
                          <a:pt x="18" y="48"/>
                          <a:pt x="28" y="42"/>
                          <a:pt x="38" y="39"/>
                        </a:cubicBezTo>
                        <a:cubicBezTo>
                          <a:pt x="38" y="10"/>
                          <a:pt x="38" y="10"/>
                          <a:pt x="38" y="10"/>
                        </a:cubicBezTo>
                        <a:cubicBezTo>
                          <a:pt x="32" y="10"/>
                          <a:pt x="32" y="10"/>
                          <a:pt x="32" y="10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70" y="0"/>
                          <a:pt x="70" y="0"/>
                          <a:pt x="70" y="0"/>
                        </a:cubicBezTo>
                        <a:cubicBezTo>
                          <a:pt x="70" y="10"/>
                          <a:pt x="70" y="10"/>
                          <a:pt x="70" y="10"/>
                        </a:cubicBezTo>
                        <a:cubicBezTo>
                          <a:pt x="64" y="10"/>
                          <a:pt x="64" y="10"/>
                          <a:pt x="64" y="10"/>
                        </a:cubicBezTo>
                        <a:cubicBezTo>
                          <a:pt x="64" y="39"/>
                          <a:pt x="64" y="39"/>
                          <a:pt x="64" y="39"/>
                        </a:cubicBezTo>
                        <a:cubicBezTo>
                          <a:pt x="75" y="42"/>
                          <a:pt x="84" y="48"/>
                          <a:pt x="91" y="57"/>
                        </a:cubicBezTo>
                        <a:cubicBezTo>
                          <a:pt x="99" y="66"/>
                          <a:pt x="103" y="77"/>
                          <a:pt x="103" y="89"/>
                        </a:cubicBezTo>
                        <a:cubicBezTo>
                          <a:pt x="103" y="110"/>
                          <a:pt x="90" y="128"/>
                          <a:pt x="71" y="136"/>
                        </a:cubicBezTo>
                        <a:cubicBezTo>
                          <a:pt x="71" y="137"/>
                          <a:pt x="71" y="137"/>
                          <a:pt x="71" y="137"/>
                        </a:cubicBezTo>
                        <a:moveTo>
                          <a:pt x="33" y="133"/>
                        </a:moveTo>
                        <a:cubicBezTo>
                          <a:pt x="70" y="133"/>
                          <a:pt x="70" y="133"/>
                          <a:pt x="70" y="133"/>
                        </a:cubicBezTo>
                        <a:cubicBezTo>
                          <a:pt x="88" y="126"/>
                          <a:pt x="99" y="108"/>
                          <a:pt x="99" y="89"/>
                        </a:cubicBezTo>
                        <a:cubicBezTo>
                          <a:pt x="99" y="67"/>
                          <a:pt x="84" y="48"/>
                          <a:pt x="62" y="43"/>
                        </a:cubicBezTo>
                        <a:cubicBezTo>
                          <a:pt x="61" y="42"/>
                          <a:pt x="61" y="42"/>
                          <a:pt x="61" y="42"/>
                        </a:cubicBezTo>
                        <a:cubicBezTo>
                          <a:pt x="61" y="7"/>
                          <a:pt x="61" y="7"/>
                          <a:pt x="61" y="7"/>
                        </a:cubicBezTo>
                        <a:cubicBezTo>
                          <a:pt x="67" y="7"/>
                          <a:pt x="67" y="7"/>
                          <a:pt x="67" y="7"/>
                        </a:cubicBezTo>
                        <a:cubicBezTo>
                          <a:pt x="67" y="4"/>
                          <a:pt x="67" y="4"/>
                          <a:pt x="67" y="4"/>
                        </a:cubicBezTo>
                        <a:cubicBezTo>
                          <a:pt x="36" y="4"/>
                          <a:pt x="36" y="4"/>
                          <a:pt x="36" y="4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42" y="42"/>
                          <a:pt x="42" y="42"/>
                          <a:pt x="42" y="42"/>
                        </a:cubicBezTo>
                        <a:cubicBezTo>
                          <a:pt x="40" y="43"/>
                          <a:pt x="40" y="43"/>
                          <a:pt x="40" y="43"/>
                        </a:cubicBezTo>
                        <a:cubicBezTo>
                          <a:pt x="19" y="48"/>
                          <a:pt x="4" y="67"/>
                          <a:pt x="4" y="89"/>
                        </a:cubicBezTo>
                        <a:cubicBezTo>
                          <a:pt x="4" y="108"/>
                          <a:pt x="15" y="126"/>
                          <a:pt x="33" y="13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45" name="Oval 761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006" y="925"/>
                    <a:ext cx="24" cy="24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46" name="Oval 76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990" y="853"/>
                    <a:ext cx="58" cy="5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47" name="Oval 76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960" y="976"/>
                    <a:ext cx="12" cy="14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48" name="Oval 76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984" y="949"/>
                    <a:ext cx="12" cy="13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49" name="Oval 76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964" y="899"/>
                    <a:ext cx="26" cy="2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50" name="Freeform 766"/>
                  <p:cNvSpPr>
                    <a:spLocks/>
                  </p:cNvSpPr>
                  <p:nvPr userDrawn="1"/>
                </p:nvSpPr>
                <p:spPr bwMode="auto">
                  <a:xfrm>
                    <a:off x="1016" y="739"/>
                    <a:ext cx="2" cy="14"/>
                  </a:xfrm>
                  <a:custGeom>
                    <a:avLst/>
                    <a:gdLst>
                      <a:gd name="T0" fmla="*/ 1 w 1"/>
                      <a:gd name="T1" fmla="*/ 0 h 7"/>
                      <a:gd name="T2" fmla="*/ 0 w 1"/>
                      <a:gd name="T3" fmla="*/ 0 h 7"/>
                      <a:gd name="T4" fmla="*/ 1 w 1"/>
                      <a:gd name="T5" fmla="*/ 7 h 7"/>
                      <a:gd name="T6" fmla="*/ 1 w 1"/>
                      <a:gd name="T7" fmla="*/ 7 h 7"/>
                      <a:gd name="T8" fmla="*/ 1 w 1"/>
                      <a:gd name="T9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7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1" y="4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solidFill>
                    <a:srgbClr val="EAEA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51" name="Freeform 767"/>
                  <p:cNvSpPr>
                    <a:spLocks/>
                  </p:cNvSpPr>
                  <p:nvPr userDrawn="1"/>
                </p:nvSpPr>
                <p:spPr bwMode="auto">
                  <a:xfrm>
                    <a:off x="1016" y="825"/>
                    <a:ext cx="58" cy="56"/>
                  </a:xfrm>
                  <a:custGeom>
                    <a:avLst/>
                    <a:gdLst>
                      <a:gd name="T0" fmla="*/ 2 w 29"/>
                      <a:gd name="T1" fmla="*/ 0 h 28"/>
                      <a:gd name="T2" fmla="*/ 0 w 29"/>
                      <a:gd name="T3" fmla="*/ 14 h 28"/>
                      <a:gd name="T4" fmla="*/ 1 w 29"/>
                      <a:gd name="T5" fmla="*/ 14 h 28"/>
                      <a:gd name="T6" fmla="*/ 16 w 29"/>
                      <a:gd name="T7" fmla="*/ 28 h 28"/>
                      <a:gd name="T8" fmla="*/ 16 w 29"/>
                      <a:gd name="T9" fmla="*/ 28 h 28"/>
                      <a:gd name="T10" fmla="*/ 29 w 29"/>
                      <a:gd name="T11" fmla="*/ 28 h 28"/>
                      <a:gd name="T12" fmla="*/ 2 w 29"/>
                      <a:gd name="T13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9" h="28">
                        <a:moveTo>
                          <a:pt x="2" y="0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4"/>
                          <a:pt x="1" y="14"/>
                          <a:pt x="1" y="14"/>
                        </a:cubicBezTo>
                        <a:cubicBezTo>
                          <a:pt x="9" y="14"/>
                          <a:pt x="16" y="20"/>
                          <a:pt x="16" y="28"/>
                        </a:cubicBezTo>
                        <a:cubicBezTo>
                          <a:pt x="16" y="28"/>
                          <a:pt x="16" y="28"/>
                          <a:pt x="16" y="28"/>
                        </a:cubicBezTo>
                        <a:cubicBezTo>
                          <a:pt x="29" y="28"/>
                          <a:pt x="29" y="28"/>
                          <a:pt x="29" y="28"/>
                        </a:cubicBezTo>
                        <a:cubicBezTo>
                          <a:pt x="25" y="15"/>
                          <a:pt x="15" y="5"/>
                          <a:pt x="2" y="0"/>
                        </a:cubicBezTo>
                      </a:path>
                    </a:pathLst>
                  </a:custGeom>
                  <a:solidFill>
                    <a:srgbClr val="EAEA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52" name="Freeform 768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922" y="881"/>
                    <a:ext cx="158" cy="121"/>
                  </a:xfrm>
                  <a:custGeom>
                    <a:avLst/>
                    <a:gdLst>
                      <a:gd name="T0" fmla="*/ 22 w 79"/>
                      <a:gd name="T1" fmla="*/ 54 h 60"/>
                      <a:gd name="T2" fmla="*/ 19 w 79"/>
                      <a:gd name="T3" fmla="*/ 51 h 60"/>
                      <a:gd name="T4" fmla="*/ 22 w 79"/>
                      <a:gd name="T5" fmla="*/ 47 h 60"/>
                      <a:gd name="T6" fmla="*/ 25 w 79"/>
                      <a:gd name="T7" fmla="*/ 51 h 60"/>
                      <a:gd name="T8" fmla="*/ 22 w 79"/>
                      <a:gd name="T9" fmla="*/ 54 h 60"/>
                      <a:gd name="T10" fmla="*/ 34 w 79"/>
                      <a:gd name="T11" fmla="*/ 40 h 60"/>
                      <a:gd name="T12" fmla="*/ 31 w 79"/>
                      <a:gd name="T13" fmla="*/ 37 h 60"/>
                      <a:gd name="T14" fmla="*/ 34 w 79"/>
                      <a:gd name="T15" fmla="*/ 34 h 60"/>
                      <a:gd name="T16" fmla="*/ 37 w 79"/>
                      <a:gd name="T17" fmla="*/ 37 h 60"/>
                      <a:gd name="T18" fmla="*/ 34 w 79"/>
                      <a:gd name="T19" fmla="*/ 40 h 60"/>
                      <a:gd name="T20" fmla="*/ 48 w 79"/>
                      <a:gd name="T21" fmla="*/ 34 h 60"/>
                      <a:gd name="T22" fmla="*/ 42 w 79"/>
                      <a:gd name="T23" fmla="*/ 28 h 60"/>
                      <a:gd name="T24" fmla="*/ 48 w 79"/>
                      <a:gd name="T25" fmla="*/ 22 h 60"/>
                      <a:gd name="T26" fmla="*/ 54 w 79"/>
                      <a:gd name="T27" fmla="*/ 28 h 60"/>
                      <a:gd name="T28" fmla="*/ 48 w 79"/>
                      <a:gd name="T29" fmla="*/ 34 h 60"/>
                      <a:gd name="T30" fmla="*/ 76 w 79"/>
                      <a:gd name="T31" fmla="*/ 0 h 60"/>
                      <a:gd name="T32" fmla="*/ 63 w 79"/>
                      <a:gd name="T33" fmla="*/ 0 h 60"/>
                      <a:gd name="T34" fmla="*/ 48 w 79"/>
                      <a:gd name="T35" fmla="*/ 14 h 60"/>
                      <a:gd name="T36" fmla="*/ 38 w 79"/>
                      <a:gd name="T37" fmla="*/ 10 h 60"/>
                      <a:gd name="T38" fmla="*/ 0 w 79"/>
                      <a:gd name="T39" fmla="*/ 52 h 60"/>
                      <a:gd name="T40" fmla="*/ 13 w 79"/>
                      <a:gd name="T41" fmla="*/ 60 h 60"/>
                      <a:gd name="T42" fmla="*/ 50 w 79"/>
                      <a:gd name="T43" fmla="*/ 60 h 60"/>
                      <a:gd name="T44" fmla="*/ 79 w 79"/>
                      <a:gd name="T45" fmla="*/ 16 h 60"/>
                      <a:gd name="T46" fmla="*/ 76 w 79"/>
                      <a:gd name="T47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9" h="60">
                        <a:moveTo>
                          <a:pt x="22" y="54"/>
                        </a:moveTo>
                        <a:cubicBezTo>
                          <a:pt x="20" y="54"/>
                          <a:pt x="19" y="52"/>
                          <a:pt x="19" y="51"/>
                        </a:cubicBezTo>
                        <a:cubicBezTo>
                          <a:pt x="19" y="49"/>
                          <a:pt x="20" y="47"/>
                          <a:pt x="22" y="47"/>
                        </a:cubicBezTo>
                        <a:cubicBezTo>
                          <a:pt x="24" y="47"/>
                          <a:pt x="25" y="49"/>
                          <a:pt x="25" y="51"/>
                        </a:cubicBezTo>
                        <a:cubicBezTo>
                          <a:pt x="25" y="52"/>
                          <a:pt x="24" y="54"/>
                          <a:pt x="22" y="54"/>
                        </a:cubicBezTo>
                        <a:moveTo>
                          <a:pt x="34" y="40"/>
                        </a:moveTo>
                        <a:cubicBezTo>
                          <a:pt x="33" y="40"/>
                          <a:pt x="31" y="39"/>
                          <a:pt x="31" y="37"/>
                        </a:cubicBezTo>
                        <a:cubicBezTo>
                          <a:pt x="31" y="35"/>
                          <a:pt x="33" y="34"/>
                          <a:pt x="34" y="34"/>
                        </a:cubicBezTo>
                        <a:cubicBezTo>
                          <a:pt x="36" y="34"/>
                          <a:pt x="37" y="35"/>
                          <a:pt x="37" y="37"/>
                        </a:cubicBezTo>
                        <a:cubicBezTo>
                          <a:pt x="37" y="39"/>
                          <a:pt x="36" y="40"/>
                          <a:pt x="34" y="40"/>
                        </a:cubicBezTo>
                        <a:moveTo>
                          <a:pt x="48" y="34"/>
                        </a:moveTo>
                        <a:cubicBezTo>
                          <a:pt x="45" y="34"/>
                          <a:pt x="42" y="31"/>
                          <a:pt x="42" y="28"/>
                        </a:cubicBezTo>
                        <a:cubicBezTo>
                          <a:pt x="42" y="24"/>
                          <a:pt x="45" y="22"/>
                          <a:pt x="48" y="22"/>
                        </a:cubicBezTo>
                        <a:cubicBezTo>
                          <a:pt x="52" y="22"/>
                          <a:pt x="54" y="24"/>
                          <a:pt x="54" y="28"/>
                        </a:cubicBezTo>
                        <a:cubicBezTo>
                          <a:pt x="54" y="31"/>
                          <a:pt x="52" y="34"/>
                          <a:pt x="48" y="34"/>
                        </a:cubicBezTo>
                        <a:moveTo>
                          <a:pt x="76" y="0"/>
                        </a:moveTo>
                        <a:cubicBezTo>
                          <a:pt x="63" y="0"/>
                          <a:pt x="63" y="0"/>
                          <a:pt x="63" y="0"/>
                        </a:cubicBezTo>
                        <a:cubicBezTo>
                          <a:pt x="63" y="8"/>
                          <a:pt x="56" y="14"/>
                          <a:pt x="48" y="14"/>
                        </a:cubicBezTo>
                        <a:cubicBezTo>
                          <a:pt x="45" y="14"/>
                          <a:pt x="41" y="13"/>
                          <a:pt x="38" y="10"/>
                        </a:cubicBezTo>
                        <a:cubicBezTo>
                          <a:pt x="30" y="28"/>
                          <a:pt x="16" y="43"/>
                          <a:pt x="0" y="52"/>
                        </a:cubicBezTo>
                        <a:cubicBezTo>
                          <a:pt x="4" y="55"/>
                          <a:pt x="8" y="58"/>
                          <a:pt x="13" y="60"/>
                        </a:cubicBezTo>
                        <a:cubicBezTo>
                          <a:pt x="50" y="60"/>
                          <a:pt x="50" y="60"/>
                          <a:pt x="50" y="60"/>
                        </a:cubicBezTo>
                        <a:cubicBezTo>
                          <a:pt x="68" y="53"/>
                          <a:pt x="79" y="35"/>
                          <a:pt x="79" y="16"/>
                        </a:cubicBezTo>
                        <a:cubicBezTo>
                          <a:pt x="79" y="11"/>
                          <a:pt x="78" y="5"/>
                          <a:pt x="76" y="0"/>
                        </a:cubicBezTo>
                      </a:path>
                    </a:pathLst>
                  </a:custGeom>
                  <a:solidFill>
                    <a:srgbClr val="C5380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53" name="Freeform 769"/>
                  <p:cNvSpPr>
                    <a:spLocks/>
                  </p:cNvSpPr>
                  <p:nvPr userDrawn="1"/>
                </p:nvSpPr>
                <p:spPr bwMode="auto">
                  <a:xfrm>
                    <a:off x="918" y="821"/>
                    <a:ext cx="166" cy="185"/>
                  </a:xfrm>
                  <a:custGeom>
                    <a:avLst/>
                    <a:gdLst>
                      <a:gd name="T0" fmla="*/ 52 w 83"/>
                      <a:gd name="T1" fmla="*/ 0 h 92"/>
                      <a:gd name="T2" fmla="*/ 51 w 83"/>
                      <a:gd name="T3" fmla="*/ 2 h 92"/>
                      <a:gd name="T4" fmla="*/ 78 w 83"/>
                      <a:gd name="T5" fmla="*/ 30 h 92"/>
                      <a:gd name="T6" fmla="*/ 81 w 83"/>
                      <a:gd name="T7" fmla="*/ 46 h 92"/>
                      <a:gd name="T8" fmla="*/ 52 w 83"/>
                      <a:gd name="T9" fmla="*/ 90 h 92"/>
                      <a:gd name="T10" fmla="*/ 15 w 83"/>
                      <a:gd name="T11" fmla="*/ 90 h 92"/>
                      <a:gd name="T12" fmla="*/ 2 w 83"/>
                      <a:gd name="T13" fmla="*/ 82 h 92"/>
                      <a:gd name="T14" fmla="*/ 0 w 83"/>
                      <a:gd name="T15" fmla="*/ 83 h 92"/>
                      <a:gd name="T16" fmla="*/ 14 w 83"/>
                      <a:gd name="T17" fmla="*/ 92 h 92"/>
                      <a:gd name="T18" fmla="*/ 52 w 83"/>
                      <a:gd name="T19" fmla="*/ 92 h 92"/>
                      <a:gd name="T20" fmla="*/ 83 w 83"/>
                      <a:gd name="T21" fmla="*/ 46 h 92"/>
                      <a:gd name="T22" fmla="*/ 52 w 83"/>
                      <a:gd name="T23" fmla="*/ 0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3" h="92">
                        <a:moveTo>
                          <a:pt x="52" y="0"/>
                        </a:moveTo>
                        <a:cubicBezTo>
                          <a:pt x="52" y="1"/>
                          <a:pt x="51" y="1"/>
                          <a:pt x="51" y="2"/>
                        </a:cubicBezTo>
                        <a:cubicBezTo>
                          <a:pt x="64" y="7"/>
                          <a:pt x="74" y="17"/>
                          <a:pt x="78" y="30"/>
                        </a:cubicBezTo>
                        <a:cubicBezTo>
                          <a:pt x="80" y="35"/>
                          <a:pt x="81" y="41"/>
                          <a:pt x="81" y="46"/>
                        </a:cubicBezTo>
                        <a:cubicBezTo>
                          <a:pt x="81" y="65"/>
                          <a:pt x="70" y="83"/>
                          <a:pt x="52" y="90"/>
                        </a:cubicBezTo>
                        <a:cubicBezTo>
                          <a:pt x="15" y="90"/>
                          <a:pt x="15" y="90"/>
                          <a:pt x="15" y="90"/>
                        </a:cubicBezTo>
                        <a:cubicBezTo>
                          <a:pt x="10" y="88"/>
                          <a:pt x="6" y="85"/>
                          <a:pt x="2" y="82"/>
                        </a:cubicBezTo>
                        <a:cubicBezTo>
                          <a:pt x="2" y="83"/>
                          <a:pt x="1" y="83"/>
                          <a:pt x="0" y="83"/>
                        </a:cubicBezTo>
                        <a:cubicBezTo>
                          <a:pt x="5" y="87"/>
                          <a:pt x="9" y="90"/>
                          <a:pt x="14" y="92"/>
                        </a:cubicBezTo>
                        <a:cubicBezTo>
                          <a:pt x="52" y="92"/>
                          <a:pt x="52" y="92"/>
                          <a:pt x="52" y="92"/>
                        </a:cubicBezTo>
                        <a:cubicBezTo>
                          <a:pt x="70" y="84"/>
                          <a:pt x="83" y="67"/>
                          <a:pt x="83" y="46"/>
                        </a:cubicBezTo>
                        <a:cubicBezTo>
                          <a:pt x="83" y="25"/>
                          <a:pt x="70" y="7"/>
                          <a:pt x="52" y="0"/>
                        </a:cubicBezTo>
                      </a:path>
                    </a:pathLst>
                  </a:custGeom>
                  <a:solidFill>
                    <a:srgbClr val="EAEA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54" name="Oval 770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006" y="925"/>
                    <a:ext cx="24" cy="24"/>
                  </a:xfrm>
                  <a:prstGeom prst="ellipse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55" name="Freeform 771"/>
                  <p:cNvSpPr>
                    <a:spLocks/>
                  </p:cNvSpPr>
                  <p:nvPr userDrawn="1"/>
                </p:nvSpPr>
                <p:spPr bwMode="auto">
                  <a:xfrm>
                    <a:off x="998" y="853"/>
                    <a:ext cx="50" cy="56"/>
                  </a:xfrm>
                  <a:custGeom>
                    <a:avLst/>
                    <a:gdLst>
                      <a:gd name="T0" fmla="*/ 10 w 25"/>
                      <a:gd name="T1" fmla="*/ 0 h 28"/>
                      <a:gd name="T2" fmla="*/ 9 w 25"/>
                      <a:gd name="T3" fmla="*/ 0 h 28"/>
                      <a:gd name="T4" fmla="*/ 0 w 25"/>
                      <a:gd name="T5" fmla="*/ 24 h 28"/>
                      <a:gd name="T6" fmla="*/ 10 w 25"/>
                      <a:gd name="T7" fmla="*/ 28 h 28"/>
                      <a:gd name="T8" fmla="*/ 25 w 25"/>
                      <a:gd name="T9" fmla="*/ 14 h 28"/>
                      <a:gd name="T10" fmla="*/ 25 w 25"/>
                      <a:gd name="T11" fmla="*/ 14 h 28"/>
                      <a:gd name="T12" fmla="*/ 10 w 25"/>
                      <a:gd name="T13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5" h="28">
                        <a:moveTo>
                          <a:pt x="10" y="0"/>
                        </a:moveTo>
                        <a:cubicBezTo>
                          <a:pt x="10" y="0"/>
                          <a:pt x="9" y="0"/>
                          <a:pt x="9" y="0"/>
                        </a:cubicBezTo>
                        <a:cubicBezTo>
                          <a:pt x="7" y="9"/>
                          <a:pt x="4" y="17"/>
                          <a:pt x="0" y="24"/>
                        </a:cubicBezTo>
                        <a:cubicBezTo>
                          <a:pt x="3" y="27"/>
                          <a:pt x="7" y="28"/>
                          <a:pt x="10" y="28"/>
                        </a:cubicBezTo>
                        <a:cubicBezTo>
                          <a:pt x="18" y="28"/>
                          <a:pt x="25" y="22"/>
                          <a:pt x="25" y="14"/>
                        </a:cubicBezTo>
                        <a:cubicBezTo>
                          <a:pt x="25" y="14"/>
                          <a:pt x="25" y="14"/>
                          <a:pt x="25" y="14"/>
                        </a:cubicBezTo>
                        <a:cubicBezTo>
                          <a:pt x="25" y="6"/>
                          <a:pt x="18" y="0"/>
                          <a:pt x="10" y="0"/>
                        </a:cubicBezTo>
                      </a:path>
                    </a:pathLst>
                  </a:custGeom>
                  <a:solidFill>
                    <a:srgbClr val="EAEA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56" name="Oval 77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960" y="976"/>
                    <a:ext cx="12" cy="14"/>
                  </a:xfrm>
                  <a:prstGeom prst="ellipse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57" name="Oval 77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984" y="949"/>
                    <a:ext cx="12" cy="13"/>
                  </a:xfrm>
                  <a:prstGeom prst="ellipse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58" name="Freeform 774"/>
                  <p:cNvSpPr>
                    <a:spLocks/>
                  </p:cNvSpPr>
                  <p:nvPr userDrawn="1"/>
                </p:nvSpPr>
                <p:spPr bwMode="auto">
                  <a:xfrm>
                    <a:off x="1734" y="1236"/>
                    <a:ext cx="191" cy="249"/>
                  </a:xfrm>
                  <a:custGeom>
                    <a:avLst/>
                    <a:gdLst>
                      <a:gd name="T0" fmla="*/ 95 w 95"/>
                      <a:gd name="T1" fmla="*/ 117 h 124"/>
                      <a:gd name="T2" fmla="*/ 88 w 95"/>
                      <a:gd name="T3" fmla="*/ 124 h 124"/>
                      <a:gd name="T4" fmla="*/ 8 w 95"/>
                      <a:gd name="T5" fmla="*/ 124 h 124"/>
                      <a:gd name="T6" fmla="*/ 0 w 95"/>
                      <a:gd name="T7" fmla="*/ 117 h 124"/>
                      <a:gd name="T8" fmla="*/ 0 w 95"/>
                      <a:gd name="T9" fmla="*/ 8 h 124"/>
                      <a:gd name="T10" fmla="*/ 8 w 95"/>
                      <a:gd name="T11" fmla="*/ 0 h 124"/>
                      <a:gd name="T12" fmla="*/ 88 w 95"/>
                      <a:gd name="T13" fmla="*/ 0 h 124"/>
                      <a:gd name="T14" fmla="*/ 95 w 95"/>
                      <a:gd name="T15" fmla="*/ 8 h 124"/>
                      <a:gd name="T16" fmla="*/ 95 w 95"/>
                      <a:gd name="T17" fmla="*/ 117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5" h="124">
                        <a:moveTo>
                          <a:pt x="95" y="117"/>
                        </a:moveTo>
                        <a:cubicBezTo>
                          <a:pt x="95" y="121"/>
                          <a:pt x="92" y="124"/>
                          <a:pt x="88" y="124"/>
                        </a:cubicBezTo>
                        <a:cubicBezTo>
                          <a:pt x="8" y="124"/>
                          <a:pt x="8" y="124"/>
                          <a:pt x="8" y="124"/>
                        </a:cubicBezTo>
                        <a:cubicBezTo>
                          <a:pt x="4" y="124"/>
                          <a:pt x="0" y="121"/>
                          <a:pt x="0" y="11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4"/>
                          <a:pt x="4" y="0"/>
                          <a:pt x="8" y="0"/>
                        </a:cubicBezTo>
                        <a:cubicBezTo>
                          <a:pt x="88" y="0"/>
                          <a:pt x="88" y="0"/>
                          <a:pt x="88" y="0"/>
                        </a:cubicBezTo>
                        <a:cubicBezTo>
                          <a:pt x="92" y="0"/>
                          <a:pt x="95" y="4"/>
                          <a:pt x="95" y="8"/>
                        </a:cubicBezTo>
                        <a:lnTo>
                          <a:pt x="95" y="11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59" name="Freeform 775"/>
                  <p:cNvSpPr>
                    <a:spLocks/>
                  </p:cNvSpPr>
                  <p:nvPr userDrawn="1"/>
                </p:nvSpPr>
                <p:spPr bwMode="auto">
                  <a:xfrm>
                    <a:off x="1744" y="1250"/>
                    <a:ext cx="171" cy="221"/>
                  </a:xfrm>
                  <a:custGeom>
                    <a:avLst/>
                    <a:gdLst>
                      <a:gd name="T0" fmla="*/ 171 w 171"/>
                      <a:gd name="T1" fmla="*/ 0 h 221"/>
                      <a:gd name="T2" fmla="*/ 0 w 171"/>
                      <a:gd name="T3" fmla="*/ 0 h 221"/>
                      <a:gd name="T4" fmla="*/ 0 w 171"/>
                      <a:gd name="T5" fmla="*/ 221 h 221"/>
                      <a:gd name="T6" fmla="*/ 137 w 171"/>
                      <a:gd name="T7" fmla="*/ 221 h 221"/>
                      <a:gd name="T8" fmla="*/ 171 w 171"/>
                      <a:gd name="T9" fmla="*/ 183 h 221"/>
                      <a:gd name="T10" fmla="*/ 171 w 171"/>
                      <a:gd name="T11" fmla="*/ 0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1" h="221">
                        <a:moveTo>
                          <a:pt x="171" y="0"/>
                        </a:moveTo>
                        <a:lnTo>
                          <a:pt x="0" y="0"/>
                        </a:lnTo>
                        <a:lnTo>
                          <a:pt x="0" y="221"/>
                        </a:lnTo>
                        <a:lnTo>
                          <a:pt x="137" y="221"/>
                        </a:lnTo>
                        <a:lnTo>
                          <a:pt x="171" y="183"/>
                        </a:lnTo>
                        <a:lnTo>
                          <a:pt x="171" y="0"/>
                        </a:ln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60" name="Freeform 776"/>
                  <p:cNvSpPr>
                    <a:spLocks/>
                  </p:cNvSpPr>
                  <p:nvPr userDrawn="1"/>
                </p:nvSpPr>
                <p:spPr bwMode="auto">
                  <a:xfrm>
                    <a:off x="1790" y="1250"/>
                    <a:ext cx="81" cy="8"/>
                  </a:xfrm>
                  <a:custGeom>
                    <a:avLst/>
                    <a:gdLst>
                      <a:gd name="T0" fmla="*/ 4 w 40"/>
                      <a:gd name="T1" fmla="*/ 4 h 4"/>
                      <a:gd name="T2" fmla="*/ 36 w 40"/>
                      <a:gd name="T3" fmla="*/ 4 h 4"/>
                      <a:gd name="T4" fmla="*/ 40 w 40"/>
                      <a:gd name="T5" fmla="*/ 0 h 4"/>
                      <a:gd name="T6" fmla="*/ 0 w 40"/>
                      <a:gd name="T7" fmla="*/ 0 h 4"/>
                      <a:gd name="T8" fmla="*/ 4 w 40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4">
                        <a:moveTo>
                          <a:pt x="4" y="4"/>
                        </a:moveTo>
                        <a:cubicBezTo>
                          <a:pt x="36" y="4"/>
                          <a:pt x="36" y="4"/>
                          <a:pt x="36" y="4"/>
                        </a:cubicBezTo>
                        <a:cubicBezTo>
                          <a:pt x="38" y="4"/>
                          <a:pt x="40" y="2"/>
                          <a:pt x="4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2" y="4"/>
                          <a:pt x="4" y="4"/>
                        </a:cubicBezTo>
                        <a:close/>
                      </a:path>
                    </a:pathLst>
                  </a:custGeom>
                  <a:solidFill>
                    <a:srgbClr val="1E50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61" name="Rectangle 777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760" y="1286"/>
                    <a:ext cx="32" cy="30"/>
                  </a:xfrm>
                  <a:prstGeom prst="rect">
                    <a:avLst/>
                  </a:prstGeom>
                  <a:solidFill>
                    <a:srgbClr val="C9C9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62" name="Rectangle 778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806" y="1288"/>
                    <a:ext cx="91" cy="2"/>
                  </a:xfrm>
                  <a:prstGeom prst="rect">
                    <a:avLst/>
                  </a:pr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63" name="Rectangle 779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806" y="1298"/>
                    <a:ext cx="91" cy="4"/>
                  </a:xfrm>
                  <a:prstGeom prst="rect">
                    <a:avLst/>
                  </a:pr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64" name="Rectangle 780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806" y="1310"/>
                    <a:ext cx="91" cy="4"/>
                  </a:xfrm>
                  <a:prstGeom prst="rect">
                    <a:avLst/>
                  </a:pr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65" name="Freeform 781"/>
                  <p:cNvSpPr>
                    <a:spLocks/>
                  </p:cNvSpPr>
                  <p:nvPr userDrawn="1"/>
                </p:nvSpPr>
                <p:spPr bwMode="auto">
                  <a:xfrm>
                    <a:off x="1754" y="1264"/>
                    <a:ext cx="58" cy="50"/>
                  </a:xfrm>
                  <a:custGeom>
                    <a:avLst/>
                    <a:gdLst>
                      <a:gd name="T0" fmla="*/ 12 w 29"/>
                      <a:gd name="T1" fmla="*/ 21 h 25"/>
                      <a:gd name="T2" fmla="*/ 12 w 29"/>
                      <a:gd name="T3" fmla="*/ 20 h 25"/>
                      <a:gd name="T4" fmla="*/ 13 w 29"/>
                      <a:gd name="T5" fmla="*/ 19 h 25"/>
                      <a:gd name="T6" fmla="*/ 14 w 29"/>
                      <a:gd name="T7" fmla="*/ 17 h 25"/>
                      <a:gd name="T8" fmla="*/ 17 w 29"/>
                      <a:gd name="T9" fmla="*/ 14 h 25"/>
                      <a:gd name="T10" fmla="*/ 23 w 29"/>
                      <a:gd name="T11" fmla="*/ 7 h 25"/>
                      <a:gd name="T12" fmla="*/ 29 w 29"/>
                      <a:gd name="T13" fmla="*/ 0 h 25"/>
                      <a:gd name="T14" fmla="*/ 12 w 29"/>
                      <a:gd name="T15" fmla="*/ 25 h 25"/>
                      <a:gd name="T16" fmla="*/ 0 w 29"/>
                      <a:gd name="T17" fmla="*/ 13 h 25"/>
                      <a:gd name="T18" fmla="*/ 11 w 29"/>
                      <a:gd name="T19" fmla="*/ 21 h 25"/>
                      <a:gd name="T20" fmla="*/ 11 w 29"/>
                      <a:gd name="T21" fmla="*/ 21 h 25"/>
                      <a:gd name="T22" fmla="*/ 12 w 29"/>
                      <a:gd name="T23" fmla="*/ 21 h 25"/>
                      <a:gd name="T24" fmla="*/ 12 w 29"/>
                      <a:gd name="T25" fmla="*/ 21 h 25"/>
                      <a:gd name="T26" fmla="*/ 12 w 29"/>
                      <a:gd name="T27" fmla="*/ 21 h 25"/>
                      <a:gd name="T28" fmla="*/ 12 w 29"/>
                      <a:gd name="T29" fmla="*/ 2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9" h="25">
                        <a:moveTo>
                          <a:pt x="12" y="21"/>
                        </a:moveTo>
                        <a:cubicBezTo>
                          <a:pt x="12" y="20"/>
                          <a:pt x="12" y="20"/>
                          <a:pt x="12" y="20"/>
                        </a:cubicBez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3" y="19"/>
                          <a:pt x="14" y="18"/>
                          <a:pt x="14" y="17"/>
                        </a:cubicBezTo>
                        <a:cubicBezTo>
                          <a:pt x="15" y="16"/>
                          <a:pt x="16" y="15"/>
                          <a:pt x="17" y="14"/>
                        </a:cubicBezTo>
                        <a:cubicBezTo>
                          <a:pt x="19" y="11"/>
                          <a:pt x="21" y="9"/>
                          <a:pt x="23" y="7"/>
                        </a:cubicBezTo>
                        <a:cubicBezTo>
                          <a:pt x="26" y="3"/>
                          <a:pt x="29" y="0"/>
                          <a:pt x="29" y="0"/>
                        </a:cubicBezTo>
                        <a:cubicBezTo>
                          <a:pt x="12" y="25"/>
                          <a:pt x="12" y="25"/>
                          <a:pt x="12" y="25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13"/>
                          <a:pt x="11" y="20"/>
                          <a:pt x="11" y="21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lose/>
                      </a:path>
                    </a:pathLst>
                  </a:custGeom>
                  <a:solidFill>
                    <a:srgbClr val="DE6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66" name="Rectangle 78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760" y="1348"/>
                    <a:ext cx="32" cy="30"/>
                  </a:xfrm>
                  <a:prstGeom prst="rect">
                    <a:avLst/>
                  </a:prstGeom>
                  <a:solidFill>
                    <a:srgbClr val="C9C9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67" name="Rectangle 78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806" y="1350"/>
                    <a:ext cx="91" cy="2"/>
                  </a:xfrm>
                  <a:prstGeom prst="rect">
                    <a:avLst/>
                  </a:pr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68" name="Rectangle 78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806" y="1362"/>
                    <a:ext cx="91" cy="2"/>
                  </a:xfrm>
                  <a:prstGeom prst="rect">
                    <a:avLst/>
                  </a:pr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69" name="Rectangle 78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806" y="1374"/>
                    <a:ext cx="91" cy="2"/>
                  </a:xfrm>
                  <a:prstGeom prst="rect">
                    <a:avLst/>
                  </a:pr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70" name="Freeform 786"/>
                  <p:cNvSpPr>
                    <a:spLocks/>
                  </p:cNvSpPr>
                  <p:nvPr userDrawn="1"/>
                </p:nvSpPr>
                <p:spPr bwMode="auto">
                  <a:xfrm>
                    <a:off x="1754" y="1326"/>
                    <a:ext cx="58" cy="50"/>
                  </a:xfrm>
                  <a:custGeom>
                    <a:avLst/>
                    <a:gdLst>
                      <a:gd name="T0" fmla="*/ 12 w 29"/>
                      <a:gd name="T1" fmla="*/ 21 h 25"/>
                      <a:gd name="T2" fmla="*/ 12 w 29"/>
                      <a:gd name="T3" fmla="*/ 20 h 25"/>
                      <a:gd name="T4" fmla="*/ 13 w 29"/>
                      <a:gd name="T5" fmla="*/ 20 h 25"/>
                      <a:gd name="T6" fmla="*/ 14 w 29"/>
                      <a:gd name="T7" fmla="*/ 18 h 25"/>
                      <a:gd name="T8" fmla="*/ 17 w 29"/>
                      <a:gd name="T9" fmla="*/ 14 h 25"/>
                      <a:gd name="T10" fmla="*/ 23 w 29"/>
                      <a:gd name="T11" fmla="*/ 7 h 25"/>
                      <a:gd name="T12" fmla="*/ 29 w 29"/>
                      <a:gd name="T13" fmla="*/ 0 h 25"/>
                      <a:gd name="T14" fmla="*/ 12 w 29"/>
                      <a:gd name="T15" fmla="*/ 25 h 25"/>
                      <a:gd name="T16" fmla="*/ 0 w 29"/>
                      <a:gd name="T17" fmla="*/ 13 h 25"/>
                      <a:gd name="T18" fmla="*/ 11 w 29"/>
                      <a:gd name="T19" fmla="*/ 21 h 25"/>
                      <a:gd name="T20" fmla="*/ 11 w 29"/>
                      <a:gd name="T21" fmla="*/ 21 h 25"/>
                      <a:gd name="T22" fmla="*/ 12 w 29"/>
                      <a:gd name="T23" fmla="*/ 21 h 25"/>
                      <a:gd name="T24" fmla="*/ 12 w 29"/>
                      <a:gd name="T25" fmla="*/ 21 h 25"/>
                      <a:gd name="T26" fmla="*/ 12 w 29"/>
                      <a:gd name="T27" fmla="*/ 21 h 25"/>
                      <a:gd name="T28" fmla="*/ 12 w 29"/>
                      <a:gd name="T29" fmla="*/ 2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9" h="25">
                        <a:moveTo>
                          <a:pt x="12" y="21"/>
                        </a:moveTo>
                        <a:cubicBezTo>
                          <a:pt x="12" y="20"/>
                          <a:pt x="12" y="20"/>
                          <a:pt x="12" y="20"/>
                        </a:cubicBezTo>
                        <a:cubicBezTo>
                          <a:pt x="13" y="20"/>
                          <a:pt x="13" y="20"/>
                          <a:pt x="13" y="20"/>
                        </a:cubicBezTo>
                        <a:cubicBezTo>
                          <a:pt x="13" y="19"/>
                          <a:pt x="14" y="18"/>
                          <a:pt x="14" y="18"/>
                        </a:cubicBezTo>
                        <a:cubicBezTo>
                          <a:pt x="15" y="16"/>
                          <a:pt x="16" y="15"/>
                          <a:pt x="17" y="14"/>
                        </a:cubicBezTo>
                        <a:cubicBezTo>
                          <a:pt x="19" y="12"/>
                          <a:pt x="21" y="9"/>
                          <a:pt x="23" y="7"/>
                        </a:cubicBezTo>
                        <a:cubicBezTo>
                          <a:pt x="26" y="3"/>
                          <a:pt x="29" y="0"/>
                          <a:pt x="29" y="0"/>
                        </a:cubicBezTo>
                        <a:cubicBezTo>
                          <a:pt x="12" y="25"/>
                          <a:pt x="12" y="25"/>
                          <a:pt x="12" y="25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13"/>
                          <a:pt x="11" y="21"/>
                          <a:pt x="11" y="21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lose/>
                      </a:path>
                    </a:pathLst>
                  </a:custGeom>
                  <a:solidFill>
                    <a:srgbClr val="DE6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71" name="Rectangle 787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760" y="1410"/>
                    <a:ext cx="32" cy="31"/>
                  </a:xfrm>
                  <a:prstGeom prst="rect">
                    <a:avLst/>
                  </a:prstGeom>
                  <a:solidFill>
                    <a:srgbClr val="C9C9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72" name="Rectangle 788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806" y="1412"/>
                    <a:ext cx="91" cy="4"/>
                  </a:xfrm>
                  <a:prstGeom prst="rect">
                    <a:avLst/>
                  </a:pr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73" name="Rectangle 789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806" y="1424"/>
                    <a:ext cx="91" cy="5"/>
                  </a:xfrm>
                  <a:prstGeom prst="rect">
                    <a:avLst/>
                  </a:pr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74" name="Rectangle 790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1806" y="1437"/>
                    <a:ext cx="91" cy="2"/>
                  </a:xfrm>
                  <a:prstGeom prst="rect">
                    <a:avLst/>
                  </a:pr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75" name="Freeform 791"/>
                  <p:cNvSpPr>
                    <a:spLocks/>
                  </p:cNvSpPr>
                  <p:nvPr userDrawn="1"/>
                </p:nvSpPr>
                <p:spPr bwMode="auto">
                  <a:xfrm>
                    <a:off x="1754" y="1390"/>
                    <a:ext cx="58" cy="49"/>
                  </a:xfrm>
                  <a:custGeom>
                    <a:avLst/>
                    <a:gdLst>
                      <a:gd name="T0" fmla="*/ 12 w 29"/>
                      <a:gd name="T1" fmla="*/ 21 h 24"/>
                      <a:gd name="T2" fmla="*/ 12 w 29"/>
                      <a:gd name="T3" fmla="*/ 20 h 24"/>
                      <a:gd name="T4" fmla="*/ 13 w 29"/>
                      <a:gd name="T5" fmla="*/ 19 h 24"/>
                      <a:gd name="T6" fmla="*/ 14 w 29"/>
                      <a:gd name="T7" fmla="*/ 17 h 24"/>
                      <a:gd name="T8" fmla="*/ 17 w 29"/>
                      <a:gd name="T9" fmla="*/ 13 h 24"/>
                      <a:gd name="T10" fmla="*/ 23 w 29"/>
                      <a:gd name="T11" fmla="*/ 7 h 24"/>
                      <a:gd name="T12" fmla="*/ 29 w 29"/>
                      <a:gd name="T13" fmla="*/ 0 h 24"/>
                      <a:gd name="T14" fmla="*/ 12 w 29"/>
                      <a:gd name="T15" fmla="*/ 24 h 24"/>
                      <a:gd name="T16" fmla="*/ 0 w 29"/>
                      <a:gd name="T17" fmla="*/ 13 h 24"/>
                      <a:gd name="T18" fmla="*/ 11 w 29"/>
                      <a:gd name="T19" fmla="*/ 20 h 24"/>
                      <a:gd name="T20" fmla="*/ 11 w 29"/>
                      <a:gd name="T21" fmla="*/ 21 h 24"/>
                      <a:gd name="T22" fmla="*/ 12 w 29"/>
                      <a:gd name="T23" fmla="*/ 21 h 24"/>
                      <a:gd name="T24" fmla="*/ 12 w 29"/>
                      <a:gd name="T25" fmla="*/ 21 h 24"/>
                      <a:gd name="T26" fmla="*/ 12 w 29"/>
                      <a:gd name="T27" fmla="*/ 21 h 24"/>
                      <a:gd name="T28" fmla="*/ 12 w 29"/>
                      <a:gd name="T29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9" h="24">
                        <a:moveTo>
                          <a:pt x="12" y="21"/>
                        </a:moveTo>
                        <a:cubicBezTo>
                          <a:pt x="12" y="20"/>
                          <a:pt x="12" y="20"/>
                          <a:pt x="12" y="20"/>
                        </a:cubicBez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3" y="18"/>
                          <a:pt x="14" y="18"/>
                          <a:pt x="14" y="17"/>
                        </a:cubicBezTo>
                        <a:cubicBezTo>
                          <a:pt x="15" y="16"/>
                          <a:pt x="16" y="15"/>
                          <a:pt x="17" y="13"/>
                        </a:cubicBezTo>
                        <a:cubicBezTo>
                          <a:pt x="19" y="11"/>
                          <a:pt x="21" y="9"/>
                          <a:pt x="23" y="7"/>
                        </a:cubicBezTo>
                        <a:cubicBezTo>
                          <a:pt x="26" y="3"/>
                          <a:pt x="29" y="0"/>
                          <a:pt x="29" y="0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13"/>
                          <a:pt x="11" y="20"/>
                          <a:pt x="11" y="20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lose/>
                      </a:path>
                    </a:pathLst>
                  </a:custGeom>
                  <a:solidFill>
                    <a:srgbClr val="DE6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76" name="Freeform 792"/>
                  <p:cNvSpPr>
                    <a:spLocks/>
                  </p:cNvSpPr>
                  <p:nvPr userDrawn="1"/>
                </p:nvSpPr>
                <p:spPr bwMode="auto">
                  <a:xfrm>
                    <a:off x="1881" y="1433"/>
                    <a:ext cx="34" cy="38"/>
                  </a:xfrm>
                  <a:custGeom>
                    <a:avLst/>
                    <a:gdLst>
                      <a:gd name="T0" fmla="*/ 34 w 34"/>
                      <a:gd name="T1" fmla="*/ 0 h 38"/>
                      <a:gd name="T2" fmla="*/ 0 w 34"/>
                      <a:gd name="T3" fmla="*/ 0 h 38"/>
                      <a:gd name="T4" fmla="*/ 0 w 34"/>
                      <a:gd name="T5" fmla="*/ 38 h 38"/>
                      <a:gd name="T6" fmla="*/ 34 w 34"/>
                      <a:gd name="T7" fmla="*/ 0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4" h="38">
                        <a:moveTo>
                          <a:pt x="34" y="0"/>
                        </a:move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CFCFC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77" name="Freeform 79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790" y="1206"/>
                    <a:ext cx="81" cy="44"/>
                  </a:xfrm>
                  <a:custGeom>
                    <a:avLst/>
                    <a:gdLst>
                      <a:gd name="T0" fmla="*/ 38 w 40"/>
                      <a:gd name="T1" fmla="*/ 22 h 22"/>
                      <a:gd name="T2" fmla="*/ 40 w 40"/>
                      <a:gd name="T3" fmla="*/ 22 h 22"/>
                      <a:gd name="T4" fmla="*/ 36 w 40"/>
                      <a:gd name="T5" fmla="*/ 19 h 22"/>
                      <a:gd name="T6" fmla="*/ 30 w 40"/>
                      <a:gd name="T7" fmla="*/ 19 h 22"/>
                      <a:gd name="T8" fmla="*/ 27 w 40"/>
                      <a:gd name="T9" fmla="*/ 16 h 22"/>
                      <a:gd name="T10" fmla="*/ 26 w 40"/>
                      <a:gd name="T11" fmla="*/ 10 h 22"/>
                      <a:gd name="T12" fmla="*/ 27 w 40"/>
                      <a:gd name="T13" fmla="*/ 8 h 22"/>
                      <a:gd name="T14" fmla="*/ 27 w 40"/>
                      <a:gd name="T15" fmla="*/ 8 h 22"/>
                      <a:gd name="T16" fmla="*/ 27 w 40"/>
                      <a:gd name="T17" fmla="*/ 8 h 22"/>
                      <a:gd name="T18" fmla="*/ 27 w 40"/>
                      <a:gd name="T19" fmla="*/ 7 h 22"/>
                      <a:gd name="T20" fmla="*/ 20 w 40"/>
                      <a:gd name="T21" fmla="*/ 0 h 22"/>
                      <a:gd name="T22" fmla="*/ 13 w 40"/>
                      <a:gd name="T23" fmla="*/ 7 h 22"/>
                      <a:gd name="T24" fmla="*/ 13 w 40"/>
                      <a:gd name="T25" fmla="*/ 8 h 22"/>
                      <a:gd name="T26" fmla="*/ 13 w 40"/>
                      <a:gd name="T27" fmla="*/ 8 h 22"/>
                      <a:gd name="T28" fmla="*/ 13 w 40"/>
                      <a:gd name="T29" fmla="*/ 8 h 22"/>
                      <a:gd name="T30" fmla="*/ 13 w 40"/>
                      <a:gd name="T31" fmla="*/ 10 h 22"/>
                      <a:gd name="T32" fmla="*/ 12 w 40"/>
                      <a:gd name="T33" fmla="*/ 16 h 22"/>
                      <a:gd name="T34" fmla="*/ 9 w 40"/>
                      <a:gd name="T35" fmla="*/ 19 h 22"/>
                      <a:gd name="T36" fmla="*/ 4 w 40"/>
                      <a:gd name="T37" fmla="*/ 19 h 22"/>
                      <a:gd name="T38" fmla="*/ 0 w 40"/>
                      <a:gd name="T39" fmla="*/ 22 h 22"/>
                      <a:gd name="T40" fmla="*/ 38 w 40"/>
                      <a:gd name="T41" fmla="*/ 22 h 22"/>
                      <a:gd name="T42" fmla="*/ 20 w 40"/>
                      <a:gd name="T43" fmla="*/ 3 h 22"/>
                      <a:gd name="T44" fmla="*/ 20 w 40"/>
                      <a:gd name="T45" fmla="*/ 3 h 22"/>
                      <a:gd name="T46" fmla="*/ 20 w 40"/>
                      <a:gd name="T47" fmla="*/ 11 h 22"/>
                      <a:gd name="T48" fmla="*/ 20 w 40"/>
                      <a:gd name="T49" fmla="*/ 11 h 22"/>
                      <a:gd name="T50" fmla="*/ 16 w 40"/>
                      <a:gd name="T51" fmla="*/ 8 h 22"/>
                      <a:gd name="T52" fmla="*/ 16 w 40"/>
                      <a:gd name="T53" fmla="*/ 8 h 22"/>
                      <a:gd name="T54" fmla="*/ 16 w 40"/>
                      <a:gd name="T55" fmla="*/ 7 h 22"/>
                      <a:gd name="T56" fmla="*/ 20 w 40"/>
                      <a:gd name="T57" fmla="*/ 3 h 22"/>
                      <a:gd name="T58" fmla="*/ 15 w 40"/>
                      <a:gd name="T59" fmla="*/ 18 h 22"/>
                      <a:gd name="T60" fmla="*/ 16 w 40"/>
                      <a:gd name="T61" fmla="*/ 13 h 22"/>
                      <a:gd name="T62" fmla="*/ 20 w 40"/>
                      <a:gd name="T63" fmla="*/ 14 h 22"/>
                      <a:gd name="T64" fmla="*/ 23 w 40"/>
                      <a:gd name="T65" fmla="*/ 13 h 22"/>
                      <a:gd name="T66" fmla="*/ 25 w 40"/>
                      <a:gd name="T67" fmla="*/ 18 h 22"/>
                      <a:gd name="T68" fmla="*/ 26 w 40"/>
                      <a:gd name="T69" fmla="*/ 19 h 22"/>
                      <a:gd name="T70" fmla="*/ 14 w 40"/>
                      <a:gd name="T71" fmla="*/ 19 h 22"/>
                      <a:gd name="T72" fmla="*/ 15 w 40"/>
                      <a:gd name="T73" fmla="*/ 18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0" h="22">
                        <a:moveTo>
                          <a:pt x="38" y="22"/>
                        </a:moveTo>
                        <a:cubicBezTo>
                          <a:pt x="40" y="22"/>
                          <a:pt x="40" y="22"/>
                          <a:pt x="40" y="22"/>
                        </a:cubicBezTo>
                        <a:cubicBezTo>
                          <a:pt x="40" y="20"/>
                          <a:pt x="38" y="19"/>
                          <a:pt x="36" y="19"/>
                        </a:cubicBezTo>
                        <a:cubicBezTo>
                          <a:pt x="30" y="19"/>
                          <a:pt x="30" y="19"/>
                          <a:pt x="30" y="19"/>
                        </a:cubicBezTo>
                        <a:cubicBezTo>
                          <a:pt x="29" y="18"/>
                          <a:pt x="28" y="17"/>
                          <a:pt x="27" y="16"/>
                        </a:cubicBezTo>
                        <a:cubicBezTo>
                          <a:pt x="26" y="14"/>
                          <a:pt x="26" y="11"/>
                          <a:pt x="26" y="10"/>
                        </a:cubicBezTo>
                        <a:cubicBezTo>
                          <a:pt x="26" y="9"/>
                          <a:pt x="26" y="9"/>
                          <a:pt x="27" y="8"/>
                        </a:cubicBezTo>
                        <a:cubicBezTo>
                          <a:pt x="27" y="8"/>
                          <a:pt x="27" y="8"/>
                          <a:pt x="27" y="8"/>
                        </a:cubicBezTo>
                        <a:cubicBezTo>
                          <a:pt x="27" y="8"/>
                          <a:pt x="27" y="8"/>
                          <a:pt x="27" y="8"/>
                        </a:cubicBezTo>
                        <a:cubicBezTo>
                          <a:pt x="27" y="7"/>
                          <a:pt x="27" y="7"/>
                          <a:pt x="27" y="7"/>
                        </a:cubicBezTo>
                        <a:cubicBezTo>
                          <a:pt x="27" y="3"/>
                          <a:pt x="24" y="0"/>
                          <a:pt x="20" y="0"/>
                        </a:cubicBezTo>
                        <a:cubicBezTo>
                          <a:pt x="16" y="0"/>
                          <a:pt x="13" y="3"/>
                          <a:pt x="13" y="7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9"/>
                          <a:pt x="13" y="9"/>
                          <a:pt x="13" y="10"/>
                        </a:cubicBezTo>
                        <a:cubicBezTo>
                          <a:pt x="14" y="11"/>
                          <a:pt x="14" y="14"/>
                          <a:pt x="12" y="16"/>
                        </a:cubicBezTo>
                        <a:cubicBezTo>
                          <a:pt x="12" y="17"/>
                          <a:pt x="11" y="18"/>
                          <a:pt x="9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2" y="19"/>
                          <a:pt x="0" y="20"/>
                          <a:pt x="0" y="22"/>
                        </a:cubicBezTo>
                        <a:lnTo>
                          <a:pt x="38" y="22"/>
                        </a:lnTo>
                        <a:close/>
                        <a:moveTo>
                          <a:pt x="20" y="3"/>
                        </a:moveTo>
                        <a:cubicBezTo>
                          <a:pt x="20" y="3"/>
                          <a:pt x="20" y="3"/>
                          <a:pt x="20" y="3"/>
                        </a:cubicBezTo>
                        <a:cubicBezTo>
                          <a:pt x="20" y="11"/>
                          <a:pt x="20" y="11"/>
                          <a:pt x="20" y="11"/>
                        </a:cubicBezTo>
                        <a:cubicBezTo>
                          <a:pt x="20" y="11"/>
                          <a:pt x="20" y="11"/>
                          <a:pt x="20" y="11"/>
                        </a:cubicBezTo>
                        <a:cubicBezTo>
                          <a:pt x="18" y="11"/>
                          <a:pt x="16" y="10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7"/>
                          <a:pt x="16" y="7"/>
                          <a:pt x="16" y="7"/>
                        </a:cubicBezTo>
                        <a:cubicBezTo>
                          <a:pt x="16" y="5"/>
                          <a:pt x="18" y="3"/>
                          <a:pt x="20" y="3"/>
                        </a:cubicBezTo>
                        <a:close/>
                        <a:moveTo>
                          <a:pt x="15" y="18"/>
                        </a:moveTo>
                        <a:cubicBezTo>
                          <a:pt x="16" y="16"/>
                          <a:pt x="16" y="15"/>
                          <a:pt x="16" y="13"/>
                        </a:cubicBezTo>
                        <a:cubicBezTo>
                          <a:pt x="17" y="14"/>
                          <a:pt x="18" y="14"/>
                          <a:pt x="20" y="14"/>
                        </a:cubicBezTo>
                        <a:cubicBezTo>
                          <a:pt x="21" y="14"/>
                          <a:pt x="22" y="14"/>
                          <a:pt x="23" y="13"/>
                        </a:cubicBezTo>
                        <a:cubicBezTo>
                          <a:pt x="24" y="15"/>
                          <a:pt x="24" y="16"/>
                          <a:pt x="25" y="18"/>
                        </a:cubicBezTo>
                        <a:cubicBezTo>
                          <a:pt x="25" y="18"/>
                          <a:pt x="25" y="18"/>
                          <a:pt x="26" y="19"/>
                        </a:cubicBezTo>
                        <a:cubicBezTo>
                          <a:pt x="14" y="19"/>
                          <a:pt x="14" y="19"/>
                          <a:pt x="14" y="19"/>
                        </a:cubicBezTo>
                        <a:cubicBezTo>
                          <a:pt x="14" y="18"/>
                          <a:pt x="14" y="18"/>
                          <a:pt x="15" y="18"/>
                        </a:cubicBezTo>
                        <a:close/>
                      </a:path>
                    </a:pathLst>
                  </a:custGeom>
                  <a:solidFill>
                    <a:srgbClr val="45718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78" name="Freeform 794"/>
                  <p:cNvSpPr>
                    <a:spLocks/>
                  </p:cNvSpPr>
                  <p:nvPr userDrawn="1"/>
                </p:nvSpPr>
                <p:spPr bwMode="auto">
                  <a:xfrm>
                    <a:off x="488" y="1198"/>
                    <a:ext cx="241" cy="100"/>
                  </a:xfrm>
                  <a:custGeom>
                    <a:avLst/>
                    <a:gdLst>
                      <a:gd name="T0" fmla="*/ 120 w 120"/>
                      <a:gd name="T1" fmla="*/ 16 h 50"/>
                      <a:gd name="T2" fmla="*/ 119 w 120"/>
                      <a:gd name="T3" fmla="*/ 16 h 50"/>
                      <a:gd name="T4" fmla="*/ 87 w 120"/>
                      <a:gd name="T5" fmla="*/ 2 h 50"/>
                      <a:gd name="T6" fmla="*/ 65 w 120"/>
                      <a:gd name="T7" fmla="*/ 6 h 50"/>
                      <a:gd name="T8" fmla="*/ 67 w 120"/>
                      <a:gd name="T9" fmla="*/ 8 h 50"/>
                      <a:gd name="T10" fmla="*/ 86 w 120"/>
                      <a:gd name="T11" fmla="*/ 5 h 50"/>
                      <a:gd name="T12" fmla="*/ 100 w 120"/>
                      <a:gd name="T13" fmla="*/ 13 h 50"/>
                      <a:gd name="T14" fmla="*/ 93 w 120"/>
                      <a:gd name="T15" fmla="*/ 12 h 50"/>
                      <a:gd name="T16" fmla="*/ 63 w 120"/>
                      <a:gd name="T17" fmla="*/ 16 h 50"/>
                      <a:gd name="T18" fmla="*/ 60 w 120"/>
                      <a:gd name="T19" fmla="*/ 16 h 50"/>
                      <a:gd name="T20" fmla="*/ 59 w 120"/>
                      <a:gd name="T21" fmla="*/ 16 h 50"/>
                      <a:gd name="T22" fmla="*/ 56 w 120"/>
                      <a:gd name="T23" fmla="*/ 16 h 50"/>
                      <a:gd name="T24" fmla="*/ 26 w 120"/>
                      <a:gd name="T25" fmla="*/ 12 h 50"/>
                      <a:gd name="T26" fmla="*/ 20 w 120"/>
                      <a:gd name="T27" fmla="*/ 13 h 50"/>
                      <a:gd name="T28" fmla="*/ 34 w 120"/>
                      <a:gd name="T29" fmla="*/ 5 h 50"/>
                      <a:gd name="T30" fmla="*/ 52 w 120"/>
                      <a:gd name="T31" fmla="*/ 8 h 50"/>
                      <a:gd name="T32" fmla="*/ 54 w 120"/>
                      <a:gd name="T33" fmla="*/ 6 h 50"/>
                      <a:gd name="T34" fmla="*/ 33 w 120"/>
                      <a:gd name="T35" fmla="*/ 1 h 50"/>
                      <a:gd name="T36" fmla="*/ 1 w 120"/>
                      <a:gd name="T37" fmla="*/ 16 h 50"/>
                      <a:gd name="T38" fmla="*/ 0 w 120"/>
                      <a:gd name="T39" fmla="*/ 16 h 50"/>
                      <a:gd name="T40" fmla="*/ 0 w 120"/>
                      <a:gd name="T41" fmla="*/ 16 h 50"/>
                      <a:gd name="T42" fmla="*/ 0 w 120"/>
                      <a:gd name="T43" fmla="*/ 16 h 50"/>
                      <a:gd name="T44" fmla="*/ 0 w 120"/>
                      <a:gd name="T45" fmla="*/ 16 h 50"/>
                      <a:gd name="T46" fmla="*/ 1 w 120"/>
                      <a:gd name="T47" fmla="*/ 22 h 50"/>
                      <a:gd name="T48" fmla="*/ 6 w 120"/>
                      <a:gd name="T49" fmla="*/ 26 h 50"/>
                      <a:gd name="T50" fmla="*/ 15 w 120"/>
                      <a:gd name="T51" fmla="*/ 47 h 50"/>
                      <a:gd name="T52" fmla="*/ 45 w 120"/>
                      <a:gd name="T53" fmla="*/ 46 h 50"/>
                      <a:gd name="T54" fmla="*/ 54 w 120"/>
                      <a:gd name="T55" fmla="*/ 30 h 50"/>
                      <a:gd name="T56" fmla="*/ 60 w 120"/>
                      <a:gd name="T57" fmla="*/ 25 h 50"/>
                      <a:gd name="T58" fmla="*/ 65 w 120"/>
                      <a:gd name="T59" fmla="*/ 30 h 50"/>
                      <a:gd name="T60" fmla="*/ 75 w 120"/>
                      <a:gd name="T61" fmla="*/ 46 h 50"/>
                      <a:gd name="T62" fmla="*/ 104 w 120"/>
                      <a:gd name="T63" fmla="*/ 47 h 50"/>
                      <a:gd name="T64" fmla="*/ 113 w 120"/>
                      <a:gd name="T65" fmla="*/ 26 h 50"/>
                      <a:gd name="T66" fmla="*/ 119 w 120"/>
                      <a:gd name="T67" fmla="*/ 22 h 50"/>
                      <a:gd name="T68" fmla="*/ 120 w 120"/>
                      <a:gd name="T69" fmla="*/ 16 h 50"/>
                      <a:gd name="T70" fmla="*/ 119 w 120"/>
                      <a:gd name="T71" fmla="*/ 16 h 50"/>
                      <a:gd name="T72" fmla="*/ 120 w 120"/>
                      <a:gd name="T73" fmla="*/ 16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0" h="50">
                        <a:moveTo>
                          <a:pt x="120" y="16"/>
                        </a:moveTo>
                        <a:cubicBezTo>
                          <a:pt x="119" y="16"/>
                          <a:pt x="119" y="16"/>
                          <a:pt x="119" y="16"/>
                        </a:cubicBezTo>
                        <a:cubicBezTo>
                          <a:pt x="115" y="14"/>
                          <a:pt x="93" y="2"/>
                          <a:pt x="87" y="2"/>
                        </a:cubicBezTo>
                        <a:cubicBezTo>
                          <a:pt x="77" y="1"/>
                          <a:pt x="69" y="4"/>
                          <a:pt x="65" y="6"/>
                        </a:cubicBezTo>
                        <a:cubicBezTo>
                          <a:pt x="67" y="8"/>
                          <a:pt x="67" y="8"/>
                          <a:pt x="67" y="8"/>
                        </a:cubicBezTo>
                        <a:cubicBezTo>
                          <a:pt x="70" y="7"/>
                          <a:pt x="78" y="4"/>
                          <a:pt x="86" y="5"/>
                        </a:cubicBezTo>
                        <a:cubicBezTo>
                          <a:pt x="87" y="5"/>
                          <a:pt x="94" y="9"/>
                          <a:pt x="100" y="13"/>
                        </a:cubicBezTo>
                        <a:cubicBezTo>
                          <a:pt x="97" y="12"/>
                          <a:pt x="95" y="12"/>
                          <a:pt x="93" y="12"/>
                        </a:cubicBezTo>
                        <a:cubicBezTo>
                          <a:pt x="85" y="12"/>
                          <a:pt x="71" y="16"/>
                          <a:pt x="63" y="16"/>
                        </a:cubicBezTo>
                        <a:cubicBezTo>
                          <a:pt x="61" y="16"/>
                          <a:pt x="60" y="16"/>
                          <a:pt x="60" y="16"/>
                        </a:cubicBezTo>
                        <a:cubicBezTo>
                          <a:pt x="59" y="16"/>
                          <a:pt x="59" y="16"/>
                          <a:pt x="59" y="16"/>
                        </a:cubicBezTo>
                        <a:cubicBezTo>
                          <a:pt x="59" y="16"/>
                          <a:pt x="58" y="16"/>
                          <a:pt x="56" y="16"/>
                        </a:cubicBezTo>
                        <a:cubicBezTo>
                          <a:pt x="48" y="16"/>
                          <a:pt x="35" y="12"/>
                          <a:pt x="26" y="12"/>
                        </a:cubicBezTo>
                        <a:cubicBezTo>
                          <a:pt x="24" y="12"/>
                          <a:pt x="22" y="12"/>
                          <a:pt x="20" y="13"/>
                        </a:cubicBezTo>
                        <a:cubicBezTo>
                          <a:pt x="26" y="9"/>
                          <a:pt x="32" y="5"/>
                          <a:pt x="34" y="5"/>
                        </a:cubicBezTo>
                        <a:cubicBezTo>
                          <a:pt x="42" y="4"/>
                          <a:pt x="49" y="7"/>
                          <a:pt x="52" y="8"/>
                        </a:cubicBezTo>
                        <a:cubicBezTo>
                          <a:pt x="54" y="6"/>
                          <a:pt x="54" y="6"/>
                          <a:pt x="54" y="6"/>
                        </a:cubicBezTo>
                        <a:cubicBezTo>
                          <a:pt x="51" y="4"/>
                          <a:pt x="42" y="0"/>
                          <a:pt x="33" y="1"/>
                        </a:cubicBezTo>
                        <a:cubicBezTo>
                          <a:pt x="27" y="2"/>
                          <a:pt x="6" y="13"/>
                          <a:pt x="1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22"/>
                          <a:pt x="1" y="22"/>
                          <a:pt x="1" y="22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9" y="42"/>
                          <a:pt x="15" y="47"/>
                        </a:cubicBezTo>
                        <a:cubicBezTo>
                          <a:pt x="19" y="50"/>
                          <a:pt x="39" y="50"/>
                          <a:pt x="45" y="46"/>
                        </a:cubicBezTo>
                        <a:cubicBezTo>
                          <a:pt x="50" y="43"/>
                          <a:pt x="53" y="36"/>
                          <a:pt x="54" y="30"/>
                        </a:cubicBezTo>
                        <a:cubicBezTo>
                          <a:pt x="56" y="26"/>
                          <a:pt x="59" y="25"/>
                          <a:pt x="60" y="25"/>
                        </a:cubicBezTo>
                        <a:cubicBezTo>
                          <a:pt x="60" y="25"/>
                          <a:pt x="64" y="26"/>
                          <a:pt x="65" y="30"/>
                        </a:cubicBezTo>
                        <a:cubicBezTo>
                          <a:pt x="66" y="36"/>
                          <a:pt x="70" y="43"/>
                          <a:pt x="75" y="46"/>
                        </a:cubicBezTo>
                        <a:cubicBezTo>
                          <a:pt x="81" y="50"/>
                          <a:pt x="100" y="50"/>
                          <a:pt x="104" y="47"/>
                        </a:cubicBezTo>
                        <a:cubicBezTo>
                          <a:pt x="110" y="42"/>
                          <a:pt x="113" y="26"/>
                          <a:pt x="113" y="26"/>
                        </a:cubicBezTo>
                        <a:cubicBezTo>
                          <a:pt x="119" y="22"/>
                          <a:pt x="119" y="22"/>
                          <a:pt x="119" y="22"/>
                        </a:cubicBezTo>
                        <a:cubicBezTo>
                          <a:pt x="120" y="16"/>
                          <a:pt x="120" y="16"/>
                          <a:pt x="120" y="16"/>
                        </a:cubicBezTo>
                        <a:cubicBezTo>
                          <a:pt x="119" y="16"/>
                          <a:pt x="119" y="16"/>
                          <a:pt x="119" y="16"/>
                        </a:cubicBezTo>
                        <a:lnTo>
                          <a:pt x="120" y="16"/>
                        </a:lnTo>
                        <a:close/>
                      </a:path>
                    </a:pathLst>
                  </a:custGeom>
                  <a:solidFill>
                    <a:srgbClr val="375D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79" name="Freeform 795"/>
                  <p:cNvSpPr>
                    <a:spLocks/>
                  </p:cNvSpPr>
                  <p:nvPr userDrawn="1"/>
                </p:nvSpPr>
                <p:spPr bwMode="auto">
                  <a:xfrm>
                    <a:off x="506" y="1230"/>
                    <a:ext cx="62" cy="56"/>
                  </a:xfrm>
                  <a:custGeom>
                    <a:avLst/>
                    <a:gdLst>
                      <a:gd name="T0" fmla="*/ 26 w 31"/>
                      <a:gd name="T1" fmla="*/ 1 h 28"/>
                      <a:gd name="T2" fmla="*/ 22 w 31"/>
                      <a:gd name="T3" fmla="*/ 1 h 28"/>
                      <a:gd name="T4" fmla="*/ 20 w 31"/>
                      <a:gd name="T5" fmla="*/ 1 h 28"/>
                      <a:gd name="T6" fmla="*/ 1 w 31"/>
                      <a:gd name="T7" fmla="*/ 7 h 28"/>
                      <a:gd name="T8" fmla="*/ 7 w 31"/>
                      <a:gd name="T9" fmla="*/ 27 h 28"/>
                      <a:gd name="T10" fmla="*/ 7 w 31"/>
                      <a:gd name="T11" fmla="*/ 27 h 28"/>
                      <a:gd name="T12" fmla="*/ 8 w 31"/>
                      <a:gd name="T13" fmla="*/ 28 h 28"/>
                      <a:gd name="T14" fmla="*/ 31 w 31"/>
                      <a:gd name="T15" fmla="*/ 2 h 28"/>
                      <a:gd name="T16" fmla="*/ 26 w 31"/>
                      <a:gd name="T17" fmla="*/ 1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" h="28">
                        <a:moveTo>
                          <a:pt x="26" y="1"/>
                        </a:move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1" y="1"/>
                          <a:pt x="21" y="1"/>
                          <a:pt x="20" y="1"/>
                        </a:cubicBezTo>
                        <a:cubicBezTo>
                          <a:pt x="7" y="0"/>
                          <a:pt x="2" y="1"/>
                          <a:pt x="1" y="7"/>
                        </a:cubicBezTo>
                        <a:cubicBezTo>
                          <a:pt x="0" y="14"/>
                          <a:pt x="3" y="22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31" y="2"/>
                          <a:pt x="31" y="2"/>
                          <a:pt x="31" y="2"/>
                        </a:cubicBezTo>
                        <a:cubicBezTo>
                          <a:pt x="29" y="1"/>
                          <a:pt x="27" y="1"/>
                          <a:pt x="26" y="1"/>
                        </a:cubicBezTo>
                        <a:close/>
                      </a:path>
                    </a:pathLst>
                  </a:custGeom>
                  <a:solidFill>
                    <a:srgbClr val="F3F7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80" name="Freeform 796"/>
                  <p:cNvSpPr>
                    <a:spLocks/>
                  </p:cNvSpPr>
                  <p:nvPr userDrawn="1"/>
                </p:nvSpPr>
                <p:spPr bwMode="auto">
                  <a:xfrm>
                    <a:off x="522" y="1234"/>
                    <a:ext cx="77" cy="58"/>
                  </a:xfrm>
                  <a:custGeom>
                    <a:avLst/>
                    <a:gdLst>
                      <a:gd name="T0" fmla="*/ 35 w 38"/>
                      <a:gd name="T1" fmla="*/ 3 h 29"/>
                      <a:gd name="T2" fmla="*/ 23 w 38"/>
                      <a:gd name="T3" fmla="*/ 0 h 29"/>
                      <a:gd name="T4" fmla="*/ 0 w 38"/>
                      <a:gd name="T5" fmla="*/ 26 h 29"/>
                      <a:gd name="T6" fmla="*/ 7 w 38"/>
                      <a:gd name="T7" fmla="*/ 28 h 29"/>
                      <a:gd name="T8" fmla="*/ 26 w 38"/>
                      <a:gd name="T9" fmla="*/ 26 h 29"/>
                      <a:gd name="T10" fmla="*/ 35 w 38"/>
                      <a:gd name="T11" fmla="*/ 3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8" h="29">
                        <a:moveTo>
                          <a:pt x="35" y="3"/>
                        </a:moveTo>
                        <a:cubicBezTo>
                          <a:pt x="33" y="1"/>
                          <a:pt x="29" y="0"/>
                          <a:pt x="23" y="0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2" y="27"/>
                          <a:pt x="4" y="28"/>
                          <a:pt x="7" y="28"/>
                        </a:cubicBezTo>
                        <a:cubicBezTo>
                          <a:pt x="12" y="29"/>
                          <a:pt x="20" y="29"/>
                          <a:pt x="26" y="26"/>
                        </a:cubicBezTo>
                        <a:cubicBezTo>
                          <a:pt x="35" y="21"/>
                          <a:pt x="38" y="5"/>
                          <a:pt x="35" y="3"/>
                        </a:cubicBezTo>
                        <a:close/>
                      </a:path>
                    </a:pathLst>
                  </a:custGeom>
                  <a:solidFill>
                    <a:srgbClr val="ACD0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81" name="Freeform 797"/>
                  <p:cNvSpPr>
                    <a:spLocks/>
                  </p:cNvSpPr>
                  <p:nvPr userDrawn="1"/>
                </p:nvSpPr>
                <p:spPr bwMode="auto">
                  <a:xfrm>
                    <a:off x="619" y="1232"/>
                    <a:ext cx="66" cy="52"/>
                  </a:xfrm>
                  <a:custGeom>
                    <a:avLst/>
                    <a:gdLst>
                      <a:gd name="T0" fmla="*/ 31 w 33"/>
                      <a:gd name="T1" fmla="*/ 0 h 26"/>
                      <a:gd name="T2" fmla="*/ 25 w 33"/>
                      <a:gd name="T3" fmla="*/ 0 h 26"/>
                      <a:gd name="T4" fmla="*/ 24 w 33"/>
                      <a:gd name="T5" fmla="*/ 0 h 26"/>
                      <a:gd name="T6" fmla="*/ 2 w 33"/>
                      <a:gd name="T7" fmla="*/ 4 h 26"/>
                      <a:gd name="T8" fmla="*/ 10 w 33"/>
                      <a:gd name="T9" fmla="*/ 26 h 26"/>
                      <a:gd name="T10" fmla="*/ 10 w 33"/>
                      <a:gd name="T11" fmla="*/ 26 h 26"/>
                      <a:gd name="T12" fmla="*/ 33 w 33"/>
                      <a:gd name="T13" fmla="*/ 0 h 26"/>
                      <a:gd name="T14" fmla="*/ 31 w 33"/>
                      <a:gd name="T15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3" h="26">
                        <a:moveTo>
                          <a:pt x="31" y="0"/>
                        </a:moveTo>
                        <a:cubicBezTo>
                          <a:pt x="29" y="0"/>
                          <a:pt x="27" y="0"/>
                          <a:pt x="25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1"/>
                          <a:pt x="5" y="1"/>
                          <a:pt x="2" y="4"/>
                        </a:cubicBezTo>
                        <a:cubicBezTo>
                          <a:pt x="0" y="6"/>
                          <a:pt x="2" y="20"/>
                          <a:pt x="10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2" y="0"/>
                          <a:pt x="31" y="0"/>
                        </a:cubicBezTo>
                        <a:close/>
                      </a:path>
                    </a:pathLst>
                  </a:custGeom>
                  <a:solidFill>
                    <a:srgbClr val="F3F7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82" name="Freeform 798"/>
                  <p:cNvSpPr>
                    <a:spLocks/>
                  </p:cNvSpPr>
                  <p:nvPr userDrawn="1"/>
                </p:nvSpPr>
                <p:spPr bwMode="auto">
                  <a:xfrm>
                    <a:off x="639" y="1232"/>
                    <a:ext cx="70" cy="62"/>
                  </a:xfrm>
                  <a:custGeom>
                    <a:avLst/>
                    <a:gdLst>
                      <a:gd name="T0" fmla="*/ 34 w 35"/>
                      <a:gd name="T1" fmla="*/ 6 h 31"/>
                      <a:gd name="T2" fmla="*/ 23 w 35"/>
                      <a:gd name="T3" fmla="*/ 0 h 31"/>
                      <a:gd name="T4" fmla="*/ 0 w 35"/>
                      <a:gd name="T5" fmla="*/ 26 h 31"/>
                      <a:gd name="T6" fmla="*/ 1 w 35"/>
                      <a:gd name="T7" fmla="*/ 27 h 31"/>
                      <a:gd name="T8" fmla="*/ 10 w 35"/>
                      <a:gd name="T9" fmla="*/ 29 h 31"/>
                      <a:gd name="T10" fmla="*/ 28 w 35"/>
                      <a:gd name="T11" fmla="*/ 26 h 31"/>
                      <a:gd name="T12" fmla="*/ 34 w 35"/>
                      <a:gd name="T13" fmla="*/ 6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" h="31">
                        <a:moveTo>
                          <a:pt x="34" y="6"/>
                        </a:moveTo>
                        <a:cubicBezTo>
                          <a:pt x="34" y="2"/>
                          <a:pt x="30" y="0"/>
                          <a:pt x="23" y="0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4" y="28"/>
                          <a:pt x="7" y="29"/>
                          <a:pt x="10" y="29"/>
                        </a:cubicBezTo>
                        <a:cubicBezTo>
                          <a:pt x="17" y="31"/>
                          <a:pt x="25" y="29"/>
                          <a:pt x="28" y="26"/>
                        </a:cubicBezTo>
                        <a:cubicBezTo>
                          <a:pt x="32" y="21"/>
                          <a:pt x="35" y="13"/>
                          <a:pt x="34" y="6"/>
                        </a:cubicBezTo>
                        <a:close/>
                      </a:path>
                    </a:pathLst>
                  </a:custGeom>
                  <a:solidFill>
                    <a:srgbClr val="ACD0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83" name="Oval 799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103" y="1112"/>
                    <a:ext cx="34" cy="34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84" name="Freeform 80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2081" y="1036"/>
                    <a:ext cx="79" cy="186"/>
                  </a:xfrm>
                  <a:custGeom>
                    <a:avLst/>
                    <a:gdLst>
                      <a:gd name="T0" fmla="*/ 19 w 39"/>
                      <a:gd name="T1" fmla="*/ 93 h 93"/>
                      <a:gd name="T2" fmla="*/ 0 w 39"/>
                      <a:gd name="T3" fmla="*/ 47 h 93"/>
                      <a:gd name="T4" fmla="*/ 19 w 39"/>
                      <a:gd name="T5" fmla="*/ 0 h 93"/>
                      <a:gd name="T6" fmla="*/ 39 w 39"/>
                      <a:gd name="T7" fmla="*/ 47 h 93"/>
                      <a:gd name="T8" fmla="*/ 19 w 39"/>
                      <a:gd name="T9" fmla="*/ 93 h 93"/>
                      <a:gd name="T10" fmla="*/ 19 w 39"/>
                      <a:gd name="T11" fmla="*/ 3 h 93"/>
                      <a:gd name="T12" fmla="*/ 3 w 39"/>
                      <a:gd name="T13" fmla="*/ 47 h 93"/>
                      <a:gd name="T14" fmla="*/ 19 w 39"/>
                      <a:gd name="T15" fmla="*/ 90 h 93"/>
                      <a:gd name="T16" fmla="*/ 36 w 39"/>
                      <a:gd name="T17" fmla="*/ 47 h 93"/>
                      <a:gd name="T18" fmla="*/ 19 w 39"/>
                      <a:gd name="T19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9" h="93">
                        <a:moveTo>
                          <a:pt x="19" y="93"/>
                        </a:moveTo>
                        <a:cubicBezTo>
                          <a:pt x="9" y="93"/>
                          <a:pt x="0" y="73"/>
                          <a:pt x="0" y="47"/>
                        </a:cubicBezTo>
                        <a:cubicBezTo>
                          <a:pt x="0" y="21"/>
                          <a:pt x="9" y="0"/>
                          <a:pt x="19" y="0"/>
                        </a:cubicBezTo>
                        <a:cubicBezTo>
                          <a:pt x="30" y="0"/>
                          <a:pt x="39" y="21"/>
                          <a:pt x="39" y="47"/>
                        </a:cubicBezTo>
                        <a:cubicBezTo>
                          <a:pt x="39" y="73"/>
                          <a:pt x="30" y="93"/>
                          <a:pt x="19" y="93"/>
                        </a:cubicBezTo>
                        <a:close/>
                        <a:moveTo>
                          <a:pt x="19" y="3"/>
                        </a:moveTo>
                        <a:cubicBezTo>
                          <a:pt x="10" y="3"/>
                          <a:pt x="3" y="23"/>
                          <a:pt x="3" y="47"/>
                        </a:cubicBezTo>
                        <a:cubicBezTo>
                          <a:pt x="3" y="70"/>
                          <a:pt x="10" y="90"/>
                          <a:pt x="19" y="90"/>
                        </a:cubicBezTo>
                        <a:cubicBezTo>
                          <a:pt x="28" y="90"/>
                          <a:pt x="36" y="70"/>
                          <a:pt x="36" y="47"/>
                        </a:cubicBezTo>
                        <a:cubicBezTo>
                          <a:pt x="36" y="23"/>
                          <a:pt x="28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85" name="Freeform 80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2031" y="1068"/>
                    <a:ext cx="173" cy="122"/>
                  </a:xfrm>
                  <a:custGeom>
                    <a:avLst/>
                    <a:gdLst>
                      <a:gd name="T0" fmla="*/ 17 w 86"/>
                      <a:gd name="T1" fmla="*/ 61 h 61"/>
                      <a:gd name="T2" fmla="*/ 6 w 86"/>
                      <a:gd name="T3" fmla="*/ 56 h 61"/>
                      <a:gd name="T4" fmla="*/ 34 w 86"/>
                      <a:gd name="T5" fmla="*/ 14 h 61"/>
                      <a:gd name="T6" fmla="*/ 71 w 86"/>
                      <a:gd name="T7" fmla="*/ 0 h 61"/>
                      <a:gd name="T8" fmla="*/ 83 w 86"/>
                      <a:gd name="T9" fmla="*/ 5 h 61"/>
                      <a:gd name="T10" fmla="*/ 79 w 86"/>
                      <a:gd name="T11" fmla="*/ 25 h 61"/>
                      <a:gd name="T12" fmla="*/ 55 w 86"/>
                      <a:gd name="T13" fmla="*/ 47 h 61"/>
                      <a:gd name="T14" fmla="*/ 17 w 86"/>
                      <a:gd name="T15" fmla="*/ 61 h 61"/>
                      <a:gd name="T16" fmla="*/ 71 w 86"/>
                      <a:gd name="T17" fmla="*/ 3 h 61"/>
                      <a:gd name="T18" fmla="*/ 35 w 86"/>
                      <a:gd name="T19" fmla="*/ 17 h 61"/>
                      <a:gd name="T20" fmla="*/ 8 w 86"/>
                      <a:gd name="T21" fmla="*/ 55 h 61"/>
                      <a:gd name="T22" fmla="*/ 17 w 86"/>
                      <a:gd name="T23" fmla="*/ 58 h 61"/>
                      <a:gd name="T24" fmla="*/ 54 w 86"/>
                      <a:gd name="T25" fmla="*/ 45 h 61"/>
                      <a:gd name="T26" fmla="*/ 77 w 86"/>
                      <a:gd name="T27" fmla="*/ 23 h 61"/>
                      <a:gd name="T28" fmla="*/ 81 w 86"/>
                      <a:gd name="T29" fmla="*/ 7 h 61"/>
                      <a:gd name="T30" fmla="*/ 71 w 86"/>
                      <a:gd name="T31" fmla="*/ 3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6" h="61">
                        <a:moveTo>
                          <a:pt x="17" y="61"/>
                        </a:moveTo>
                        <a:cubicBezTo>
                          <a:pt x="12" y="61"/>
                          <a:pt x="8" y="59"/>
                          <a:pt x="6" y="56"/>
                        </a:cubicBezTo>
                        <a:cubicBezTo>
                          <a:pt x="0" y="47"/>
                          <a:pt x="12" y="29"/>
                          <a:pt x="34" y="14"/>
                        </a:cubicBezTo>
                        <a:cubicBezTo>
                          <a:pt x="47" y="6"/>
                          <a:pt x="61" y="0"/>
                          <a:pt x="71" y="0"/>
                        </a:cubicBezTo>
                        <a:cubicBezTo>
                          <a:pt x="77" y="0"/>
                          <a:pt x="81" y="2"/>
                          <a:pt x="83" y="5"/>
                        </a:cubicBezTo>
                        <a:cubicBezTo>
                          <a:pt x="86" y="10"/>
                          <a:pt x="85" y="17"/>
                          <a:pt x="79" y="25"/>
                        </a:cubicBezTo>
                        <a:cubicBezTo>
                          <a:pt x="74" y="32"/>
                          <a:pt x="65" y="40"/>
                          <a:pt x="55" y="47"/>
                        </a:cubicBezTo>
                        <a:cubicBezTo>
                          <a:pt x="42" y="56"/>
                          <a:pt x="28" y="61"/>
                          <a:pt x="17" y="61"/>
                        </a:cubicBezTo>
                        <a:close/>
                        <a:moveTo>
                          <a:pt x="71" y="3"/>
                        </a:moveTo>
                        <a:cubicBezTo>
                          <a:pt x="62" y="3"/>
                          <a:pt x="48" y="8"/>
                          <a:pt x="35" y="17"/>
                        </a:cubicBezTo>
                        <a:cubicBezTo>
                          <a:pt x="15" y="30"/>
                          <a:pt x="3" y="47"/>
                          <a:pt x="8" y="55"/>
                        </a:cubicBezTo>
                        <a:cubicBezTo>
                          <a:pt x="10" y="58"/>
                          <a:pt x="14" y="58"/>
                          <a:pt x="17" y="58"/>
                        </a:cubicBezTo>
                        <a:cubicBezTo>
                          <a:pt x="27" y="58"/>
                          <a:pt x="41" y="53"/>
                          <a:pt x="54" y="45"/>
                        </a:cubicBezTo>
                        <a:cubicBezTo>
                          <a:pt x="64" y="38"/>
                          <a:pt x="72" y="30"/>
                          <a:pt x="77" y="23"/>
                        </a:cubicBezTo>
                        <a:cubicBezTo>
                          <a:pt x="82" y="16"/>
                          <a:pt x="83" y="10"/>
                          <a:pt x="81" y="7"/>
                        </a:cubicBezTo>
                        <a:cubicBezTo>
                          <a:pt x="79" y="4"/>
                          <a:pt x="75" y="3"/>
                          <a:pt x="71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86" name="Freeform 80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2031" y="1068"/>
                    <a:ext cx="173" cy="122"/>
                  </a:xfrm>
                  <a:custGeom>
                    <a:avLst/>
                    <a:gdLst>
                      <a:gd name="T0" fmla="*/ 71 w 86"/>
                      <a:gd name="T1" fmla="*/ 61 h 61"/>
                      <a:gd name="T2" fmla="*/ 71 w 86"/>
                      <a:gd name="T3" fmla="*/ 61 h 61"/>
                      <a:gd name="T4" fmla="*/ 34 w 86"/>
                      <a:gd name="T5" fmla="*/ 47 h 61"/>
                      <a:gd name="T6" fmla="*/ 6 w 86"/>
                      <a:gd name="T7" fmla="*/ 5 h 61"/>
                      <a:gd name="T8" fmla="*/ 17 w 86"/>
                      <a:gd name="T9" fmla="*/ 0 h 61"/>
                      <a:gd name="T10" fmla="*/ 55 w 86"/>
                      <a:gd name="T11" fmla="*/ 14 h 61"/>
                      <a:gd name="T12" fmla="*/ 79 w 86"/>
                      <a:gd name="T13" fmla="*/ 37 h 61"/>
                      <a:gd name="T14" fmla="*/ 83 w 86"/>
                      <a:gd name="T15" fmla="*/ 56 h 61"/>
                      <a:gd name="T16" fmla="*/ 71 w 86"/>
                      <a:gd name="T17" fmla="*/ 61 h 61"/>
                      <a:gd name="T18" fmla="*/ 17 w 86"/>
                      <a:gd name="T19" fmla="*/ 3 h 61"/>
                      <a:gd name="T20" fmla="*/ 8 w 86"/>
                      <a:gd name="T21" fmla="*/ 7 h 61"/>
                      <a:gd name="T22" fmla="*/ 35 w 86"/>
                      <a:gd name="T23" fmla="*/ 45 h 61"/>
                      <a:gd name="T24" fmla="*/ 71 w 86"/>
                      <a:gd name="T25" fmla="*/ 58 h 61"/>
                      <a:gd name="T26" fmla="*/ 81 w 86"/>
                      <a:gd name="T27" fmla="*/ 54 h 61"/>
                      <a:gd name="T28" fmla="*/ 77 w 86"/>
                      <a:gd name="T29" fmla="*/ 38 h 61"/>
                      <a:gd name="T30" fmla="*/ 54 w 86"/>
                      <a:gd name="T31" fmla="*/ 17 h 61"/>
                      <a:gd name="T32" fmla="*/ 17 w 86"/>
                      <a:gd name="T33" fmla="*/ 3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86" h="61">
                        <a:moveTo>
                          <a:pt x="71" y="61"/>
                        </a:moveTo>
                        <a:cubicBezTo>
                          <a:pt x="71" y="61"/>
                          <a:pt x="71" y="61"/>
                          <a:pt x="71" y="61"/>
                        </a:cubicBezTo>
                        <a:cubicBezTo>
                          <a:pt x="61" y="61"/>
                          <a:pt x="47" y="56"/>
                          <a:pt x="34" y="47"/>
                        </a:cubicBezTo>
                        <a:cubicBezTo>
                          <a:pt x="12" y="33"/>
                          <a:pt x="0" y="14"/>
                          <a:pt x="6" y="5"/>
                        </a:cubicBezTo>
                        <a:cubicBezTo>
                          <a:pt x="8" y="2"/>
                          <a:pt x="12" y="0"/>
                          <a:pt x="17" y="0"/>
                        </a:cubicBezTo>
                        <a:cubicBezTo>
                          <a:pt x="28" y="0"/>
                          <a:pt x="42" y="6"/>
                          <a:pt x="55" y="14"/>
                        </a:cubicBezTo>
                        <a:cubicBezTo>
                          <a:pt x="65" y="21"/>
                          <a:pt x="74" y="29"/>
                          <a:pt x="79" y="37"/>
                        </a:cubicBezTo>
                        <a:cubicBezTo>
                          <a:pt x="85" y="44"/>
                          <a:pt x="86" y="51"/>
                          <a:pt x="83" y="56"/>
                        </a:cubicBezTo>
                        <a:cubicBezTo>
                          <a:pt x="81" y="59"/>
                          <a:pt x="77" y="61"/>
                          <a:pt x="71" y="61"/>
                        </a:cubicBezTo>
                        <a:close/>
                        <a:moveTo>
                          <a:pt x="17" y="3"/>
                        </a:moveTo>
                        <a:cubicBezTo>
                          <a:pt x="14" y="3"/>
                          <a:pt x="10" y="4"/>
                          <a:pt x="8" y="7"/>
                        </a:cubicBezTo>
                        <a:cubicBezTo>
                          <a:pt x="3" y="14"/>
                          <a:pt x="15" y="32"/>
                          <a:pt x="35" y="45"/>
                        </a:cubicBezTo>
                        <a:cubicBezTo>
                          <a:pt x="48" y="53"/>
                          <a:pt x="62" y="58"/>
                          <a:pt x="71" y="58"/>
                        </a:cubicBezTo>
                        <a:cubicBezTo>
                          <a:pt x="75" y="58"/>
                          <a:pt x="79" y="57"/>
                          <a:pt x="81" y="54"/>
                        </a:cubicBezTo>
                        <a:cubicBezTo>
                          <a:pt x="83" y="51"/>
                          <a:pt x="82" y="45"/>
                          <a:pt x="77" y="38"/>
                        </a:cubicBezTo>
                        <a:cubicBezTo>
                          <a:pt x="72" y="31"/>
                          <a:pt x="63" y="23"/>
                          <a:pt x="54" y="17"/>
                        </a:cubicBezTo>
                        <a:cubicBezTo>
                          <a:pt x="41" y="8"/>
                          <a:pt x="27" y="3"/>
                          <a:pt x="1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87" name="Oval 80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045" y="1108"/>
                    <a:ext cx="14" cy="1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88" name="Oval 80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152" y="1066"/>
                    <a:ext cx="16" cy="14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89" name="Oval 80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135" y="1192"/>
                    <a:ext cx="17" cy="1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90" name="Freeform 806"/>
                  <p:cNvSpPr>
                    <a:spLocks/>
                  </p:cNvSpPr>
                  <p:nvPr userDrawn="1"/>
                </p:nvSpPr>
                <p:spPr bwMode="auto">
                  <a:xfrm>
                    <a:off x="1580" y="336"/>
                    <a:ext cx="160" cy="122"/>
                  </a:xfrm>
                  <a:custGeom>
                    <a:avLst/>
                    <a:gdLst>
                      <a:gd name="T0" fmla="*/ 58 w 80"/>
                      <a:gd name="T1" fmla="*/ 0 h 61"/>
                      <a:gd name="T2" fmla="*/ 40 w 80"/>
                      <a:gd name="T3" fmla="*/ 9 h 61"/>
                      <a:gd name="T4" fmla="*/ 24 w 80"/>
                      <a:gd name="T5" fmla="*/ 0 h 61"/>
                      <a:gd name="T6" fmla="*/ 5 w 80"/>
                      <a:gd name="T7" fmla="*/ 34 h 61"/>
                      <a:gd name="T8" fmla="*/ 33 w 80"/>
                      <a:gd name="T9" fmla="*/ 61 h 61"/>
                      <a:gd name="T10" fmla="*/ 41 w 80"/>
                      <a:gd name="T11" fmla="*/ 57 h 61"/>
                      <a:gd name="T12" fmla="*/ 49 w 80"/>
                      <a:gd name="T13" fmla="*/ 61 h 61"/>
                      <a:gd name="T14" fmla="*/ 76 w 80"/>
                      <a:gd name="T15" fmla="*/ 34 h 61"/>
                      <a:gd name="T16" fmla="*/ 58 w 80"/>
                      <a:gd name="T17" fmla="*/ 0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0" h="61">
                        <a:moveTo>
                          <a:pt x="58" y="0"/>
                        </a:moveTo>
                        <a:cubicBezTo>
                          <a:pt x="46" y="0"/>
                          <a:pt x="40" y="9"/>
                          <a:pt x="40" y="9"/>
                        </a:cubicBezTo>
                        <a:cubicBezTo>
                          <a:pt x="40" y="9"/>
                          <a:pt x="36" y="0"/>
                          <a:pt x="24" y="0"/>
                        </a:cubicBezTo>
                        <a:cubicBezTo>
                          <a:pt x="8" y="0"/>
                          <a:pt x="0" y="17"/>
                          <a:pt x="5" y="34"/>
                        </a:cubicBezTo>
                        <a:cubicBezTo>
                          <a:pt x="10" y="49"/>
                          <a:pt x="23" y="61"/>
                          <a:pt x="33" y="61"/>
                        </a:cubicBezTo>
                        <a:cubicBezTo>
                          <a:pt x="36" y="61"/>
                          <a:pt x="38" y="60"/>
                          <a:pt x="41" y="57"/>
                        </a:cubicBezTo>
                        <a:cubicBezTo>
                          <a:pt x="43" y="60"/>
                          <a:pt x="46" y="61"/>
                          <a:pt x="49" y="61"/>
                        </a:cubicBezTo>
                        <a:cubicBezTo>
                          <a:pt x="59" y="61"/>
                          <a:pt x="72" y="48"/>
                          <a:pt x="76" y="34"/>
                        </a:cubicBezTo>
                        <a:cubicBezTo>
                          <a:pt x="80" y="20"/>
                          <a:pt x="74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rgbClr val="E34A1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91" name="Freeform 80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1580" y="336"/>
                    <a:ext cx="160" cy="122"/>
                  </a:xfrm>
                  <a:custGeom>
                    <a:avLst/>
                    <a:gdLst>
                      <a:gd name="T0" fmla="*/ 58 w 80"/>
                      <a:gd name="T1" fmla="*/ 0 h 61"/>
                      <a:gd name="T2" fmla="*/ 40 w 80"/>
                      <a:gd name="T3" fmla="*/ 9 h 61"/>
                      <a:gd name="T4" fmla="*/ 24 w 80"/>
                      <a:gd name="T5" fmla="*/ 0 h 61"/>
                      <a:gd name="T6" fmla="*/ 5 w 80"/>
                      <a:gd name="T7" fmla="*/ 34 h 61"/>
                      <a:gd name="T8" fmla="*/ 33 w 80"/>
                      <a:gd name="T9" fmla="*/ 61 h 61"/>
                      <a:gd name="T10" fmla="*/ 41 w 80"/>
                      <a:gd name="T11" fmla="*/ 57 h 61"/>
                      <a:gd name="T12" fmla="*/ 49 w 80"/>
                      <a:gd name="T13" fmla="*/ 61 h 61"/>
                      <a:gd name="T14" fmla="*/ 76 w 80"/>
                      <a:gd name="T15" fmla="*/ 34 h 61"/>
                      <a:gd name="T16" fmla="*/ 58 w 80"/>
                      <a:gd name="T17" fmla="*/ 0 h 61"/>
                      <a:gd name="T18" fmla="*/ 39 w 80"/>
                      <a:gd name="T19" fmla="*/ 47 h 61"/>
                      <a:gd name="T20" fmla="*/ 34 w 80"/>
                      <a:gd name="T21" fmla="*/ 49 h 61"/>
                      <a:gd name="T22" fmla="*/ 31 w 80"/>
                      <a:gd name="T23" fmla="*/ 50 h 61"/>
                      <a:gd name="T24" fmla="*/ 20 w 80"/>
                      <a:gd name="T25" fmla="*/ 47 h 61"/>
                      <a:gd name="T26" fmla="*/ 14 w 80"/>
                      <a:gd name="T27" fmla="*/ 8 h 61"/>
                      <a:gd name="T28" fmla="*/ 25 w 80"/>
                      <a:gd name="T29" fmla="*/ 6 h 61"/>
                      <a:gd name="T30" fmla="*/ 30 w 80"/>
                      <a:gd name="T31" fmla="*/ 9 h 61"/>
                      <a:gd name="T32" fmla="*/ 40 w 80"/>
                      <a:gd name="T33" fmla="*/ 25 h 61"/>
                      <a:gd name="T34" fmla="*/ 39 w 80"/>
                      <a:gd name="T35" fmla="*/ 47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80" h="61">
                        <a:moveTo>
                          <a:pt x="58" y="0"/>
                        </a:moveTo>
                        <a:cubicBezTo>
                          <a:pt x="46" y="0"/>
                          <a:pt x="40" y="9"/>
                          <a:pt x="40" y="9"/>
                        </a:cubicBezTo>
                        <a:cubicBezTo>
                          <a:pt x="40" y="9"/>
                          <a:pt x="36" y="0"/>
                          <a:pt x="24" y="0"/>
                        </a:cubicBezTo>
                        <a:cubicBezTo>
                          <a:pt x="8" y="0"/>
                          <a:pt x="0" y="17"/>
                          <a:pt x="5" y="34"/>
                        </a:cubicBezTo>
                        <a:cubicBezTo>
                          <a:pt x="10" y="49"/>
                          <a:pt x="23" y="61"/>
                          <a:pt x="33" y="61"/>
                        </a:cubicBezTo>
                        <a:cubicBezTo>
                          <a:pt x="36" y="61"/>
                          <a:pt x="38" y="60"/>
                          <a:pt x="41" y="57"/>
                        </a:cubicBezTo>
                        <a:cubicBezTo>
                          <a:pt x="43" y="60"/>
                          <a:pt x="46" y="61"/>
                          <a:pt x="49" y="61"/>
                        </a:cubicBezTo>
                        <a:cubicBezTo>
                          <a:pt x="59" y="61"/>
                          <a:pt x="72" y="48"/>
                          <a:pt x="76" y="34"/>
                        </a:cubicBezTo>
                        <a:cubicBezTo>
                          <a:pt x="80" y="20"/>
                          <a:pt x="74" y="0"/>
                          <a:pt x="58" y="0"/>
                        </a:cubicBezTo>
                        <a:close/>
                        <a:moveTo>
                          <a:pt x="39" y="47"/>
                        </a:moveTo>
                        <a:cubicBezTo>
                          <a:pt x="38" y="49"/>
                          <a:pt x="36" y="49"/>
                          <a:pt x="34" y="49"/>
                        </a:cubicBezTo>
                        <a:cubicBezTo>
                          <a:pt x="33" y="50"/>
                          <a:pt x="32" y="50"/>
                          <a:pt x="31" y="50"/>
                        </a:cubicBezTo>
                        <a:cubicBezTo>
                          <a:pt x="27" y="51"/>
                          <a:pt x="23" y="50"/>
                          <a:pt x="20" y="47"/>
                        </a:cubicBezTo>
                        <a:cubicBezTo>
                          <a:pt x="11" y="37"/>
                          <a:pt x="4" y="21"/>
                          <a:pt x="14" y="8"/>
                        </a:cubicBezTo>
                        <a:cubicBezTo>
                          <a:pt x="17" y="4"/>
                          <a:pt x="21" y="5"/>
                          <a:pt x="25" y="6"/>
                        </a:cubicBezTo>
                        <a:cubicBezTo>
                          <a:pt x="27" y="7"/>
                          <a:pt x="28" y="8"/>
                          <a:pt x="30" y="9"/>
                        </a:cubicBezTo>
                        <a:cubicBezTo>
                          <a:pt x="36" y="13"/>
                          <a:pt x="38" y="19"/>
                          <a:pt x="40" y="25"/>
                        </a:cubicBezTo>
                        <a:cubicBezTo>
                          <a:pt x="42" y="32"/>
                          <a:pt x="41" y="40"/>
                          <a:pt x="39" y="47"/>
                        </a:cubicBezTo>
                        <a:close/>
                      </a:path>
                    </a:pathLst>
                  </a:custGeom>
                  <a:solidFill>
                    <a:srgbClr val="D63D0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92" name="Freeform 808"/>
                  <p:cNvSpPr>
                    <a:spLocks/>
                  </p:cNvSpPr>
                  <p:nvPr userDrawn="1"/>
                </p:nvSpPr>
                <p:spPr bwMode="auto">
                  <a:xfrm>
                    <a:off x="1602" y="352"/>
                    <a:ext cx="20" cy="24"/>
                  </a:xfrm>
                  <a:custGeom>
                    <a:avLst/>
                    <a:gdLst>
                      <a:gd name="T0" fmla="*/ 8 w 10"/>
                      <a:gd name="T1" fmla="*/ 8 h 12"/>
                      <a:gd name="T2" fmla="*/ 2 w 10"/>
                      <a:gd name="T3" fmla="*/ 11 h 12"/>
                      <a:gd name="T4" fmla="*/ 2 w 10"/>
                      <a:gd name="T5" fmla="*/ 4 h 12"/>
                      <a:gd name="T6" fmla="*/ 8 w 10"/>
                      <a:gd name="T7" fmla="*/ 1 h 12"/>
                      <a:gd name="T8" fmla="*/ 8 w 10"/>
                      <a:gd name="T9" fmla="*/ 8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2">
                        <a:moveTo>
                          <a:pt x="8" y="8"/>
                        </a:moveTo>
                        <a:cubicBezTo>
                          <a:pt x="6" y="11"/>
                          <a:pt x="3" y="12"/>
                          <a:pt x="2" y="11"/>
                        </a:cubicBezTo>
                        <a:cubicBezTo>
                          <a:pt x="0" y="10"/>
                          <a:pt x="0" y="7"/>
                          <a:pt x="2" y="4"/>
                        </a:cubicBezTo>
                        <a:cubicBezTo>
                          <a:pt x="4" y="1"/>
                          <a:pt x="7" y="0"/>
                          <a:pt x="8" y="1"/>
                        </a:cubicBezTo>
                        <a:cubicBezTo>
                          <a:pt x="10" y="2"/>
                          <a:pt x="10" y="5"/>
                          <a:pt x="8" y="8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93" name="Freeform 809"/>
                  <p:cNvSpPr>
                    <a:spLocks/>
                  </p:cNvSpPr>
                  <p:nvPr userDrawn="1"/>
                </p:nvSpPr>
                <p:spPr bwMode="auto">
                  <a:xfrm>
                    <a:off x="1614" y="378"/>
                    <a:ext cx="8" cy="10"/>
                  </a:xfrm>
                  <a:custGeom>
                    <a:avLst/>
                    <a:gdLst>
                      <a:gd name="T0" fmla="*/ 3 w 4"/>
                      <a:gd name="T1" fmla="*/ 3 h 5"/>
                      <a:gd name="T2" fmla="*/ 0 w 4"/>
                      <a:gd name="T3" fmla="*/ 5 h 5"/>
                      <a:gd name="T4" fmla="*/ 0 w 4"/>
                      <a:gd name="T5" fmla="*/ 2 h 5"/>
                      <a:gd name="T6" fmla="*/ 3 w 4"/>
                      <a:gd name="T7" fmla="*/ 0 h 5"/>
                      <a:gd name="T8" fmla="*/ 3 w 4"/>
                      <a:gd name="T9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5">
                        <a:moveTo>
                          <a:pt x="3" y="3"/>
                        </a:moveTo>
                        <a:cubicBezTo>
                          <a:pt x="2" y="5"/>
                          <a:pt x="1" y="5"/>
                          <a:pt x="0" y="5"/>
                        </a:cubicBezTo>
                        <a:cubicBezTo>
                          <a:pt x="0" y="4"/>
                          <a:pt x="0" y="3"/>
                          <a:pt x="0" y="2"/>
                        </a:cubicBezTo>
                        <a:cubicBezTo>
                          <a:pt x="1" y="1"/>
                          <a:pt x="2" y="0"/>
                          <a:pt x="3" y="0"/>
                        </a:cubicBezTo>
                        <a:cubicBezTo>
                          <a:pt x="4" y="1"/>
                          <a:pt x="4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94" name="Freeform 810"/>
                  <p:cNvSpPr>
                    <a:spLocks/>
                  </p:cNvSpPr>
                  <p:nvPr userDrawn="1"/>
                </p:nvSpPr>
                <p:spPr bwMode="auto">
                  <a:xfrm>
                    <a:off x="1668" y="278"/>
                    <a:ext cx="46" cy="52"/>
                  </a:xfrm>
                  <a:custGeom>
                    <a:avLst/>
                    <a:gdLst>
                      <a:gd name="T0" fmla="*/ 0 w 23"/>
                      <a:gd name="T1" fmla="*/ 26 h 26"/>
                      <a:gd name="T2" fmla="*/ 21 w 23"/>
                      <a:gd name="T3" fmla="*/ 0 h 26"/>
                      <a:gd name="T4" fmla="*/ 18 w 23"/>
                      <a:gd name="T5" fmla="*/ 18 h 26"/>
                      <a:gd name="T6" fmla="*/ 0 w 23"/>
                      <a:gd name="T7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6">
                        <a:moveTo>
                          <a:pt x="0" y="26"/>
                        </a:moveTo>
                        <a:cubicBezTo>
                          <a:pt x="21" y="0"/>
                          <a:pt x="21" y="0"/>
                          <a:pt x="21" y="0"/>
                        </a:cubicBezTo>
                        <a:cubicBezTo>
                          <a:pt x="21" y="0"/>
                          <a:pt x="23" y="11"/>
                          <a:pt x="18" y="18"/>
                        </a:cubicBezTo>
                        <a:cubicBezTo>
                          <a:pt x="12" y="25"/>
                          <a:pt x="0" y="26"/>
                          <a:pt x="0" y="26"/>
                        </a:cubicBezTo>
                        <a:close/>
                      </a:path>
                    </a:pathLst>
                  </a:custGeom>
                  <a:solidFill>
                    <a:srgbClr val="1C7A5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95" name="Freeform 811"/>
                  <p:cNvSpPr>
                    <a:spLocks/>
                  </p:cNvSpPr>
                  <p:nvPr userDrawn="1"/>
                </p:nvSpPr>
                <p:spPr bwMode="auto">
                  <a:xfrm>
                    <a:off x="1664" y="278"/>
                    <a:ext cx="46" cy="52"/>
                  </a:xfrm>
                  <a:custGeom>
                    <a:avLst/>
                    <a:gdLst>
                      <a:gd name="T0" fmla="*/ 6 w 23"/>
                      <a:gd name="T1" fmla="*/ 8 h 26"/>
                      <a:gd name="T2" fmla="*/ 23 w 23"/>
                      <a:gd name="T3" fmla="*/ 0 h 26"/>
                      <a:gd name="T4" fmla="*/ 2 w 23"/>
                      <a:gd name="T5" fmla="*/ 26 h 26"/>
                      <a:gd name="T6" fmla="*/ 6 w 23"/>
                      <a:gd name="T7" fmla="*/ 8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6">
                        <a:moveTo>
                          <a:pt x="6" y="8"/>
                        </a:moveTo>
                        <a:cubicBezTo>
                          <a:pt x="12" y="1"/>
                          <a:pt x="23" y="0"/>
                          <a:pt x="23" y="0"/>
                        </a:cubicBez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2" y="26"/>
                          <a:pt x="0" y="15"/>
                          <a:pt x="6" y="8"/>
                        </a:cubicBezTo>
                        <a:close/>
                      </a:path>
                    </a:pathLst>
                  </a:custGeom>
                  <a:solidFill>
                    <a:srgbClr val="22966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96" name="Freeform 812"/>
                  <p:cNvSpPr>
                    <a:spLocks/>
                  </p:cNvSpPr>
                  <p:nvPr userDrawn="1"/>
                </p:nvSpPr>
                <p:spPr bwMode="auto">
                  <a:xfrm>
                    <a:off x="1640" y="290"/>
                    <a:ext cx="38" cy="70"/>
                  </a:xfrm>
                  <a:custGeom>
                    <a:avLst/>
                    <a:gdLst>
                      <a:gd name="T0" fmla="*/ 12 w 19"/>
                      <a:gd name="T1" fmla="*/ 33 h 35"/>
                      <a:gd name="T2" fmla="*/ 10 w 19"/>
                      <a:gd name="T3" fmla="*/ 35 h 35"/>
                      <a:gd name="T4" fmla="*/ 0 w 19"/>
                      <a:gd name="T5" fmla="*/ 1 h 35"/>
                      <a:gd name="T6" fmla="*/ 6 w 19"/>
                      <a:gd name="T7" fmla="*/ 0 h 35"/>
                      <a:gd name="T8" fmla="*/ 12 w 19"/>
                      <a:gd name="T9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35">
                        <a:moveTo>
                          <a:pt x="12" y="33"/>
                        </a:moveTo>
                        <a:cubicBezTo>
                          <a:pt x="10" y="35"/>
                          <a:pt x="10" y="35"/>
                          <a:pt x="10" y="35"/>
                        </a:cubicBezTo>
                        <a:cubicBezTo>
                          <a:pt x="15" y="15"/>
                          <a:pt x="0" y="1"/>
                          <a:pt x="0" y="1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19" y="14"/>
                          <a:pt x="12" y="33"/>
                        </a:cubicBezTo>
                        <a:close/>
                      </a:path>
                    </a:pathLst>
                  </a:custGeom>
                  <a:solidFill>
                    <a:srgbClr val="355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97" name="Freeform 813"/>
                  <p:cNvSpPr>
                    <a:spLocks/>
                  </p:cNvSpPr>
                  <p:nvPr userDrawn="1"/>
                </p:nvSpPr>
                <p:spPr bwMode="auto">
                  <a:xfrm>
                    <a:off x="512" y="673"/>
                    <a:ext cx="189" cy="218"/>
                  </a:xfrm>
                  <a:custGeom>
                    <a:avLst/>
                    <a:gdLst>
                      <a:gd name="T0" fmla="*/ 94 w 94"/>
                      <a:gd name="T1" fmla="*/ 102 h 109"/>
                      <a:gd name="T2" fmla="*/ 87 w 94"/>
                      <a:gd name="T3" fmla="*/ 109 h 109"/>
                      <a:gd name="T4" fmla="*/ 8 w 94"/>
                      <a:gd name="T5" fmla="*/ 109 h 109"/>
                      <a:gd name="T6" fmla="*/ 0 w 94"/>
                      <a:gd name="T7" fmla="*/ 102 h 109"/>
                      <a:gd name="T8" fmla="*/ 0 w 94"/>
                      <a:gd name="T9" fmla="*/ 7 h 109"/>
                      <a:gd name="T10" fmla="*/ 8 w 94"/>
                      <a:gd name="T11" fmla="*/ 0 h 109"/>
                      <a:gd name="T12" fmla="*/ 87 w 94"/>
                      <a:gd name="T13" fmla="*/ 0 h 109"/>
                      <a:gd name="T14" fmla="*/ 94 w 94"/>
                      <a:gd name="T15" fmla="*/ 7 h 109"/>
                      <a:gd name="T16" fmla="*/ 94 w 94"/>
                      <a:gd name="T17" fmla="*/ 102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4" h="109">
                        <a:moveTo>
                          <a:pt x="94" y="102"/>
                        </a:moveTo>
                        <a:cubicBezTo>
                          <a:pt x="94" y="106"/>
                          <a:pt x="91" y="109"/>
                          <a:pt x="87" y="109"/>
                        </a:cubicBezTo>
                        <a:cubicBezTo>
                          <a:pt x="8" y="109"/>
                          <a:pt x="8" y="109"/>
                          <a:pt x="8" y="109"/>
                        </a:cubicBezTo>
                        <a:cubicBezTo>
                          <a:pt x="4" y="109"/>
                          <a:pt x="0" y="106"/>
                          <a:pt x="0" y="102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87" y="0"/>
                          <a:pt x="87" y="0"/>
                          <a:pt x="87" y="0"/>
                        </a:cubicBezTo>
                        <a:cubicBezTo>
                          <a:pt x="91" y="0"/>
                          <a:pt x="94" y="3"/>
                          <a:pt x="94" y="7"/>
                        </a:cubicBezTo>
                        <a:cubicBezTo>
                          <a:pt x="94" y="102"/>
                          <a:pt x="94" y="102"/>
                          <a:pt x="94" y="102"/>
                        </a:cubicBezTo>
                      </a:path>
                    </a:pathLst>
                  </a:custGeom>
                  <a:solidFill>
                    <a:srgbClr val="375D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98" name="Freeform 814"/>
                  <p:cNvSpPr>
                    <a:spLocks/>
                  </p:cNvSpPr>
                  <p:nvPr userDrawn="1"/>
                </p:nvSpPr>
                <p:spPr bwMode="auto">
                  <a:xfrm>
                    <a:off x="534" y="781"/>
                    <a:ext cx="26" cy="20"/>
                  </a:xfrm>
                  <a:custGeom>
                    <a:avLst/>
                    <a:gdLst>
                      <a:gd name="T0" fmla="*/ 13 w 13"/>
                      <a:gd name="T1" fmla="*/ 7 h 10"/>
                      <a:gd name="T2" fmla="*/ 10 w 13"/>
                      <a:gd name="T3" fmla="*/ 10 h 10"/>
                      <a:gd name="T4" fmla="*/ 2 w 13"/>
                      <a:gd name="T5" fmla="*/ 10 h 10"/>
                      <a:gd name="T6" fmla="*/ 0 w 13"/>
                      <a:gd name="T7" fmla="*/ 7 h 10"/>
                      <a:gd name="T8" fmla="*/ 0 w 13"/>
                      <a:gd name="T9" fmla="*/ 3 h 10"/>
                      <a:gd name="T10" fmla="*/ 2 w 13"/>
                      <a:gd name="T11" fmla="*/ 0 h 10"/>
                      <a:gd name="T12" fmla="*/ 10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7"/>
                        </a:moveTo>
                        <a:cubicBezTo>
                          <a:pt x="13" y="9"/>
                          <a:pt x="12" y="10"/>
                          <a:pt x="10" y="10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1" y="10"/>
                          <a:pt x="0" y="9"/>
                          <a:pt x="0" y="7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2" y="0"/>
                          <a:pt x="13" y="1"/>
                          <a:pt x="13" y="3"/>
                        </a:cubicBezTo>
                        <a:lnTo>
                          <a:pt x="13" y="7"/>
                        </a:lnTo>
                        <a:close/>
                      </a:path>
                    </a:pathLst>
                  </a:custGeom>
                  <a:solidFill>
                    <a:srgbClr val="1F2A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699" name="Freeform 815"/>
                  <p:cNvSpPr>
                    <a:spLocks/>
                  </p:cNvSpPr>
                  <p:nvPr userDrawn="1"/>
                </p:nvSpPr>
                <p:spPr bwMode="auto">
                  <a:xfrm>
                    <a:off x="574" y="781"/>
                    <a:ext cx="27" cy="20"/>
                  </a:xfrm>
                  <a:custGeom>
                    <a:avLst/>
                    <a:gdLst>
                      <a:gd name="T0" fmla="*/ 13 w 13"/>
                      <a:gd name="T1" fmla="*/ 7 h 10"/>
                      <a:gd name="T2" fmla="*/ 10 w 13"/>
                      <a:gd name="T3" fmla="*/ 10 h 10"/>
                      <a:gd name="T4" fmla="*/ 3 w 13"/>
                      <a:gd name="T5" fmla="*/ 10 h 10"/>
                      <a:gd name="T6" fmla="*/ 0 w 13"/>
                      <a:gd name="T7" fmla="*/ 7 h 10"/>
                      <a:gd name="T8" fmla="*/ 0 w 13"/>
                      <a:gd name="T9" fmla="*/ 3 h 10"/>
                      <a:gd name="T10" fmla="*/ 3 w 13"/>
                      <a:gd name="T11" fmla="*/ 0 h 10"/>
                      <a:gd name="T12" fmla="*/ 10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7"/>
                        </a:moveTo>
                        <a:cubicBezTo>
                          <a:pt x="13" y="9"/>
                          <a:pt x="12" y="10"/>
                          <a:pt x="10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1" y="10"/>
                          <a:pt x="0" y="9"/>
                          <a:pt x="0" y="7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1"/>
                          <a:pt x="1" y="0"/>
                          <a:pt x="3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2" y="0"/>
                          <a:pt x="13" y="1"/>
                          <a:pt x="13" y="3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</a:path>
                    </a:pathLst>
                  </a:custGeom>
                  <a:solidFill>
                    <a:srgbClr val="1F2A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00" name="Freeform 816"/>
                  <p:cNvSpPr>
                    <a:spLocks/>
                  </p:cNvSpPr>
                  <p:nvPr userDrawn="1"/>
                </p:nvSpPr>
                <p:spPr bwMode="auto">
                  <a:xfrm>
                    <a:off x="615" y="781"/>
                    <a:ext cx="26" cy="20"/>
                  </a:xfrm>
                  <a:custGeom>
                    <a:avLst/>
                    <a:gdLst>
                      <a:gd name="T0" fmla="*/ 13 w 13"/>
                      <a:gd name="T1" fmla="*/ 7 h 10"/>
                      <a:gd name="T2" fmla="*/ 11 w 13"/>
                      <a:gd name="T3" fmla="*/ 10 h 10"/>
                      <a:gd name="T4" fmla="*/ 3 w 13"/>
                      <a:gd name="T5" fmla="*/ 10 h 10"/>
                      <a:gd name="T6" fmla="*/ 0 w 13"/>
                      <a:gd name="T7" fmla="*/ 7 h 10"/>
                      <a:gd name="T8" fmla="*/ 0 w 13"/>
                      <a:gd name="T9" fmla="*/ 3 h 10"/>
                      <a:gd name="T10" fmla="*/ 3 w 13"/>
                      <a:gd name="T11" fmla="*/ 0 h 10"/>
                      <a:gd name="T12" fmla="*/ 11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7"/>
                        </a:moveTo>
                        <a:cubicBezTo>
                          <a:pt x="13" y="9"/>
                          <a:pt x="12" y="10"/>
                          <a:pt x="11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1"/>
                          <a:pt x="2" y="0"/>
                          <a:pt x="3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2" y="0"/>
                          <a:pt x="13" y="1"/>
                          <a:pt x="13" y="3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</a:path>
                    </a:pathLst>
                  </a:custGeom>
                  <a:solidFill>
                    <a:srgbClr val="1F2A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01" name="Freeform 817"/>
                  <p:cNvSpPr>
                    <a:spLocks/>
                  </p:cNvSpPr>
                  <p:nvPr userDrawn="1"/>
                </p:nvSpPr>
                <p:spPr bwMode="auto">
                  <a:xfrm>
                    <a:off x="534" y="815"/>
                    <a:ext cx="26" cy="20"/>
                  </a:xfrm>
                  <a:custGeom>
                    <a:avLst/>
                    <a:gdLst>
                      <a:gd name="T0" fmla="*/ 13 w 13"/>
                      <a:gd name="T1" fmla="*/ 7 h 10"/>
                      <a:gd name="T2" fmla="*/ 10 w 13"/>
                      <a:gd name="T3" fmla="*/ 10 h 10"/>
                      <a:gd name="T4" fmla="*/ 2 w 13"/>
                      <a:gd name="T5" fmla="*/ 10 h 10"/>
                      <a:gd name="T6" fmla="*/ 0 w 13"/>
                      <a:gd name="T7" fmla="*/ 7 h 10"/>
                      <a:gd name="T8" fmla="*/ 0 w 13"/>
                      <a:gd name="T9" fmla="*/ 2 h 10"/>
                      <a:gd name="T10" fmla="*/ 2 w 13"/>
                      <a:gd name="T11" fmla="*/ 0 h 10"/>
                      <a:gd name="T12" fmla="*/ 10 w 13"/>
                      <a:gd name="T13" fmla="*/ 0 h 10"/>
                      <a:gd name="T14" fmla="*/ 13 w 13"/>
                      <a:gd name="T15" fmla="*/ 2 h 10"/>
                      <a:gd name="T16" fmla="*/ 13 w 13"/>
                      <a:gd name="T17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7"/>
                        </a:moveTo>
                        <a:cubicBezTo>
                          <a:pt x="13" y="8"/>
                          <a:pt x="12" y="10"/>
                          <a:pt x="10" y="10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1" y="10"/>
                          <a:pt x="0" y="8"/>
                          <a:pt x="0" y="7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2" y="0"/>
                          <a:pt x="13" y="1"/>
                          <a:pt x="13" y="2"/>
                        </a:cubicBezTo>
                        <a:lnTo>
                          <a:pt x="13" y="7"/>
                        </a:lnTo>
                        <a:close/>
                      </a:path>
                    </a:pathLst>
                  </a:custGeom>
                  <a:solidFill>
                    <a:srgbClr val="1F2A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02" name="Freeform 818"/>
                  <p:cNvSpPr>
                    <a:spLocks/>
                  </p:cNvSpPr>
                  <p:nvPr userDrawn="1"/>
                </p:nvSpPr>
                <p:spPr bwMode="auto">
                  <a:xfrm>
                    <a:off x="574" y="815"/>
                    <a:ext cx="27" cy="20"/>
                  </a:xfrm>
                  <a:custGeom>
                    <a:avLst/>
                    <a:gdLst>
                      <a:gd name="T0" fmla="*/ 13 w 13"/>
                      <a:gd name="T1" fmla="*/ 7 h 10"/>
                      <a:gd name="T2" fmla="*/ 10 w 13"/>
                      <a:gd name="T3" fmla="*/ 10 h 10"/>
                      <a:gd name="T4" fmla="*/ 3 w 13"/>
                      <a:gd name="T5" fmla="*/ 10 h 10"/>
                      <a:gd name="T6" fmla="*/ 0 w 13"/>
                      <a:gd name="T7" fmla="*/ 7 h 10"/>
                      <a:gd name="T8" fmla="*/ 0 w 13"/>
                      <a:gd name="T9" fmla="*/ 2 h 10"/>
                      <a:gd name="T10" fmla="*/ 3 w 13"/>
                      <a:gd name="T11" fmla="*/ 0 h 10"/>
                      <a:gd name="T12" fmla="*/ 10 w 13"/>
                      <a:gd name="T13" fmla="*/ 0 h 10"/>
                      <a:gd name="T14" fmla="*/ 13 w 13"/>
                      <a:gd name="T15" fmla="*/ 2 h 10"/>
                      <a:gd name="T16" fmla="*/ 13 w 13"/>
                      <a:gd name="T17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7"/>
                        </a:moveTo>
                        <a:cubicBezTo>
                          <a:pt x="13" y="8"/>
                          <a:pt x="12" y="10"/>
                          <a:pt x="10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1" y="10"/>
                          <a:pt x="0" y="8"/>
                          <a:pt x="0" y="7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3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2" y="0"/>
                          <a:pt x="13" y="1"/>
                          <a:pt x="13" y="2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</a:path>
                    </a:pathLst>
                  </a:custGeom>
                  <a:solidFill>
                    <a:srgbClr val="1F2A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03" name="Freeform 819"/>
                  <p:cNvSpPr>
                    <a:spLocks/>
                  </p:cNvSpPr>
                  <p:nvPr userDrawn="1"/>
                </p:nvSpPr>
                <p:spPr bwMode="auto">
                  <a:xfrm>
                    <a:off x="615" y="815"/>
                    <a:ext cx="26" cy="20"/>
                  </a:xfrm>
                  <a:custGeom>
                    <a:avLst/>
                    <a:gdLst>
                      <a:gd name="T0" fmla="*/ 13 w 13"/>
                      <a:gd name="T1" fmla="*/ 7 h 10"/>
                      <a:gd name="T2" fmla="*/ 11 w 13"/>
                      <a:gd name="T3" fmla="*/ 10 h 10"/>
                      <a:gd name="T4" fmla="*/ 3 w 13"/>
                      <a:gd name="T5" fmla="*/ 10 h 10"/>
                      <a:gd name="T6" fmla="*/ 0 w 13"/>
                      <a:gd name="T7" fmla="*/ 7 h 10"/>
                      <a:gd name="T8" fmla="*/ 0 w 13"/>
                      <a:gd name="T9" fmla="*/ 2 h 10"/>
                      <a:gd name="T10" fmla="*/ 3 w 13"/>
                      <a:gd name="T11" fmla="*/ 0 h 10"/>
                      <a:gd name="T12" fmla="*/ 11 w 13"/>
                      <a:gd name="T13" fmla="*/ 0 h 10"/>
                      <a:gd name="T14" fmla="*/ 13 w 13"/>
                      <a:gd name="T15" fmla="*/ 2 h 10"/>
                      <a:gd name="T16" fmla="*/ 13 w 13"/>
                      <a:gd name="T17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7"/>
                        </a:moveTo>
                        <a:cubicBezTo>
                          <a:pt x="13" y="8"/>
                          <a:pt x="12" y="10"/>
                          <a:pt x="11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2" y="10"/>
                          <a:pt x="0" y="8"/>
                          <a:pt x="0" y="7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2" y="0"/>
                          <a:pt x="3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2" y="0"/>
                          <a:pt x="13" y="1"/>
                          <a:pt x="13" y="2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</a:path>
                    </a:pathLst>
                  </a:custGeom>
                  <a:solidFill>
                    <a:srgbClr val="1F2A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04" name="Freeform 820"/>
                  <p:cNvSpPr>
                    <a:spLocks/>
                  </p:cNvSpPr>
                  <p:nvPr userDrawn="1"/>
                </p:nvSpPr>
                <p:spPr bwMode="auto">
                  <a:xfrm>
                    <a:off x="534" y="847"/>
                    <a:ext cx="26" cy="20"/>
                  </a:xfrm>
                  <a:custGeom>
                    <a:avLst/>
                    <a:gdLst>
                      <a:gd name="T0" fmla="*/ 13 w 13"/>
                      <a:gd name="T1" fmla="*/ 7 h 10"/>
                      <a:gd name="T2" fmla="*/ 10 w 13"/>
                      <a:gd name="T3" fmla="*/ 10 h 10"/>
                      <a:gd name="T4" fmla="*/ 2 w 13"/>
                      <a:gd name="T5" fmla="*/ 10 h 10"/>
                      <a:gd name="T6" fmla="*/ 0 w 13"/>
                      <a:gd name="T7" fmla="*/ 7 h 10"/>
                      <a:gd name="T8" fmla="*/ 0 w 13"/>
                      <a:gd name="T9" fmla="*/ 3 h 10"/>
                      <a:gd name="T10" fmla="*/ 2 w 13"/>
                      <a:gd name="T11" fmla="*/ 0 h 10"/>
                      <a:gd name="T12" fmla="*/ 10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7"/>
                        </a:moveTo>
                        <a:cubicBezTo>
                          <a:pt x="13" y="9"/>
                          <a:pt x="12" y="10"/>
                          <a:pt x="10" y="10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1" y="10"/>
                          <a:pt x="0" y="9"/>
                          <a:pt x="0" y="7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2" y="0"/>
                          <a:pt x="13" y="1"/>
                          <a:pt x="13" y="3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</a:path>
                    </a:pathLst>
                  </a:custGeom>
                  <a:solidFill>
                    <a:srgbClr val="1F2A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05" name="Freeform 821"/>
                  <p:cNvSpPr>
                    <a:spLocks/>
                  </p:cNvSpPr>
                  <p:nvPr userDrawn="1"/>
                </p:nvSpPr>
                <p:spPr bwMode="auto">
                  <a:xfrm>
                    <a:off x="574" y="847"/>
                    <a:ext cx="27" cy="20"/>
                  </a:xfrm>
                  <a:custGeom>
                    <a:avLst/>
                    <a:gdLst>
                      <a:gd name="T0" fmla="*/ 13 w 13"/>
                      <a:gd name="T1" fmla="*/ 7 h 10"/>
                      <a:gd name="T2" fmla="*/ 10 w 13"/>
                      <a:gd name="T3" fmla="*/ 10 h 10"/>
                      <a:gd name="T4" fmla="*/ 3 w 13"/>
                      <a:gd name="T5" fmla="*/ 10 h 10"/>
                      <a:gd name="T6" fmla="*/ 0 w 13"/>
                      <a:gd name="T7" fmla="*/ 7 h 10"/>
                      <a:gd name="T8" fmla="*/ 0 w 13"/>
                      <a:gd name="T9" fmla="*/ 3 h 10"/>
                      <a:gd name="T10" fmla="*/ 3 w 13"/>
                      <a:gd name="T11" fmla="*/ 0 h 10"/>
                      <a:gd name="T12" fmla="*/ 10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7"/>
                        </a:moveTo>
                        <a:cubicBezTo>
                          <a:pt x="13" y="9"/>
                          <a:pt x="12" y="10"/>
                          <a:pt x="10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1" y="10"/>
                          <a:pt x="0" y="9"/>
                          <a:pt x="0" y="7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1"/>
                          <a:pt x="1" y="0"/>
                          <a:pt x="3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2" y="0"/>
                          <a:pt x="13" y="1"/>
                          <a:pt x="13" y="3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</a:path>
                    </a:pathLst>
                  </a:custGeom>
                  <a:solidFill>
                    <a:srgbClr val="1F2A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06" name="Freeform 822"/>
                  <p:cNvSpPr>
                    <a:spLocks/>
                  </p:cNvSpPr>
                  <p:nvPr userDrawn="1"/>
                </p:nvSpPr>
                <p:spPr bwMode="auto">
                  <a:xfrm>
                    <a:off x="615" y="847"/>
                    <a:ext cx="26" cy="20"/>
                  </a:xfrm>
                  <a:custGeom>
                    <a:avLst/>
                    <a:gdLst>
                      <a:gd name="T0" fmla="*/ 13 w 13"/>
                      <a:gd name="T1" fmla="*/ 7 h 10"/>
                      <a:gd name="T2" fmla="*/ 11 w 13"/>
                      <a:gd name="T3" fmla="*/ 10 h 10"/>
                      <a:gd name="T4" fmla="*/ 3 w 13"/>
                      <a:gd name="T5" fmla="*/ 10 h 10"/>
                      <a:gd name="T6" fmla="*/ 0 w 13"/>
                      <a:gd name="T7" fmla="*/ 7 h 10"/>
                      <a:gd name="T8" fmla="*/ 0 w 13"/>
                      <a:gd name="T9" fmla="*/ 3 h 10"/>
                      <a:gd name="T10" fmla="*/ 3 w 13"/>
                      <a:gd name="T11" fmla="*/ 0 h 10"/>
                      <a:gd name="T12" fmla="*/ 11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7"/>
                        </a:moveTo>
                        <a:cubicBezTo>
                          <a:pt x="13" y="9"/>
                          <a:pt x="12" y="10"/>
                          <a:pt x="11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1"/>
                          <a:pt x="2" y="0"/>
                          <a:pt x="3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2" y="0"/>
                          <a:pt x="13" y="1"/>
                          <a:pt x="13" y="3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</a:path>
                    </a:pathLst>
                  </a:custGeom>
                  <a:solidFill>
                    <a:srgbClr val="1F2A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07" name="Freeform 823"/>
                  <p:cNvSpPr>
                    <a:spLocks/>
                  </p:cNvSpPr>
                  <p:nvPr userDrawn="1"/>
                </p:nvSpPr>
                <p:spPr bwMode="auto">
                  <a:xfrm>
                    <a:off x="534" y="691"/>
                    <a:ext cx="147" cy="32"/>
                  </a:xfrm>
                  <a:custGeom>
                    <a:avLst/>
                    <a:gdLst>
                      <a:gd name="T0" fmla="*/ 73 w 73"/>
                      <a:gd name="T1" fmla="*/ 12 h 16"/>
                      <a:gd name="T2" fmla="*/ 70 w 73"/>
                      <a:gd name="T3" fmla="*/ 16 h 16"/>
                      <a:gd name="T4" fmla="*/ 3 w 73"/>
                      <a:gd name="T5" fmla="*/ 16 h 16"/>
                      <a:gd name="T6" fmla="*/ 0 w 73"/>
                      <a:gd name="T7" fmla="*/ 12 h 16"/>
                      <a:gd name="T8" fmla="*/ 0 w 73"/>
                      <a:gd name="T9" fmla="*/ 4 h 16"/>
                      <a:gd name="T10" fmla="*/ 3 w 73"/>
                      <a:gd name="T11" fmla="*/ 0 h 16"/>
                      <a:gd name="T12" fmla="*/ 70 w 73"/>
                      <a:gd name="T13" fmla="*/ 0 h 16"/>
                      <a:gd name="T14" fmla="*/ 73 w 73"/>
                      <a:gd name="T15" fmla="*/ 4 h 16"/>
                      <a:gd name="T16" fmla="*/ 73 w 73"/>
                      <a:gd name="T17" fmla="*/ 12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16">
                        <a:moveTo>
                          <a:pt x="73" y="12"/>
                        </a:moveTo>
                        <a:cubicBezTo>
                          <a:pt x="73" y="14"/>
                          <a:pt x="72" y="16"/>
                          <a:pt x="70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1" y="16"/>
                          <a:pt x="0" y="14"/>
                          <a:pt x="0" y="12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2"/>
                          <a:pt x="1" y="0"/>
                          <a:pt x="3" y="0"/>
                        </a:cubicBezTo>
                        <a:cubicBezTo>
                          <a:pt x="70" y="0"/>
                          <a:pt x="70" y="0"/>
                          <a:pt x="70" y="0"/>
                        </a:cubicBezTo>
                        <a:cubicBezTo>
                          <a:pt x="72" y="0"/>
                          <a:pt x="73" y="2"/>
                          <a:pt x="73" y="4"/>
                        </a:cubicBezTo>
                        <a:cubicBezTo>
                          <a:pt x="73" y="12"/>
                          <a:pt x="73" y="12"/>
                          <a:pt x="73" y="12"/>
                        </a:cubicBezTo>
                      </a:path>
                    </a:pathLst>
                  </a:custGeom>
                  <a:solidFill>
                    <a:srgbClr val="83E6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08" name="Freeform 824"/>
                  <p:cNvSpPr>
                    <a:spLocks/>
                  </p:cNvSpPr>
                  <p:nvPr userDrawn="1"/>
                </p:nvSpPr>
                <p:spPr bwMode="auto">
                  <a:xfrm>
                    <a:off x="542" y="785"/>
                    <a:ext cx="6" cy="10"/>
                  </a:xfrm>
                  <a:custGeom>
                    <a:avLst/>
                    <a:gdLst>
                      <a:gd name="T0" fmla="*/ 3 w 3"/>
                      <a:gd name="T1" fmla="*/ 0 h 5"/>
                      <a:gd name="T2" fmla="*/ 3 w 3"/>
                      <a:gd name="T3" fmla="*/ 5 h 5"/>
                      <a:gd name="T4" fmla="*/ 2 w 3"/>
                      <a:gd name="T5" fmla="*/ 5 h 5"/>
                      <a:gd name="T6" fmla="*/ 2 w 3"/>
                      <a:gd name="T7" fmla="*/ 1 h 5"/>
                      <a:gd name="T8" fmla="*/ 0 w 3"/>
                      <a:gd name="T9" fmla="*/ 2 h 5"/>
                      <a:gd name="T10" fmla="*/ 0 w 3"/>
                      <a:gd name="T11" fmla="*/ 1 h 5"/>
                      <a:gd name="T12" fmla="*/ 2 w 3"/>
                      <a:gd name="T13" fmla="*/ 0 h 5"/>
                      <a:gd name="T14" fmla="*/ 3 w 3"/>
                      <a:gd name="T1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1" y="2"/>
                          <a:pt x="0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09" name="Freeform 825"/>
                  <p:cNvSpPr>
                    <a:spLocks/>
                  </p:cNvSpPr>
                  <p:nvPr userDrawn="1"/>
                </p:nvSpPr>
                <p:spPr bwMode="auto">
                  <a:xfrm>
                    <a:off x="585" y="785"/>
                    <a:ext cx="8" cy="10"/>
                  </a:xfrm>
                  <a:custGeom>
                    <a:avLst/>
                    <a:gdLst>
                      <a:gd name="T0" fmla="*/ 4 w 4"/>
                      <a:gd name="T1" fmla="*/ 4 h 5"/>
                      <a:gd name="T2" fmla="*/ 4 w 4"/>
                      <a:gd name="T3" fmla="*/ 5 h 5"/>
                      <a:gd name="T4" fmla="*/ 0 w 4"/>
                      <a:gd name="T5" fmla="*/ 5 h 5"/>
                      <a:gd name="T6" fmla="*/ 0 w 4"/>
                      <a:gd name="T7" fmla="*/ 5 h 5"/>
                      <a:gd name="T8" fmla="*/ 1 w 4"/>
                      <a:gd name="T9" fmla="*/ 3 h 5"/>
                      <a:gd name="T10" fmla="*/ 2 w 4"/>
                      <a:gd name="T11" fmla="*/ 1 h 5"/>
                      <a:gd name="T12" fmla="*/ 1 w 4"/>
                      <a:gd name="T13" fmla="*/ 0 h 5"/>
                      <a:gd name="T14" fmla="*/ 0 w 4"/>
                      <a:gd name="T15" fmla="*/ 2 h 5"/>
                      <a:gd name="T16" fmla="*/ 1 w 4"/>
                      <a:gd name="T17" fmla="*/ 2 h 5"/>
                      <a:gd name="T18" fmla="*/ 0 w 4"/>
                      <a:gd name="T19" fmla="*/ 2 h 5"/>
                      <a:gd name="T20" fmla="*/ 0 w 4"/>
                      <a:gd name="T21" fmla="*/ 2 h 5"/>
                      <a:gd name="T22" fmla="*/ 2 w 4"/>
                      <a:gd name="T23" fmla="*/ 0 h 5"/>
                      <a:gd name="T24" fmla="*/ 3 w 4"/>
                      <a:gd name="T25" fmla="*/ 0 h 5"/>
                      <a:gd name="T26" fmla="*/ 4 w 4"/>
                      <a:gd name="T27" fmla="*/ 1 h 5"/>
                      <a:gd name="T28" fmla="*/ 2 w 4"/>
                      <a:gd name="T29" fmla="*/ 3 h 5"/>
                      <a:gd name="T30" fmla="*/ 2 w 4"/>
                      <a:gd name="T31" fmla="*/ 3 h 5"/>
                      <a:gd name="T32" fmla="*/ 1 w 4"/>
                      <a:gd name="T33" fmla="*/ 4 h 5"/>
                      <a:gd name="T34" fmla="*/ 1 w 4"/>
                      <a:gd name="T35" fmla="*/ 4 h 5"/>
                      <a:gd name="T36" fmla="*/ 4 w 4"/>
                      <a:gd name="T3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" h="5">
                        <a:moveTo>
                          <a:pt x="4" y="4"/>
                        </a:move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4"/>
                          <a:pt x="1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1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2"/>
                          <a:pt x="3" y="2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10" name="Freeform 826"/>
                  <p:cNvSpPr>
                    <a:spLocks/>
                  </p:cNvSpPr>
                  <p:nvPr userDrawn="1"/>
                </p:nvSpPr>
                <p:spPr bwMode="auto">
                  <a:xfrm>
                    <a:off x="625" y="785"/>
                    <a:ext cx="8" cy="10"/>
                  </a:xfrm>
                  <a:custGeom>
                    <a:avLst/>
                    <a:gdLst>
                      <a:gd name="T0" fmla="*/ 0 w 4"/>
                      <a:gd name="T1" fmla="*/ 4 h 5"/>
                      <a:gd name="T2" fmla="*/ 0 w 4"/>
                      <a:gd name="T3" fmla="*/ 4 h 5"/>
                      <a:gd name="T4" fmla="*/ 0 w 4"/>
                      <a:gd name="T5" fmla="*/ 4 h 5"/>
                      <a:gd name="T6" fmla="*/ 1 w 4"/>
                      <a:gd name="T7" fmla="*/ 5 h 5"/>
                      <a:gd name="T8" fmla="*/ 2 w 4"/>
                      <a:gd name="T9" fmla="*/ 4 h 5"/>
                      <a:gd name="T10" fmla="*/ 1 w 4"/>
                      <a:gd name="T11" fmla="*/ 3 h 5"/>
                      <a:gd name="T12" fmla="*/ 0 w 4"/>
                      <a:gd name="T13" fmla="*/ 3 h 5"/>
                      <a:gd name="T14" fmla="*/ 0 w 4"/>
                      <a:gd name="T15" fmla="*/ 2 h 5"/>
                      <a:gd name="T16" fmla="*/ 1 w 4"/>
                      <a:gd name="T17" fmla="*/ 2 h 5"/>
                      <a:gd name="T18" fmla="*/ 2 w 4"/>
                      <a:gd name="T19" fmla="*/ 1 h 5"/>
                      <a:gd name="T20" fmla="*/ 1 w 4"/>
                      <a:gd name="T21" fmla="*/ 0 h 5"/>
                      <a:gd name="T22" fmla="*/ 0 w 4"/>
                      <a:gd name="T23" fmla="*/ 1 h 5"/>
                      <a:gd name="T24" fmla="*/ 0 w 4"/>
                      <a:gd name="T25" fmla="*/ 2 h 5"/>
                      <a:gd name="T26" fmla="*/ 0 w 4"/>
                      <a:gd name="T27" fmla="*/ 1 h 5"/>
                      <a:gd name="T28" fmla="*/ 1 w 4"/>
                      <a:gd name="T29" fmla="*/ 0 h 5"/>
                      <a:gd name="T30" fmla="*/ 3 w 4"/>
                      <a:gd name="T31" fmla="*/ 1 h 5"/>
                      <a:gd name="T32" fmla="*/ 2 w 4"/>
                      <a:gd name="T33" fmla="*/ 3 h 5"/>
                      <a:gd name="T34" fmla="*/ 4 w 4"/>
                      <a:gd name="T35" fmla="*/ 4 h 5"/>
                      <a:gd name="T36" fmla="*/ 1 w 4"/>
                      <a:gd name="T37" fmla="*/ 5 h 5"/>
                      <a:gd name="T38" fmla="*/ 0 w 4"/>
                      <a:gd name="T39" fmla="*/ 4 h 5"/>
                      <a:gd name="T40" fmla="*/ 0 w 4"/>
                      <a:gd name="T41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5">
                        <a:moveTo>
                          <a:pt x="0" y="4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5"/>
                          <a:pt x="0" y="5"/>
                          <a:pt x="1" y="5"/>
                        </a:cubicBezTo>
                        <a:cubicBezTo>
                          <a:pt x="2" y="5"/>
                          <a:pt x="2" y="5"/>
                          <a:pt x="2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1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2"/>
                          <a:pt x="3" y="2"/>
                          <a:pt x="2" y="3"/>
                        </a:cubicBezTo>
                        <a:cubicBezTo>
                          <a:pt x="3" y="3"/>
                          <a:pt x="4" y="3"/>
                          <a:pt x="4" y="4"/>
                        </a:cubicBezTo>
                        <a:cubicBezTo>
                          <a:pt x="4" y="5"/>
                          <a:pt x="3" y="5"/>
                          <a:pt x="1" y="5"/>
                        </a:cubicBezTo>
                        <a:cubicBezTo>
                          <a:pt x="0" y="5"/>
                          <a:pt x="0" y="5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11" name="Freeform 82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542" y="819"/>
                    <a:ext cx="8" cy="10"/>
                  </a:xfrm>
                  <a:custGeom>
                    <a:avLst/>
                    <a:gdLst>
                      <a:gd name="T0" fmla="*/ 8 w 8"/>
                      <a:gd name="T1" fmla="*/ 8 h 10"/>
                      <a:gd name="T2" fmla="*/ 8 w 8"/>
                      <a:gd name="T3" fmla="*/ 8 h 10"/>
                      <a:gd name="T4" fmla="*/ 8 w 8"/>
                      <a:gd name="T5" fmla="*/ 10 h 10"/>
                      <a:gd name="T6" fmla="*/ 4 w 8"/>
                      <a:gd name="T7" fmla="*/ 10 h 10"/>
                      <a:gd name="T8" fmla="*/ 4 w 8"/>
                      <a:gd name="T9" fmla="*/ 8 h 10"/>
                      <a:gd name="T10" fmla="*/ 0 w 8"/>
                      <a:gd name="T11" fmla="*/ 8 h 10"/>
                      <a:gd name="T12" fmla="*/ 0 w 8"/>
                      <a:gd name="T13" fmla="*/ 6 h 10"/>
                      <a:gd name="T14" fmla="*/ 6 w 8"/>
                      <a:gd name="T15" fmla="*/ 0 h 10"/>
                      <a:gd name="T16" fmla="*/ 8 w 8"/>
                      <a:gd name="T17" fmla="*/ 0 h 10"/>
                      <a:gd name="T18" fmla="*/ 8 w 8"/>
                      <a:gd name="T19" fmla="*/ 6 h 10"/>
                      <a:gd name="T20" fmla="*/ 8 w 8"/>
                      <a:gd name="T21" fmla="*/ 6 h 10"/>
                      <a:gd name="T22" fmla="*/ 8 w 8"/>
                      <a:gd name="T23" fmla="*/ 8 h 10"/>
                      <a:gd name="T24" fmla="*/ 2 w 8"/>
                      <a:gd name="T25" fmla="*/ 6 h 10"/>
                      <a:gd name="T26" fmla="*/ 4 w 8"/>
                      <a:gd name="T27" fmla="*/ 6 h 10"/>
                      <a:gd name="T28" fmla="*/ 4 w 8"/>
                      <a:gd name="T29" fmla="*/ 2 h 10"/>
                      <a:gd name="T30" fmla="*/ 2 w 8"/>
                      <a:gd name="T31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10">
                        <a:moveTo>
                          <a:pt x="8" y="8"/>
                        </a:moveTo>
                        <a:lnTo>
                          <a:pt x="8" y="8"/>
                        </a:lnTo>
                        <a:lnTo>
                          <a:pt x="8" y="10"/>
                        </a:lnTo>
                        <a:lnTo>
                          <a:pt x="4" y="10"/>
                        </a:lnTo>
                        <a:lnTo>
                          <a:pt x="4" y="8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6" y="0"/>
                        </a:lnTo>
                        <a:lnTo>
                          <a:pt x="8" y="0"/>
                        </a:lnTo>
                        <a:lnTo>
                          <a:pt x="8" y="6"/>
                        </a:lnTo>
                        <a:lnTo>
                          <a:pt x="8" y="6"/>
                        </a:lnTo>
                        <a:lnTo>
                          <a:pt x="8" y="8"/>
                        </a:lnTo>
                        <a:close/>
                        <a:moveTo>
                          <a:pt x="2" y="6"/>
                        </a:moveTo>
                        <a:lnTo>
                          <a:pt x="4" y="6"/>
                        </a:lnTo>
                        <a:lnTo>
                          <a:pt x="4" y="2"/>
                        </a:lnTo>
                        <a:lnTo>
                          <a:pt x="2" y="6"/>
                        </a:lnTo>
                        <a:close/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12" name="Freeform 828"/>
                  <p:cNvSpPr>
                    <a:spLocks/>
                  </p:cNvSpPr>
                  <p:nvPr userDrawn="1"/>
                </p:nvSpPr>
                <p:spPr bwMode="auto">
                  <a:xfrm>
                    <a:off x="585" y="819"/>
                    <a:ext cx="8" cy="10"/>
                  </a:xfrm>
                  <a:custGeom>
                    <a:avLst/>
                    <a:gdLst>
                      <a:gd name="T0" fmla="*/ 3 w 4"/>
                      <a:gd name="T1" fmla="*/ 0 h 5"/>
                      <a:gd name="T2" fmla="*/ 3 w 4"/>
                      <a:gd name="T3" fmla="*/ 1 h 5"/>
                      <a:gd name="T4" fmla="*/ 1 w 4"/>
                      <a:gd name="T5" fmla="*/ 1 h 5"/>
                      <a:gd name="T6" fmla="*/ 0 w 4"/>
                      <a:gd name="T7" fmla="*/ 2 h 5"/>
                      <a:gd name="T8" fmla="*/ 2 w 4"/>
                      <a:gd name="T9" fmla="*/ 1 h 5"/>
                      <a:gd name="T10" fmla="*/ 3 w 4"/>
                      <a:gd name="T11" fmla="*/ 2 h 5"/>
                      <a:gd name="T12" fmla="*/ 4 w 4"/>
                      <a:gd name="T13" fmla="*/ 3 h 5"/>
                      <a:gd name="T14" fmla="*/ 3 w 4"/>
                      <a:gd name="T15" fmla="*/ 4 h 5"/>
                      <a:gd name="T16" fmla="*/ 1 w 4"/>
                      <a:gd name="T17" fmla="*/ 5 h 5"/>
                      <a:gd name="T18" fmla="*/ 0 w 4"/>
                      <a:gd name="T19" fmla="*/ 4 h 5"/>
                      <a:gd name="T20" fmla="*/ 0 w 4"/>
                      <a:gd name="T21" fmla="*/ 3 h 5"/>
                      <a:gd name="T22" fmla="*/ 0 w 4"/>
                      <a:gd name="T23" fmla="*/ 3 h 5"/>
                      <a:gd name="T24" fmla="*/ 0 w 4"/>
                      <a:gd name="T25" fmla="*/ 4 h 5"/>
                      <a:gd name="T26" fmla="*/ 1 w 4"/>
                      <a:gd name="T27" fmla="*/ 4 h 5"/>
                      <a:gd name="T28" fmla="*/ 2 w 4"/>
                      <a:gd name="T29" fmla="*/ 3 h 5"/>
                      <a:gd name="T30" fmla="*/ 1 w 4"/>
                      <a:gd name="T31" fmla="*/ 2 h 5"/>
                      <a:gd name="T32" fmla="*/ 0 w 4"/>
                      <a:gd name="T33" fmla="*/ 3 h 5"/>
                      <a:gd name="T34" fmla="*/ 0 w 4"/>
                      <a:gd name="T35" fmla="*/ 2 h 5"/>
                      <a:gd name="T36" fmla="*/ 0 w 4"/>
                      <a:gd name="T37" fmla="*/ 0 h 5"/>
                      <a:gd name="T38" fmla="*/ 3 w 4"/>
                      <a:gd name="T39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" h="5">
                        <a:moveTo>
                          <a:pt x="3" y="0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1"/>
                          <a:pt x="2" y="1"/>
                        </a:cubicBezTo>
                        <a:cubicBezTo>
                          <a:pt x="2" y="1"/>
                          <a:pt x="3" y="2"/>
                          <a:pt x="3" y="2"/>
                        </a:cubicBezTo>
                        <a:cubicBezTo>
                          <a:pt x="3" y="2"/>
                          <a:pt x="4" y="3"/>
                          <a:pt x="4" y="3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2" y="5"/>
                          <a:pt x="1" y="5"/>
                        </a:cubicBezTo>
                        <a:cubicBezTo>
                          <a:pt x="0" y="5"/>
                          <a:pt x="0" y="5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13" name="Freeform 829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25" y="819"/>
                    <a:ext cx="8" cy="10"/>
                  </a:xfrm>
                  <a:custGeom>
                    <a:avLst/>
                    <a:gdLst>
                      <a:gd name="T0" fmla="*/ 3 w 4"/>
                      <a:gd name="T1" fmla="*/ 1 h 5"/>
                      <a:gd name="T2" fmla="*/ 3 w 4"/>
                      <a:gd name="T3" fmla="*/ 1 h 5"/>
                      <a:gd name="T4" fmla="*/ 3 w 4"/>
                      <a:gd name="T5" fmla="*/ 1 h 5"/>
                      <a:gd name="T6" fmla="*/ 2 w 4"/>
                      <a:gd name="T7" fmla="*/ 0 h 5"/>
                      <a:gd name="T8" fmla="*/ 1 w 4"/>
                      <a:gd name="T9" fmla="*/ 0 h 5"/>
                      <a:gd name="T10" fmla="*/ 1 w 4"/>
                      <a:gd name="T11" fmla="*/ 2 h 5"/>
                      <a:gd name="T12" fmla="*/ 2 w 4"/>
                      <a:gd name="T13" fmla="*/ 1 h 5"/>
                      <a:gd name="T14" fmla="*/ 3 w 4"/>
                      <a:gd name="T15" fmla="*/ 2 h 5"/>
                      <a:gd name="T16" fmla="*/ 4 w 4"/>
                      <a:gd name="T17" fmla="*/ 3 h 5"/>
                      <a:gd name="T18" fmla="*/ 3 w 4"/>
                      <a:gd name="T19" fmla="*/ 4 h 5"/>
                      <a:gd name="T20" fmla="*/ 2 w 4"/>
                      <a:gd name="T21" fmla="*/ 5 h 5"/>
                      <a:gd name="T22" fmla="*/ 0 w 4"/>
                      <a:gd name="T23" fmla="*/ 2 h 5"/>
                      <a:gd name="T24" fmla="*/ 0 w 4"/>
                      <a:gd name="T25" fmla="*/ 0 h 5"/>
                      <a:gd name="T26" fmla="*/ 2 w 4"/>
                      <a:gd name="T27" fmla="*/ 0 h 5"/>
                      <a:gd name="T28" fmla="*/ 3 w 4"/>
                      <a:gd name="T29" fmla="*/ 1 h 5"/>
                      <a:gd name="T30" fmla="*/ 3 w 4"/>
                      <a:gd name="T31" fmla="*/ 1 h 5"/>
                      <a:gd name="T32" fmla="*/ 2 w 4"/>
                      <a:gd name="T33" fmla="*/ 2 h 5"/>
                      <a:gd name="T34" fmla="*/ 1 w 4"/>
                      <a:gd name="T35" fmla="*/ 3 h 5"/>
                      <a:gd name="T36" fmla="*/ 2 w 4"/>
                      <a:gd name="T37" fmla="*/ 5 h 5"/>
                      <a:gd name="T38" fmla="*/ 2 w 4"/>
                      <a:gd name="T39" fmla="*/ 3 h 5"/>
                      <a:gd name="T40" fmla="*/ 2 w 4"/>
                      <a:gd name="T41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5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1"/>
                          <a:pt x="3" y="2"/>
                          <a:pt x="3" y="2"/>
                        </a:cubicBezTo>
                        <a:cubicBezTo>
                          <a:pt x="4" y="2"/>
                          <a:pt x="4" y="3"/>
                          <a:pt x="4" y="3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2" y="5"/>
                          <a:pt x="2" y="5"/>
                        </a:cubicBezTo>
                        <a:cubicBezTo>
                          <a:pt x="0" y="5"/>
                          <a:pt x="0" y="4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2" y="2"/>
                        </a:moveTo>
                        <a:cubicBezTo>
                          <a:pt x="1" y="2"/>
                          <a:pt x="1" y="2"/>
                          <a:pt x="1" y="3"/>
                        </a:cubicBezTo>
                        <a:cubicBezTo>
                          <a:pt x="1" y="4"/>
                          <a:pt x="1" y="5"/>
                          <a:pt x="2" y="5"/>
                        </a:cubicBezTo>
                        <a:cubicBezTo>
                          <a:pt x="2" y="5"/>
                          <a:pt x="2" y="4"/>
                          <a:pt x="2" y="3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14" name="Freeform 830"/>
                  <p:cNvSpPr>
                    <a:spLocks/>
                  </p:cNvSpPr>
                  <p:nvPr userDrawn="1"/>
                </p:nvSpPr>
                <p:spPr bwMode="auto">
                  <a:xfrm>
                    <a:off x="542" y="851"/>
                    <a:ext cx="8" cy="10"/>
                  </a:xfrm>
                  <a:custGeom>
                    <a:avLst/>
                    <a:gdLst>
                      <a:gd name="T0" fmla="*/ 4 w 4"/>
                      <a:gd name="T1" fmla="*/ 0 h 5"/>
                      <a:gd name="T2" fmla="*/ 4 w 4"/>
                      <a:gd name="T3" fmla="*/ 1 h 5"/>
                      <a:gd name="T4" fmla="*/ 3 w 4"/>
                      <a:gd name="T5" fmla="*/ 5 h 5"/>
                      <a:gd name="T6" fmla="*/ 3 w 4"/>
                      <a:gd name="T7" fmla="*/ 5 h 5"/>
                      <a:gd name="T8" fmla="*/ 1 w 4"/>
                      <a:gd name="T9" fmla="*/ 5 h 5"/>
                      <a:gd name="T10" fmla="*/ 3 w 4"/>
                      <a:gd name="T11" fmla="*/ 1 h 5"/>
                      <a:gd name="T12" fmla="*/ 0 w 4"/>
                      <a:gd name="T13" fmla="*/ 1 h 5"/>
                      <a:gd name="T14" fmla="*/ 0 w 4"/>
                      <a:gd name="T15" fmla="*/ 0 h 5"/>
                      <a:gd name="T16" fmla="*/ 4 w 4"/>
                      <a:gd name="T1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5">
                        <a:moveTo>
                          <a:pt x="4" y="0"/>
                        </a:move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3" y="4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4"/>
                          <a:pt x="2" y="3"/>
                          <a:pt x="3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15" name="Freeform 83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585" y="851"/>
                    <a:ext cx="8" cy="12"/>
                  </a:xfrm>
                  <a:custGeom>
                    <a:avLst/>
                    <a:gdLst>
                      <a:gd name="T0" fmla="*/ 0 w 4"/>
                      <a:gd name="T1" fmla="*/ 3 h 6"/>
                      <a:gd name="T2" fmla="*/ 0 w 4"/>
                      <a:gd name="T3" fmla="*/ 2 h 6"/>
                      <a:gd name="T4" fmla="*/ 0 w 4"/>
                      <a:gd name="T5" fmla="*/ 1 h 6"/>
                      <a:gd name="T6" fmla="*/ 2 w 4"/>
                      <a:gd name="T7" fmla="*/ 0 h 6"/>
                      <a:gd name="T8" fmla="*/ 3 w 4"/>
                      <a:gd name="T9" fmla="*/ 0 h 6"/>
                      <a:gd name="T10" fmla="*/ 3 w 4"/>
                      <a:gd name="T11" fmla="*/ 1 h 6"/>
                      <a:gd name="T12" fmla="*/ 3 w 4"/>
                      <a:gd name="T13" fmla="*/ 2 h 6"/>
                      <a:gd name="T14" fmla="*/ 4 w 4"/>
                      <a:gd name="T15" fmla="*/ 4 h 6"/>
                      <a:gd name="T16" fmla="*/ 3 w 4"/>
                      <a:gd name="T17" fmla="*/ 5 h 6"/>
                      <a:gd name="T18" fmla="*/ 2 w 4"/>
                      <a:gd name="T19" fmla="*/ 6 h 6"/>
                      <a:gd name="T20" fmla="*/ 0 w 4"/>
                      <a:gd name="T21" fmla="*/ 5 h 6"/>
                      <a:gd name="T22" fmla="*/ 0 w 4"/>
                      <a:gd name="T23" fmla="*/ 4 h 6"/>
                      <a:gd name="T24" fmla="*/ 0 w 4"/>
                      <a:gd name="T25" fmla="*/ 3 h 6"/>
                      <a:gd name="T26" fmla="*/ 1 w 4"/>
                      <a:gd name="T27" fmla="*/ 3 h 6"/>
                      <a:gd name="T28" fmla="*/ 0 w 4"/>
                      <a:gd name="T29" fmla="*/ 4 h 6"/>
                      <a:gd name="T30" fmla="*/ 1 w 4"/>
                      <a:gd name="T31" fmla="*/ 5 h 6"/>
                      <a:gd name="T32" fmla="*/ 2 w 4"/>
                      <a:gd name="T33" fmla="*/ 5 h 6"/>
                      <a:gd name="T34" fmla="*/ 2 w 4"/>
                      <a:gd name="T35" fmla="*/ 5 h 6"/>
                      <a:gd name="T36" fmla="*/ 3 w 4"/>
                      <a:gd name="T37" fmla="*/ 4 h 6"/>
                      <a:gd name="T38" fmla="*/ 2 w 4"/>
                      <a:gd name="T39" fmla="*/ 3 h 6"/>
                      <a:gd name="T40" fmla="*/ 1 w 4"/>
                      <a:gd name="T41" fmla="*/ 3 h 6"/>
                      <a:gd name="T42" fmla="*/ 2 w 4"/>
                      <a:gd name="T43" fmla="*/ 2 h 6"/>
                      <a:gd name="T44" fmla="*/ 3 w 4"/>
                      <a:gd name="T45" fmla="*/ 1 h 6"/>
                      <a:gd name="T46" fmla="*/ 2 w 4"/>
                      <a:gd name="T47" fmla="*/ 1 h 6"/>
                      <a:gd name="T48" fmla="*/ 1 w 4"/>
                      <a:gd name="T49" fmla="*/ 1 h 6"/>
                      <a:gd name="T50" fmla="*/ 1 w 4"/>
                      <a:gd name="T51" fmla="*/ 2 h 6"/>
                      <a:gd name="T52" fmla="*/ 2 w 4"/>
                      <a:gd name="T53" fmla="*/ 2 h 6"/>
                      <a:gd name="T54" fmla="*/ 2 w 4"/>
                      <a:gd name="T55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" h="6">
                        <a:moveTo>
                          <a:pt x="0" y="3"/>
                        </a:moveTo>
                        <a:cubicBezTo>
                          <a:pt x="0" y="3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3"/>
                          <a:pt x="4" y="3"/>
                          <a:pt x="4" y="4"/>
                        </a:cubicBezTo>
                        <a:cubicBezTo>
                          <a:pt x="4" y="4"/>
                          <a:pt x="4" y="5"/>
                          <a:pt x="3" y="5"/>
                        </a:cubicBezTo>
                        <a:cubicBezTo>
                          <a:pt x="3" y="5"/>
                          <a:pt x="2" y="6"/>
                          <a:pt x="2" y="6"/>
                        </a:cubicBezTo>
                        <a:cubicBezTo>
                          <a:pt x="1" y="6"/>
                          <a:pt x="0" y="5"/>
                          <a:pt x="0" y="5"/>
                        </a:cubicBezTo>
                        <a:cubicBezTo>
                          <a:pt x="0" y="5"/>
                          <a:pt x="0" y="4"/>
                          <a:pt x="0" y="4"/>
                        </a:cubicBezTo>
                        <a:cubicBezTo>
                          <a:pt x="0" y="4"/>
                          <a:pt x="0" y="3"/>
                          <a:pt x="0" y="3"/>
                        </a:cubicBezTo>
                        <a:moveTo>
                          <a:pt x="1" y="3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moveTo>
                          <a:pt x="2" y="2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16" name="Freeform 83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23" y="851"/>
                    <a:ext cx="10" cy="12"/>
                  </a:xfrm>
                  <a:custGeom>
                    <a:avLst/>
                    <a:gdLst>
                      <a:gd name="T0" fmla="*/ 1 w 5"/>
                      <a:gd name="T1" fmla="*/ 4 h 6"/>
                      <a:gd name="T2" fmla="*/ 1 w 5"/>
                      <a:gd name="T3" fmla="*/ 4 h 6"/>
                      <a:gd name="T4" fmla="*/ 1 w 5"/>
                      <a:gd name="T5" fmla="*/ 4 h 6"/>
                      <a:gd name="T6" fmla="*/ 2 w 5"/>
                      <a:gd name="T7" fmla="*/ 5 h 6"/>
                      <a:gd name="T8" fmla="*/ 3 w 5"/>
                      <a:gd name="T9" fmla="*/ 5 h 6"/>
                      <a:gd name="T10" fmla="*/ 3 w 5"/>
                      <a:gd name="T11" fmla="*/ 3 h 6"/>
                      <a:gd name="T12" fmla="*/ 2 w 5"/>
                      <a:gd name="T13" fmla="*/ 4 h 6"/>
                      <a:gd name="T14" fmla="*/ 1 w 5"/>
                      <a:gd name="T15" fmla="*/ 3 h 6"/>
                      <a:gd name="T16" fmla="*/ 0 w 5"/>
                      <a:gd name="T17" fmla="*/ 2 h 6"/>
                      <a:gd name="T18" fmla="*/ 1 w 5"/>
                      <a:gd name="T19" fmla="*/ 1 h 6"/>
                      <a:gd name="T20" fmla="*/ 2 w 5"/>
                      <a:gd name="T21" fmla="*/ 0 h 6"/>
                      <a:gd name="T22" fmla="*/ 5 w 5"/>
                      <a:gd name="T23" fmla="*/ 3 h 6"/>
                      <a:gd name="T24" fmla="*/ 4 w 5"/>
                      <a:gd name="T25" fmla="*/ 5 h 6"/>
                      <a:gd name="T26" fmla="*/ 2 w 5"/>
                      <a:gd name="T27" fmla="*/ 6 h 6"/>
                      <a:gd name="T28" fmla="*/ 1 w 5"/>
                      <a:gd name="T29" fmla="*/ 4 h 6"/>
                      <a:gd name="T30" fmla="*/ 1 w 5"/>
                      <a:gd name="T31" fmla="*/ 4 h 6"/>
                      <a:gd name="T32" fmla="*/ 3 w 5"/>
                      <a:gd name="T33" fmla="*/ 1 h 6"/>
                      <a:gd name="T34" fmla="*/ 2 w 5"/>
                      <a:gd name="T35" fmla="*/ 2 h 6"/>
                      <a:gd name="T36" fmla="*/ 2 w 5"/>
                      <a:gd name="T37" fmla="*/ 3 h 6"/>
                      <a:gd name="T38" fmla="*/ 3 w 5"/>
                      <a:gd name="T39" fmla="*/ 2 h 6"/>
                      <a:gd name="T40" fmla="*/ 3 w 5"/>
                      <a:gd name="T41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5" h="6">
                        <a:moveTo>
                          <a:pt x="1" y="4"/>
                        </a:move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1" y="4"/>
                          <a:pt x="1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4" y="0"/>
                          <a:pt x="5" y="1"/>
                          <a:pt x="5" y="3"/>
                        </a:cubicBezTo>
                        <a:cubicBezTo>
                          <a:pt x="5" y="4"/>
                          <a:pt x="4" y="4"/>
                          <a:pt x="4" y="5"/>
                        </a:cubicBezTo>
                        <a:cubicBezTo>
                          <a:pt x="4" y="5"/>
                          <a:pt x="3" y="6"/>
                          <a:pt x="2" y="6"/>
                        </a:cubicBezTo>
                        <a:cubicBezTo>
                          <a:pt x="1" y="6"/>
                          <a:pt x="1" y="5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moveTo>
                          <a:pt x="3" y="1"/>
                        </a:moveTo>
                        <a:cubicBezTo>
                          <a:pt x="2" y="1"/>
                          <a:pt x="2" y="1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17" name="Freeform 833"/>
                  <p:cNvSpPr>
                    <a:spLocks/>
                  </p:cNvSpPr>
                  <p:nvPr userDrawn="1"/>
                </p:nvSpPr>
                <p:spPr bwMode="auto">
                  <a:xfrm>
                    <a:off x="657" y="747"/>
                    <a:ext cx="26" cy="20"/>
                  </a:xfrm>
                  <a:custGeom>
                    <a:avLst/>
                    <a:gdLst>
                      <a:gd name="T0" fmla="*/ 13 w 13"/>
                      <a:gd name="T1" fmla="*/ 8 h 10"/>
                      <a:gd name="T2" fmla="*/ 10 w 13"/>
                      <a:gd name="T3" fmla="*/ 10 h 10"/>
                      <a:gd name="T4" fmla="*/ 3 w 13"/>
                      <a:gd name="T5" fmla="*/ 10 h 10"/>
                      <a:gd name="T6" fmla="*/ 0 w 13"/>
                      <a:gd name="T7" fmla="*/ 8 h 10"/>
                      <a:gd name="T8" fmla="*/ 0 w 13"/>
                      <a:gd name="T9" fmla="*/ 3 h 10"/>
                      <a:gd name="T10" fmla="*/ 3 w 13"/>
                      <a:gd name="T11" fmla="*/ 0 h 10"/>
                      <a:gd name="T12" fmla="*/ 10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8"/>
                        </a:moveTo>
                        <a:cubicBezTo>
                          <a:pt x="13" y="9"/>
                          <a:pt x="12" y="10"/>
                          <a:pt x="10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1" y="10"/>
                          <a:pt x="0" y="9"/>
                          <a:pt x="0" y="8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0"/>
                          <a:pt x="3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2" y="0"/>
                          <a:pt x="13" y="2"/>
                          <a:pt x="13" y="3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</a:path>
                    </a:pathLst>
                  </a:custGeom>
                  <a:solidFill>
                    <a:srgbClr val="0022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18" name="Freeform 834"/>
                  <p:cNvSpPr>
                    <a:spLocks/>
                  </p:cNvSpPr>
                  <p:nvPr userDrawn="1"/>
                </p:nvSpPr>
                <p:spPr bwMode="auto">
                  <a:xfrm>
                    <a:off x="657" y="781"/>
                    <a:ext cx="26" cy="20"/>
                  </a:xfrm>
                  <a:custGeom>
                    <a:avLst/>
                    <a:gdLst>
                      <a:gd name="T0" fmla="*/ 13 w 13"/>
                      <a:gd name="T1" fmla="*/ 7 h 10"/>
                      <a:gd name="T2" fmla="*/ 10 w 13"/>
                      <a:gd name="T3" fmla="*/ 10 h 10"/>
                      <a:gd name="T4" fmla="*/ 3 w 13"/>
                      <a:gd name="T5" fmla="*/ 10 h 10"/>
                      <a:gd name="T6" fmla="*/ 0 w 13"/>
                      <a:gd name="T7" fmla="*/ 7 h 10"/>
                      <a:gd name="T8" fmla="*/ 0 w 13"/>
                      <a:gd name="T9" fmla="*/ 3 h 10"/>
                      <a:gd name="T10" fmla="*/ 3 w 13"/>
                      <a:gd name="T11" fmla="*/ 0 h 10"/>
                      <a:gd name="T12" fmla="*/ 10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7"/>
                        </a:moveTo>
                        <a:cubicBezTo>
                          <a:pt x="13" y="9"/>
                          <a:pt x="12" y="10"/>
                          <a:pt x="10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1" y="10"/>
                          <a:pt x="0" y="9"/>
                          <a:pt x="0" y="7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1"/>
                          <a:pt x="1" y="0"/>
                          <a:pt x="3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2" y="0"/>
                          <a:pt x="13" y="1"/>
                          <a:pt x="13" y="3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</a:path>
                    </a:pathLst>
                  </a:custGeom>
                  <a:solidFill>
                    <a:srgbClr val="0022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19" name="Freeform 835"/>
                  <p:cNvSpPr>
                    <a:spLocks/>
                  </p:cNvSpPr>
                  <p:nvPr userDrawn="1"/>
                </p:nvSpPr>
                <p:spPr bwMode="auto">
                  <a:xfrm>
                    <a:off x="657" y="813"/>
                    <a:ext cx="26" cy="20"/>
                  </a:xfrm>
                  <a:custGeom>
                    <a:avLst/>
                    <a:gdLst>
                      <a:gd name="T0" fmla="*/ 13 w 13"/>
                      <a:gd name="T1" fmla="*/ 8 h 10"/>
                      <a:gd name="T2" fmla="*/ 10 w 13"/>
                      <a:gd name="T3" fmla="*/ 10 h 10"/>
                      <a:gd name="T4" fmla="*/ 3 w 13"/>
                      <a:gd name="T5" fmla="*/ 10 h 10"/>
                      <a:gd name="T6" fmla="*/ 0 w 13"/>
                      <a:gd name="T7" fmla="*/ 8 h 10"/>
                      <a:gd name="T8" fmla="*/ 0 w 13"/>
                      <a:gd name="T9" fmla="*/ 3 h 10"/>
                      <a:gd name="T10" fmla="*/ 3 w 13"/>
                      <a:gd name="T11" fmla="*/ 0 h 10"/>
                      <a:gd name="T12" fmla="*/ 10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8"/>
                        </a:moveTo>
                        <a:cubicBezTo>
                          <a:pt x="13" y="9"/>
                          <a:pt x="12" y="10"/>
                          <a:pt x="10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1" y="10"/>
                          <a:pt x="0" y="9"/>
                          <a:pt x="0" y="8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0"/>
                          <a:pt x="3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2" y="0"/>
                          <a:pt x="13" y="2"/>
                          <a:pt x="13" y="3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</a:path>
                    </a:pathLst>
                  </a:custGeom>
                  <a:solidFill>
                    <a:srgbClr val="0022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20" name="Freeform 836"/>
                  <p:cNvSpPr>
                    <a:spLocks/>
                  </p:cNvSpPr>
                  <p:nvPr userDrawn="1"/>
                </p:nvSpPr>
                <p:spPr bwMode="auto">
                  <a:xfrm>
                    <a:off x="657" y="847"/>
                    <a:ext cx="26" cy="20"/>
                  </a:xfrm>
                  <a:custGeom>
                    <a:avLst/>
                    <a:gdLst>
                      <a:gd name="T0" fmla="*/ 13 w 13"/>
                      <a:gd name="T1" fmla="*/ 7 h 10"/>
                      <a:gd name="T2" fmla="*/ 10 w 13"/>
                      <a:gd name="T3" fmla="*/ 10 h 10"/>
                      <a:gd name="T4" fmla="*/ 3 w 13"/>
                      <a:gd name="T5" fmla="*/ 10 h 10"/>
                      <a:gd name="T6" fmla="*/ 0 w 13"/>
                      <a:gd name="T7" fmla="*/ 7 h 10"/>
                      <a:gd name="T8" fmla="*/ 0 w 13"/>
                      <a:gd name="T9" fmla="*/ 3 h 10"/>
                      <a:gd name="T10" fmla="*/ 3 w 13"/>
                      <a:gd name="T11" fmla="*/ 0 h 10"/>
                      <a:gd name="T12" fmla="*/ 10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7"/>
                        </a:moveTo>
                        <a:cubicBezTo>
                          <a:pt x="13" y="9"/>
                          <a:pt x="12" y="10"/>
                          <a:pt x="10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1" y="10"/>
                          <a:pt x="0" y="9"/>
                          <a:pt x="0" y="7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1"/>
                          <a:pt x="1" y="0"/>
                          <a:pt x="3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2" y="0"/>
                          <a:pt x="13" y="1"/>
                          <a:pt x="13" y="3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</a:path>
                    </a:pathLst>
                  </a:custGeom>
                  <a:solidFill>
                    <a:srgbClr val="0022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21" name="Rectangle 837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65" y="757"/>
                    <a:ext cx="10" cy="2"/>
                  </a:xfrm>
                  <a:prstGeom prst="rect">
                    <a:avLst/>
                  </a:pr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22" name="Rectangle 838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65" y="757"/>
                    <a:ext cx="10" cy="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23" name="Rectangle 839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65" y="855"/>
                    <a:ext cx="10" cy="2"/>
                  </a:xfrm>
                  <a:prstGeom prst="rect">
                    <a:avLst/>
                  </a:pr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24" name="Rectangle 840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65" y="855"/>
                    <a:ext cx="10" cy="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25" name="Freeform 841"/>
                  <p:cNvSpPr>
                    <a:spLocks/>
                  </p:cNvSpPr>
                  <p:nvPr userDrawn="1"/>
                </p:nvSpPr>
                <p:spPr bwMode="auto">
                  <a:xfrm>
                    <a:off x="665" y="787"/>
                    <a:ext cx="10" cy="10"/>
                  </a:xfrm>
                  <a:custGeom>
                    <a:avLst/>
                    <a:gdLst>
                      <a:gd name="T0" fmla="*/ 4 w 10"/>
                      <a:gd name="T1" fmla="*/ 10 h 10"/>
                      <a:gd name="T2" fmla="*/ 4 w 10"/>
                      <a:gd name="T3" fmla="*/ 6 h 10"/>
                      <a:gd name="T4" fmla="*/ 0 w 10"/>
                      <a:gd name="T5" fmla="*/ 6 h 10"/>
                      <a:gd name="T6" fmla="*/ 0 w 10"/>
                      <a:gd name="T7" fmla="*/ 4 h 10"/>
                      <a:gd name="T8" fmla="*/ 4 w 10"/>
                      <a:gd name="T9" fmla="*/ 4 h 10"/>
                      <a:gd name="T10" fmla="*/ 4 w 10"/>
                      <a:gd name="T11" fmla="*/ 0 h 10"/>
                      <a:gd name="T12" fmla="*/ 6 w 10"/>
                      <a:gd name="T13" fmla="*/ 0 h 10"/>
                      <a:gd name="T14" fmla="*/ 6 w 10"/>
                      <a:gd name="T15" fmla="*/ 4 h 10"/>
                      <a:gd name="T16" fmla="*/ 10 w 10"/>
                      <a:gd name="T17" fmla="*/ 4 h 10"/>
                      <a:gd name="T18" fmla="*/ 10 w 10"/>
                      <a:gd name="T19" fmla="*/ 6 h 10"/>
                      <a:gd name="T20" fmla="*/ 6 w 10"/>
                      <a:gd name="T21" fmla="*/ 6 h 10"/>
                      <a:gd name="T22" fmla="*/ 6 w 10"/>
                      <a:gd name="T23" fmla="*/ 10 h 10"/>
                      <a:gd name="T24" fmla="*/ 4 w 10"/>
                      <a:gd name="T25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0" h="10">
                        <a:moveTo>
                          <a:pt x="4" y="10"/>
                        </a:moveTo>
                        <a:lnTo>
                          <a:pt x="4" y="6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4" y="4"/>
                        </a:lnTo>
                        <a:lnTo>
                          <a:pt x="4" y="0"/>
                        </a:lnTo>
                        <a:lnTo>
                          <a:pt x="6" y="0"/>
                        </a:lnTo>
                        <a:lnTo>
                          <a:pt x="6" y="4"/>
                        </a:lnTo>
                        <a:lnTo>
                          <a:pt x="10" y="4"/>
                        </a:lnTo>
                        <a:lnTo>
                          <a:pt x="10" y="6"/>
                        </a:lnTo>
                        <a:lnTo>
                          <a:pt x="6" y="6"/>
                        </a:lnTo>
                        <a:lnTo>
                          <a:pt x="6" y="10"/>
                        </a:lnTo>
                        <a:lnTo>
                          <a:pt x="4" y="10"/>
                        </a:lnTo>
                        <a:close/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26" name="Freeform 842"/>
                  <p:cNvSpPr>
                    <a:spLocks/>
                  </p:cNvSpPr>
                  <p:nvPr userDrawn="1"/>
                </p:nvSpPr>
                <p:spPr bwMode="auto">
                  <a:xfrm>
                    <a:off x="665" y="787"/>
                    <a:ext cx="10" cy="10"/>
                  </a:xfrm>
                  <a:custGeom>
                    <a:avLst/>
                    <a:gdLst>
                      <a:gd name="T0" fmla="*/ 4 w 10"/>
                      <a:gd name="T1" fmla="*/ 10 h 10"/>
                      <a:gd name="T2" fmla="*/ 4 w 10"/>
                      <a:gd name="T3" fmla="*/ 6 h 10"/>
                      <a:gd name="T4" fmla="*/ 0 w 10"/>
                      <a:gd name="T5" fmla="*/ 6 h 10"/>
                      <a:gd name="T6" fmla="*/ 0 w 10"/>
                      <a:gd name="T7" fmla="*/ 4 h 10"/>
                      <a:gd name="T8" fmla="*/ 4 w 10"/>
                      <a:gd name="T9" fmla="*/ 4 h 10"/>
                      <a:gd name="T10" fmla="*/ 4 w 10"/>
                      <a:gd name="T11" fmla="*/ 0 h 10"/>
                      <a:gd name="T12" fmla="*/ 6 w 10"/>
                      <a:gd name="T13" fmla="*/ 0 h 10"/>
                      <a:gd name="T14" fmla="*/ 6 w 10"/>
                      <a:gd name="T15" fmla="*/ 4 h 10"/>
                      <a:gd name="T16" fmla="*/ 10 w 10"/>
                      <a:gd name="T17" fmla="*/ 4 h 10"/>
                      <a:gd name="T18" fmla="*/ 10 w 10"/>
                      <a:gd name="T19" fmla="*/ 6 h 10"/>
                      <a:gd name="T20" fmla="*/ 6 w 10"/>
                      <a:gd name="T21" fmla="*/ 6 h 10"/>
                      <a:gd name="T22" fmla="*/ 6 w 10"/>
                      <a:gd name="T23" fmla="*/ 10 h 10"/>
                      <a:gd name="T24" fmla="*/ 4 w 10"/>
                      <a:gd name="T25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0" h="10">
                        <a:moveTo>
                          <a:pt x="4" y="10"/>
                        </a:moveTo>
                        <a:lnTo>
                          <a:pt x="4" y="6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4" y="4"/>
                        </a:lnTo>
                        <a:lnTo>
                          <a:pt x="4" y="0"/>
                        </a:lnTo>
                        <a:lnTo>
                          <a:pt x="6" y="0"/>
                        </a:lnTo>
                        <a:lnTo>
                          <a:pt x="6" y="4"/>
                        </a:lnTo>
                        <a:lnTo>
                          <a:pt x="10" y="4"/>
                        </a:lnTo>
                        <a:lnTo>
                          <a:pt x="10" y="6"/>
                        </a:lnTo>
                        <a:lnTo>
                          <a:pt x="6" y="6"/>
                        </a:lnTo>
                        <a:lnTo>
                          <a:pt x="6" y="10"/>
                        </a:lnTo>
                        <a:lnTo>
                          <a:pt x="4" y="1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27" name="Freeform 843"/>
                  <p:cNvSpPr>
                    <a:spLocks/>
                  </p:cNvSpPr>
                  <p:nvPr userDrawn="1"/>
                </p:nvSpPr>
                <p:spPr bwMode="auto">
                  <a:xfrm>
                    <a:off x="665" y="821"/>
                    <a:ext cx="8" cy="8"/>
                  </a:xfrm>
                  <a:custGeom>
                    <a:avLst/>
                    <a:gdLst>
                      <a:gd name="T0" fmla="*/ 0 w 8"/>
                      <a:gd name="T1" fmla="*/ 8 h 8"/>
                      <a:gd name="T2" fmla="*/ 4 w 8"/>
                      <a:gd name="T3" fmla="*/ 4 h 8"/>
                      <a:gd name="T4" fmla="*/ 2 w 8"/>
                      <a:gd name="T5" fmla="*/ 0 h 8"/>
                      <a:gd name="T6" fmla="*/ 2 w 8"/>
                      <a:gd name="T7" fmla="*/ 0 h 8"/>
                      <a:gd name="T8" fmla="*/ 4 w 8"/>
                      <a:gd name="T9" fmla="*/ 2 h 8"/>
                      <a:gd name="T10" fmla="*/ 4 w 8"/>
                      <a:gd name="T11" fmla="*/ 2 h 8"/>
                      <a:gd name="T12" fmla="*/ 6 w 8"/>
                      <a:gd name="T13" fmla="*/ 2 h 8"/>
                      <a:gd name="T14" fmla="*/ 6 w 8"/>
                      <a:gd name="T15" fmla="*/ 0 h 8"/>
                      <a:gd name="T16" fmla="*/ 8 w 8"/>
                      <a:gd name="T17" fmla="*/ 0 h 8"/>
                      <a:gd name="T18" fmla="*/ 6 w 8"/>
                      <a:gd name="T19" fmla="*/ 4 h 8"/>
                      <a:gd name="T20" fmla="*/ 8 w 8"/>
                      <a:gd name="T21" fmla="*/ 8 h 8"/>
                      <a:gd name="T22" fmla="*/ 6 w 8"/>
                      <a:gd name="T23" fmla="*/ 8 h 8"/>
                      <a:gd name="T24" fmla="*/ 6 w 8"/>
                      <a:gd name="T25" fmla="*/ 6 h 8"/>
                      <a:gd name="T26" fmla="*/ 4 w 8"/>
                      <a:gd name="T27" fmla="*/ 4 h 8"/>
                      <a:gd name="T28" fmla="*/ 2 w 8"/>
                      <a:gd name="T29" fmla="*/ 8 h 8"/>
                      <a:gd name="T30" fmla="*/ 0 w 8"/>
                      <a:gd name="T31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8">
                        <a:moveTo>
                          <a:pt x="0" y="8"/>
                        </a:moveTo>
                        <a:lnTo>
                          <a:pt x="4" y="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4" y="2"/>
                        </a:lnTo>
                        <a:lnTo>
                          <a:pt x="4" y="2"/>
                        </a:lnTo>
                        <a:lnTo>
                          <a:pt x="6" y="2"/>
                        </a:lnTo>
                        <a:lnTo>
                          <a:pt x="6" y="0"/>
                        </a:lnTo>
                        <a:lnTo>
                          <a:pt x="8" y="0"/>
                        </a:lnTo>
                        <a:lnTo>
                          <a:pt x="6" y="4"/>
                        </a:lnTo>
                        <a:lnTo>
                          <a:pt x="8" y="8"/>
                        </a:lnTo>
                        <a:lnTo>
                          <a:pt x="6" y="8"/>
                        </a:lnTo>
                        <a:lnTo>
                          <a:pt x="6" y="6"/>
                        </a:lnTo>
                        <a:lnTo>
                          <a:pt x="4" y="4"/>
                        </a:lnTo>
                        <a:lnTo>
                          <a:pt x="2" y="8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28" name="Freeform 844"/>
                  <p:cNvSpPr>
                    <a:spLocks/>
                  </p:cNvSpPr>
                  <p:nvPr userDrawn="1"/>
                </p:nvSpPr>
                <p:spPr bwMode="auto">
                  <a:xfrm>
                    <a:off x="665" y="821"/>
                    <a:ext cx="8" cy="8"/>
                  </a:xfrm>
                  <a:custGeom>
                    <a:avLst/>
                    <a:gdLst>
                      <a:gd name="T0" fmla="*/ 0 w 8"/>
                      <a:gd name="T1" fmla="*/ 8 h 8"/>
                      <a:gd name="T2" fmla="*/ 4 w 8"/>
                      <a:gd name="T3" fmla="*/ 4 h 8"/>
                      <a:gd name="T4" fmla="*/ 2 w 8"/>
                      <a:gd name="T5" fmla="*/ 0 h 8"/>
                      <a:gd name="T6" fmla="*/ 2 w 8"/>
                      <a:gd name="T7" fmla="*/ 0 h 8"/>
                      <a:gd name="T8" fmla="*/ 4 w 8"/>
                      <a:gd name="T9" fmla="*/ 2 h 8"/>
                      <a:gd name="T10" fmla="*/ 4 w 8"/>
                      <a:gd name="T11" fmla="*/ 2 h 8"/>
                      <a:gd name="T12" fmla="*/ 6 w 8"/>
                      <a:gd name="T13" fmla="*/ 2 h 8"/>
                      <a:gd name="T14" fmla="*/ 6 w 8"/>
                      <a:gd name="T15" fmla="*/ 0 h 8"/>
                      <a:gd name="T16" fmla="*/ 8 w 8"/>
                      <a:gd name="T17" fmla="*/ 0 h 8"/>
                      <a:gd name="T18" fmla="*/ 6 w 8"/>
                      <a:gd name="T19" fmla="*/ 4 h 8"/>
                      <a:gd name="T20" fmla="*/ 8 w 8"/>
                      <a:gd name="T21" fmla="*/ 8 h 8"/>
                      <a:gd name="T22" fmla="*/ 6 w 8"/>
                      <a:gd name="T23" fmla="*/ 8 h 8"/>
                      <a:gd name="T24" fmla="*/ 6 w 8"/>
                      <a:gd name="T25" fmla="*/ 6 h 8"/>
                      <a:gd name="T26" fmla="*/ 4 w 8"/>
                      <a:gd name="T27" fmla="*/ 4 h 8"/>
                      <a:gd name="T28" fmla="*/ 2 w 8"/>
                      <a:gd name="T29" fmla="*/ 8 h 8"/>
                      <a:gd name="T30" fmla="*/ 0 w 8"/>
                      <a:gd name="T31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8">
                        <a:moveTo>
                          <a:pt x="0" y="8"/>
                        </a:moveTo>
                        <a:lnTo>
                          <a:pt x="4" y="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4" y="2"/>
                        </a:lnTo>
                        <a:lnTo>
                          <a:pt x="4" y="2"/>
                        </a:lnTo>
                        <a:lnTo>
                          <a:pt x="6" y="2"/>
                        </a:lnTo>
                        <a:lnTo>
                          <a:pt x="6" y="0"/>
                        </a:lnTo>
                        <a:lnTo>
                          <a:pt x="8" y="0"/>
                        </a:lnTo>
                        <a:lnTo>
                          <a:pt x="6" y="4"/>
                        </a:lnTo>
                        <a:lnTo>
                          <a:pt x="8" y="8"/>
                        </a:lnTo>
                        <a:lnTo>
                          <a:pt x="6" y="8"/>
                        </a:lnTo>
                        <a:lnTo>
                          <a:pt x="6" y="6"/>
                        </a:lnTo>
                        <a:lnTo>
                          <a:pt x="4" y="4"/>
                        </a:lnTo>
                        <a:lnTo>
                          <a:pt x="2" y="8"/>
                        </a:lnTo>
                        <a:lnTo>
                          <a:pt x="0" y="8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29" name="Freeform 845"/>
                  <p:cNvSpPr>
                    <a:spLocks/>
                  </p:cNvSpPr>
                  <p:nvPr userDrawn="1"/>
                </p:nvSpPr>
                <p:spPr bwMode="auto">
                  <a:xfrm>
                    <a:off x="534" y="747"/>
                    <a:ext cx="26" cy="20"/>
                  </a:xfrm>
                  <a:custGeom>
                    <a:avLst/>
                    <a:gdLst>
                      <a:gd name="T0" fmla="*/ 13 w 13"/>
                      <a:gd name="T1" fmla="*/ 8 h 10"/>
                      <a:gd name="T2" fmla="*/ 10 w 13"/>
                      <a:gd name="T3" fmla="*/ 10 h 10"/>
                      <a:gd name="T4" fmla="*/ 2 w 13"/>
                      <a:gd name="T5" fmla="*/ 10 h 10"/>
                      <a:gd name="T6" fmla="*/ 0 w 13"/>
                      <a:gd name="T7" fmla="*/ 8 h 10"/>
                      <a:gd name="T8" fmla="*/ 0 w 13"/>
                      <a:gd name="T9" fmla="*/ 3 h 10"/>
                      <a:gd name="T10" fmla="*/ 2 w 13"/>
                      <a:gd name="T11" fmla="*/ 0 h 10"/>
                      <a:gd name="T12" fmla="*/ 10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8"/>
                        </a:moveTo>
                        <a:cubicBezTo>
                          <a:pt x="13" y="9"/>
                          <a:pt x="12" y="10"/>
                          <a:pt x="10" y="10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1" y="10"/>
                          <a:pt x="0" y="9"/>
                          <a:pt x="0" y="8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2" y="0"/>
                          <a:pt x="13" y="2"/>
                          <a:pt x="13" y="3"/>
                        </a:cubicBezTo>
                        <a:lnTo>
                          <a:pt x="13" y="8"/>
                        </a:lnTo>
                        <a:close/>
                      </a:path>
                    </a:pathLst>
                  </a:custGeom>
                  <a:solidFill>
                    <a:srgbClr val="1F2A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30" name="Freeform 846"/>
                  <p:cNvSpPr>
                    <a:spLocks/>
                  </p:cNvSpPr>
                  <p:nvPr userDrawn="1"/>
                </p:nvSpPr>
                <p:spPr bwMode="auto">
                  <a:xfrm>
                    <a:off x="574" y="747"/>
                    <a:ext cx="27" cy="20"/>
                  </a:xfrm>
                  <a:custGeom>
                    <a:avLst/>
                    <a:gdLst>
                      <a:gd name="T0" fmla="*/ 13 w 13"/>
                      <a:gd name="T1" fmla="*/ 8 h 10"/>
                      <a:gd name="T2" fmla="*/ 10 w 13"/>
                      <a:gd name="T3" fmla="*/ 10 h 10"/>
                      <a:gd name="T4" fmla="*/ 3 w 13"/>
                      <a:gd name="T5" fmla="*/ 10 h 10"/>
                      <a:gd name="T6" fmla="*/ 0 w 13"/>
                      <a:gd name="T7" fmla="*/ 8 h 10"/>
                      <a:gd name="T8" fmla="*/ 0 w 13"/>
                      <a:gd name="T9" fmla="*/ 3 h 10"/>
                      <a:gd name="T10" fmla="*/ 3 w 13"/>
                      <a:gd name="T11" fmla="*/ 0 h 10"/>
                      <a:gd name="T12" fmla="*/ 10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8"/>
                        </a:moveTo>
                        <a:cubicBezTo>
                          <a:pt x="13" y="9"/>
                          <a:pt x="12" y="10"/>
                          <a:pt x="10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1" y="10"/>
                          <a:pt x="0" y="9"/>
                          <a:pt x="0" y="8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0"/>
                          <a:pt x="3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2" y="0"/>
                          <a:pt x="13" y="2"/>
                          <a:pt x="13" y="3"/>
                        </a:cubicBezTo>
                        <a:lnTo>
                          <a:pt x="13" y="8"/>
                        </a:lnTo>
                        <a:close/>
                      </a:path>
                    </a:pathLst>
                  </a:custGeom>
                  <a:solidFill>
                    <a:srgbClr val="1F2A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31" name="Freeform 847"/>
                  <p:cNvSpPr>
                    <a:spLocks/>
                  </p:cNvSpPr>
                  <p:nvPr userDrawn="1"/>
                </p:nvSpPr>
                <p:spPr bwMode="auto">
                  <a:xfrm>
                    <a:off x="615" y="747"/>
                    <a:ext cx="26" cy="20"/>
                  </a:xfrm>
                  <a:custGeom>
                    <a:avLst/>
                    <a:gdLst>
                      <a:gd name="T0" fmla="*/ 13 w 13"/>
                      <a:gd name="T1" fmla="*/ 8 h 10"/>
                      <a:gd name="T2" fmla="*/ 11 w 13"/>
                      <a:gd name="T3" fmla="*/ 10 h 10"/>
                      <a:gd name="T4" fmla="*/ 3 w 13"/>
                      <a:gd name="T5" fmla="*/ 10 h 10"/>
                      <a:gd name="T6" fmla="*/ 0 w 13"/>
                      <a:gd name="T7" fmla="*/ 8 h 10"/>
                      <a:gd name="T8" fmla="*/ 0 w 13"/>
                      <a:gd name="T9" fmla="*/ 3 h 10"/>
                      <a:gd name="T10" fmla="*/ 3 w 13"/>
                      <a:gd name="T11" fmla="*/ 0 h 10"/>
                      <a:gd name="T12" fmla="*/ 11 w 13"/>
                      <a:gd name="T13" fmla="*/ 0 h 10"/>
                      <a:gd name="T14" fmla="*/ 13 w 13"/>
                      <a:gd name="T15" fmla="*/ 3 h 10"/>
                      <a:gd name="T16" fmla="*/ 13 w 13"/>
                      <a:gd name="T17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10">
                        <a:moveTo>
                          <a:pt x="13" y="8"/>
                        </a:moveTo>
                        <a:cubicBezTo>
                          <a:pt x="13" y="9"/>
                          <a:pt x="12" y="10"/>
                          <a:pt x="11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2" y="10"/>
                          <a:pt x="0" y="9"/>
                          <a:pt x="0" y="8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2" y="0"/>
                          <a:pt x="13" y="2"/>
                          <a:pt x="13" y="3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</a:path>
                    </a:pathLst>
                  </a:custGeom>
                  <a:solidFill>
                    <a:srgbClr val="1F2A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32" name="Freeform 848"/>
                  <p:cNvSpPr>
                    <a:spLocks/>
                  </p:cNvSpPr>
                  <p:nvPr userDrawn="1"/>
                </p:nvSpPr>
                <p:spPr bwMode="auto">
                  <a:xfrm>
                    <a:off x="542" y="755"/>
                    <a:ext cx="8" cy="8"/>
                  </a:xfrm>
                  <a:custGeom>
                    <a:avLst/>
                    <a:gdLst>
                      <a:gd name="T0" fmla="*/ 3 w 4"/>
                      <a:gd name="T1" fmla="*/ 2 h 4"/>
                      <a:gd name="T2" fmla="*/ 4 w 4"/>
                      <a:gd name="T3" fmla="*/ 2 h 4"/>
                      <a:gd name="T4" fmla="*/ 4 w 4"/>
                      <a:gd name="T5" fmla="*/ 2 h 4"/>
                      <a:gd name="T6" fmla="*/ 2 w 4"/>
                      <a:gd name="T7" fmla="*/ 4 h 4"/>
                      <a:gd name="T8" fmla="*/ 0 w 4"/>
                      <a:gd name="T9" fmla="*/ 2 h 4"/>
                      <a:gd name="T10" fmla="*/ 1 w 4"/>
                      <a:gd name="T11" fmla="*/ 0 h 4"/>
                      <a:gd name="T12" fmla="*/ 2 w 4"/>
                      <a:gd name="T13" fmla="*/ 0 h 4"/>
                      <a:gd name="T14" fmla="*/ 4 w 4"/>
                      <a:gd name="T15" fmla="*/ 1 h 4"/>
                      <a:gd name="T16" fmla="*/ 3 w 4"/>
                      <a:gd name="T17" fmla="*/ 1 h 4"/>
                      <a:gd name="T18" fmla="*/ 3 w 4"/>
                      <a:gd name="T19" fmla="*/ 1 h 4"/>
                      <a:gd name="T20" fmla="*/ 2 w 4"/>
                      <a:gd name="T21" fmla="*/ 0 h 4"/>
                      <a:gd name="T22" fmla="*/ 2 w 4"/>
                      <a:gd name="T23" fmla="*/ 2 h 4"/>
                      <a:gd name="T24" fmla="*/ 2 w 4"/>
                      <a:gd name="T25" fmla="*/ 3 h 4"/>
                      <a:gd name="T26" fmla="*/ 2 w 4"/>
                      <a:gd name="T27" fmla="*/ 3 h 4"/>
                      <a:gd name="T28" fmla="*/ 3 w 4"/>
                      <a:gd name="T2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" h="4">
                        <a:moveTo>
                          <a:pt x="3" y="2"/>
                        </a:move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3"/>
                          <a:pt x="3" y="4"/>
                          <a:pt x="2" y="4"/>
                        </a:cubicBez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3" y="0"/>
                          <a:pt x="4" y="0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1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lose/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33" name="Freeform 849"/>
                  <p:cNvSpPr>
                    <a:spLocks/>
                  </p:cNvSpPr>
                  <p:nvPr userDrawn="1"/>
                </p:nvSpPr>
                <p:spPr bwMode="auto">
                  <a:xfrm>
                    <a:off x="581" y="755"/>
                    <a:ext cx="6" cy="8"/>
                  </a:xfrm>
                  <a:custGeom>
                    <a:avLst/>
                    <a:gdLst>
                      <a:gd name="T0" fmla="*/ 3 w 3"/>
                      <a:gd name="T1" fmla="*/ 2 h 4"/>
                      <a:gd name="T2" fmla="*/ 3 w 3"/>
                      <a:gd name="T3" fmla="*/ 2 h 4"/>
                      <a:gd name="T4" fmla="*/ 3 w 3"/>
                      <a:gd name="T5" fmla="*/ 2 h 4"/>
                      <a:gd name="T6" fmla="*/ 2 w 3"/>
                      <a:gd name="T7" fmla="*/ 4 h 4"/>
                      <a:gd name="T8" fmla="*/ 0 w 3"/>
                      <a:gd name="T9" fmla="*/ 2 h 4"/>
                      <a:gd name="T10" fmla="*/ 0 w 3"/>
                      <a:gd name="T11" fmla="*/ 0 h 4"/>
                      <a:gd name="T12" fmla="*/ 2 w 3"/>
                      <a:gd name="T13" fmla="*/ 0 h 4"/>
                      <a:gd name="T14" fmla="*/ 3 w 3"/>
                      <a:gd name="T15" fmla="*/ 1 h 4"/>
                      <a:gd name="T16" fmla="*/ 3 w 3"/>
                      <a:gd name="T17" fmla="*/ 1 h 4"/>
                      <a:gd name="T18" fmla="*/ 3 w 3"/>
                      <a:gd name="T19" fmla="*/ 1 h 4"/>
                      <a:gd name="T20" fmla="*/ 2 w 3"/>
                      <a:gd name="T21" fmla="*/ 0 h 4"/>
                      <a:gd name="T22" fmla="*/ 1 w 3"/>
                      <a:gd name="T23" fmla="*/ 2 h 4"/>
                      <a:gd name="T24" fmla="*/ 1 w 3"/>
                      <a:gd name="T25" fmla="*/ 3 h 4"/>
                      <a:gd name="T26" fmla="*/ 2 w 3"/>
                      <a:gd name="T27" fmla="*/ 3 h 4"/>
                      <a:gd name="T28" fmla="*/ 3 w 3"/>
                      <a:gd name="T2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4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3"/>
                          <a:pt x="3" y="4"/>
                          <a:pt x="2" y="4"/>
                        </a:cubicBezTo>
                        <a:cubicBezTo>
                          <a:pt x="0" y="4"/>
                          <a:pt x="0" y="3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lose/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34" name="Freeform 85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589" y="755"/>
                    <a:ext cx="6" cy="8"/>
                  </a:xfrm>
                  <a:custGeom>
                    <a:avLst/>
                    <a:gdLst>
                      <a:gd name="T0" fmla="*/ 3 w 3"/>
                      <a:gd name="T1" fmla="*/ 2 h 4"/>
                      <a:gd name="T2" fmla="*/ 3 w 3"/>
                      <a:gd name="T3" fmla="*/ 2 h 4"/>
                      <a:gd name="T4" fmla="*/ 2 w 3"/>
                      <a:gd name="T5" fmla="*/ 4 h 4"/>
                      <a:gd name="T6" fmla="*/ 0 w 3"/>
                      <a:gd name="T7" fmla="*/ 2 h 4"/>
                      <a:gd name="T8" fmla="*/ 0 w 3"/>
                      <a:gd name="T9" fmla="*/ 0 h 4"/>
                      <a:gd name="T10" fmla="*/ 1 w 3"/>
                      <a:gd name="T11" fmla="*/ 0 h 4"/>
                      <a:gd name="T12" fmla="*/ 3 w 3"/>
                      <a:gd name="T13" fmla="*/ 2 h 4"/>
                      <a:gd name="T14" fmla="*/ 1 w 3"/>
                      <a:gd name="T15" fmla="*/ 2 h 4"/>
                      <a:gd name="T16" fmla="*/ 2 w 3"/>
                      <a:gd name="T17" fmla="*/ 3 h 4"/>
                      <a:gd name="T18" fmla="*/ 3 w 3"/>
                      <a:gd name="T19" fmla="*/ 2 h 4"/>
                      <a:gd name="T20" fmla="*/ 1 w 3"/>
                      <a:gd name="T21" fmla="*/ 1 h 4"/>
                      <a:gd name="T22" fmla="*/ 2 w 3"/>
                      <a:gd name="T23" fmla="*/ 1 h 4"/>
                      <a:gd name="T24" fmla="*/ 2 w 3"/>
                      <a:gd name="T25" fmla="*/ 0 h 4"/>
                      <a:gd name="T26" fmla="*/ 1 w 3"/>
                      <a:gd name="T2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" h="4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3"/>
                          <a:pt x="3" y="4"/>
                          <a:pt x="2" y="4"/>
                        </a:cubicBezTo>
                        <a:cubicBezTo>
                          <a:pt x="0" y="4"/>
                          <a:pt x="0" y="3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3" y="0"/>
                          <a:pt x="3" y="0"/>
                          <a:pt x="3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2" y="3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lose/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35" name="Freeform 85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23" y="755"/>
                    <a:ext cx="8" cy="4"/>
                  </a:xfrm>
                  <a:custGeom>
                    <a:avLst/>
                    <a:gdLst>
                      <a:gd name="T0" fmla="*/ 8 w 8"/>
                      <a:gd name="T1" fmla="*/ 0 h 4"/>
                      <a:gd name="T2" fmla="*/ 8 w 8"/>
                      <a:gd name="T3" fmla="*/ 2 h 4"/>
                      <a:gd name="T4" fmla="*/ 0 w 8"/>
                      <a:gd name="T5" fmla="*/ 2 h 4"/>
                      <a:gd name="T6" fmla="*/ 0 w 8"/>
                      <a:gd name="T7" fmla="*/ 0 h 4"/>
                      <a:gd name="T8" fmla="*/ 8 w 8"/>
                      <a:gd name="T9" fmla="*/ 0 h 4"/>
                      <a:gd name="T10" fmla="*/ 8 w 8"/>
                      <a:gd name="T11" fmla="*/ 4 h 4"/>
                      <a:gd name="T12" fmla="*/ 8 w 8"/>
                      <a:gd name="T13" fmla="*/ 4 h 4"/>
                      <a:gd name="T14" fmla="*/ 0 w 8"/>
                      <a:gd name="T15" fmla="*/ 4 h 4"/>
                      <a:gd name="T16" fmla="*/ 0 w 8"/>
                      <a:gd name="T17" fmla="*/ 4 h 4"/>
                      <a:gd name="T18" fmla="*/ 8 w 8"/>
                      <a:gd name="T1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" h="4">
                        <a:moveTo>
                          <a:pt x="8" y="0"/>
                        </a:moveTo>
                        <a:lnTo>
                          <a:pt x="8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close/>
                        <a:moveTo>
                          <a:pt x="8" y="4"/>
                        </a:moveTo>
                        <a:lnTo>
                          <a:pt x="8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8" y="4"/>
                        </a:lnTo>
                        <a:close/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36" name="Freeform 85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23" y="755"/>
                    <a:ext cx="8" cy="4"/>
                  </a:xfrm>
                  <a:custGeom>
                    <a:avLst/>
                    <a:gdLst>
                      <a:gd name="T0" fmla="*/ 8 w 8"/>
                      <a:gd name="T1" fmla="*/ 0 h 4"/>
                      <a:gd name="T2" fmla="*/ 8 w 8"/>
                      <a:gd name="T3" fmla="*/ 2 h 4"/>
                      <a:gd name="T4" fmla="*/ 0 w 8"/>
                      <a:gd name="T5" fmla="*/ 2 h 4"/>
                      <a:gd name="T6" fmla="*/ 0 w 8"/>
                      <a:gd name="T7" fmla="*/ 0 h 4"/>
                      <a:gd name="T8" fmla="*/ 8 w 8"/>
                      <a:gd name="T9" fmla="*/ 0 h 4"/>
                      <a:gd name="T10" fmla="*/ 8 w 8"/>
                      <a:gd name="T11" fmla="*/ 4 h 4"/>
                      <a:gd name="T12" fmla="*/ 8 w 8"/>
                      <a:gd name="T13" fmla="*/ 4 h 4"/>
                      <a:gd name="T14" fmla="*/ 0 w 8"/>
                      <a:gd name="T15" fmla="*/ 4 h 4"/>
                      <a:gd name="T16" fmla="*/ 0 w 8"/>
                      <a:gd name="T17" fmla="*/ 4 h 4"/>
                      <a:gd name="T18" fmla="*/ 8 w 8"/>
                      <a:gd name="T1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" h="4">
                        <a:moveTo>
                          <a:pt x="8" y="0"/>
                        </a:moveTo>
                        <a:lnTo>
                          <a:pt x="8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moveTo>
                          <a:pt x="8" y="4"/>
                        </a:moveTo>
                        <a:lnTo>
                          <a:pt x="8" y="4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8" y="4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37" name="Freeform 853"/>
                  <p:cNvSpPr>
                    <a:spLocks/>
                  </p:cNvSpPr>
                  <p:nvPr userDrawn="1"/>
                </p:nvSpPr>
                <p:spPr bwMode="auto">
                  <a:xfrm>
                    <a:off x="669" y="851"/>
                    <a:ext cx="2" cy="2"/>
                  </a:xfrm>
                  <a:custGeom>
                    <a:avLst/>
                    <a:gdLst>
                      <a:gd name="T0" fmla="*/ 2 w 2"/>
                      <a:gd name="T1" fmla="*/ 0 h 2"/>
                      <a:gd name="T2" fmla="*/ 0 w 2"/>
                      <a:gd name="T3" fmla="*/ 2 h 2"/>
                      <a:gd name="T4" fmla="*/ 0 w 2"/>
                      <a:gd name="T5" fmla="*/ 0 h 2"/>
                      <a:gd name="T6" fmla="*/ 0 w 2"/>
                      <a:gd name="T7" fmla="*/ 0 h 2"/>
                      <a:gd name="T8" fmla="*/ 2 w 2"/>
                      <a:gd name="T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38" name="Freeform 854"/>
                  <p:cNvSpPr>
                    <a:spLocks/>
                  </p:cNvSpPr>
                  <p:nvPr userDrawn="1"/>
                </p:nvSpPr>
                <p:spPr bwMode="auto">
                  <a:xfrm>
                    <a:off x="669" y="851"/>
                    <a:ext cx="2" cy="2"/>
                  </a:xfrm>
                  <a:custGeom>
                    <a:avLst/>
                    <a:gdLst>
                      <a:gd name="T0" fmla="*/ 2 w 2"/>
                      <a:gd name="T1" fmla="*/ 0 h 2"/>
                      <a:gd name="T2" fmla="*/ 0 w 2"/>
                      <a:gd name="T3" fmla="*/ 2 h 2"/>
                      <a:gd name="T4" fmla="*/ 0 w 2"/>
                      <a:gd name="T5" fmla="*/ 0 h 2"/>
                      <a:gd name="T6" fmla="*/ 0 w 2"/>
                      <a:gd name="T7" fmla="*/ 0 h 2"/>
                      <a:gd name="T8" fmla="*/ 2 w 2"/>
                      <a:gd name="T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39" name="Freeform 855"/>
                  <p:cNvSpPr>
                    <a:spLocks/>
                  </p:cNvSpPr>
                  <p:nvPr userDrawn="1"/>
                </p:nvSpPr>
                <p:spPr bwMode="auto">
                  <a:xfrm>
                    <a:off x="669" y="859"/>
                    <a:ext cx="2" cy="2"/>
                  </a:xfrm>
                  <a:custGeom>
                    <a:avLst/>
                    <a:gdLst>
                      <a:gd name="T0" fmla="*/ 2 w 2"/>
                      <a:gd name="T1" fmla="*/ 2 h 2"/>
                      <a:gd name="T2" fmla="*/ 0 w 2"/>
                      <a:gd name="T3" fmla="*/ 2 h 2"/>
                      <a:gd name="T4" fmla="*/ 0 w 2"/>
                      <a:gd name="T5" fmla="*/ 2 h 2"/>
                      <a:gd name="T6" fmla="*/ 0 w 2"/>
                      <a:gd name="T7" fmla="*/ 0 h 2"/>
                      <a:gd name="T8" fmla="*/ 2 w 2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2" y="2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2" y="2"/>
                        </a:lnTo>
                        <a:close/>
                      </a:path>
                    </a:pathLst>
                  </a:custGeom>
                  <a:solidFill>
                    <a:srgbClr val="C4E1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40" name="Freeform 856"/>
                  <p:cNvSpPr>
                    <a:spLocks/>
                  </p:cNvSpPr>
                  <p:nvPr userDrawn="1"/>
                </p:nvSpPr>
                <p:spPr bwMode="auto">
                  <a:xfrm>
                    <a:off x="669" y="859"/>
                    <a:ext cx="2" cy="2"/>
                  </a:xfrm>
                  <a:custGeom>
                    <a:avLst/>
                    <a:gdLst>
                      <a:gd name="T0" fmla="*/ 2 w 2"/>
                      <a:gd name="T1" fmla="*/ 2 h 2"/>
                      <a:gd name="T2" fmla="*/ 0 w 2"/>
                      <a:gd name="T3" fmla="*/ 2 h 2"/>
                      <a:gd name="T4" fmla="*/ 0 w 2"/>
                      <a:gd name="T5" fmla="*/ 2 h 2"/>
                      <a:gd name="T6" fmla="*/ 0 w 2"/>
                      <a:gd name="T7" fmla="*/ 0 h 2"/>
                      <a:gd name="T8" fmla="*/ 2 w 2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2" y="2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2" y="2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41" name="Freeform 85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532" y="673"/>
                    <a:ext cx="169" cy="218"/>
                  </a:xfrm>
                  <a:custGeom>
                    <a:avLst/>
                    <a:gdLst>
                      <a:gd name="T0" fmla="*/ 21 w 84"/>
                      <a:gd name="T1" fmla="*/ 94 h 109"/>
                      <a:gd name="T2" fmla="*/ 24 w 84"/>
                      <a:gd name="T3" fmla="*/ 87 h 109"/>
                      <a:gd name="T4" fmla="*/ 34 w 84"/>
                      <a:gd name="T5" fmla="*/ 90 h 109"/>
                      <a:gd name="T6" fmla="*/ 31 w 84"/>
                      <a:gd name="T7" fmla="*/ 97 h 109"/>
                      <a:gd name="T8" fmla="*/ 44 w 84"/>
                      <a:gd name="T9" fmla="*/ 97 h 109"/>
                      <a:gd name="T10" fmla="*/ 41 w 84"/>
                      <a:gd name="T11" fmla="*/ 90 h 109"/>
                      <a:gd name="T12" fmla="*/ 52 w 84"/>
                      <a:gd name="T13" fmla="*/ 87 h 109"/>
                      <a:gd name="T14" fmla="*/ 54 w 84"/>
                      <a:gd name="T15" fmla="*/ 94 h 109"/>
                      <a:gd name="T16" fmla="*/ 44 w 84"/>
                      <a:gd name="T17" fmla="*/ 97 h 109"/>
                      <a:gd name="T18" fmla="*/ 62 w 84"/>
                      <a:gd name="T19" fmla="*/ 94 h 109"/>
                      <a:gd name="T20" fmla="*/ 65 w 84"/>
                      <a:gd name="T21" fmla="*/ 87 h 109"/>
                      <a:gd name="T22" fmla="*/ 75 w 84"/>
                      <a:gd name="T23" fmla="*/ 90 h 109"/>
                      <a:gd name="T24" fmla="*/ 72 w 84"/>
                      <a:gd name="T25" fmla="*/ 97 h 109"/>
                      <a:gd name="T26" fmla="*/ 44 w 84"/>
                      <a:gd name="T27" fmla="*/ 81 h 109"/>
                      <a:gd name="T28" fmla="*/ 41 w 84"/>
                      <a:gd name="T29" fmla="*/ 73 h 109"/>
                      <a:gd name="T30" fmla="*/ 52 w 84"/>
                      <a:gd name="T31" fmla="*/ 71 h 109"/>
                      <a:gd name="T32" fmla="*/ 54 w 84"/>
                      <a:gd name="T33" fmla="*/ 78 h 109"/>
                      <a:gd name="T34" fmla="*/ 44 w 84"/>
                      <a:gd name="T35" fmla="*/ 81 h 109"/>
                      <a:gd name="T36" fmla="*/ 62 w 84"/>
                      <a:gd name="T37" fmla="*/ 78 h 109"/>
                      <a:gd name="T38" fmla="*/ 65 w 84"/>
                      <a:gd name="T39" fmla="*/ 70 h 109"/>
                      <a:gd name="T40" fmla="*/ 75 w 84"/>
                      <a:gd name="T41" fmla="*/ 73 h 109"/>
                      <a:gd name="T42" fmla="*/ 72 w 84"/>
                      <a:gd name="T43" fmla="*/ 80 h 109"/>
                      <a:gd name="T44" fmla="*/ 44 w 84"/>
                      <a:gd name="T45" fmla="*/ 64 h 109"/>
                      <a:gd name="T46" fmla="*/ 41 w 84"/>
                      <a:gd name="T47" fmla="*/ 57 h 109"/>
                      <a:gd name="T48" fmla="*/ 52 w 84"/>
                      <a:gd name="T49" fmla="*/ 54 h 109"/>
                      <a:gd name="T50" fmla="*/ 54 w 84"/>
                      <a:gd name="T51" fmla="*/ 61 h 109"/>
                      <a:gd name="T52" fmla="*/ 44 w 84"/>
                      <a:gd name="T53" fmla="*/ 64 h 109"/>
                      <a:gd name="T54" fmla="*/ 62 w 84"/>
                      <a:gd name="T55" fmla="*/ 61 h 109"/>
                      <a:gd name="T56" fmla="*/ 65 w 84"/>
                      <a:gd name="T57" fmla="*/ 54 h 109"/>
                      <a:gd name="T58" fmla="*/ 75 w 84"/>
                      <a:gd name="T59" fmla="*/ 57 h 109"/>
                      <a:gd name="T60" fmla="*/ 72 w 84"/>
                      <a:gd name="T61" fmla="*/ 64 h 109"/>
                      <a:gd name="T62" fmla="*/ 65 w 84"/>
                      <a:gd name="T63" fmla="*/ 47 h 109"/>
                      <a:gd name="T64" fmla="*/ 62 w 84"/>
                      <a:gd name="T65" fmla="*/ 40 h 109"/>
                      <a:gd name="T66" fmla="*/ 72 w 84"/>
                      <a:gd name="T67" fmla="*/ 37 h 109"/>
                      <a:gd name="T68" fmla="*/ 75 w 84"/>
                      <a:gd name="T69" fmla="*/ 45 h 109"/>
                      <a:gd name="T70" fmla="*/ 65 w 84"/>
                      <a:gd name="T71" fmla="*/ 47 h 109"/>
                      <a:gd name="T72" fmla="*/ 75 w 84"/>
                      <a:gd name="T73" fmla="*/ 0 h 109"/>
                      <a:gd name="T74" fmla="*/ 71 w 84"/>
                      <a:gd name="T75" fmla="*/ 9 h 109"/>
                      <a:gd name="T76" fmla="*/ 74 w 84"/>
                      <a:gd name="T77" fmla="*/ 21 h 109"/>
                      <a:gd name="T78" fmla="*/ 58 w 84"/>
                      <a:gd name="T79" fmla="*/ 25 h 109"/>
                      <a:gd name="T80" fmla="*/ 52 w 84"/>
                      <a:gd name="T81" fmla="*/ 37 h 109"/>
                      <a:gd name="T82" fmla="*/ 54 w 84"/>
                      <a:gd name="T83" fmla="*/ 45 h 109"/>
                      <a:gd name="T84" fmla="*/ 44 w 84"/>
                      <a:gd name="T85" fmla="*/ 47 h 109"/>
                      <a:gd name="T86" fmla="*/ 34 w 84"/>
                      <a:gd name="T87" fmla="*/ 59 h 109"/>
                      <a:gd name="T88" fmla="*/ 31 w 84"/>
                      <a:gd name="T89" fmla="*/ 64 h 109"/>
                      <a:gd name="T90" fmla="*/ 26 w 84"/>
                      <a:gd name="T91" fmla="*/ 71 h 109"/>
                      <a:gd name="T92" fmla="*/ 34 w 84"/>
                      <a:gd name="T93" fmla="*/ 73 h 109"/>
                      <a:gd name="T94" fmla="*/ 31 w 84"/>
                      <a:gd name="T95" fmla="*/ 81 h 109"/>
                      <a:gd name="T96" fmla="*/ 21 w 84"/>
                      <a:gd name="T97" fmla="*/ 78 h 109"/>
                      <a:gd name="T98" fmla="*/ 14 w 84"/>
                      <a:gd name="T99" fmla="*/ 90 h 109"/>
                      <a:gd name="T100" fmla="*/ 11 w 84"/>
                      <a:gd name="T101" fmla="*/ 97 h 109"/>
                      <a:gd name="T102" fmla="*/ 0 w 84"/>
                      <a:gd name="T103" fmla="*/ 109 h 109"/>
                      <a:gd name="T104" fmla="*/ 84 w 84"/>
                      <a:gd name="T105" fmla="*/ 102 h 109"/>
                      <a:gd name="T106" fmla="*/ 77 w 84"/>
                      <a:gd name="T107" fmla="*/ 0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4" h="109">
                        <a:moveTo>
                          <a:pt x="24" y="97"/>
                        </a:moveTo>
                        <a:cubicBezTo>
                          <a:pt x="22" y="97"/>
                          <a:pt x="21" y="96"/>
                          <a:pt x="21" y="94"/>
                        </a:cubicBezTo>
                        <a:cubicBezTo>
                          <a:pt x="21" y="90"/>
                          <a:pt x="21" y="90"/>
                          <a:pt x="21" y="90"/>
                        </a:cubicBezTo>
                        <a:cubicBezTo>
                          <a:pt x="21" y="88"/>
                          <a:pt x="22" y="87"/>
                          <a:pt x="24" y="87"/>
                        </a:cubicBezTo>
                        <a:cubicBezTo>
                          <a:pt x="31" y="87"/>
                          <a:pt x="31" y="87"/>
                          <a:pt x="31" y="87"/>
                        </a:cubicBezTo>
                        <a:cubicBezTo>
                          <a:pt x="33" y="87"/>
                          <a:pt x="34" y="88"/>
                          <a:pt x="34" y="90"/>
                        </a:cubicBezTo>
                        <a:cubicBezTo>
                          <a:pt x="34" y="94"/>
                          <a:pt x="34" y="94"/>
                          <a:pt x="34" y="94"/>
                        </a:cubicBezTo>
                        <a:cubicBezTo>
                          <a:pt x="34" y="96"/>
                          <a:pt x="33" y="97"/>
                          <a:pt x="31" y="97"/>
                        </a:cubicBezTo>
                        <a:cubicBezTo>
                          <a:pt x="24" y="97"/>
                          <a:pt x="24" y="97"/>
                          <a:pt x="24" y="97"/>
                        </a:cubicBezTo>
                        <a:moveTo>
                          <a:pt x="44" y="97"/>
                        </a:moveTo>
                        <a:cubicBezTo>
                          <a:pt x="43" y="97"/>
                          <a:pt x="41" y="96"/>
                          <a:pt x="41" y="94"/>
                        </a:cubicBezTo>
                        <a:cubicBezTo>
                          <a:pt x="41" y="90"/>
                          <a:pt x="41" y="90"/>
                          <a:pt x="41" y="90"/>
                        </a:cubicBezTo>
                        <a:cubicBezTo>
                          <a:pt x="41" y="88"/>
                          <a:pt x="43" y="87"/>
                          <a:pt x="44" y="87"/>
                        </a:cubicBezTo>
                        <a:cubicBezTo>
                          <a:pt x="52" y="87"/>
                          <a:pt x="52" y="87"/>
                          <a:pt x="52" y="87"/>
                        </a:cubicBezTo>
                        <a:cubicBezTo>
                          <a:pt x="53" y="87"/>
                          <a:pt x="54" y="88"/>
                          <a:pt x="54" y="90"/>
                        </a:cubicBezTo>
                        <a:cubicBezTo>
                          <a:pt x="54" y="94"/>
                          <a:pt x="54" y="94"/>
                          <a:pt x="54" y="94"/>
                        </a:cubicBezTo>
                        <a:cubicBezTo>
                          <a:pt x="54" y="96"/>
                          <a:pt x="53" y="97"/>
                          <a:pt x="52" y="97"/>
                        </a:cubicBezTo>
                        <a:cubicBezTo>
                          <a:pt x="44" y="97"/>
                          <a:pt x="44" y="97"/>
                          <a:pt x="44" y="97"/>
                        </a:cubicBezTo>
                        <a:moveTo>
                          <a:pt x="65" y="97"/>
                        </a:moveTo>
                        <a:cubicBezTo>
                          <a:pt x="63" y="97"/>
                          <a:pt x="62" y="96"/>
                          <a:pt x="62" y="94"/>
                        </a:cubicBezTo>
                        <a:cubicBezTo>
                          <a:pt x="62" y="90"/>
                          <a:pt x="62" y="90"/>
                          <a:pt x="62" y="90"/>
                        </a:cubicBezTo>
                        <a:cubicBezTo>
                          <a:pt x="62" y="88"/>
                          <a:pt x="63" y="87"/>
                          <a:pt x="65" y="87"/>
                        </a:cubicBezTo>
                        <a:cubicBezTo>
                          <a:pt x="72" y="87"/>
                          <a:pt x="72" y="87"/>
                          <a:pt x="72" y="87"/>
                        </a:cubicBezTo>
                        <a:cubicBezTo>
                          <a:pt x="74" y="87"/>
                          <a:pt x="75" y="88"/>
                          <a:pt x="75" y="90"/>
                        </a:cubicBezTo>
                        <a:cubicBezTo>
                          <a:pt x="75" y="94"/>
                          <a:pt x="75" y="94"/>
                          <a:pt x="75" y="94"/>
                        </a:cubicBezTo>
                        <a:cubicBezTo>
                          <a:pt x="75" y="96"/>
                          <a:pt x="74" y="97"/>
                          <a:pt x="72" y="97"/>
                        </a:cubicBezTo>
                        <a:cubicBezTo>
                          <a:pt x="65" y="97"/>
                          <a:pt x="65" y="97"/>
                          <a:pt x="65" y="97"/>
                        </a:cubicBezTo>
                        <a:moveTo>
                          <a:pt x="44" y="81"/>
                        </a:moveTo>
                        <a:cubicBezTo>
                          <a:pt x="43" y="81"/>
                          <a:pt x="41" y="79"/>
                          <a:pt x="41" y="78"/>
                        </a:cubicBezTo>
                        <a:cubicBezTo>
                          <a:pt x="41" y="73"/>
                          <a:pt x="41" y="73"/>
                          <a:pt x="41" y="73"/>
                        </a:cubicBezTo>
                        <a:cubicBezTo>
                          <a:pt x="41" y="72"/>
                          <a:pt x="43" y="71"/>
                          <a:pt x="44" y="71"/>
                        </a:cubicBezTo>
                        <a:cubicBezTo>
                          <a:pt x="52" y="71"/>
                          <a:pt x="52" y="71"/>
                          <a:pt x="52" y="71"/>
                        </a:cubicBezTo>
                        <a:cubicBezTo>
                          <a:pt x="53" y="71"/>
                          <a:pt x="54" y="72"/>
                          <a:pt x="54" y="73"/>
                        </a:cubicBezTo>
                        <a:cubicBezTo>
                          <a:pt x="54" y="78"/>
                          <a:pt x="54" y="78"/>
                          <a:pt x="54" y="78"/>
                        </a:cubicBezTo>
                        <a:cubicBezTo>
                          <a:pt x="54" y="79"/>
                          <a:pt x="53" y="81"/>
                          <a:pt x="52" y="81"/>
                        </a:cubicBezTo>
                        <a:cubicBezTo>
                          <a:pt x="44" y="81"/>
                          <a:pt x="44" y="81"/>
                          <a:pt x="44" y="81"/>
                        </a:cubicBezTo>
                        <a:moveTo>
                          <a:pt x="65" y="80"/>
                        </a:moveTo>
                        <a:cubicBezTo>
                          <a:pt x="63" y="80"/>
                          <a:pt x="62" y="79"/>
                          <a:pt x="62" y="78"/>
                        </a:cubicBezTo>
                        <a:cubicBezTo>
                          <a:pt x="62" y="73"/>
                          <a:pt x="62" y="73"/>
                          <a:pt x="62" y="73"/>
                        </a:cubicBezTo>
                        <a:cubicBezTo>
                          <a:pt x="62" y="72"/>
                          <a:pt x="63" y="70"/>
                          <a:pt x="65" y="70"/>
                        </a:cubicBezTo>
                        <a:cubicBezTo>
                          <a:pt x="72" y="70"/>
                          <a:pt x="72" y="70"/>
                          <a:pt x="72" y="70"/>
                        </a:cubicBezTo>
                        <a:cubicBezTo>
                          <a:pt x="74" y="70"/>
                          <a:pt x="75" y="72"/>
                          <a:pt x="75" y="73"/>
                        </a:cubicBezTo>
                        <a:cubicBezTo>
                          <a:pt x="75" y="78"/>
                          <a:pt x="75" y="78"/>
                          <a:pt x="75" y="78"/>
                        </a:cubicBezTo>
                        <a:cubicBezTo>
                          <a:pt x="75" y="79"/>
                          <a:pt x="74" y="80"/>
                          <a:pt x="72" y="80"/>
                        </a:cubicBezTo>
                        <a:cubicBezTo>
                          <a:pt x="65" y="80"/>
                          <a:pt x="65" y="80"/>
                          <a:pt x="65" y="80"/>
                        </a:cubicBezTo>
                        <a:moveTo>
                          <a:pt x="44" y="64"/>
                        </a:moveTo>
                        <a:cubicBezTo>
                          <a:pt x="43" y="64"/>
                          <a:pt x="41" y="63"/>
                          <a:pt x="41" y="61"/>
                        </a:cubicBezTo>
                        <a:cubicBezTo>
                          <a:pt x="41" y="57"/>
                          <a:pt x="41" y="57"/>
                          <a:pt x="41" y="57"/>
                        </a:cubicBezTo>
                        <a:cubicBezTo>
                          <a:pt x="41" y="55"/>
                          <a:pt x="43" y="54"/>
                          <a:pt x="44" y="54"/>
                        </a:cubicBezTo>
                        <a:cubicBezTo>
                          <a:pt x="52" y="54"/>
                          <a:pt x="52" y="54"/>
                          <a:pt x="52" y="54"/>
                        </a:cubicBezTo>
                        <a:cubicBezTo>
                          <a:pt x="53" y="54"/>
                          <a:pt x="54" y="55"/>
                          <a:pt x="54" y="57"/>
                        </a:cubicBezTo>
                        <a:cubicBezTo>
                          <a:pt x="54" y="61"/>
                          <a:pt x="54" y="61"/>
                          <a:pt x="54" y="61"/>
                        </a:cubicBezTo>
                        <a:cubicBezTo>
                          <a:pt x="54" y="63"/>
                          <a:pt x="53" y="64"/>
                          <a:pt x="52" y="64"/>
                        </a:cubicBezTo>
                        <a:cubicBezTo>
                          <a:pt x="44" y="64"/>
                          <a:pt x="44" y="64"/>
                          <a:pt x="44" y="64"/>
                        </a:cubicBezTo>
                        <a:moveTo>
                          <a:pt x="65" y="64"/>
                        </a:moveTo>
                        <a:cubicBezTo>
                          <a:pt x="63" y="64"/>
                          <a:pt x="62" y="63"/>
                          <a:pt x="62" y="61"/>
                        </a:cubicBezTo>
                        <a:cubicBezTo>
                          <a:pt x="62" y="57"/>
                          <a:pt x="62" y="57"/>
                          <a:pt x="62" y="57"/>
                        </a:cubicBezTo>
                        <a:cubicBezTo>
                          <a:pt x="62" y="55"/>
                          <a:pt x="63" y="54"/>
                          <a:pt x="65" y="54"/>
                        </a:cubicBezTo>
                        <a:cubicBezTo>
                          <a:pt x="72" y="54"/>
                          <a:pt x="72" y="54"/>
                          <a:pt x="72" y="54"/>
                        </a:cubicBezTo>
                        <a:cubicBezTo>
                          <a:pt x="74" y="54"/>
                          <a:pt x="75" y="55"/>
                          <a:pt x="75" y="57"/>
                        </a:cubicBezTo>
                        <a:cubicBezTo>
                          <a:pt x="75" y="61"/>
                          <a:pt x="75" y="61"/>
                          <a:pt x="75" y="61"/>
                        </a:cubicBezTo>
                        <a:cubicBezTo>
                          <a:pt x="75" y="63"/>
                          <a:pt x="74" y="64"/>
                          <a:pt x="72" y="64"/>
                        </a:cubicBezTo>
                        <a:cubicBezTo>
                          <a:pt x="65" y="64"/>
                          <a:pt x="65" y="64"/>
                          <a:pt x="65" y="64"/>
                        </a:cubicBezTo>
                        <a:moveTo>
                          <a:pt x="65" y="47"/>
                        </a:moveTo>
                        <a:cubicBezTo>
                          <a:pt x="63" y="47"/>
                          <a:pt x="62" y="46"/>
                          <a:pt x="62" y="45"/>
                        </a:cubicBezTo>
                        <a:cubicBezTo>
                          <a:pt x="62" y="40"/>
                          <a:pt x="62" y="40"/>
                          <a:pt x="62" y="40"/>
                        </a:cubicBezTo>
                        <a:cubicBezTo>
                          <a:pt x="62" y="39"/>
                          <a:pt x="63" y="37"/>
                          <a:pt x="65" y="37"/>
                        </a:cubicBezTo>
                        <a:cubicBezTo>
                          <a:pt x="72" y="37"/>
                          <a:pt x="72" y="37"/>
                          <a:pt x="72" y="37"/>
                        </a:cubicBezTo>
                        <a:cubicBezTo>
                          <a:pt x="74" y="37"/>
                          <a:pt x="75" y="39"/>
                          <a:pt x="75" y="40"/>
                        </a:cubicBezTo>
                        <a:cubicBezTo>
                          <a:pt x="75" y="45"/>
                          <a:pt x="75" y="45"/>
                          <a:pt x="75" y="45"/>
                        </a:cubicBezTo>
                        <a:cubicBezTo>
                          <a:pt x="75" y="46"/>
                          <a:pt x="74" y="47"/>
                          <a:pt x="72" y="47"/>
                        </a:cubicBezTo>
                        <a:cubicBezTo>
                          <a:pt x="65" y="47"/>
                          <a:pt x="65" y="47"/>
                          <a:pt x="65" y="47"/>
                        </a:cubicBezTo>
                        <a:moveTo>
                          <a:pt x="77" y="0"/>
                        </a:moveTo>
                        <a:cubicBezTo>
                          <a:pt x="75" y="0"/>
                          <a:pt x="75" y="0"/>
                          <a:pt x="75" y="0"/>
                        </a:cubicBezTo>
                        <a:cubicBezTo>
                          <a:pt x="68" y="9"/>
                          <a:pt x="68" y="9"/>
                          <a:pt x="68" y="9"/>
                        </a:cubicBezTo>
                        <a:cubicBezTo>
                          <a:pt x="71" y="9"/>
                          <a:pt x="71" y="9"/>
                          <a:pt x="71" y="9"/>
                        </a:cubicBezTo>
                        <a:cubicBezTo>
                          <a:pt x="73" y="9"/>
                          <a:pt x="74" y="11"/>
                          <a:pt x="74" y="13"/>
                        </a:cubicBezTo>
                        <a:cubicBezTo>
                          <a:pt x="74" y="21"/>
                          <a:pt x="74" y="21"/>
                          <a:pt x="74" y="21"/>
                        </a:cubicBezTo>
                        <a:cubicBezTo>
                          <a:pt x="74" y="23"/>
                          <a:pt x="73" y="25"/>
                          <a:pt x="71" y="25"/>
                        </a:cubicBezTo>
                        <a:cubicBezTo>
                          <a:pt x="58" y="25"/>
                          <a:pt x="58" y="25"/>
                          <a:pt x="58" y="25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cubicBezTo>
                          <a:pt x="52" y="37"/>
                          <a:pt x="52" y="37"/>
                          <a:pt x="52" y="37"/>
                        </a:cubicBezTo>
                        <a:cubicBezTo>
                          <a:pt x="53" y="37"/>
                          <a:pt x="54" y="39"/>
                          <a:pt x="54" y="40"/>
                        </a:cubicBezTo>
                        <a:cubicBezTo>
                          <a:pt x="54" y="45"/>
                          <a:pt x="54" y="45"/>
                          <a:pt x="54" y="45"/>
                        </a:cubicBezTo>
                        <a:cubicBezTo>
                          <a:pt x="54" y="46"/>
                          <a:pt x="53" y="47"/>
                          <a:pt x="52" y="47"/>
                        </a:cubicBezTo>
                        <a:cubicBezTo>
                          <a:pt x="44" y="47"/>
                          <a:pt x="44" y="47"/>
                          <a:pt x="44" y="47"/>
                        </a:cubicBezTo>
                        <a:cubicBezTo>
                          <a:pt x="43" y="47"/>
                          <a:pt x="43" y="47"/>
                          <a:pt x="43" y="47"/>
                        </a:cubicBezTo>
                        <a:cubicBezTo>
                          <a:pt x="34" y="59"/>
                          <a:pt x="34" y="59"/>
                          <a:pt x="34" y="59"/>
                        </a:cubicBezTo>
                        <a:cubicBezTo>
                          <a:pt x="34" y="61"/>
                          <a:pt x="34" y="61"/>
                          <a:pt x="34" y="61"/>
                        </a:cubicBezTo>
                        <a:cubicBezTo>
                          <a:pt x="34" y="63"/>
                          <a:pt x="33" y="64"/>
                          <a:pt x="31" y="64"/>
                        </a:cubicBezTo>
                        <a:cubicBezTo>
                          <a:pt x="31" y="64"/>
                          <a:pt x="31" y="64"/>
                          <a:pt x="31" y="64"/>
                        </a:cubicBezTo>
                        <a:cubicBezTo>
                          <a:pt x="26" y="71"/>
                          <a:pt x="26" y="71"/>
                          <a:pt x="26" y="71"/>
                        </a:cubicBezTo>
                        <a:cubicBezTo>
                          <a:pt x="31" y="71"/>
                          <a:pt x="31" y="71"/>
                          <a:pt x="31" y="71"/>
                        </a:cubicBezTo>
                        <a:cubicBezTo>
                          <a:pt x="33" y="71"/>
                          <a:pt x="34" y="72"/>
                          <a:pt x="34" y="73"/>
                        </a:cubicBezTo>
                        <a:cubicBezTo>
                          <a:pt x="34" y="78"/>
                          <a:pt x="34" y="78"/>
                          <a:pt x="34" y="78"/>
                        </a:cubicBezTo>
                        <a:cubicBezTo>
                          <a:pt x="34" y="79"/>
                          <a:pt x="33" y="81"/>
                          <a:pt x="31" y="81"/>
                        </a:cubicBezTo>
                        <a:cubicBezTo>
                          <a:pt x="24" y="81"/>
                          <a:pt x="24" y="81"/>
                          <a:pt x="24" y="81"/>
                        </a:cubicBezTo>
                        <a:cubicBezTo>
                          <a:pt x="22" y="81"/>
                          <a:pt x="21" y="80"/>
                          <a:pt x="21" y="78"/>
                        </a:cubicBezTo>
                        <a:cubicBezTo>
                          <a:pt x="14" y="89"/>
                          <a:pt x="14" y="89"/>
                          <a:pt x="14" y="89"/>
                        </a:cubicBezTo>
                        <a:cubicBezTo>
                          <a:pt x="14" y="89"/>
                          <a:pt x="14" y="90"/>
                          <a:pt x="14" y="90"/>
                        </a:cubicBezTo>
                        <a:cubicBezTo>
                          <a:pt x="14" y="94"/>
                          <a:pt x="14" y="94"/>
                          <a:pt x="14" y="94"/>
                        </a:cubicBezTo>
                        <a:cubicBezTo>
                          <a:pt x="14" y="96"/>
                          <a:pt x="13" y="97"/>
                          <a:pt x="11" y="97"/>
                        </a:cubicBezTo>
                        <a:cubicBezTo>
                          <a:pt x="8" y="97"/>
                          <a:pt x="8" y="97"/>
                          <a:pt x="8" y="97"/>
                        </a:cubicBezTo>
                        <a:cubicBezTo>
                          <a:pt x="0" y="109"/>
                          <a:pt x="0" y="109"/>
                          <a:pt x="0" y="109"/>
                        </a:cubicBezTo>
                        <a:cubicBezTo>
                          <a:pt x="77" y="109"/>
                          <a:pt x="77" y="109"/>
                          <a:pt x="77" y="109"/>
                        </a:cubicBezTo>
                        <a:cubicBezTo>
                          <a:pt x="81" y="109"/>
                          <a:pt x="84" y="106"/>
                          <a:pt x="84" y="102"/>
                        </a:cubicBezTo>
                        <a:cubicBezTo>
                          <a:pt x="84" y="7"/>
                          <a:pt x="84" y="7"/>
                          <a:pt x="84" y="7"/>
                        </a:cubicBezTo>
                        <a:cubicBezTo>
                          <a:pt x="84" y="3"/>
                          <a:pt x="81" y="0"/>
                          <a:pt x="77" y="0"/>
                        </a:cubicBezTo>
                      </a:path>
                    </a:pathLst>
                  </a:custGeom>
                  <a:solidFill>
                    <a:srgbClr val="2E517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42" name="Freeform 858"/>
                  <p:cNvSpPr>
                    <a:spLocks/>
                  </p:cNvSpPr>
                  <p:nvPr userDrawn="1"/>
                </p:nvSpPr>
                <p:spPr bwMode="auto">
                  <a:xfrm>
                    <a:off x="595" y="791"/>
                    <a:ext cx="6" cy="10"/>
                  </a:xfrm>
                  <a:custGeom>
                    <a:avLst/>
                    <a:gdLst>
                      <a:gd name="T0" fmla="*/ 3 w 3"/>
                      <a:gd name="T1" fmla="*/ 0 h 5"/>
                      <a:gd name="T2" fmla="*/ 0 w 3"/>
                      <a:gd name="T3" fmla="*/ 5 h 5"/>
                      <a:gd name="T4" fmla="*/ 0 w 3"/>
                      <a:gd name="T5" fmla="*/ 5 h 5"/>
                      <a:gd name="T6" fmla="*/ 3 w 3"/>
                      <a:gd name="T7" fmla="*/ 2 h 5"/>
                      <a:gd name="T8" fmla="*/ 3 w 3"/>
                      <a:gd name="T9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3" y="2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</a:path>
                    </a:pathLst>
                  </a:custGeom>
                  <a:solidFill>
                    <a:srgbClr val="1A25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43" name="Freeform 859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15" y="781"/>
                    <a:ext cx="26" cy="20"/>
                  </a:xfrm>
                  <a:custGeom>
                    <a:avLst/>
                    <a:gdLst>
                      <a:gd name="T0" fmla="*/ 5 w 13"/>
                      <a:gd name="T1" fmla="*/ 4 h 10"/>
                      <a:gd name="T2" fmla="*/ 5 w 13"/>
                      <a:gd name="T3" fmla="*/ 3 h 10"/>
                      <a:gd name="T4" fmla="*/ 6 w 13"/>
                      <a:gd name="T5" fmla="*/ 2 h 10"/>
                      <a:gd name="T6" fmla="*/ 8 w 13"/>
                      <a:gd name="T7" fmla="*/ 3 h 10"/>
                      <a:gd name="T8" fmla="*/ 7 w 13"/>
                      <a:gd name="T9" fmla="*/ 5 h 10"/>
                      <a:gd name="T10" fmla="*/ 9 w 13"/>
                      <a:gd name="T11" fmla="*/ 6 h 10"/>
                      <a:gd name="T12" fmla="*/ 6 w 13"/>
                      <a:gd name="T13" fmla="*/ 7 h 10"/>
                      <a:gd name="T14" fmla="*/ 5 w 13"/>
                      <a:gd name="T15" fmla="*/ 6 h 10"/>
                      <a:gd name="T16" fmla="*/ 5 w 13"/>
                      <a:gd name="T17" fmla="*/ 6 h 10"/>
                      <a:gd name="T18" fmla="*/ 5 w 13"/>
                      <a:gd name="T19" fmla="*/ 6 h 10"/>
                      <a:gd name="T20" fmla="*/ 5 w 13"/>
                      <a:gd name="T21" fmla="*/ 6 h 10"/>
                      <a:gd name="T22" fmla="*/ 6 w 13"/>
                      <a:gd name="T23" fmla="*/ 7 h 10"/>
                      <a:gd name="T24" fmla="*/ 7 w 13"/>
                      <a:gd name="T25" fmla="*/ 6 h 10"/>
                      <a:gd name="T26" fmla="*/ 6 w 13"/>
                      <a:gd name="T27" fmla="*/ 5 h 10"/>
                      <a:gd name="T28" fmla="*/ 5 w 13"/>
                      <a:gd name="T29" fmla="*/ 5 h 10"/>
                      <a:gd name="T30" fmla="*/ 5 w 13"/>
                      <a:gd name="T31" fmla="*/ 4 h 10"/>
                      <a:gd name="T32" fmla="*/ 6 w 13"/>
                      <a:gd name="T33" fmla="*/ 4 h 10"/>
                      <a:gd name="T34" fmla="*/ 7 w 13"/>
                      <a:gd name="T35" fmla="*/ 3 h 10"/>
                      <a:gd name="T36" fmla="*/ 6 w 13"/>
                      <a:gd name="T37" fmla="*/ 2 h 10"/>
                      <a:gd name="T38" fmla="*/ 5 w 13"/>
                      <a:gd name="T39" fmla="*/ 3 h 10"/>
                      <a:gd name="T40" fmla="*/ 5 w 13"/>
                      <a:gd name="T41" fmla="*/ 4 h 10"/>
                      <a:gd name="T42" fmla="*/ 11 w 13"/>
                      <a:gd name="T43" fmla="*/ 0 h 10"/>
                      <a:gd name="T44" fmla="*/ 3 w 13"/>
                      <a:gd name="T45" fmla="*/ 0 h 10"/>
                      <a:gd name="T46" fmla="*/ 0 w 13"/>
                      <a:gd name="T47" fmla="*/ 3 h 10"/>
                      <a:gd name="T48" fmla="*/ 0 w 13"/>
                      <a:gd name="T49" fmla="*/ 7 h 10"/>
                      <a:gd name="T50" fmla="*/ 3 w 13"/>
                      <a:gd name="T51" fmla="*/ 10 h 10"/>
                      <a:gd name="T52" fmla="*/ 11 w 13"/>
                      <a:gd name="T53" fmla="*/ 10 h 10"/>
                      <a:gd name="T54" fmla="*/ 13 w 13"/>
                      <a:gd name="T55" fmla="*/ 7 h 10"/>
                      <a:gd name="T56" fmla="*/ 13 w 13"/>
                      <a:gd name="T57" fmla="*/ 3 h 10"/>
                      <a:gd name="T58" fmla="*/ 11 w 13"/>
                      <a:gd name="T59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3" h="10">
                        <a:moveTo>
                          <a:pt x="5" y="4"/>
                        </a:move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4"/>
                          <a:pt x="8" y="4"/>
                          <a:pt x="7" y="5"/>
                        </a:cubicBezTo>
                        <a:cubicBezTo>
                          <a:pt x="8" y="5"/>
                          <a:pt x="9" y="5"/>
                          <a:pt x="9" y="6"/>
                        </a:cubicBezTo>
                        <a:cubicBezTo>
                          <a:pt x="9" y="7"/>
                          <a:pt x="8" y="7"/>
                          <a:pt x="6" y="7"/>
                        </a:cubicBezTo>
                        <a:cubicBezTo>
                          <a:pt x="5" y="7"/>
                          <a:pt x="5" y="7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7"/>
                          <a:pt x="5" y="7"/>
                          <a:pt x="6" y="7"/>
                        </a:cubicBezTo>
                        <a:cubicBezTo>
                          <a:pt x="7" y="7"/>
                          <a:pt x="7" y="7"/>
                          <a:pt x="7" y="6"/>
                        </a:cubicBezTo>
                        <a:cubicBezTo>
                          <a:pt x="7" y="5"/>
                          <a:pt x="7" y="5"/>
                          <a:pt x="6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7" y="4"/>
                          <a:pt x="7" y="4"/>
                          <a:pt x="7" y="3"/>
                        </a:cubicBezTo>
                        <a:cubicBezTo>
                          <a:pt x="7" y="3"/>
                          <a:pt x="7" y="2"/>
                          <a:pt x="6" y="2"/>
                        </a:cubicBezTo>
                        <a:cubicBezTo>
                          <a:pt x="6" y="2"/>
                          <a:pt x="5" y="3"/>
                          <a:pt x="5" y="3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moveTo>
                          <a:pt x="11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1"/>
                          <a:pt x="0" y="3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9"/>
                          <a:pt x="2" y="10"/>
                          <a:pt x="3" y="10"/>
                        </a:cubicBezTo>
                        <a:cubicBezTo>
                          <a:pt x="11" y="10"/>
                          <a:pt x="11" y="10"/>
                          <a:pt x="11" y="10"/>
                        </a:cubicBezTo>
                        <a:cubicBezTo>
                          <a:pt x="12" y="10"/>
                          <a:pt x="13" y="9"/>
                          <a:pt x="13" y="7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</a:path>
                    </a:pathLst>
                  </a:custGeom>
                  <a:solidFill>
                    <a:srgbClr val="1A25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44" name="Freeform 860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574" y="815"/>
                    <a:ext cx="27" cy="20"/>
                  </a:xfrm>
                  <a:custGeom>
                    <a:avLst/>
                    <a:gdLst>
                      <a:gd name="T0" fmla="*/ 5 w 13"/>
                      <a:gd name="T1" fmla="*/ 5 h 10"/>
                      <a:gd name="T2" fmla="*/ 5 w 13"/>
                      <a:gd name="T3" fmla="*/ 4 h 10"/>
                      <a:gd name="T4" fmla="*/ 5 w 13"/>
                      <a:gd name="T5" fmla="*/ 2 h 10"/>
                      <a:gd name="T6" fmla="*/ 8 w 13"/>
                      <a:gd name="T7" fmla="*/ 2 h 10"/>
                      <a:gd name="T8" fmla="*/ 8 w 13"/>
                      <a:gd name="T9" fmla="*/ 3 h 10"/>
                      <a:gd name="T10" fmla="*/ 6 w 13"/>
                      <a:gd name="T11" fmla="*/ 3 h 10"/>
                      <a:gd name="T12" fmla="*/ 5 w 13"/>
                      <a:gd name="T13" fmla="*/ 4 h 10"/>
                      <a:gd name="T14" fmla="*/ 7 w 13"/>
                      <a:gd name="T15" fmla="*/ 3 h 10"/>
                      <a:gd name="T16" fmla="*/ 8 w 13"/>
                      <a:gd name="T17" fmla="*/ 4 h 10"/>
                      <a:gd name="T18" fmla="*/ 9 w 13"/>
                      <a:gd name="T19" fmla="*/ 5 h 10"/>
                      <a:gd name="T20" fmla="*/ 8 w 13"/>
                      <a:gd name="T21" fmla="*/ 6 h 10"/>
                      <a:gd name="T22" fmla="*/ 6 w 13"/>
                      <a:gd name="T23" fmla="*/ 7 h 10"/>
                      <a:gd name="T24" fmla="*/ 5 w 13"/>
                      <a:gd name="T25" fmla="*/ 6 h 10"/>
                      <a:gd name="T26" fmla="*/ 5 w 13"/>
                      <a:gd name="T27" fmla="*/ 5 h 10"/>
                      <a:gd name="T28" fmla="*/ 5 w 13"/>
                      <a:gd name="T29" fmla="*/ 5 h 10"/>
                      <a:gd name="T30" fmla="*/ 5 w 13"/>
                      <a:gd name="T31" fmla="*/ 6 h 10"/>
                      <a:gd name="T32" fmla="*/ 6 w 13"/>
                      <a:gd name="T33" fmla="*/ 6 h 10"/>
                      <a:gd name="T34" fmla="*/ 7 w 13"/>
                      <a:gd name="T35" fmla="*/ 5 h 10"/>
                      <a:gd name="T36" fmla="*/ 6 w 13"/>
                      <a:gd name="T37" fmla="*/ 4 h 10"/>
                      <a:gd name="T38" fmla="*/ 5 w 13"/>
                      <a:gd name="T39" fmla="*/ 5 h 10"/>
                      <a:gd name="T40" fmla="*/ 10 w 13"/>
                      <a:gd name="T41" fmla="*/ 0 h 10"/>
                      <a:gd name="T42" fmla="*/ 5 w 13"/>
                      <a:gd name="T43" fmla="*/ 0 h 10"/>
                      <a:gd name="T44" fmla="*/ 0 w 13"/>
                      <a:gd name="T45" fmla="*/ 7 h 10"/>
                      <a:gd name="T46" fmla="*/ 3 w 13"/>
                      <a:gd name="T47" fmla="*/ 10 h 10"/>
                      <a:gd name="T48" fmla="*/ 10 w 13"/>
                      <a:gd name="T49" fmla="*/ 10 h 10"/>
                      <a:gd name="T50" fmla="*/ 13 w 13"/>
                      <a:gd name="T51" fmla="*/ 7 h 10"/>
                      <a:gd name="T52" fmla="*/ 13 w 13"/>
                      <a:gd name="T53" fmla="*/ 2 h 10"/>
                      <a:gd name="T54" fmla="*/ 10 w 13"/>
                      <a:gd name="T55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3" h="10">
                        <a:moveTo>
                          <a:pt x="5" y="5"/>
                        </a:move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6" y="4"/>
                          <a:pt x="6" y="3"/>
                          <a:pt x="7" y="3"/>
                        </a:cubicBezTo>
                        <a:cubicBezTo>
                          <a:pt x="7" y="3"/>
                          <a:pt x="8" y="4"/>
                          <a:pt x="8" y="4"/>
                        </a:cubicBezTo>
                        <a:cubicBezTo>
                          <a:pt x="8" y="4"/>
                          <a:pt x="9" y="5"/>
                          <a:pt x="9" y="5"/>
                        </a:cubicBezTo>
                        <a:cubicBezTo>
                          <a:pt x="9" y="6"/>
                          <a:pt x="8" y="6"/>
                          <a:pt x="8" y="6"/>
                        </a:cubicBezTo>
                        <a:cubicBezTo>
                          <a:pt x="8" y="7"/>
                          <a:pt x="7" y="7"/>
                          <a:pt x="6" y="7"/>
                        </a:cubicBezTo>
                        <a:cubicBezTo>
                          <a:pt x="5" y="7"/>
                          <a:pt x="5" y="7"/>
                          <a:pt x="5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5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4"/>
                          <a:pt x="6" y="4"/>
                          <a:pt x="5" y="5"/>
                        </a:cubicBezTo>
                        <a:moveTo>
                          <a:pt x="10" y="0"/>
                        </a:move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9"/>
                          <a:pt x="1" y="10"/>
                          <a:pt x="3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2" y="10"/>
                          <a:pt x="13" y="8"/>
                          <a:pt x="13" y="7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cubicBezTo>
                          <a:pt x="13" y="1"/>
                          <a:pt x="12" y="0"/>
                          <a:pt x="10" y="0"/>
                        </a:cubicBezTo>
                      </a:path>
                    </a:pathLst>
                  </a:custGeom>
                  <a:solidFill>
                    <a:srgbClr val="1A25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45" name="Freeform 86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15" y="815"/>
                    <a:ext cx="26" cy="20"/>
                  </a:xfrm>
                  <a:custGeom>
                    <a:avLst/>
                    <a:gdLst>
                      <a:gd name="T0" fmla="*/ 7 w 13"/>
                      <a:gd name="T1" fmla="*/ 7 h 10"/>
                      <a:gd name="T2" fmla="*/ 5 w 13"/>
                      <a:gd name="T3" fmla="*/ 4 h 10"/>
                      <a:gd name="T4" fmla="*/ 5 w 13"/>
                      <a:gd name="T5" fmla="*/ 2 h 10"/>
                      <a:gd name="T6" fmla="*/ 7 w 13"/>
                      <a:gd name="T7" fmla="*/ 2 h 10"/>
                      <a:gd name="T8" fmla="*/ 8 w 13"/>
                      <a:gd name="T9" fmla="*/ 3 h 10"/>
                      <a:gd name="T10" fmla="*/ 8 w 13"/>
                      <a:gd name="T11" fmla="*/ 3 h 10"/>
                      <a:gd name="T12" fmla="*/ 8 w 13"/>
                      <a:gd name="T13" fmla="*/ 3 h 10"/>
                      <a:gd name="T14" fmla="*/ 8 w 13"/>
                      <a:gd name="T15" fmla="*/ 3 h 10"/>
                      <a:gd name="T16" fmla="*/ 7 w 13"/>
                      <a:gd name="T17" fmla="*/ 2 h 10"/>
                      <a:gd name="T18" fmla="*/ 6 w 13"/>
                      <a:gd name="T19" fmla="*/ 2 h 10"/>
                      <a:gd name="T20" fmla="*/ 6 w 13"/>
                      <a:gd name="T21" fmla="*/ 4 h 10"/>
                      <a:gd name="T22" fmla="*/ 7 w 13"/>
                      <a:gd name="T23" fmla="*/ 3 h 10"/>
                      <a:gd name="T24" fmla="*/ 8 w 13"/>
                      <a:gd name="T25" fmla="*/ 4 h 10"/>
                      <a:gd name="T26" fmla="*/ 9 w 13"/>
                      <a:gd name="T27" fmla="*/ 5 h 10"/>
                      <a:gd name="T28" fmla="*/ 8 w 13"/>
                      <a:gd name="T29" fmla="*/ 6 h 10"/>
                      <a:gd name="T30" fmla="*/ 7 w 13"/>
                      <a:gd name="T31" fmla="*/ 7 h 10"/>
                      <a:gd name="T32" fmla="*/ 11 w 13"/>
                      <a:gd name="T33" fmla="*/ 0 h 10"/>
                      <a:gd name="T34" fmla="*/ 3 w 13"/>
                      <a:gd name="T35" fmla="*/ 0 h 10"/>
                      <a:gd name="T36" fmla="*/ 0 w 13"/>
                      <a:gd name="T37" fmla="*/ 2 h 10"/>
                      <a:gd name="T38" fmla="*/ 0 w 13"/>
                      <a:gd name="T39" fmla="*/ 7 h 10"/>
                      <a:gd name="T40" fmla="*/ 3 w 13"/>
                      <a:gd name="T41" fmla="*/ 10 h 10"/>
                      <a:gd name="T42" fmla="*/ 11 w 13"/>
                      <a:gd name="T43" fmla="*/ 10 h 10"/>
                      <a:gd name="T44" fmla="*/ 13 w 13"/>
                      <a:gd name="T45" fmla="*/ 7 h 10"/>
                      <a:gd name="T46" fmla="*/ 13 w 13"/>
                      <a:gd name="T47" fmla="*/ 2 h 10"/>
                      <a:gd name="T48" fmla="*/ 11 w 13"/>
                      <a:gd name="T49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3" h="10">
                        <a:moveTo>
                          <a:pt x="7" y="7"/>
                        </a:moveTo>
                        <a:cubicBezTo>
                          <a:pt x="5" y="7"/>
                          <a:pt x="5" y="6"/>
                          <a:pt x="5" y="4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6" y="2"/>
                          <a:pt x="6" y="2"/>
                          <a:pt x="7" y="2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2"/>
                          <a:pt x="8" y="2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3"/>
                          <a:pt x="6" y="3"/>
                          <a:pt x="6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8" y="3"/>
                          <a:pt x="8" y="4"/>
                          <a:pt x="8" y="4"/>
                        </a:cubicBez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6"/>
                          <a:pt x="8" y="6"/>
                          <a:pt x="8" y="6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moveTo>
                          <a:pt x="11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8"/>
                          <a:pt x="2" y="10"/>
                          <a:pt x="3" y="10"/>
                        </a:cubicBezTo>
                        <a:cubicBezTo>
                          <a:pt x="11" y="10"/>
                          <a:pt x="11" y="10"/>
                          <a:pt x="11" y="10"/>
                        </a:cubicBezTo>
                        <a:cubicBezTo>
                          <a:pt x="12" y="10"/>
                          <a:pt x="13" y="8"/>
                          <a:pt x="13" y="7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</a:path>
                    </a:pathLst>
                  </a:custGeom>
                  <a:solidFill>
                    <a:srgbClr val="1A25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46" name="Freeform 862"/>
                  <p:cNvSpPr>
                    <a:spLocks/>
                  </p:cNvSpPr>
                  <p:nvPr userDrawn="1"/>
                </p:nvSpPr>
                <p:spPr bwMode="auto">
                  <a:xfrm>
                    <a:off x="548" y="851"/>
                    <a:ext cx="12" cy="16"/>
                  </a:xfrm>
                  <a:custGeom>
                    <a:avLst/>
                    <a:gdLst>
                      <a:gd name="T0" fmla="*/ 6 w 6"/>
                      <a:gd name="T1" fmla="*/ 0 h 8"/>
                      <a:gd name="T2" fmla="*/ 0 w 6"/>
                      <a:gd name="T3" fmla="*/ 8 h 8"/>
                      <a:gd name="T4" fmla="*/ 3 w 6"/>
                      <a:gd name="T5" fmla="*/ 8 h 8"/>
                      <a:gd name="T6" fmla="*/ 6 w 6"/>
                      <a:gd name="T7" fmla="*/ 5 h 8"/>
                      <a:gd name="T8" fmla="*/ 6 w 6"/>
                      <a:gd name="T9" fmla="*/ 1 h 8"/>
                      <a:gd name="T10" fmla="*/ 6 w 6"/>
                      <a:gd name="T1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8">
                        <a:moveTo>
                          <a:pt x="6" y="0"/>
                        </a:move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5" y="8"/>
                          <a:pt x="6" y="7"/>
                          <a:pt x="6" y="5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0"/>
                          <a:pt x="6" y="0"/>
                        </a:cubicBezTo>
                      </a:path>
                    </a:pathLst>
                  </a:custGeom>
                  <a:solidFill>
                    <a:srgbClr val="1A25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47" name="Freeform 86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574" y="847"/>
                    <a:ext cx="27" cy="20"/>
                  </a:xfrm>
                  <a:custGeom>
                    <a:avLst/>
                    <a:gdLst>
                      <a:gd name="T0" fmla="*/ 7 w 13"/>
                      <a:gd name="T1" fmla="*/ 8 h 10"/>
                      <a:gd name="T2" fmla="*/ 5 w 13"/>
                      <a:gd name="T3" fmla="*/ 7 h 10"/>
                      <a:gd name="T4" fmla="*/ 5 w 13"/>
                      <a:gd name="T5" fmla="*/ 6 h 10"/>
                      <a:gd name="T6" fmla="*/ 5 w 13"/>
                      <a:gd name="T7" fmla="*/ 5 h 10"/>
                      <a:gd name="T8" fmla="*/ 5 w 13"/>
                      <a:gd name="T9" fmla="*/ 4 h 10"/>
                      <a:gd name="T10" fmla="*/ 5 w 13"/>
                      <a:gd name="T11" fmla="*/ 3 h 10"/>
                      <a:gd name="T12" fmla="*/ 7 w 13"/>
                      <a:gd name="T13" fmla="*/ 2 h 10"/>
                      <a:gd name="T14" fmla="*/ 8 w 13"/>
                      <a:gd name="T15" fmla="*/ 2 h 10"/>
                      <a:gd name="T16" fmla="*/ 8 w 13"/>
                      <a:gd name="T17" fmla="*/ 3 h 10"/>
                      <a:gd name="T18" fmla="*/ 8 w 13"/>
                      <a:gd name="T19" fmla="*/ 4 h 10"/>
                      <a:gd name="T20" fmla="*/ 9 w 13"/>
                      <a:gd name="T21" fmla="*/ 6 h 10"/>
                      <a:gd name="T22" fmla="*/ 8 w 13"/>
                      <a:gd name="T23" fmla="*/ 7 h 10"/>
                      <a:gd name="T24" fmla="*/ 7 w 13"/>
                      <a:gd name="T25" fmla="*/ 8 h 10"/>
                      <a:gd name="T26" fmla="*/ 10 w 13"/>
                      <a:gd name="T27" fmla="*/ 0 h 10"/>
                      <a:gd name="T28" fmla="*/ 3 w 13"/>
                      <a:gd name="T29" fmla="*/ 0 h 10"/>
                      <a:gd name="T30" fmla="*/ 0 w 13"/>
                      <a:gd name="T31" fmla="*/ 3 h 10"/>
                      <a:gd name="T32" fmla="*/ 0 w 13"/>
                      <a:gd name="T33" fmla="*/ 7 h 10"/>
                      <a:gd name="T34" fmla="*/ 3 w 13"/>
                      <a:gd name="T35" fmla="*/ 10 h 10"/>
                      <a:gd name="T36" fmla="*/ 10 w 13"/>
                      <a:gd name="T37" fmla="*/ 10 h 10"/>
                      <a:gd name="T38" fmla="*/ 13 w 13"/>
                      <a:gd name="T39" fmla="*/ 7 h 10"/>
                      <a:gd name="T40" fmla="*/ 13 w 13"/>
                      <a:gd name="T41" fmla="*/ 3 h 10"/>
                      <a:gd name="T42" fmla="*/ 10 w 13"/>
                      <a:gd name="T43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3" h="10">
                        <a:moveTo>
                          <a:pt x="7" y="8"/>
                        </a:moveTo>
                        <a:cubicBezTo>
                          <a:pt x="6" y="8"/>
                          <a:pt x="5" y="7"/>
                          <a:pt x="5" y="7"/>
                        </a:cubicBezTo>
                        <a:cubicBezTo>
                          <a:pt x="5" y="7"/>
                          <a:pt x="5" y="6"/>
                          <a:pt x="5" y="6"/>
                        </a:cubicBezTo>
                        <a:cubicBezTo>
                          <a:pt x="5" y="6"/>
                          <a:pt x="5" y="5"/>
                          <a:pt x="5" y="5"/>
                        </a:cubicBezTo>
                        <a:cubicBezTo>
                          <a:pt x="5" y="5"/>
                          <a:pt x="5" y="4"/>
                          <a:pt x="5" y="4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6" y="2"/>
                          <a:pt x="6" y="2"/>
                          <a:pt x="7" y="2"/>
                        </a:cubicBezTo>
                        <a:cubicBezTo>
                          <a:pt x="7" y="2"/>
                          <a:pt x="8" y="2"/>
                          <a:pt x="8" y="2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5"/>
                          <a:pt x="9" y="5"/>
                          <a:pt x="9" y="6"/>
                        </a:cubicBezTo>
                        <a:cubicBezTo>
                          <a:pt x="9" y="6"/>
                          <a:pt x="9" y="7"/>
                          <a:pt x="8" y="7"/>
                        </a:cubicBezTo>
                        <a:cubicBezTo>
                          <a:pt x="8" y="7"/>
                          <a:pt x="7" y="8"/>
                          <a:pt x="7" y="8"/>
                        </a:cubicBezTo>
                        <a:moveTo>
                          <a:pt x="10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1"/>
                          <a:pt x="0" y="3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9"/>
                          <a:pt x="1" y="10"/>
                          <a:pt x="3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2" y="10"/>
                          <a:pt x="13" y="9"/>
                          <a:pt x="13" y="7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1"/>
                          <a:pt x="12" y="0"/>
                          <a:pt x="10" y="0"/>
                        </a:cubicBezTo>
                      </a:path>
                    </a:pathLst>
                  </a:custGeom>
                  <a:solidFill>
                    <a:srgbClr val="1A25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48" name="Freeform 86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15" y="847"/>
                    <a:ext cx="26" cy="20"/>
                  </a:xfrm>
                  <a:custGeom>
                    <a:avLst/>
                    <a:gdLst>
                      <a:gd name="T0" fmla="*/ 6 w 13"/>
                      <a:gd name="T1" fmla="*/ 6 h 10"/>
                      <a:gd name="T2" fmla="*/ 5 w 13"/>
                      <a:gd name="T3" fmla="*/ 5 h 10"/>
                      <a:gd name="T4" fmla="*/ 4 w 13"/>
                      <a:gd name="T5" fmla="*/ 4 h 10"/>
                      <a:gd name="T6" fmla="*/ 5 w 13"/>
                      <a:gd name="T7" fmla="*/ 3 h 10"/>
                      <a:gd name="T8" fmla="*/ 6 w 13"/>
                      <a:gd name="T9" fmla="*/ 2 h 10"/>
                      <a:gd name="T10" fmla="*/ 9 w 13"/>
                      <a:gd name="T11" fmla="*/ 5 h 10"/>
                      <a:gd name="T12" fmla="*/ 8 w 13"/>
                      <a:gd name="T13" fmla="*/ 7 h 10"/>
                      <a:gd name="T14" fmla="*/ 6 w 13"/>
                      <a:gd name="T15" fmla="*/ 8 h 10"/>
                      <a:gd name="T16" fmla="*/ 5 w 13"/>
                      <a:gd name="T17" fmla="*/ 6 h 10"/>
                      <a:gd name="T18" fmla="*/ 5 w 13"/>
                      <a:gd name="T19" fmla="*/ 6 h 10"/>
                      <a:gd name="T20" fmla="*/ 5 w 13"/>
                      <a:gd name="T21" fmla="*/ 6 h 10"/>
                      <a:gd name="T22" fmla="*/ 5 w 13"/>
                      <a:gd name="T23" fmla="*/ 6 h 10"/>
                      <a:gd name="T24" fmla="*/ 6 w 13"/>
                      <a:gd name="T25" fmla="*/ 7 h 10"/>
                      <a:gd name="T26" fmla="*/ 7 w 13"/>
                      <a:gd name="T27" fmla="*/ 7 h 10"/>
                      <a:gd name="T28" fmla="*/ 7 w 13"/>
                      <a:gd name="T29" fmla="*/ 5 h 10"/>
                      <a:gd name="T30" fmla="*/ 6 w 13"/>
                      <a:gd name="T31" fmla="*/ 6 h 10"/>
                      <a:gd name="T32" fmla="*/ 11 w 13"/>
                      <a:gd name="T33" fmla="*/ 0 h 10"/>
                      <a:gd name="T34" fmla="*/ 3 w 13"/>
                      <a:gd name="T35" fmla="*/ 0 h 10"/>
                      <a:gd name="T36" fmla="*/ 0 w 13"/>
                      <a:gd name="T37" fmla="*/ 3 h 10"/>
                      <a:gd name="T38" fmla="*/ 0 w 13"/>
                      <a:gd name="T39" fmla="*/ 7 h 10"/>
                      <a:gd name="T40" fmla="*/ 3 w 13"/>
                      <a:gd name="T41" fmla="*/ 10 h 10"/>
                      <a:gd name="T42" fmla="*/ 11 w 13"/>
                      <a:gd name="T43" fmla="*/ 10 h 10"/>
                      <a:gd name="T44" fmla="*/ 13 w 13"/>
                      <a:gd name="T45" fmla="*/ 7 h 10"/>
                      <a:gd name="T46" fmla="*/ 13 w 13"/>
                      <a:gd name="T47" fmla="*/ 3 h 10"/>
                      <a:gd name="T48" fmla="*/ 11 w 13"/>
                      <a:gd name="T49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3" h="10">
                        <a:moveTo>
                          <a:pt x="6" y="6"/>
                        </a:moveTo>
                        <a:cubicBezTo>
                          <a:pt x="6" y="6"/>
                          <a:pt x="5" y="6"/>
                          <a:pt x="5" y="5"/>
                        </a:cubicBezTo>
                        <a:cubicBezTo>
                          <a:pt x="5" y="5"/>
                          <a:pt x="4" y="4"/>
                          <a:pt x="4" y="4"/>
                        </a:cubicBezTo>
                        <a:cubicBezTo>
                          <a:pt x="4" y="3"/>
                          <a:pt x="5" y="3"/>
                          <a:pt x="5" y="3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8" y="2"/>
                          <a:pt x="9" y="3"/>
                          <a:pt x="9" y="5"/>
                        </a:cubicBezTo>
                        <a:cubicBezTo>
                          <a:pt x="9" y="6"/>
                          <a:pt x="8" y="6"/>
                          <a:pt x="8" y="7"/>
                        </a:cubicBezTo>
                        <a:cubicBezTo>
                          <a:pt x="8" y="7"/>
                          <a:pt x="7" y="8"/>
                          <a:pt x="6" y="8"/>
                        </a:cubicBezTo>
                        <a:cubicBezTo>
                          <a:pt x="5" y="8"/>
                          <a:pt x="5" y="7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7"/>
                          <a:pt x="6" y="7"/>
                          <a:pt x="6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6"/>
                          <a:pt x="7" y="6"/>
                          <a:pt x="7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moveTo>
                          <a:pt x="11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1"/>
                          <a:pt x="0" y="3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9"/>
                          <a:pt x="2" y="10"/>
                          <a:pt x="3" y="10"/>
                        </a:cubicBezTo>
                        <a:cubicBezTo>
                          <a:pt x="11" y="10"/>
                          <a:pt x="11" y="10"/>
                          <a:pt x="11" y="10"/>
                        </a:cubicBezTo>
                        <a:cubicBezTo>
                          <a:pt x="12" y="10"/>
                          <a:pt x="13" y="9"/>
                          <a:pt x="13" y="7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</a:path>
                    </a:pathLst>
                  </a:custGeom>
                  <a:solidFill>
                    <a:srgbClr val="1A25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49" name="Freeform 865"/>
                  <p:cNvSpPr>
                    <a:spLocks/>
                  </p:cNvSpPr>
                  <p:nvPr userDrawn="1"/>
                </p:nvSpPr>
                <p:spPr bwMode="auto">
                  <a:xfrm>
                    <a:off x="649" y="691"/>
                    <a:ext cx="32" cy="32"/>
                  </a:xfrm>
                  <a:custGeom>
                    <a:avLst/>
                    <a:gdLst>
                      <a:gd name="T0" fmla="*/ 13 w 16"/>
                      <a:gd name="T1" fmla="*/ 0 h 16"/>
                      <a:gd name="T2" fmla="*/ 10 w 16"/>
                      <a:gd name="T3" fmla="*/ 0 h 16"/>
                      <a:gd name="T4" fmla="*/ 0 w 16"/>
                      <a:gd name="T5" fmla="*/ 16 h 16"/>
                      <a:gd name="T6" fmla="*/ 13 w 16"/>
                      <a:gd name="T7" fmla="*/ 16 h 16"/>
                      <a:gd name="T8" fmla="*/ 16 w 16"/>
                      <a:gd name="T9" fmla="*/ 12 h 16"/>
                      <a:gd name="T10" fmla="*/ 16 w 16"/>
                      <a:gd name="T11" fmla="*/ 4 h 16"/>
                      <a:gd name="T12" fmla="*/ 13 w 16"/>
                      <a:gd name="T13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" h="16">
                        <a:moveTo>
                          <a:pt x="13" y="0"/>
                        </a:move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5" y="16"/>
                          <a:pt x="16" y="14"/>
                          <a:pt x="16" y="12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2"/>
                          <a:pt x="15" y="0"/>
                          <a:pt x="13" y="0"/>
                        </a:cubicBezTo>
                      </a:path>
                    </a:pathLst>
                  </a:custGeom>
                  <a:solidFill>
                    <a:srgbClr val="6E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50" name="Freeform 866"/>
                  <p:cNvSpPr>
                    <a:spLocks/>
                  </p:cNvSpPr>
                  <p:nvPr userDrawn="1"/>
                </p:nvSpPr>
                <p:spPr bwMode="auto">
                  <a:xfrm>
                    <a:off x="625" y="785"/>
                    <a:ext cx="8" cy="10"/>
                  </a:xfrm>
                  <a:custGeom>
                    <a:avLst/>
                    <a:gdLst>
                      <a:gd name="T0" fmla="*/ 1 w 4"/>
                      <a:gd name="T1" fmla="*/ 0 h 5"/>
                      <a:gd name="T2" fmla="*/ 0 w 4"/>
                      <a:gd name="T3" fmla="*/ 1 h 5"/>
                      <a:gd name="T4" fmla="*/ 0 w 4"/>
                      <a:gd name="T5" fmla="*/ 2 h 5"/>
                      <a:gd name="T6" fmla="*/ 0 w 4"/>
                      <a:gd name="T7" fmla="*/ 1 h 5"/>
                      <a:gd name="T8" fmla="*/ 1 w 4"/>
                      <a:gd name="T9" fmla="*/ 0 h 5"/>
                      <a:gd name="T10" fmla="*/ 2 w 4"/>
                      <a:gd name="T11" fmla="*/ 1 h 5"/>
                      <a:gd name="T12" fmla="*/ 1 w 4"/>
                      <a:gd name="T13" fmla="*/ 2 h 5"/>
                      <a:gd name="T14" fmla="*/ 0 w 4"/>
                      <a:gd name="T15" fmla="*/ 2 h 5"/>
                      <a:gd name="T16" fmla="*/ 0 w 4"/>
                      <a:gd name="T17" fmla="*/ 3 h 5"/>
                      <a:gd name="T18" fmla="*/ 1 w 4"/>
                      <a:gd name="T19" fmla="*/ 3 h 5"/>
                      <a:gd name="T20" fmla="*/ 2 w 4"/>
                      <a:gd name="T21" fmla="*/ 4 h 5"/>
                      <a:gd name="T22" fmla="*/ 1 w 4"/>
                      <a:gd name="T23" fmla="*/ 5 h 5"/>
                      <a:gd name="T24" fmla="*/ 0 w 4"/>
                      <a:gd name="T25" fmla="*/ 4 h 5"/>
                      <a:gd name="T26" fmla="*/ 0 w 4"/>
                      <a:gd name="T27" fmla="*/ 4 h 5"/>
                      <a:gd name="T28" fmla="*/ 0 w 4"/>
                      <a:gd name="T29" fmla="*/ 4 h 5"/>
                      <a:gd name="T30" fmla="*/ 0 w 4"/>
                      <a:gd name="T31" fmla="*/ 4 h 5"/>
                      <a:gd name="T32" fmla="*/ 1 w 4"/>
                      <a:gd name="T33" fmla="*/ 5 h 5"/>
                      <a:gd name="T34" fmla="*/ 4 w 4"/>
                      <a:gd name="T35" fmla="*/ 4 h 5"/>
                      <a:gd name="T36" fmla="*/ 2 w 4"/>
                      <a:gd name="T37" fmla="*/ 3 h 5"/>
                      <a:gd name="T38" fmla="*/ 3 w 4"/>
                      <a:gd name="T39" fmla="*/ 1 h 5"/>
                      <a:gd name="T40" fmla="*/ 1 w 4"/>
                      <a:gd name="T4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5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5"/>
                          <a:pt x="1" y="5"/>
                        </a:cubicBezTo>
                        <a:cubicBezTo>
                          <a:pt x="0" y="5"/>
                          <a:pt x="0" y="5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5"/>
                          <a:pt x="0" y="5"/>
                          <a:pt x="1" y="5"/>
                        </a:cubicBezTo>
                        <a:cubicBezTo>
                          <a:pt x="3" y="5"/>
                          <a:pt x="4" y="5"/>
                          <a:pt x="4" y="4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3" y="2"/>
                          <a:pt x="3" y="2"/>
                          <a:pt x="3" y="1"/>
                        </a:cubicBezTo>
                        <a:cubicBezTo>
                          <a:pt x="3" y="0"/>
                          <a:pt x="3" y="0"/>
                          <a:pt x="1" y="0"/>
                        </a:cubicBezTo>
                      </a:path>
                    </a:pathLst>
                  </a:custGeom>
                  <a:solidFill>
                    <a:srgbClr val="A5C4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51" name="Oval 867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7" y="823"/>
                    <a:ext cx="2" cy="6"/>
                  </a:xfrm>
                  <a:prstGeom prst="ellipse">
                    <a:avLst/>
                  </a:prstGeom>
                  <a:solidFill>
                    <a:srgbClr val="1A25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52" name="Freeform 868"/>
                  <p:cNvSpPr>
                    <a:spLocks/>
                  </p:cNvSpPr>
                  <p:nvPr userDrawn="1"/>
                </p:nvSpPr>
                <p:spPr bwMode="auto">
                  <a:xfrm>
                    <a:off x="627" y="853"/>
                    <a:ext cx="2" cy="4"/>
                  </a:xfrm>
                  <a:custGeom>
                    <a:avLst/>
                    <a:gdLst>
                      <a:gd name="T0" fmla="*/ 1 w 1"/>
                      <a:gd name="T1" fmla="*/ 0 h 2"/>
                      <a:gd name="T2" fmla="*/ 0 w 1"/>
                      <a:gd name="T3" fmla="*/ 1 h 2"/>
                      <a:gd name="T4" fmla="*/ 0 w 1"/>
                      <a:gd name="T5" fmla="*/ 2 h 2"/>
                      <a:gd name="T6" fmla="*/ 1 w 1"/>
                      <a:gd name="T7" fmla="*/ 1 h 2"/>
                      <a:gd name="T8" fmla="*/ 1 w 1"/>
                      <a:gd name="T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2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2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solidFill>
                    <a:srgbClr val="1A25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53" name="Freeform 869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585" y="853"/>
                    <a:ext cx="6" cy="8"/>
                  </a:xfrm>
                  <a:custGeom>
                    <a:avLst/>
                    <a:gdLst>
                      <a:gd name="T0" fmla="*/ 1 w 3"/>
                      <a:gd name="T1" fmla="*/ 2 h 4"/>
                      <a:gd name="T2" fmla="*/ 0 w 3"/>
                      <a:gd name="T3" fmla="*/ 3 h 4"/>
                      <a:gd name="T4" fmla="*/ 1 w 3"/>
                      <a:gd name="T5" fmla="*/ 4 h 4"/>
                      <a:gd name="T6" fmla="*/ 2 w 3"/>
                      <a:gd name="T7" fmla="*/ 4 h 4"/>
                      <a:gd name="T8" fmla="*/ 2 w 3"/>
                      <a:gd name="T9" fmla="*/ 4 h 4"/>
                      <a:gd name="T10" fmla="*/ 3 w 3"/>
                      <a:gd name="T11" fmla="*/ 3 h 4"/>
                      <a:gd name="T12" fmla="*/ 2 w 3"/>
                      <a:gd name="T13" fmla="*/ 2 h 4"/>
                      <a:gd name="T14" fmla="*/ 1 w 3"/>
                      <a:gd name="T15" fmla="*/ 2 h 4"/>
                      <a:gd name="T16" fmla="*/ 2 w 3"/>
                      <a:gd name="T17" fmla="*/ 0 h 4"/>
                      <a:gd name="T18" fmla="*/ 1 w 3"/>
                      <a:gd name="T19" fmla="*/ 0 h 4"/>
                      <a:gd name="T20" fmla="*/ 1 w 3"/>
                      <a:gd name="T21" fmla="*/ 1 h 4"/>
                      <a:gd name="T22" fmla="*/ 2 w 3"/>
                      <a:gd name="T23" fmla="*/ 1 h 4"/>
                      <a:gd name="T24" fmla="*/ 2 w 3"/>
                      <a:gd name="T25" fmla="*/ 1 h 4"/>
                      <a:gd name="T26" fmla="*/ 3 w 3"/>
                      <a:gd name="T27" fmla="*/ 0 h 4"/>
                      <a:gd name="T28" fmla="*/ 2 w 3"/>
                      <a:gd name="T2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4">
                        <a:moveTo>
                          <a:pt x="1" y="2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2" y="3"/>
                          <a:pt x="2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moveTo>
                          <a:pt x="2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1A25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54" name="Freeform 870"/>
                  <p:cNvSpPr>
                    <a:spLocks/>
                  </p:cNvSpPr>
                  <p:nvPr userDrawn="1"/>
                </p:nvSpPr>
                <p:spPr bwMode="auto">
                  <a:xfrm>
                    <a:off x="585" y="819"/>
                    <a:ext cx="8" cy="10"/>
                  </a:xfrm>
                  <a:custGeom>
                    <a:avLst/>
                    <a:gdLst>
                      <a:gd name="T0" fmla="*/ 3 w 4"/>
                      <a:gd name="T1" fmla="*/ 0 h 5"/>
                      <a:gd name="T2" fmla="*/ 0 w 4"/>
                      <a:gd name="T3" fmla="*/ 0 h 5"/>
                      <a:gd name="T4" fmla="*/ 0 w 4"/>
                      <a:gd name="T5" fmla="*/ 2 h 5"/>
                      <a:gd name="T6" fmla="*/ 0 w 4"/>
                      <a:gd name="T7" fmla="*/ 3 h 5"/>
                      <a:gd name="T8" fmla="*/ 1 w 4"/>
                      <a:gd name="T9" fmla="*/ 2 h 5"/>
                      <a:gd name="T10" fmla="*/ 2 w 4"/>
                      <a:gd name="T11" fmla="*/ 3 h 5"/>
                      <a:gd name="T12" fmla="*/ 1 w 4"/>
                      <a:gd name="T13" fmla="*/ 4 h 5"/>
                      <a:gd name="T14" fmla="*/ 0 w 4"/>
                      <a:gd name="T15" fmla="*/ 4 h 5"/>
                      <a:gd name="T16" fmla="*/ 0 w 4"/>
                      <a:gd name="T17" fmla="*/ 3 h 5"/>
                      <a:gd name="T18" fmla="*/ 0 w 4"/>
                      <a:gd name="T19" fmla="*/ 3 h 5"/>
                      <a:gd name="T20" fmla="*/ 0 w 4"/>
                      <a:gd name="T21" fmla="*/ 4 h 5"/>
                      <a:gd name="T22" fmla="*/ 1 w 4"/>
                      <a:gd name="T23" fmla="*/ 5 h 5"/>
                      <a:gd name="T24" fmla="*/ 3 w 4"/>
                      <a:gd name="T25" fmla="*/ 4 h 5"/>
                      <a:gd name="T26" fmla="*/ 4 w 4"/>
                      <a:gd name="T27" fmla="*/ 3 h 5"/>
                      <a:gd name="T28" fmla="*/ 3 w 4"/>
                      <a:gd name="T29" fmla="*/ 2 h 5"/>
                      <a:gd name="T30" fmla="*/ 2 w 4"/>
                      <a:gd name="T31" fmla="*/ 1 h 5"/>
                      <a:gd name="T32" fmla="*/ 0 w 4"/>
                      <a:gd name="T33" fmla="*/ 2 h 5"/>
                      <a:gd name="T34" fmla="*/ 1 w 4"/>
                      <a:gd name="T35" fmla="*/ 1 h 5"/>
                      <a:gd name="T36" fmla="*/ 3 w 4"/>
                      <a:gd name="T37" fmla="*/ 1 h 5"/>
                      <a:gd name="T38" fmla="*/ 3 w 4"/>
                      <a:gd name="T39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" h="5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2" y="4"/>
                          <a:pt x="2" y="4"/>
                          <a:pt x="1" y="4"/>
                        </a:cubicBezTo>
                        <a:cubicBezTo>
                          <a:pt x="1" y="4"/>
                          <a:pt x="0" y="4"/>
                          <a:pt x="0" y="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5"/>
                          <a:pt x="0" y="5"/>
                          <a:pt x="1" y="5"/>
                        </a:cubicBezTo>
                        <a:cubicBezTo>
                          <a:pt x="2" y="5"/>
                          <a:pt x="3" y="5"/>
                          <a:pt x="3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3" y="2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1" y="1"/>
                          <a:pt x="1" y="2"/>
                          <a:pt x="0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</a:path>
                    </a:pathLst>
                  </a:custGeom>
                  <a:solidFill>
                    <a:srgbClr val="A5C4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55" name="Freeform 871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25" y="819"/>
                    <a:ext cx="8" cy="10"/>
                  </a:xfrm>
                  <a:custGeom>
                    <a:avLst/>
                    <a:gdLst>
                      <a:gd name="T0" fmla="*/ 2 w 4"/>
                      <a:gd name="T1" fmla="*/ 5 h 5"/>
                      <a:gd name="T2" fmla="*/ 1 w 4"/>
                      <a:gd name="T3" fmla="*/ 3 h 5"/>
                      <a:gd name="T4" fmla="*/ 2 w 4"/>
                      <a:gd name="T5" fmla="*/ 2 h 5"/>
                      <a:gd name="T6" fmla="*/ 2 w 4"/>
                      <a:gd name="T7" fmla="*/ 3 h 5"/>
                      <a:gd name="T8" fmla="*/ 2 w 4"/>
                      <a:gd name="T9" fmla="*/ 5 h 5"/>
                      <a:gd name="T10" fmla="*/ 2 w 4"/>
                      <a:gd name="T11" fmla="*/ 0 h 5"/>
                      <a:gd name="T12" fmla="*/ 0 w 4"/>
                      <a:gd name="T13" fmla="*/ 0 h 5"/>
                      <a:gd name="T14" fmla="*/ 0 w 4"/>
                      <a:gd name="T15" fmla="*/ 2 h 5"/>
                      <a:gd name="T16" fmla="*/ 2 w 4"/>
                      <a:gd name="T17" fmla="*/ 5 h 5"/>
                      <a:gd name="T18" fmla="*/ 3 w 4"/>
                      <a:gd name="T19" fmla="*/ 4 h 5"/>
                      <a:gd name="T20" fmla="*/ 4 w 4"/>
                      <a:gd name="T21" fmla="*/ 3 h 5"/>
                      <a:gd name="T22" fmla="*/ 3 w 4"/>
                      <a:gd name="T23" fmla="*/ 2 h 5"/>
                      <a:gd name="T24" fmla="*/ 2 w 4"/>
                      <a:gd name="T25" fmla="*/ 1 h 5"/>
                      <a:gd name="T26" fmla="*/ 1 w 4"/>
                      <a:gd name="T27" fmla="*/ 2 h 5"/>
                      <a:gd name="T28" fmla="*/ 1 w 4"/>
                      <a:gd name="T29" fmla="*/ 0 h 5"/>
                      <a:gd name="T30" fmla="*/ 2 w 4"/>
                      <a:gd name="T31" fmla="*/ 0 h 5"/>
                      <a:gd name="T32" fmla="*/ 3 w 4"/>
                      <a:gd name="T33" fmla="*/ 1 h 5"/>
                      <a:gd name="T34" fmla="*/ 3 w 4"/>
                      <a:gd name="T35" fmla="*/ 1 h 5"/>
                      <a:gd name="T36" fmla="*/ 3 w 4"/>
                      <a:gd name="T37" fmla="*/ 1 h 5"/>
                      <a:gd name="T38" fmla="*/ 3 w 4"/>
                      <a:gd name="T39" fmla="*/ 1 h 5"/>
                      <a:gd name="T40" fmla="*/ 2 w 4"/>
                      <a:gd name="T4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" h="5">
                        <a:moveTo>
                          <a:pt x="2" y="5"/>
                        </a:moveTo>
                        <a:cubicBezTo>
                          <a:pt x="1" y="5"/>
                          <a:pt x="1" y="4"/>
                          <a:pt x="1" y="3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moveTo>
                          <a:pt x="2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4"/>
                          <a:pt x="0" y="5"/>
                          <a:pt x="2" y="5"/>
                        </a:cubicBezTo>
                        <a:cubicBezTo>
                          <a:pt x="2" y="5"/>
                          <a:pt x="3" y="5"/>
                          <a:pt x="3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3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</a:path>
                    </a:pathLst>
                  </a:custGeom>
                  <a:solidFill>
                    <a:srgbClr val="A5C4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56" name="Freeform 872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585" y="851"/>
                    <a:ext cx="8" cy="12"/>
                  </a:xfrm>
                  <a:custGeom>
                    <a:avLst/>
                    <a:gdLst>
                      <a:gd name="T0" fmla="*/ 2 w 4"/>
                      <a:gd name="T1" fmla="*/ 5 h 6"/>
                      <a:gd name="T2" fmla="*/ 1 w 4"/>
                      <a:gd name="T3" fmla="*/ 5 h 6"/>
                      <a:gd name="T4" fmla="*/ 0 w 4"/>
                      <a:gd name="T5" fmla="*/ 4 h 6"/>
                      <a:gd name="T6" fmla="*/ 1 w 4"/>
                      <a:gd name="T7" fmla="*/ 3 h 6"/>
                      <a:gd name="T8" fmla="*/ 2 w 4"/>
                      <a:gd name="T9" fmla="*/ 3 h 6"/>
                      <a:gd name="T10" fmla="*/ 3 w 4"/>
                      <a:gd name="T11" fmla="*/ 4 h 6"/>
                      <a:gd name="T12" fmla="*/ 2 w 4"/>
                      <a:gd name="T13" fmla="*/ 5 h 6"/>
                      <a:gd name="T14" fmla="*/ 2 w 4"/>
                      <a:gd name="T15" fmla="*/ 5 h 6"/>
                      <a:gd name="T16" fmla="*/ 2 w 4"/>
                      <a:gd name="T17" fmla="*/ 2 h 6"/>
                      <a:gd name="T18" fmla="*/ 2 w 4"/>
                      <a:gd name="T19" fmla="*/ 2 h 6"/>
                      <a:gd name="T20" fmla="*/ 1 w 4"/>
                      <a:gd name="T21" fmla="*/ 2 h 6"/>
                      <a:gd name="T22" fmla="*/ 1 w 4"/>
                      <a:gd name="T23" fmla="*/ 1 h 6"/>
                      <a:gd name="T24" fmla="*/ 2 w 4"/>
                      <a:gd name="T25" fmla="*/ 1 h 6"/>
                      <a:gd name="T26" fmla="*/ 3 w 4"/>
                      <a:gd name="T27" fmla="*/ 1 h 6"/>
                      <a:gd name="T28" fmla="*/ 2 w 4"/>
                      <a:gd name="T29" fmla="*/ 2 h 6"/>
                      <a:gd name="T30" fmla="*/ 2 w 4"/>
                      <a:gd name="T31" fmla="*/ 0 h 6"/>
                      <a:gd name="T32" fmla="*/ 0 w 4"/>
                      <a:gd name="T33" fmla="*/ 1 h 6"/>
                      <a:gd name="T34" fmla="*/ 0 w 4"/>
                      <a:gd name="T35" fmla="*/ 2 h 6"/>
                      <a:gd name="T36" fmla="*/ 0 w 4"/>
                      <a:gd name="T37" fmla="*/ 3 h 6"/>
                      <a:gd name="T38" fmla="*/ 0 w 4"/>
                      <a:gd name="T39" fmla="*/ 4 h 6"/>
                      <a:gd name="T40" fmla="*/ 0 w 4"/>
                      <a:gd name="T41" fmla="*/ 5 h 6"/>
                      <a:gd name="T42" fmla="*/ 2 w 4"/>
                      <a:gd name="T43" fmla="*/ 6 h 6"/>
                      <a:gd name="T44" fmla="*/ 3 w 4"/>
                      <a:gd name="T45" fmla="*/ 5 h 6"/>
                      <a:gd name="T46" fmla="*/ 4 w 4"/>
                      <a:gd name="T47" fmla="*/ 4 h 6"/>
                      <a:gd name="T48" fmla="*/ 3 w 4"/>
                      <a:gd name="T49" fmla="*/ 2 h 6"/>
                      <a:gd name="T50" fmla="*/ 3 w 4"/>
                      <a:gd name="T51" fmla="*/ 1 h 6"/>
                      <a:gd name="T52" fmla="*/ 3 w 4"/>
                      <a:gd name="T53" fmla="*/ 0 h 6"/>
                      <a:gd name="T54" fmla="*/ 2 w 4"/>
                      <a:gd name="T55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" h="6">
                        <a:moveTo>
                          <a:pt x="2" y="5"/>
                        </a:move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2" y="3"/>
                        </a:cubicBezTo>
                        <a:cubicBezTo>
                          <a:pt x="2" y="4"/>
                          <a:pt x="3" y="4"/>
                          <a:pt x="3" y="4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2" y="0"/>
                        </a:move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0" y="5"/>
                          <a:pt x="1" y="6"/>
                          <a:pt x="2" y="6"/>
                        </a:cubicBezTo>
                        <a:cubicBezTo>
                          <a:pt x="2" y="6"/>
                          <a:pt x="3" y="5"/>
                          <a:pt x="3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3"/>
                          <a:pt x="3" y="3"/>
                          <a:pt x="3" y="2"/>
                        </a:cubicBezTo>
                        <a:cubicBezTo>
                          <a:pt x="3" y="2"/>
                          <a:pt x="3" y="2"/>
                          <a:pt x="3" y="1"/>
                        </a:cubicBezTo>
                        <a:cubicBezTo>
                          <a:pt x="3" y="1"/>
                          <a:pt x="3" y="1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A5C4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57" name="Freeform 873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23" y="851"/>
                    <a:ext cx="10" cy="12"/>
                  </a:xfrm>
                  <a:custGeom>
                    <a:avLst/>
                    <a:gdLst>
                      <a:gd name="T0" fmla="*/ 2 w 5"/>
                      <a:gd name="T1" fmla="*/ 3 h 6"/>
                      <a:gd name="T2" fmla="*/ 2 w 5"/>
                      <a:gd name="T3" fmla="*/ 2 h 6"/>
                      <a:gd name="T4" fmla="*/ 3 w 5"/>
                      <a:gd name="T5" fmla="*/ 1 h 6"/>
                      <a:gd name="T6" fmla="*/ 3 w 5"/>
                      <a:gd name="T7" fmla="*/ 2 h 6"/>
                      <a:gd name="T8" fmla="*/ 2 w 5"/>
                      <a:gd name="T9" fmla="*/ 3 h 6"/>
                      <a:gd name="T10" fmla="*/ 2 w 5"/>
                      <a:gd name="T11" fmla="*/ 0 h 6"/>
                      <a:gd name="T12" fmla="*/ 1 w 5"/>
                      <a:gd name="T13" fmla="*/ 1 h 6"/>
                      <a:gd name="T14" fmla="*/ 0 w 5"/>
                      <a:gd name="T15" fmla="*/ 2 h 6"/>
                      <a:gd name="T16" fmla="*/ 1 w 5"/>
                      <a:gd name="T17" fmla="*/ 3 h 6"/>
                      <a:gd name="T18" fmla="*/ 2 w 5"/>
                      <a:gd name="T19" fmla="*/ 4 h 6"/>
                      <a:gd name="T20" fmla="*/ 3 w 5"/>
                      <a:gd name="T21" fmla="*/ 3 h 6"/>
                      <a:gd name="T22" fmla="*/ 3 w 5"/>
                      <a:gd name="T23" fmla="*/ 5 h 6"/>
                      <a:gd name="T24" fmla="*/ 2 w 5"/>
                      <a:gd name="T25" fmla="*/ 5 h 6"/>
                      <a:gd name="T26" fmla="*/ 1 w 5"/>
                      <a:gd name="T27" fmla="*/ 4 h 6"/>
                      <a:gd name="T28" fmla="*/ 1 w 5"/>
                      <a:gd name="T29" fmla="*/ 4 h 6"/>
                      <a:gd name="T30" fmla="*/ 1 w 5"/>
                      <a:gd name="T31" fmla="*/ 4 h 6"/>
                      <a:gd name="T32" fmla="*/ 1 w 5"/>
                      <a:gd name="T33" fmla="*/ 4 h 6"/>
                      <a:gd name="T34" fmla="*/ 2 w 5"/>
                      <a:gd name="T35" fmla="*/ 6 h 6"/>
                      <a:gd name="T36" fmla="*/ 4 w 5"/>
                      <a:gd name="T37" fmla="*/ 5 h 6"/>
                      <a:gd name="T38" fmla="*/ 5 w 5"/>
                      <a:gd name="T39" fmla="*/ 3 h 6"/>
                      <a:gd name="T40" fmla="*/ 2 w 5"/>
                      <a:gd name="T41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5" h="6">
                        <a:moveTo>
                          <a:pt x="2" y="3"/>
                        </a:move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moveTo>
                          <a:pt x="2" y="0"/>
                        </a:moveTo>
                        <a:cubicBezTo>
                          <a:pt x="2" y="0"/>
                          <a:pt x="1" y="0"/>
                          <a:pt x="1" y="1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4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4"/>
                          <a:pt x="3" y="4"/>
                          <a:pt x="3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5"/>
                          <a:pt x="1" y="6"/>
                          <a:pt x="2" y="6"/>
                        </a:cubicBezTo>
                        <a:cubicBezTo>
                          <a:pt x="3" y="6"/>
                          <a:pt x="4" y="5"/>
                          <a:pt x="4" y="5"/>
                        </a:cubicBezTo>
                        <a:cubicBezTo>
                          <a:pt x="4" y="4"/>
                          <a:pt x="5" y="4"/>
                          <a:pt x="5" y="3"/>
                        </a:cubicBezTo>
                        <a:cubicBezTo>
                          <a:pt x="5" y="1"/>
                          <a:pt x="4" y="0"/>
                          <a:pt x="2" y="0"/>
                        </a:cubicBezTo>
                      </a:path>
                    </a:pathLst>
                  </a:custGeom>
                  <a:solidFill>
                    <a:srgbClr val="A5C4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58" name="Freeform 874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57" y="747"/>
                    <a:ext cx="26" cy="20"/>
                  </a:xfrm>
                  <a:custGeom>
                    <a:avLst/>
                    <a:gdLst>
                      <a:gd name="T0" fmla="*/ 4 w 13"/>
                      <a:gd name="T1" fmla="*/ 6 h 10"/>
                      <a:gd name="T2" fmla="*/ 4 w 13"/>
                      <a:gd name="T3" fmla="*/ 5 h 10"/>
                      <a:gd name="T4" fmla="*/ 9 w 13"/>
                      <a:gd name="T5" fmla="*/ 5 h 10"/>
                      <a:gd name="T6" fmla="*/ 9 w 13"/>
                      <a:gd name="T7" fmla="*/ 6 h 10"/>
                      <a:gd name="T8" fmla="*/ 4 w 13"/>
                      <a:gd name="T9" fmla="*/ 6 h 10"/>
                      <a:gd name="T10" fmla="*/ 10 w 13"/>
                      <a:gd name="T11" fmla="*/ 0 h 10"/>
                      <a:gd name="T12" fmla="*/ 3 w 13"/>
                      <a:gd name="T13" fmla="*/ 0 h 10"/>
                      <a:gd name="T14" fmla="*/ 0 w 13"/>
                      <a:gd name="T15" fmla="*/ 3 h 10"/>
                      <a:gd name="T16" fmla="*/ 0 w 13"/>
                      <a:gd name="T17" fmla="*/ 8 h 10"/>
                      <a:gd name="T18" fmla="*/ 3 w 13"/>
                      <a:gd name="T19" fmla="*/ 10 h 10"/>
                      <a:gd name="T20" fmla="*/ 10 w 13"/>
                      <a:gd name="T21" fmla="*/ 10 h 10"/>
                      <a:gd name="T22" fmla="*/ 13 w 13"/>
                      <a:gd name="T23" fmla="*/ 8 h 10"/>
                      <a:gd name="T24" fmla="*/ 13 w 13"/>
                      <a:gd name="T25" fmla="*/ 3 h 10"/>
                      <a:gd name="T26" fmla="*/ 10 w 13"/>
                      <a:gd name="T27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0">
                        <a:moveTo>
                          <a:pt x="4" y="6"/>
                        </a:move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moveTo>
                          <a:pt x="10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2"/>
                          <a:pt x="0" y="3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9"/>
                          <a:pt x="1" y="10"/>
                          <a:pt x="3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2" y="10"/>
                          <a:pt x="13" y="9"/>
                          <a:pt x="13" y="8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2" y="0"/>
                          <a:pt x="10" y="0"/>
                        </a:cubicBezTo>
                      </a:path>
                    </a:pathLst>
                  </a:custGeom>
                  <a:solidFill>
                    <a:srgbClr val="001E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59" name="Freeform 875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57" y="781"/>
                    <a:ext cx="26" cy="20"/>
                  </a:xfrm>
                  <a:custGeom>
                    <a:avLst/>
                    <a:gdLst>
                      <a:gd name="T0" fmla="*/ 4 w 13"/>
                      <a:gd name="T1" fmla="*/ 6 h 10"/>
                      <a:gd name="T2" fmla="*/ 4 w 13"/>
                      <a:gd name="T3" fmla="*/ 5 h 10"/>
                      <a:gd name="T4" fmla="*/ 6 w 13"/>
                      <a:gd name="T5" fmla="*/ 5 h 10"/>
                      <a:gd name="T6" fmla="*/ 6 w 13"/>
                      <a:gd name="T7" fmla="*/ 3 h 10"/>
                      <a:gd name="T8" fmla="*/ 7 w 13"/>
                      <a:gd name="T9" fmla="*/ 3 h 10"/>
                      <a:gd name="T10" fmla="*/ 7 w 13"/>
                      <a:gd name="T11" fmla="*/ 5 h 10"/>
                      <a:gd name="T12" fmla="*/ 9 w 13"/>
                      <a:gd name="T13" fmla="*/ 5 h 10"/>
                      <a:gd name="T14" fmla="*/ 9 w 13"/>
                      <a:gd name="T15" fmla="*/ 6 h 10"/>
                      <a:gd name="T16" fmla="*/ 7 w 13"/>
                      <a:gd name="T17" fmla="*/ 6 h 10"/>
                      <a:gd name="T18" fmla="*/ 7 w 13"/>
                      <a:gd name="T19" fmla="*/ 8 h 10"/>
                      <a:gd name="T20" fmla="*/ 6 w 13"/>
                      <a:gd name="T21" fmla="*/ 8 h 10"/>
                      <a:gd name="T22" fmla="*/ 6 w 13"/>
                      <a:gd name="T23" fmla="*/ 6 h 10"/>
                      <a:gd name="T24" fmla="*/ 4 w 13"/>
                      <a:gd name="T25" fmla="*/ 6 h 10"/>
                      <a:gd name="T26" fmla="*/ 10 w 13"/>
                      <a:gd name="T27" fmla="*/ 0 h 10"/>
                      <a:gd name="T28" fmla="*/ 3 w 13"/>
                      <a:gd name="T29" fmla="*/ 0 h 10"/>
                      <a:gd name="T30" fmla="*/ 0 w 13"/>
                      <a:gd name="T31" fmla="*/ 3 h 10"/>
                      <a:gd name="T32" fmla="*/ 0 w 13"/>
                      <a:gd name="T33" fmla="*/ 7 h 10"/>
                      <a:gd name="T34" fmla="*/ 3 w 13"/>
                      <a:gd name="T35" fmla="*/ 10 h 10"/>
                      <a:gd name="T36" fmla="*/ 10 w 13"/>
                      <a:gd name="T37" fmla="*/ 10 h 10"/>
                      <a:gd name="T38" fmla="*/ 13 w 13"/>
                      <a:gd name="T39" fmla="*/ 7 h 10"/>
                      <a:gd name="T40" fmla="*/ 13 w 13"/>
                      <a:gd name="T41" fmla="*/ 3 h 10"/>
                      <a:gd name="T42" fmla="*/ 10 w 13"/>
                      <a:gd name="T43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3" h="10">
                        <a:moveTo>
                          <a:pt x="4" y="6"/>
                        </a:move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moveTo>
                          <a:pt x="10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1"/>
                          <a:pt x="0" y="3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9"/>
                          <a:pt x="1" y="10"/>
                          <a:pt x="3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2" y="10"/>
                          <a:pt x="13" y="9"/>
                          <a:pt x="13" y="7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1"/>
                          <a:pt x="12" y="0"/>
                          <a:pt x="10" y="0"/>
                        </a:cubicBezTo>
                      </a:path>
                    </a:pathLst>
                  </a:custGeom>
                  <a:solidFill>
                    <a:srgbClr val="001E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60" name="Freeform 876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57" y="813"/>
                    <a:ext cx="26" cy="20"/>
                  </a:xfrm>
                  <a:custGeom>
                    <a:avLst/>
                    <a:gdLst>
                      <a:gd name="T0" fmla="*/ 8 w 13"/>
                      <a:gd name="T1" fmla="*/ 4 h 10"/>
                      <a:gd name="T2" fmla="*/ 8 w 13"/>
                      <a:gd name="T3" fmla="*/ 4 h 10"/>
                      <a:gd name="T4" fmla="*/ 7 w 13"/>
                      <a:gd name="T5" fmla="*/ 6 h 10"/>
                      <a:gd name="T6" fmla="*/ 8 w 13"/>
                      <a:gd name="T7" fmla="*/ 8 h 10"/>
                      <a:gd name="T8" fmla="*/ 7 w 13"/>
                      <a:gd name="T9" fmla="*/ 8 h 10"/>
                      <a:gd name="T10" fmla="*/ 7 w 13"/>
                      <a:gd name="T11" fmla="*/ 7 h 10"/>
                      <a:gd name="T12" fmla="*/ 6 w 13"/>
                      <a:gd name="T13" fmla="*/ 6 h 10"/>
                      <a:gd name="T14" fmla="*/ 5 w 13"/>
                      <a:gd name="T15" fmla="*/ 8 h 10"/>
                      <a:gd name="T16" fmla="*/ 4 w 13"/>
                      <a:gd name="T17" fmla="*/ 8 h 10"/>
                      <a:gd name="T18" fmla="*/ 6 w 13"/>
                      <a:gd name="T19" fmla="*/ 6 h 10"/>
                      <a:gd name="T20" fmla="*/ 5 w 13"/>
                      <a:gd name="T21" fmla="*/ 4 h 10"/>
                      <a:gd name="T22" fmla="*/ 5 w 13"/>
                      <a:gd name="T23" fmla="*/ 4 h 10"/>
                      <a:gd name="T24" fmla="*/ 6 w 13"/>
                      <a:gd name="T25" fmla="*/ 5 h 10"/>
                      <a:gd name="T26" fmla="*/ 6 w 13"/>
                      <a:gd name="T27" fmla="*/ 5 h 10"/>
                      <a:gd name="T28" fmla="*/ 7 w 13"/>
                      <a:gd name="T29" fmla="*/ 5 h 10"/>
                      <a:gd name="T30" fmla="*/ 7 w 13"/>
                      <a:gd name="T31" fmla="*/ 4 h 10"/>
                      <a:gd name="T32" fmla="*/ 8 w 13"/>
                      <a:gd name="T33" fmla="*/ 4 h 10"/>
                      <a:gd name="T34" fmla="*/ 10 w 13"/>
                      <a:gd name="T35" fmla="*/ 0 h 10"/>
                      <a:gd name="T36" fmla="*/ 3 w 13"/>
                      <a:gd name="T37" fmla="*/ 0 h 10"/>
                      <a:gd name="T38" fmla="*/ 0 w 13"/>
                      <a:gd name="T39" fmla="*/ 3 h 10"/>
                      <a:gd name="T40" fmla="*/ 0 w 13"/>
                      <a:gd name="T41" fmla="*/ 8 h 10"/>
                      <a:gd name="T42" fmla="*/ 3 w 13"/>
                      <a:gd name="T43" fmla="*/ 10 h 10"/>
                      <a:gd name="T44" fmla="*/ 10 w 13"/>
                      <a:gd name="T45" fmla="*/ 10 h 10"/>
                      <a:gd name="T46" fmla="*/ 13 w 13"/>
                      <a:gd name="T47" fmla="*/ 8 h 10"/>
                      <a:gd name="T48" fmla="*/ 13 w 13"/>
                      <a:gd name="T49" fmla="*/ 3 h 10"/>
                      <a:gd name="T50" fmla="*/ 10 w 13"/>
                      <a:gd name="T51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" h="10"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0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2"/>
                          <a:pt x="0" y="3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9"/>
                          <a:pt x="1" y="10"/>
                          <a:pt x="3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2" y="10"/>
                          <a:pt x="13" y="9"/>
                          <a:pt x="13" y="8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2" y="0"/>
                          <a:pt x="10" y="0"/>
                        </a:cubicBezTo>
                      </a:path>
                    </a:pathLst>
                  </a:custGeom>
                  <a:solidFill>
                    <a:srgbClr val="001E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61" name="Freeform 877"/>
                  <p:cNvSpPr>
                    <a:spLocks noEditPoints="1"/>
                  </p:cNvSpPr>
                  <p:nvPr userDrawn="1"/>
                </p:nvSpPr>
                <p:spPr bwMode="auto">
                  <a:xfrm>
                    <a:off x="657" y="847"/>
                    <a:ext cx="26" cy="20"/>
                  </a:xfrm>
                  <a:custGeom>
                    <a:avLst/>
                    <a:gdLst>
                      <a:gd name="T0" fmla="*/ 6 w 13"/>
                      <a:gd name="T1" fmla="*/ 7 h 10"/>
                      <a:gd name="T2" fmla="*/ 6 w 13"/>
                      <a:gd name="T3" fmla="*/ 7 h 10"/>
                      <a:gd name="T4" fmla="*/ 6 w 13"/>
                      <a:gd name="T5" fmla="*/ 6 h 10"/>
                      <a:gd name="T6" fmla="*/ 7 w 13"/>
                      <a:gd name="T7" fmla="*/ 7 h 10"/>
                      <a:gd name="T8" fmla="*/ 6 w 13"/>
                      <a:gd name="T9" fmla="*/ 7 h 10"/>
                      <a:gd name="T10" fmla="*/ 4 w 13"/>
                      <a:gd name="T11" fmla="*/ 5 h 10"/>
                      <a:gd name="T12" fmla="*/ 4 w 13"/>
                      <a:gd name="T13" fmla="*/ 4 h 10"/>
                      <a:gd name="T14" fmla="*/ 9 w 13"/>
                      <a:gd name="T15" fmla="*/ 4 h 10"/>
                      <a:gd name="T16" fmla="*/ 9 w 13"/>
                      <a:gd name="T17" fmla="*/ 5 h 10"/>
                      <a:gd name="T18" fmla="*/ 4 w 13"/>
                      <a:gd name="T19" fmla="*/ 5 h 10"/>
                      <a:gd name="T20" fmla="*/ 6 w 13"/>
                      <a:gd name="T21" fmla="*/ 3 h 10"/>
                      <a:gd name="T22" fmla="*/ 6 w 13"/>
                      <a:gd name="T23" fmla="*/ 2 h 10"/>
                      <a:gd name="T24" fmla="*/ 6 w 13"/>
                      <a:gd name="T25" fmla="*/ 2 h 10"/>
                      <a:gd name="T26" fmla="*/ 7 w 13"/>
                      <a:gd name="T27" fmla="*/ 2 h 10"/>
                      <a:gd name="T28" fmla="*/ 6 w 13"/>
                      <a:gd name="T29" fmla="*/ 3 h 10"/>
                      <a:gd name="T30" fmla="*/ 10 w 13"/>
                      <a:gd name="T31" fmla="*/ 0 h 10"/>
                      <a:gd name="T32" fmla="*/ 3 w 13"/>
                      <a:gd name="T33" fmla="*/ 0 h 10"/>
                      <a:gd name="T34" fmla="*/ 0 w 13"/>
                      <a:gd name="T35" fmla="*/ 3 h 10"/>
                      <a:gd name="T36" fmla="*/ 0 w 13"/>
                      <a:gd name="T37" fmla="*/ 7 h 10"/>
                      <a:gd name="T38" fmla="*/ 3 w 13"/>
                      <a:gd name="T39" fmla="*/ 10 h 10"/>
                      <a:gd name="T40" fmla="*/ 10 w 13"/>
                      <a:gd name="T41" fmla="*/ 10 h 10"/>
                      <a:gd name="T42" fmla="*/ 13 w 13"/>
                      <a:gd name="T43" fmla="*/ 7 h 10"/>
                      <a:gd name="T44" fmla="*/ 13 w 13"/>
                      <a:gd name="T45" fmla="*/ 3 h 10"/>
                      <a:gd name="T46" fmla="*/ 10 w 13"/>
                      <a:gd name="T47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" h="10">
                        <a:moveTo>
                          <a:pt x="6" y="7"/>
                        </a:move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moveTo>
                          <a:pt x="4" y="5"/>
                        </a:move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moveTo>
                          <a:pt x="6" y="3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moveTo>
                          <a:pt x="10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1"/>
                          <a:pt x="0" y="3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9"/>
                          <a:pt x="1" y="10"/>
                          <a:pt x="3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2" y="10"/>
                          <a:pt x="13" y="9"/>
                          <a:pt x="13" y="7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1"/>
                          <a:pt x="12" y="0"/>
                          <a:pt x="10" y="0"/>
                        </a:cubicBezTo>
                      </a:path>
                    </a:pathLst>
                  </a:custGeom>
                  <a:solidFill>
                    <a:srgbClr val="001E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62" name="Rectangle 878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65" y="757"/>
                    <a:ext cx="10" cy="2"/>
                  </a:xfrm>
                  <a:prstGeom prst="rect">
                    <a:avLst/>
                  </a:prstGeom>
                  <a:solidFill>
                    <a:srgbClr val="A5C4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63" name="Rectangle 879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65" y="757"/>
                    <a:ext cx="10" cy="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64" name="Rectangle 880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65" y="855"/>
                    <a:ext cx="10" cy="2"/>
                  </a:xfrm>
                  <a:prstGeom prst="rect">
                    <a:avLst/>
                  </a:prstGeom>
                  <a:solidFill>
                    <a:srgbClr val="A5C4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  <p:sp>
                <p:nvSpPr>
                  <p:cNvPr id="1765" name="Rectangle 881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65" y="855"/>
                    <a:ext cx="10" cy="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 dirty="0"/>
                  </a:p>
                </p:txBody>
              </p:sp>
            </p:grpSp>
            <p:sp>
              <p:nvSpPr>
                <p:cNvPr id="1212" name="Freeform 883"/>
                <p:cNvSpPr>
                  <a:spLocks/>
                </p:cNvSpPr>
                <p:nvPr userDrawn="1"/>
              </p:nvSpPr>
              <p:spPr bwMode="auto">
                <a:xfrm>
                  <a:off x="1055706" y="1249350"/>
                  <a:ext cx="15876" cy="15875"/>
                </a:xfrm>
                <a:custGeom>
                  <a:avLst/>
                  <a:gdLst>
                    <a:gd name="T0" fmla="*/ 6 w 10"/>
                    <a:gd name="T1" fmla="*/ 0 h 10"/>
                    <a:gd name="T2" fmla="*/ 4 w 10"/>
                    <a:gd name="T3" fmla="*/ 0 h 10"/>
                    <a:gd name="T4" fmla="*/ 4 w 10"/>
                    <a:gd name="T5" fmla="*/ 4 h 10"/>
                    <a:gd name="T6" fmla="*/ 0 w 10"/>
                    <a:gd name="T7" fmla="*/ 4 h 10"/>
                    <a:gd name="T8" fmla="*/ 0 w 10"/>
                    <a:gd name="T9" fmla="*/ 6 h 10"/>
                    <a:gd name="T10" fmla="*/ 4 w 10"/>
                    <a:gd name="T11" fmla="*/ 6 h 10"/>
                    <a:gd name="T12" fmla="*/ 4 w 10"/>
                    <a:gd name="T13" fmla="*/ 10 h 10"/>
                    <a:gd name="T14" fmla="*/ 6 w 10"/>
                    <a:gd name="T15" fmla="*/ 10 h 10"/>
                    <a:gd name="T16" fmla="*/ 6 w 10"/>
                    <a:gd name="T17" fmla="*/ 6 h 10"/>
                    <a:gd name="T18" fmla="*/ 10 w 10"/>
                    <a:gd name="T19" fmla="*/ 6 h 10"/>
                    <a:gd name="T20" fmla="*/ 10 w 10"/>
                    <a:gd name="T21" fmla="*/ 4 h 10"/>
                    <a:gd name="T22" fmla="*/ 6 w 10"/>
                    <a:gd name="T23" fmla="*/ 4 h 10"/>
                    <a:gd name="T24" fmla="*/ 6 w 10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" h="10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4" y="6"/>
                      </a:lnTo>
                      <a:lnTo>
                        <a:pt x="4" y="10"/>
                      </a:lnTo>
                      <a:lnTo>
                        <a:pt x="6" y="10"/>
                      </a:lnTo>
                      <a:lnTo>
                        <a:pt x="6" y="6"/>
                      </a:lnTo>
                      <a:lnTo>
                        <a:pt x="10" y="6"/>
                      </a:lnTo>
                      <a:lnTo>
                        <a:pt x="10" y="4"/>
                      </a:lnTo>
                      <a:lnTo>
                        <a:pt x="6" y="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A5C4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13" name="Freeform 884"/>
                <p:cNvSpPr>
                  <a:spLocks/>
                </p:cNvSpPr>
                <p:nvPr userDrawn="1"/>
              </p:nvSpPr>
              <p:spPr bwMode="auto">
                <a:xfrm>
                  <a:off x="1055706" y="1249350"/>
                  <a:ext cx="15876" cy="15875"/>
                </a:xfrm>
                <a:custGeom>
                  <a:avLst/>
                  <a:gdLst>
                    <a:gd name="T0" fmla="*/ 6 w 10"/>
                    <a:gd name="T1" fmla="*/ 0 h 10"/>
                    <a:gd name="T2" fmla="*/ 4 w 10"/>
                    <a:gd name="T3" fmla="*/ 0 h 10"/>
                    <a:gd name="T4" fmla="*/ 4 w 10"/>
                    <a:gd name="T5" fmla="*/ 4 h 10"/>
                    <a:gd name="T6" fmla="*/ 0 w 10"/>
                    <a:gd name="T7" fmla="*/ 4 h 10"/>
                    <a:gd name="T8" fmla="*/ 0 w 10"/>
                    <a:gd name="T9" fmla="*/ 6 h 10"/>
                    <a:gd name="T10" fmla="*/ 4 w 10"/>
                    <a:gd name="T11" fmla="*/ 6 h 10"/>
                    <a:gd name="T12" fmla="*/ 4 w 10"/>
                    <a:gd name="T13" fmla="*/ 10 h 10"/>
                    <a:gd name="T14" fmla="*/ 6 w 10"/>
                    <a:gd name="T15" fmla="*/ 10 h 10"/>
                    <a:gd name="T16" fmla="*/ 6 w 10"/>
                    <a:gd name="T17" fmla="*/ 6 h 10"/>
                    <a:gd name="T18" fmla="*/ 10 w 10"/>
                    <a:gd name="T19" fmla="*/ 6 h 10"/>
                    <a:gd name="T20" fmla="*/ 10 w 10"/>
                    <a:gd name="T21" fmla="*/ 4 h 10"/>
                    <a:gd name="T22" fmla="*/ 6 w 10"/>
                    <a:gd name="T23" fmla="*/ 4 h 10"/>
                    <a:gd name="T24" fmla="*/ 6 w 10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" h="10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4" y="6"/>
                      </a:lnTo>
                      <a:lnTo>
                        <a:pt x="4" y="10"/>
                      </a:lnTo>
                      <a:lnTo>
                        <a:pt x="6" y="10"/>
                      </a:lnTo>
                      <a:lnTo>
                        <a:pt x="6" y="6"/>
                      </a:lnTo>
                      <a:lnTo>
                        <a:pt x="10" y="6"/>
                      </a:lnTo>
                      <a:lnTo>
                        <a:pt x="10" y="4"/>
                      </a:lnTo>
                      <a:lnTo>
                        <a:pt x="6" y="4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14" name="Freeform 885"/>
                <p:cNvSpPr>
                  <a:spLocks/>
                </p:cNvSpPr>
                <p:nvPr userDrawn="1"/>
              </p:nvSpPr>
              <p:spPr bwMode="auto">
                <a:xfrm>
                  <a:off x="1055706" y="1303324"/>
                  <a:ext cx="12700" cy="12699"/>
                </a:xfrm>
                <a:custGeom>
                  <a:avLst/>
                  <a:gdLst>
                    <a:gd name="T0" fmla="*/ 8 w 8"/>
                    <a:gd name="T1" fmla="*/ 0 h 8"/>
                    <a:gd name="T2" fmla="*/ 6 w 8"/>
                    <a:gd name="T3" fmla="*/ 0 h 8"/>
                    <a:gd name="T4" fmla="*/ 6 w 8"/>
                    <a:gd name="T5" fmla="*/ 2 h 8"/>
                    <a:gd name="T6" fmla="*/ 4 w 8"/>
                    <a:gd name="T7" fmla="*/ 2 h 8"/>
                    <a:gd name="T8" fmla="*/ 4 w 8"/>
                    <a:gd name="T9" fmla="*/ 2 h 8"/>
                    <a:gd name="T10" fmla="*/ 2 w 8"/>
                    <a:gd name="T11" fmla="*/ 0 h 8"/>
                    <a:gd name="T12" fmla="*/ 2 w 8"/>
                    <a:gd name="T13" fmla="*/ 0 h 8"/>
                    <a:gd name="T14" fmla="*/ 4 w 8"/>
                    <a:gd name="T15" fmla="*/ 4 h 8"/>
                    <a:gd name="T16" fmla="*/ 0 w 8"/>
                    <a:gd name="T17" fmla="*/ 8 h 8"/>
                    <a:gd name="T18" fmla="*/ 2 w 8"/>
                    <a:gd name="T19" fmla="*/ 8 h 8"/>
                    <a:gd name="T20" fmla="*/ 4 w 8"/>
                    <a:gd name="T21" fmla="*/ 4 h 8"/>
                    <a:gd name="T22" fmla="*/ 6 w 8"/>
                    <a:gd name="T23" fmla="*/ 6 h 8"/>
                    <a:gd name="T24" fmla="*/ 6 w 8"/>
                    <a:gd name="T25" fmla="*/ 8 h 8"/>
                    <a:gd name="T26" fmla="*/ 8 w 8"/>
                    <a:gd name="T27" fmla="*/ 8 h 8"/>
                    <a:gd name="T28" fmla="*/ 6 w 8"/>
                    <a:gd name="T29" fmla="*/ 4 h 8"/>
                    <a:gd name="T30" fmla="*/ 8 w 8"/>
                    <a:gd name="T3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6" y="0"/>
                      </a:lnTo>
                      <a:lnTo>
                        <a:pt x="6" y="2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8" y="8"/>
                      </a:lnTo>
                      <a:lnTo>
                        <a:pt x="6" y="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A5C4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15" name="Freeform 886"/>
                <p:cNvSpPr>
                  <a:spLocks/>
                </p:cNvSpPr>
                <p:nvPr userDrawn="1"/>
              </p:nvSpPr>
              <p:spPr bwMode="auto">
                <a:xfrm>
                  <a:off x="1055706" y="1303324"/>
                  <a:ext cx="12700" cy="12699"/>
                </a:xfrm>
                <a:custGeom>
                  <a:avLst/>
                  <a:gdLst>
                    <a:gd name="T0" fmla="*/ 8 w 8"/>
                    <a:gd name="T1" fmla="*/ 0 h 8"/>
                    <a:gd name="T2" fmla="*/ 6 w 8"/>
                    <a:gd name="T3" fmla="*/ 0 h 8"/>
                    <a:gd name="T4" fmla="*/ 6 w 8"/>
                    <a:gd name="T5" fmla="*/ 2 h 8"/>
                    <a:gd name="T6" fmla="*/ 4 w 8"/>
                    <a:gd name="T7" fmla="*/ 2 h 8"/>
                    <a:gd name="T8" fmla="*/ 4 w 8"/>
                    <a:gd name="T9" fmla="*/ 2 h 8"/>
                    <a:gd name="T10" fmla="*/ 2 w 8"/>
                    <a:gd name="T11" fmla="*/ 0 h 8"/>
                    <a:gd name="T12" fmla="*/ 2 w 8"/>
                    <a:gd name="T13" fmla="*/ 0 h 8"/>
                    <a:gd name="T14" fmla="*/ 4 w 8"/>
                    <a:gd name="T15" fmla="*/ 4 h 8"/>
                    <a:gd name="T16" fmla="*/ 0 w 8"/>
                    <a:gd name="T17" fmla="*/ 8 h 8"/>
                    <a:gd name="T18" fmla="*/ 2 w 8"/>
                    <a:gd name="T19" fmla="*/ 8 h 8"/>
                    <a:gd name="T20" fmla="*/ 4 w 8"/>
                    <a:gd name="T21" fmla="*/ 4 h 8"/>
                    <a:gd name="T22" fmla="*/ 6 w 8"/>
                    <a:gd name="T23" fmla="*/ 6 h 8"/>
                    <a:gd name="T24" fmla="*/ 6 w 8"/>
                    <a:gd name="T25" fmla="*/ 8 h 8"/>
                    <a:gd name="T26" fmla="*/ 8 w 8"/>
                    <a:gd name="T27" fmla="*/ 8 h 8"/>
                    <a:gd name="T28" fmla="*/ 6 w 8"/>
                    <a:gd name="T29" fmla="*/ 4 h 8"/>
                    <a:gd name="T30" fmla="*/ 8 w 8"/>
                    <a:gd name="T3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6" y="0"/>
                      </a:lnTo>
                      <a:lnTo>
                        <a:pt x="6" y="2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8" y="8"/>
                      </a:lnTo>
                      <a:lnTo>
                        <a:pt x="6" y="4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16" name="Freeform 887"/>
                <p:cNvSpPr>
                  <a:spLocks/>
                </p:cNvSpPr>
                <p:nvPr userDrawn="1"/>
              </p:nvSpPr>
              <p:spPr bwMode="auto">
                <a:xfrm>
                  <a:off x="982681" y="1185851"/>
                  <a:ext cx="34926" cy="31749"/>
                </a:xfrm>
                <a:custGeom>
                  <a:avLst/>
                  <a:gdLst>
                    <a:gd name="T0" fmla="*/ 9 w 11"/>
                    <a:gd name="T1" fmla="*/ 0 h 10"/>
                    <a:gd name="T2" fmla="*/ 6 w 11"/>
                    <a:gd name="T3" fmla="*/ 0 h 10"/>
                    <a:gd name="T4" fmla="*/ 3 w 11"/>
                    <a:gd name="T5" fmla="*/ 4 h 10"/>
                    <a:gd name="T6" fmla="*/ 6 w 11"/>
                    <a:gd name="T7" fmla="*/ 4 h 10"/>
                    <a:gd name="T8" fmla="*/ 6 w 11"/>
                    <a:gd name="T9" fmla="*/ 5 h 10"/>
                    <a:gd name="T10" fmla="*/ 3 w 11"/>
                    <a:gd name="T11" fmla="*/ 5 h 10"/>
                    <a:gd name="T12" fmla="*/ 2 w 11"/>
                    <a:gd name="T13" fmla="*/ 6 h 10"/>
                    <a:gd name="T14" fmla="*/ 6 w 11"/>
                    <a:gd name="T15" fmla="*/ 6 h 10"/>
                    <a:gd name="T16" fmla="*/ 6 w 11"/>
                    <a:gd name="T17" fmla="*/ 6 h 10"/>
                    <a:gd name="T18" fmla="*/ 2 w 11"/>
                    <a:gd name="T19" fmla="*/ 6 h 10"/>
                    <a:gd name="T20" fmla="*/ 2 w 11"/>
                    <a:gd name="T21" fmla="*/ 6 h 10"/>
                    <a:gd name="T22" fmla="*/ 0 w 11"/>
                    <a:gd name="T23" fmla="*/ 10 h 10"/>
                    <a:gd name="T24" fmla="*/ 1 w 11"/>
                    <a:gd name="T25" fmla="*/ 10 h 10"/>
                    <a:gd name="T26" fmla="*/ 9 w 11"/>
                    <a:gd name="T27" fmla="*/ 10 h 10"/>
                    <a:gd name="T28" fmla="*/ 11 w 11"/>
                    <a:gd name="T29" fmla="*/ 8 h 10"/>
                    <a:gd name="T30" fmla="*/ 11 w 11"/>
                    <a:gd name="T31" fmla="*/ 3 h 10"/>
                    <a:gd name="T32" fmla="*/ 9 w 11"/>
                    <a:gd name="T3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" h="10">
                      <a:moveTo>
                        <a:pt x="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0" y="10"/>
                        <a:pt x="1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2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1A2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17" name="Freeform 888"/>
                <p:cNvSpPr>
                  <a:spLocks noEditPoints="1"/>
                </p:cNvSpPr>
                <p:nvPr userDrawn="1"/>
              </p:nvSpPr>
              <p:spPr bwMode="auto">
                <a:xfrm>
                  <a:off x="989030" y="1198550"/>
                  <a:ext cx="12700" cy="6350"/>
                </a:xfrm>
                <a:custGeom>
                  <a:avLst/>
                  <a:gdLst>
                    <a:gd name="T0" fmla="*/ 8 w 8"/>
                    <a:gd name="T1" fmla="*/ 4 h 4"/>
                    <a:gd name="T2" fmla="*/ 0 w 8"/>
                    <a:gd name="T3" fmla="*/ 4 h 4"/>
                    <a:gd name="T4" fmla="*/ 0 w 8"/>
                    <a:gd name="T5" fmla="*/ 4 h 4"/>
                    <a:gd name="T6" fmla="*/ 0 w 8"/>
                    <a:gd name="T7" fmla="*/ 4 h 4"/>
                    <a:gd name="T8" fmla="*/ 8 w 8"/>
                    <a:gd name="T9" fmla="*/ 4 h 4"/>
                    <a:gd name="T10" fmla="*/ 8 w 8"/>
                    <a:gd name="T11" fmla="*/ 4 h 4"/>
                    <a:gd name="T12" fmla="*/ 8 w 8"/>
                    <a:gd name="T13" fmla="*/ 0 h 4"/>
                    <a:gd name="T14" fmla="*/ 2 w 8"/>
                    <a:gd name="T15" fmla="*/ 0 h 4"/>
                    <a:gd name="T16" fmla="*/ 2 w 8"/>
                    <a:gd name="T17" fmla="*/ 2 h 4"/>
                    <a:gd name="T18" fmla="*/ 8 w 8"/>
                    <a:gd name="T19" fmla="*/ 2 h 4"/>
                    <a:gd name="T20" fmla="*/ 8 w 8"/>
                    <a:gd name="T2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4">
                      <a:moveTo>
                        <a:pt x="8" y="4"/>
                      </a:move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8" y="4"/>
                      </a:lnTo>
                      <a:lnTo>
                        <a:pt x="8" y="4"/>
                      </a:lnTo>
                      <a:close/>
                      <a:moveTo>
                        <a:pt x="8" y="0"/>
                      </a:move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8" y="2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A5C4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18" name="Freeform 889"/>
                <p:cNvSpPr>
                  <a:spLocks noEditPoints="1"/>
                </p:cNvSpPr>
                <p:nvPr userDrawn="1"/>
              </p:nvSpPr>
              <p:spPr bwMode="auto">
                <a:xfrm>
                  <a:off x="989030" y="1198550"/>
                  <a:ext cx="12700" cy="6350"/>
                </a:xfrm>
                <a:custGeom>
                  <a:avLst/>
                  <a:gdLst>
                    <a:gd name="T0" fmla="*/ 8 w 8"/>
                    <a:gd name="T1" fmla="*/ 4 h 4"/>
                    <a:gd name="T2" fmla="*/ 0 w 8"/>
                    <a:gd name="T3" fmla="*/ 4 h 4"/>
                    <a:gd name="T4" fmla="*/ 0 w 8"/>
                    <a:gd name="T5" fmla="*/ 4 h 4"/>
                    <a:gd name="T6" fmla="*/ 0 w 8"/>
                    <a:gd name="T7" fmla="*/ 4 h 4"/>
                    <a:gd name="T8" fmla="*/ 8 w 8"/>
                    <a:gd name="T9" fmla="*/ 4 h 4"/>
                    <a:gd name="T10" fmla="*/ 8 w 8"/>
                    <a:gd name="T11" fmla="*/ 4 h 4"/>
                    <a:gd name="T12" fmla="*/ 8 w 8"/>
                    <a:gd name="T13" fmla="*/ 0 h 4"/>
                    <a:gd name="T14" fmla="*/ 2 w 8"/>
                    <a:gd name="T15" fmla="*/ 0 h 4"/>
                    <a:gd name="T16" fmla="*/ 2 w 8"/>
                    <a:gd name="T17" fmla="*/ 2 h 4"/>
                    <a:gd name="T18" fmla="*/ 8 w 8"/>
                    <a:gd name="T19" fmla="*/ 2 h 4"/>
                    <a:gd name="T20" fmla="*/ 8 w 8"/>
                    <a:gd name="T2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4">
                      <a:moveTo>
                        <a:pt x="8" y="4"/>
                      </a:move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8" y="4"/>
                      </a:lnTo>
                      <a:lnTo>
                        <a:pt x="8" y="4"/>
                      </a:lnTo>
                      <a:moveTo>
                        <a:pt x="8" y="0"/>
                      </a:move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8" y="2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19" name="Freeform 890"/>
                <p:cNvSpPr>
                  <a:spLocks/>
                </p:cNvSpPr>
                <p:nvPr userDrawn="1"/>
              </p:nvSpPr>
              <p:spPr bwMode="auto">
                <a:xfrm>
                  <a:off x="1062056" y="1350949"/>
                  <a:ext cx="3175" cy="3175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0 h 2"/>
                    <a:gd name="T4" fmla="*/ 0 w 2"/>
                    <a:gd name="T5" fmla="*/ 2 h 2"/>
                    <a:gd name="T6" fmla="*/ 2 w 2"/>
                    <a:gd name="T7" fmla="*/ 0 h 2"/>
                    <a:gd name="T8" fmla="*/ 0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5C4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20" name="Freeform 891"/>
                <p:cNvSpPr>
                  <a:spLocks/>
                </p:cNvSpPr>
                <p:nvPr userDrawn="1"/>
              </p:nvSpPr>
              <p:spPr bwMode="auto">
                <a:xfrm>
                  <a:off x="1062056" y="1350949"/>
                  <a:ext cx="3175" cy="3175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0 h 2"/>
                    <a:gd name="T4" fmla="*/ 0 w 2"/>
                    <a:gd name="T5" fmla="*/ 2 h 2"/>
                    <a:gd name="T6" fmla="*/ 2 w 2"/>
                    <a:gd name="T7" fmla="*/ 0 h 2"/>
                    <a:gd name="T8" fmla="*/ 0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21" name="Freeform 892"/>
                <p:cNvSpPr>
                  <a:spLocks/>
                </p:cNvSpPr>
                <p:nvPr userDrawn="1"/>
              </p:nvSpPr>
              <p:spPr bwMode="auto">
                <a:xfrm>
                  <a:off x="1062056" y="1363649"/>
                  <a:ext cx="3175" cy="3175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2 h 2"/>
                    <a:gd name="T4" fmla="*/ 0 w 2"/>
                    <a:gd name="T5" fmla="*/ 2 h 2"/>
                    <a:gd name="T6" fmla="*/ 2 w 2"/>
                    <a:gd name="T7" fmla="*/ 2 h 2"/>
                    <a:gd name="T8" fmla="*/ 0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5C4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22" name="Freeform 893"/>
                <p:cNvSpPr>
                  <a:spLocks/>
                </p:cNvSpPr>
                <p:nvPr userDrawn="1"/>
              </p:nvSpPr>
              <p:spPr bwMode="auto">
                <a:xfrm>
                  <a:off x="1062056" y="1363649"/>
                  <a:ext cx="3175" cy="3175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2 h 2"/>
                    <a:gd name="T4" fmla="*/ 0 w 2"/>
                    <a:gd name="T5" fmla="*/ 2 h 2"/>
                    <a:gd name="T6" fmla="*/ 2 w 2"/>
                    <a:gd name="T7" fmla="*/ 2 h 2"/>
                    <a:gd name="T8" fmla="*/ 0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23" name="Freeform 894"/>
                <p:cNvSpPr>
                  <a:spLocks/>
                </p:cNvSpPr>
                <p:nvPr userDrawn="1"/>
              </p:nvSpPr>
              <p:spPr bwMode="auto">
                <a:xfrm>
                  <a:off x="1724053" y="909628"/>
                  <a:ext cx="246067" cy="123824"/>
                </a:xfrm>
                <a:custGeom>
                  <a:avLst/>
                  <a:gdLst>
                    <a:gd name="T0" fmla="*/ 0 w 77"/>
                    <a:gd name="T1" fmla="*/ 0 h 39"/>
                    <a:gd name="T2" fmla="*/ 0 w 77"/>
                    <a:gd name="T3" fmla="*/ 3 h 39"/>
                    <a:gd name="T4" fmla="*/ 77 w 77"/>
                    <a:gd name="T5" fmla="*/ 38 h 39"/>
                    <a:gd name="T6" fmla="*/ 77 w 77"/>
                    <a:gd name="T7" fmla="*/ 34 h 39"/>
                    <a:gd name="T8" fmla="*/ 0 w 77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39">
                      <a:moveTo>
                        <a:pt x="0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0"/>
                        <a:pt x="50" y="39"/>
                        <a:pt x="77" y="38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51" y="36"/>
                        <a:pt x="3" y="9"/>
                        <a:pt x="0" y="0"/>
                      </a:cubicBezTo>
                      <a:close/>
                    </a:path>
                  </a:pathLst>
                </a:custGeom>
                <a:solidFill>
                  <a:srgbClr val="2D4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24" name="Freeform 895"/>
                <p:cNvSpPr>
                  <a:spLocks/>
                </p:cNvSpPr>
                <p:nvPr userDrawn="1"/>
              </p:nvSpPr>
              <p:spPr bwMode="auto">
                <a:xfrm>
                  <a:off x="1970120" y="890579"/>
                  <a:ext cx="238129" cy="139698"/>
                </a:xfrm>
                <a:custGeom>
                  <a:avLst/>
                  <a:gdLst>
                    <a:gd name="T0" fmla="*/ 0 w 75"/>
                    <a:gd name="T1" fmla="*/ 40 h 44"/>
                    <a:gd name="T2" fmla="*/ 0 w 75"/>
                    <a:gd name="T3" fmla="*/ 40 h 44"/>
                    <a:gd name="T4" fmla="*/ 0 w 75"/>
                    <a:gd name="T5" fmla="*/ 40 h 44"/>
                    <a:gd name="T6" fmla="*/ 0 w 75"/>
                    <a:gd name="T7" fmla="*/ 44 h 44"/>
                    <a:gd name="T8" fmla="*/ 0 w 75"/>
                    <a:gd name="T9" fmla="*/ 44 h 44"/>
                    <a:gd name="T10" fmla="*/ 75 w 75"/>
                    <a:gd name="T11" fmla="*/ 3 h 44"/>
                    <a:gd name="T12" fmla="*/ 75 w 75"/>
                    <a:gd name="T13" fmla="*/ 0 h 44"/>
                    <a:gd name="T14" fmla="*/ 75 w 75"/>
                    <a:gd name="T15" fmla="*/ 0 h 44"/>
                    <a:gd name="T16" fmla="*/ 0 w 75"/>
                    <a:gd name="T17" fmla="*/ 4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44">
                      <a:moveTo>
                        <a:pt x="0" y="40"/>
                      </a:move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28" y="43"/>
                        <a:pt x="75" y="11"/>
                        <a:pt x="75" y="3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2" y="9"/>
                        <a:pt x="27" y="40"/>
                        <a:pt x="0" y="40"/>
                      </a:cubicBezTo>
                      <a:close/>
                    </a:path>
                  </a:pathLst>
                </a:custGeom>
                <a:solidFill>
                  <a:srgbClr val="243D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25" name="Freeform 896"/>
                <p:cNvSpPr>
                  <a:spLocks/>
                </p:cNvSpPr>
                <p:nvPr userDrawn="1"/>
              </p:nvSpPr>
              <p:spPr bwMode="auto">
                <a:xfrm>
                  <a:off x="1960595" y="727067"/>
                  <a:ext cx="247654" cy="290510"/>
                </a:xfrm>
                <a:custGeom>
                  <a:avLst/>
                  <a:gdLst>
                    <a:gd name="T0" fmla="*/ 0 w 78"/>
                    <a:gd name="T1" fmla="*/ 3 h 91"/>
                    <a:gd name="T2" fmla="*/ 2 w 78"/>
                    <a:gd name="T3" fmla="*/ 51 h 91"/>
                    <a:gd name="T4" fmla="*/ 3 w 78"/>
                    <a:gd name="T5" fmla="*/ 91 h 91"/>
                    <a:gd name="T6" fmla="*/ 78 w 78"/>
                    <a:gd name="T7" fmla="*/ 51 h 91"/>
                    <a:gd name="T8" fmla="*/ 78 w 78"/>
                    <a:gd name="T9" fmla="*/ 51 h 91"/>
                    <a:gd name="T10" fmla="*/ 78 w 78"/>
                    <a:gd name="T11" fmla="*/ 48 h 91"/>
                    <a:gd name="T12" fmla="*/ 76 w 78"/>
                    <a:gd name="T13" fmla="*/ 0 h 91"/>
                    <a:gd name="T14" fmla="*/ 0 w 78"/>
                    <a:gd name="T15" fmla="*/ 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8" h="91">
                      <a:moveTo>
                        <a:pt x="0" y="3"/>
                      </a:moveTo>
                      <a:cubicBezTo>
                        <a:pt x="2" y="51"/>
                        <a:pt x="2" y="51"/>
                        <a:pt x="2" y="51"/>
                      </a:cubicBezTo>
                      <a:cubicBezTo>
                        <a:pt x="3" y="91"/>
                        <a:pt x="3" y="91"/>
                        <a:pt x="3" y="91"/>
                      </a:cubicBezTo>
                      <a:cubicBezTo>
                        <a:pt x="30" y="91"/>
                        <a:pt x="75" y="60"/>
                        <a:pt x="78" y="51"/>
                      </a:cubicBezTo>
                      <a:cubicBezTo>
                        <a:pt x="78" y="51"/>
                        <a:pt x="78" y="51"/>
                        <a:pt x="78" y="51"/>
                      </a:cubicBezTo>
                      <a:cubicBezTo>
                        <a:pt x="78" y="48"/>
                        <a:pt x="78" y="48"/>
                        <a:pt x="78" y="48"/>
                      </a:cubicBezTo>
                      <a:cubicBezTo>
                        <a:pt x="76" y="0"/>
                        <a:pt x="76" y="0"/>
                        <a:pt x="76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26" name="Freeform 897"/>
                <p:cNvSpPr>
                  <a:spLocks/>
                </p:cNvSpPr>
                <p:nvPr userDrawn="1"/>
              </p:nvSpPr>
              <p:spPr bwMode="auto">
                <a:xfrm>
                  <a:off x="1717703" y="736592"/>
                  <a:ext cx="252417" cy="287334"/>
                </a:xfrm>
                <a:custGeom>
                  <a:avLst/>
                  <a:gdLst>
                    <a:gd name="T0" fmla="*/ 76 w 79"/>
                    <a:gd name="T1" fmla="*/ 0 h 90"/>
                    <a:gd name="T2" fmla="*/ 0 w 79"/>
                    <a:gd name="T3" fmla="*/ 3 h 90"/>
                    <a:gd name="T4" fmla="*/ 2 w 79"/>
                    <a:gd name="T5" fmla="*/ 50 h 90"/>
                    <a:gd name="T6" fmla="*/ 2 w 79"/>
                    <a:gd name="T7" fmla="*/ 54 h 90"/>
                    <a:gd name="T8" fmla="*/ 79 w 79"/>
                    <a:gd name="T9" fmla="*/ 88 h 90"/>
                    <a:gd name="T10" fmla="*/ 78 w 79"/>
                    <a:gd name="T11" fmla="*/ 48 h 90"/>
                    <a:gd name="T12" fmla="*/ 78 w 79"/>
                    <a:gd name="T13" fmla="*/ 48 h 90"/>
                    <a:gd name="T14" fmla="*/ 76 w 79"/>
                    <a:gd name="T15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9" h="90">
                      <a:moveTo>
                        <a:pt x="76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" y="50"/>
                        <a:pt x="2" y="50"/>
                        <a:pt x="2" y="50"/>
                      </a:cubicBezTo>
                      <a:cubicBezTo>
                        <a:pt x="2" y="54"/>
                        <a:pt x="2" y="54"/>
                        <a:pt x="2" y="54"/>
                      </a:cubicBezTo>
                      <a:cubicBezTo>
                        <a:pt x="5" y="63"/>
                        <a:pt x="53" y="90"/>
                        <a:pt x="79" y="88"/>
                      </a:cubicBezTo>
                      <a:cubicBezTo>
                        <a:pt x="78" y="48"/>
                        <a:pt x="78" y="48"/>
                        <a:pt x="78" y="48"/>
                      </a:cubicBezTo>
                      <a:cubicBezTo>
                        <a:pt x="78" y="48"/>
                        <a:pt x="78" y="48"/>
                        <a:pt x="78" y="48"/>
                      </a:cubicBez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27" name="Freeform 898"/>
                <p:cNvSpPr>
                  <a:spLocks/>
                </p:cNvSpPr>
                <p:nvPr userDrawn="1"/>
              </p:nvSpPr>
              <p:spPr bwMode="auto">
                <a:xfrm>
                  <a:off x="1966945" y="890579"/>
                  <a:ext cx="3175" cy="126999"/>
                </a:xfrm>
                <a:custGeom>
                  <a:avLst/>
                  <a:gdLst>
                    <a:gd name="T0" fmla="*/ 2 w 2"/>
                    <a:gd name="T1" fmla="*/ 80 h 80"/>
                    <a:gd name="T2" fmla="*/ 2 w 2"/>
                    <a:gd name="T3" fmla="*/ 80 h 80"/>
                    <a:gd name="T4" fmla="*/ 0 w 2"/>
                    <a:gd name="T5" fmla="*/ 0 h 80"/>
                    <a:gd name="T6" fmla="*/ 0 w 2"/>
                    <a:gd name="T7" fmla="*/ 0 h 80"/>
                    <a:gd name="T8" fmla="*/ 2 w 2"/>
                    <a:gd name="T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0">
                      <a:moveTo>
                        <a:pt x="2" y="80"/>
                      </a:moveTo>
                      <a:lnTo>
                        <a:pt x="2" y="8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" y="80"/>
                      </a:lnTo>
                      <a:close/>
                    </a:path>
                  </a:pathLst>
                </a:custGeom>
                <a:solidFill>
                  <a:srgbClr val="3153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28" name="Freeform 899"/>
                <p:cNvSpPr>
                  <a:spLocks/>
                </p:cNvSpPr>
                <p:nvPr userDrawn="1"/>
              </p:nvSpPr>
              <p:spPr bwMode="auto">
                <a:xfrm>
                  <a:off x="1578001" y="581019"/>
                  <a:ext cx="763600" cy="328609"/>
                </a:xfrm>
                <a:custGeom>
                  <a:avLst/>
                  <a:gdLst>
                    <a:gd name="T0" fmla="*/ 481 w 481"/>
                    <a:gd name="T1" fmla="*/ 94 h 207"/>
                    <a:gd name="T2" fmla="*/ 245 w 481"/>
                    <a:gd name="T3" fmla="*/ 207 h 207"/>
                    <a:gd name="T4" fmla="*/ 0 w 481"/>
                    <a:gd name="T5" fmla="*/ 112 h 207"/>
                    <a:gd name="T6" fmla="*/ 0 w 481"/>
                    <a:gd name="T7" fmla="*/ 102 h 207"/>
                    <a:gd name="T8" fmla="*/ 237 w 481"/>
                    <a:gd name="T9" fmla="*/ 0 h 207"/>
                    <a:gd name="T10" fmla="*/ 481 w 481"/>
                    <a:gd name="T11" fmla="*/ 84 h 207"/>
                    <a:gd name="T12" fmla="*/ 481 w 481"/>
                    <a:gd name="T13" fmla="*/ 94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1" h="207">
                      <a:moveTo>
                        <a:pt x="481" y="94"/>
                      </a:moveTo>
                      <a:lnTo>
                        <a:pt x="245" y="207"/>
                      </a:lnTo>
                      <a:lnTo>
                        <a:pt x="0" y="112"/>
                      </a:lnTo>
                      <a:lnTo>
                        <a:pt x="0" y="102"/>
                      </a:lnTo>
                      <a:lnTo>
                        <a:pt x="237" y="0"/>
                      </a:lnTo>
                      <a:lnTo>
                        <a:pt x="481" y="84"/>
                      </a:lnTo>
                      <a:lnTo>
                        <a:pt x="481" y="94"/>
                      </a:lnTo>
                      <a:close/>
                    </a:path>
                  </a:pathLst>
                </a:custGeom>
                <a:solidFill>
                  <a:srgbClr val="253F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29" name="Freeform 900"/>
                <p:cNvSpPr>
                  <a:spLocks/>
                </p:cNvSpPr>
                <p:nvPr userDrawn="1"/>
              </p:nvSpPr>
              <p:spPr bwMode="auto">
                <a:xfrm>
                  <a:off x="1578001" y="565145"/>
                  <a:ext cx="763600" cy="328609"/>
                </a:xfrm>
                <a:custGeom>
                  <a:avLst/>
                  <a:gdLst>
                    <a:gd name="T0" fmla="*/ 481 w 481"/>
                    <a:gd name="T1" fmla="*/ 94 h 207"/>
                    <a:gd name="T2" fmla="*/ 245 w 481"/>
                    <a:gd name="T3" fmla="*/ 207 h 207"/>
                    <a:gd name="T4" fmla="*/ 0 w 481"/>
                    <a:gd name="T5" fmla="*/ 112 h 207"/>
                    <a:gd name="T6" fmla="*/ 237 w 481"/>
                    <a:gd name="T7" fmla="*/ 0 h 207"/>
                    <a:gd name="T8" fmla="*/ 481 w 481"/>
                    <a:gd name="T9" fmla="*/ 94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1" h="207">
                      <a:moveTo>
                        <a:pt x="481" y="94"/>
                      </a:moveTo>
                      <a:lnTo>
                        <a:pt x="245" y="207"/>
                      </a:lnTo>
                      <a:lnTo>
                        <a:pt x="0" y="112"/>
                      </a:lnTo>
                      <a:lnTo>
                        <a:pt x="237" y="0"/>
                      </a:lnTo>
                      <a:lnTo>
                        <a:pt x="481" y="94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30" name="Freeform 901"/>
                <p:cNvSpPr>
                  <a:spLocks/>
                </p:cNvSpPr>
                <p:nvPr userDrawn="1"/>
              </p:nvSpPr>
              <p:spPr bwMode="auto">
                <a:xfrm>
                  <a:off x="1957420" y="723893"/>
                  <a:ext cx="244479" cy="315910"/>
                </a:xfrm>
                <a:custGeom>
                  <a:avLst/>
                  <a:gdLst>
                    <a:gd name="T0" fmla="*/ 68 w 77"/>
                    <a:gd name="T1" fmla="*/ 28 h 99"/>
                    <a:gd name="T2" fmla="*/ 68 w 77"/>
                    <a:gd name="T3" fmla="*/ 27 h 99"/>
                    <a:gd name="T4" fmla="*/ 1 w 77"/>
                    <a:gd name="T5" fmla="*/ 0 h 99"/>
                    <a:gd name="T6" fmla="*/ 0 w 77"/>
                    <a:gd name="T7" fmla="*/ 3 h 99"/>
                    <a:gd name="T8" fmla="*/ 65 w 77"/>
                    <a:gd name="T9" fmla="*/ 30 h 99"/>
                    <a:gd name="T10" fmla="*/ 66 w 77"/>
                    <a:gd name="T11" fmla="*/ 54 h 99"/>
                    <a:gd name="T12" fmla="*/ 62 w 77"/>
                    <a:gd name="T13" fmla="*/ 59 h 99"/>
                    <a:gd name="T14" fmla="*/ 65 w 77"/>
                    <a:gd name="T15" fmla="*/ 64 h 99"/>
                    <a:gd name="T16" fmla="*/ 61 w 77"/>
                    <a:gd name="T17" fmla="*/ 96 h 99"/>
                    <a:gd name="T18" fmla="*/ 69 w 77"/>
                    <a:gd name="T19" fmla="*/ 99 h 99"/>
                    <a:gd name="T20" fmla="*/ 77 w 77"/>
                    <a:gd name="T21" fmla="*/ 96 h 99"/>
                    <a:gd name="T22" fmla="*/ 71 w 77"/>
                    <a:gd name="T23" fmla="*/ 63 h 99"/>
                    <a:gd name="T24" fmla="*/ 73 w 77"/>
                    <a:gd name="T25" fmla="*/ 59 h 99"/>
                    <a:gd name="T26" fmla="*/ 69 w 77"/>
                    <a:gd name="T27" fmla="*/ 54 h 99"/>
                    <a:gd name="T28" fmla="*/ 69 w 77"/>
                    <a:gd name="T29" fmla="*/ 28 h 99"/>
                    <a:gd name="T30" fmla="*/ 68 w 77"/>
                    <a:gd name="T31" fmla="*/ 28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7" h="99">
                      <a:moveTo>
                        <a:pt x="68" y="28"/>
                      </a:moveTo>
                      <a:cubicBezTo>
                        <a:pt x="68" y="27"/>
                        <a:pt x="68" y="27"/>
                        <a:pt x="68" y="27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4" y="55"/>
                        <a:pt x="62" y="57"/>
                        <a:pt x="62" y="59"/>
                      </a:cubicBezTo>
                      <a:cubicBezTo>
                        <a:pt x="62" y="61"/>
                        <a:pt x="64" y="63"/>
                        <a:pt x="65" y="64"/>
                      </a:cubicBezTo>
                      <a:cubicBezTo>
                        <a:pt x="61" y="96"/>
                        <a:pt x="61" y="96"/>
                        <a:pt x="61" y="96"/>
                      </a:cubicBezTo>
                      <a:cubicBezTo>
                        <a:pt x="61" y="96"/>
                        <a:pt x="62" y="99"/>
                        <a:pt x="69" y="99"/>
                      </a:cubicBezTo>
                      <a:cubicBezTo>
                        <a:pt x="76" y="98"/>
                        <a:pt x="77" y="96"/>
                        <a:pt x="77" y="96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72" y="62"/>
                        <a:pt x="73" y="61"/>
                        <a:pt x="73" y="59"/>
                      </a:cubicBezTo>
                      <a:cubicBezTo>
                        <a:pt x="73" y="56"/>
                        <a:pt x="72" y="54"/>
                        <a:pt x="69" y="54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lnTo>
                        <a:pt x="68" y="28"/>
                      </a:lnTo>
                      <a:close/>
                    </a:path>
                  </a:pathLst>
                </a:custGeom>
                <a:solidFill>
                  <a:srgbClr val="FFB5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31" name="Freeform 902"/>
                <p:cNvSpPr>
                  <a:spLocks/>
                </p:cNvSpPr>
                <p:nvPr userDrawn="1"/>
              </p:nvSpPr>
              <p:spPr bwMode="auto">
                <a:xfrm>
                  <a:off x="1911381" y="708018"/>
                  <a:ext cx="100015" cy="50800"/>
                </a:xfrm>
                <a:custGeom>
                  <a:avLst/>
                  <a:gdLst>
                    <a:gd name="T0" fmla="*/ 31 w 31"/>
                    <a:gd name="T1" fmla="*/ 7 h 16"/>
                    <a:gd name="T2" fmla="*/ 16 w 31"/>
                    <a:gd name="T3" fmla="*/ 16 h 16"/>
                    <a:gd name="T4" fmla="*/ 1 w 31"/>
                    <a:gd name="T5" fmla="*/ 8 h 16"/>
                    <a:gd name="T6" fmla="*/ 16 w 31"/>
                    <a:gd name="T7" fmla="*/ 0 h 16"/>
                    <a:gd name="T8" fmla="*/ 31 w 31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">
                      <a:moveTo>
                        <a:pt x="31" y="7"/>
                      </a:moveTo>
                      <a:cubicBezTo>
                        <a:pt x="31" y="12"/>
                        <a:pt x="25" y="15"/>
                        <a:pt x="16" y="16"/>
                      </a:cubicBezTo>
                      <a:cubicBezTo>
                        <a:pt x="8" y="16"/>
                        <a:pt x="1" y="13"/>
                        <a:pt x="1" y="8"/>
                      </a:cubicBezTo>
                      <a:cubicBezTo>
                        <a:pt x="0" y="4"/>
                        <a:pt x="7" y="0"/>
                        <a:pt x="16" y="0"/>
                      </a:cubicBezTo>
                      <a:cubicBezTo>
                        <a:pt x="24" y="0"/>
                        <a:pt x="31" y="3"/>
                        <a:pt x="31" y="7"/>
                      </a:cubicBezTo>
                      <a:close/>
                    </a:path>
                  </a:pathLst>
                </a:custGeom>
                <a:solidFill>
                  <a:srgbClr val="253F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32" name="Freeform 903"/>
                <p:cNvSpPr>
                  <a:spLocks/>
                </p:cNvSpPr>
                <p:nvPr userDrawn="1"/>
              </p:nvSpPr>
              <p:spPr bwMode="auto">
                <a:xfrm>
                  <a:off x="1905030" y="698493"/>
                  <a:ext cx="100015" cy="50800"/>
                </a:xfrm>
                <a:custGeom>
                  <a:avLst/>
                  <a:gdLst>
                    <a:gd name="T0" fmla="*/ 31 w 31"/>
                    <a:gd name="T1" fmla="*/ 8 h 16"/>
                    <a:gd name="T2" fmla="*/ 16 w 31"/>
                    <a:gd name="T3" fmla="*/ 16 h 16"/>
                    <a:gd name="T4" fmla="*/ 0 w 31"/>
                    <a:gd name="T5" fmla="*/ 9 h 16"/>
                    <a:gd name="T6" fmla="*/ 15 w 31"/>
                    <a:gd name="T7" fmla="*/ 1 h 16"/>
                    <a:gd name="T8" fmla="*/ 31 w 31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">
                      <a:moveTo>
                        <a:pt x="31" y="8"/>
                      </a:moveTo>
                      <a:cubicBezTo>
                        <a:pt x="31" y="12"/>
                        <a:pt x="25" y="16"/>
                        <a:pt x="16" y="16"/>
                      </a:cubicBezTo>
                      <a:cubicBezTo>
                        <a:pt x="8" y="16"/>
                        <a:pt x="1" y="13"/>
                        <a:pt x="0" y="9"/>
                      </a:cubicBezTo>
                      <a:cubicBezTo>
                        <a:pt x="0" y="5"/>
                        <a:pt x="7" y="1"/>
                        <a:pt x="15" y="1"/>
                      </a:cubicBezTo>
                      <a:cubicBezTo>
                        <a:pt x="24" y="0"/>
                        <a:pt x="31" y="4"/>
                        <a:pt x="31" y="8"/>
                      </a:cubicBezTo>
                      <a:close/>
                    </a:path>
                  </a:pathLst>
                </a:custGeom>
                <a:solidFill>
                  <a:srgbClr val="3C65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33" name="Oval 904"/>
                <p:cNvSpPr>
                  <a:spLocks noChangeArrowheads="1"/>
                </p:cNvSpPr>
                <p:nvPr userDrawn="1"/>
              </p:nvSpPr>
              <p:spPr bwMode="auto">
                <a:xfrm>
                  <a:off x="2093947" y="1398574"/>
                  <a:ext cx="449270" cy="449258"/>
                </a:xfrm>
                <a:prstGeom prst="ellipse">
                  <a:avLst/>
                </a:prstGeom>
                <a:solidFill>
                  <a:srgbClr val="6CB3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34" name="Freeform 905"/>
                <p:cNvSpPr>
                  <a:spLocks/>
                </p:cNvSpPr>
                <p:nvPr userDrawn="1"/>
              </p:nvSpPr>
              <p:spPr bwMode="auto">
                <a:xfrm>
                  <a:off x="2224124" y="1443023"/>
                  <a:ext cx="53976" cy="50800"/>
                </a:xfrm>
                <a:custGeom>
                  <a:avLst/>
                  <a:gdLst>
                    <a:gd name="T0" fmla="*/ 15 w 17"/>
                    <a:gd name="T1" fmla="*/ 0 h 16"/>
                    <a:gd name="T2" fmla="*/ 17 w 17"/>
                    <a:gd name="T3" fmla="*/ 1 h 16"/>
                    <a:gd name="T4" fmla="*/ 15 w 17"/>
                    <a:gd name="T5" fmla="*/ 5 h 16"/>
                    <a:gd name="T6" fmla="*/ 12 w 17"/>
                    <a:gd name="T7" fmla="*/ 8 h 16"/>
                    <a:gd name="T8" fmla="*/ 9 w 17"/>
                    <a:gd name="T9" fmla="*/ 9 h 16"/>
                    <a:gd name="T10" fmla="*/ 9 w 17"/>
                    <a:gd name="T11" fmla="*/ 10 h 16"/>
                    <a:gd name="T12" fmla="*/ 6 w 17"/>
                    <a:gd name="T13" fmla="*/ 12 h 16"/>
                    <a:gd name="T14" fmla="*/ 3 w 17"/>
                    <a:gd name="T15" fmla="*/ 15 h 16"/>
                    <a:gd name="T16" fmla="*/ 2 w 17"/>
                    <a:gd name="T17" fmla="*/ 13 h 16"/>
                    <a:gd name="T18" fmla="*/ 2 w 17"/>
                    <a:gd name="T19" fmla="*/ 12 h 16"/>
                    <a:gd name="T20" fmla="*/ 2 w 17"/>
                    <a:gd name="T21" fmla="*/ 5 h 16"/>
                    <a:gd name="T22" fmla="*/ 0 w 17"/>
                    <a:gd name="T23" fmla="*/ 4 h 16"/>
                    <a:gd name="T24" fmla="*/ 5 w 17"/>
                    <a:gd name="T25" fmla="*/ 2 h 16"/>
                    <a:gd name="T26" fmla="*/ 13 w 17"/>
                    <a:gd name="T27" fmla="*/ 1 h 16"/>
                    <a:gd name="T28" fmla="*/ 15 w 17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" h="16">
                      <a:moveTo>
                        <a:pt x="15" y="0"/>
                      </a:move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6" y="2"/>
                        <a:pt x="16" y="4"/>
                        <a:pt x="15" y="5"/>
                      </a:cubicBezTo>
                      <a:cubicBezTo>
                        <a:pt x="13" y="5"/>
                        <a:pt x="13" y="7"/>
                        <a:pt x="12" y="8"/>
                      </a:cubicBezTo>
                      <a:cubicBezTo>
                        <a:pt x="11" y="9"/>
                        <a:pt x="9" y="8"/>
                        <a:pt x="9" y="9"/>
                      </a:cubicBezTo>
                      <a:cubicBezTo>
                        <a:pt x="9" y="9"/>
                        <a:pt x="9" y="10"/>
                        <a:pt x="9" y="10"/>
                      </a:cubicBezTo>
                      <a:cubicBezTo>
                        <a:pt x="8" y="11"/>
                        <a:pt x="6" y="11"/>
                        <a:pt x="6" y="12"/>
                      </a:cubicBezTo>
                      <a:cubicBezTo>
                        <a:pt x="5" y="13"/>
                        <a:pt x="4" y="15"/>
                        <a:pt x="3" y="15"/>
                      </a:cubicBezTo>
                      <a:cubicBezTo>
                        <a:pt x="2" y="16"/>
                        <a:pt x="0" y="14"/>
                        <a:pt x="2" y="13"/>
                      </a:cubicBezTo>
                      <a:cubicBezTo>
                        <a:pt x="2" y="12"/>
                        <a:pt x="1" y="12"/>
                        <a:pt x="2" y="12"/>
                      </a:cubicBezTo>
                      <a:cubicBezTo>
                        <a:pt x="4" y="10"/>
                        <a:pt x="3" y="6"/>
                        <a:pt x="2" y="5"/>
                      </a:cubicBezTo>
                      <a:cubicBezTo>
                        <a:pt x="1" y="5"/>
                        <a:pt x="0" y="5"/>
                        <a:pt x="0" y="4"/>
                      </a:cubicBezTo>
                      <a:cubicBezTo>
                        <a:pt x="0" y="2"/>
                        <a:pt x="3" y="3"/>
                        <a:pt x="5" y="2"/>
                      </a:cubicBezTo>
                      <a:cubicBezTo>
                        <a:pt x="8" y="2"/>
                        <a:pt x="11" y="1"/>
                        <a:pt x="13" y="1"/>
                      </a:cubicBezTo>
                      <a:cubicBezTo>
                        <a:pt x="14" y="1"/>
                        <a:pt x="14" y="1"/>
                        <a:pt x="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35" name="Freeform 906"/>
                <p:cNvSpPr>
                  <a:spLocks/>
                </p:cNvSpPr>
                <p:nvPr userDrawn="1"/>
              </p:nvSpPr>
              <p:spPr bwMode="auto">
                <a:xfrm>
                  <a:off x="2281275" y="1458898"/>
                  <a:ext cx="271468" cy="169861"/>
                </a:xfrm>
                <a:custGeom>
                  <a:avLst/>
                  <a:gdLst>
                    <a:gd name="T0" fmla="*/ 49 w 85"/>
                    <a:gd name="T1" fmla="*/ 3 h 53"/>
                    <a:gd name="T2" fmla="*/ 63 w 85"/>
                    <a:gd name="T3" fmla="*/ 7 h 53"/>
                    <a:gd name="T4" fmla="*/ 67 w 85"/>
                    <a:gd name="T5" fmla="*/ 7 h 53"/>
                    <a:gd name="T6" fmla="*/ 79 w 85"/>
                    <a:gd name="T7" fmla="*/ 11 h 53"/>
                    <a:gd name="T8" fmla="*/ 84 w 85"/>
                    <a:gd name="T9" fmla="*/ 15 h 53"/>
                    <a:gd name="T10" fmla="*/ 81 w 85"/>
                    <a:gd name="T11" fmla="*/ 17 h 53"/>
                    <a:gd name="T12" fmla="*/ 77 w 85"/>
                    <a:gd name="T13" fmla="*/ 16 h 53"/>
                    <a:gd name="T14" fmla="*/ 75 w 85"/>
                    <a:gd name="T15" fmla="*/ 27 h 53"/>
                    <a:gd name="T16" fmla="*/ 72 w 85"/>
                    <a:gd name="T17" fmla="*/ 29 h 53"/>
                    <a:gd name="T18" fmla="*/ 70 w 85"/>
                    <a:gd name="T19" fmla="*/ 32 h 53"/>
                    <a:gd name="T20" fmla="*/ 70 w 85"/>
                    <a:gd name="T21" fmla="*/ 42 h 53"/>
                    <a:gd name="T22" fmla="*/ 65 w 85"/>
                    <a:gd name="T23" fmla="*/ 46 h 53"/>
                    <a:gd name="T24" fmla="*/ 66 w 85"/>
                    <a:gd name="T25" fmla="*/ 52 h 53"/>
                    <a:gd name="T26" fmla="*/ 61 w 85"/>
                    <a:gd name="T27" fmla="*/ 46 h 53"/>
                    <a:gd name="T28" fmla="*/ 56 w 85"/>
                    <a:gd name="T29" fmla="*/ 41 h 53"/>
                    <a:gd name="T30" fmla="*/ 55 w 85"/>
                    <a:gd name="T31" fmla="*/ 42 h 53"/>
                    <a:gd name="T32" fmla="*/ 50 w 85"/>
                    <a:gd name="T33" fmla="*/ 53 h 53"/>
                    <a:gd name="T34" fmla="*/ 45 w 85"/>
                    <a:gd name="T35" fmla="*/ 43 h 53"/>
                    <a:gd name="T36" fmla="*/ 38 w 85"/>
                    <a:gd name="T37" fmla="*/ 39 h 53"/>
                    <a:gd name="T38" fmla="*/ 36 w 85"/>
                    <a:gd name="T39" fmla="*/ 38 h 53"/>
                    <a:gd name="T40" fmla="*/ 36 w 85"/>
                    <a:gd name="T41" fmla="*/ 40 h 53"/>
                    <a:gd name="T42" fmla="*/ 30 w 85"/>
                    <a:gd name="T43" fmla="*/ 49 h 53"/>
                    <a:gd name="T44" fmla="*/ 23 w 85"/>
                    <a:gd name="T45" fmla="*/ 35 h 53"/>
                    <a:gd name="T46" fmla="*/ 20 w 85"/>
                    <a:gd name="T47" fmla="*/ 27 h 53"/>
                    <a:gd name="T48" fmla="*/ 28 w 85"/>
                    <a:gd name="T49" fmla="*/ 25 h 53"/>
                    <a:gd name="T50" fmla="*/ 26 w 85"/>
                    <a:gd name="T51" fmla="*/ 21 h 53"/>
                    <a:gd name="T52" fmla="*/ 17 w 85"/>
                    <a:gd name="T53" fmla="*/ 27 h 53"/>
                    <a:gd name="T54" fmla="*/ 13 w 85"/>
                    <a:gd name="T55" fmla="*/ 25 h 53"/>
                    <a:gd name="T56" fmla="*/ 7 w 85"/>
                    <a:gd name="T57" fmla="*/ 23 h 53"/>
                    <a:gd name="T58" fmla="*/ 1 w 85"/>
                    <a:gd name="T59" fmla="*/ 24 h 53"/>
                    <a:gd name="T60" fmla="*/ 8 w 85"/>
                    <a:gd name="T61" fmla="*/ 16 h 53"/>
                    <a:gd name="T62" fmla="*/ 18 w 85"/>
                    <a:gd name="T63" fmla="*/ 11 h 53"/>
                    <a:gd name="T64" fmla="*/ 17 w 85"/>
                    <a:gd name="T65" fmla="*/ 10 h 53"/>
                    <a:gd name="T66" fmla="*/ 14 w 85"/>
                    <a:gd name="T67" fmla="*/ 10 h 53"/>
                    <a:gd name="T68" fmla="*/ 9 w 85"/>
                    <a:gd name="T69" fmla="*/ 11 h 53"/>
                    <a:gd name="T70" fmla="*/ 14 w 85"/>
                    <a:gd name="T71" fmla="*/ 4 h 53"/>
                    <a:gd name="T72" fmla="*/ 20 w 85"/>
                    <a:gd name="T73" fmla="*/ 5 h 53"/>
                    <a:gd name="T74" fmla="*/ 33 w 85"/>
                    <a:gd name="T75" fmla="*/ 4 h 53"/>
                    <a:gd name="T76" fmla="*/ 37 w 85"/>
                    <a:gd name="T77" fmla="*/ 5 h 53"/>
                    <a:gd name="T78" fmla="*/ 40 w 85"/>
                    <a:gd name="T79" fmla="*/ 6 h 53"/>
                    <a:gd name="T80" fmla="*/ 40 w 85"/>
                    <a:gd name="T81" fmla="*/ 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5" h="53">
                      <a:moveTo>
                        <a:pt x="50" y="2"/>
                      </a:moveTo>
                      <a:cubicBezTo>
                        <a:pt x="50" y="3"/>
                        <a:pt x="49" y="2"/>
                        <a:pt x="49" y="3"/>
                      </a:cubicBezTo>
                      <a:cubicBezTo>
                        <a:pt x="51" y="4"/>
                        <a:pt x="55" y="3"/>
                        <a:pt x="58" y="5"/>
                      </a:cubicBezTo>
                      <a:cubicBezTo>
                        <a:pt x="60" y="6"/>
                        <a:pt x="61" y="7"/>
                        <a:pt x="63" y="7"/>
                      </a:cubicBezTo>
                      <a:cubicBezTo>
                        <a:pt x="64" y="6"/>
                        <a:pt x="64" y="6"/>
                        <a:pt x="64" y="6"/>
                      </a:cubicBezTo>
                      <a:cubicBezTo>
                        <a:pt x="65" y="6"/>
                        <a:pt x="66" y="7"/>
                        <a:pt x="67" y="7"/>
                      </a:cubicBezTo>
                      <a:cubicBezTo>
                        <a:pt x="70" y="8"/>
                        <a:pt x="75" y="11"/>
                        <a:pt x="78" y="11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81" y="11"/>
                        <a:pt x="83" y="13"/>
                        <a:pt x="84" y="14"/>
                      </a:cubicBezTo>
                      <a:cubicBezTo>
                        <a:pt x="84" y="14"/>
                        <a:pt x="84" y="14"/>
                        <a:pt x="84" y="15"/>
                      </a:cubicBezTo>
                      <a:cubicBezTo>
                        <a:pt x="84" y="16"/>
                        <a:pt x="85" y="16"/>
                        <a:pt x="85" y="16"/>
                      </a:cubicBezTo>
                      <a:cubicBezTo>
                        <a:pt x="85" y="18"/>
                        <a:pt x="83" y="17"/>
                        <a:pt x="81" y="17"/>
                      </a:cubicBezTo>
                      <a:cubicBezTo>
                        <a:pt x="81" y="16"/>
                        <a:pt x="80" y="14"/>
                        <a:pt x="79" y="16"/>
                      </a:cubicBezTo>
                      <a:cubicBezTo>
                        <a:pt x="78" y="15"/>
                        <a:pt x="77" y="15"/>
                        <a:pt x="77" y="16"/>
                      </a:cubicBezTo>
                      <a:cubicBezTo>
                        <a:pt x="72" y="13"/>
                        <a:pt x="68" y="21"/>
                        <a:pt x="74" y="20"/>
                      </a:cubicBezTo>
                      <a:cubicBezTo>
                        <a:pt x="76" y="22"/>
                        <a:pt x="77" y="26"/>
                        <a:pt x="75" y="27"/>
                      </a:cubicBezTo>
                      <a:cubicBezTo>
                        <a:pt x="73" y="27"/>
                        <a:pt x="73" y="30"/>
                        <a:pt x="73" y="31"/>
                      </a:cubicBezTo>
                      <a:cubicBezTo>
                        <a:pt x="73" y="31"/>
                        <a:pt x="73" y="30"/>
                        <a:pt x="72" y="29"/>
                      </a:cubicBezTo>
                      <a:cubicBezTo>
                        <a:pt x="71" y="29"/>
                        <a:pt x="71" y="29"/>
                        <a:pt x="71" y="29"/>
                      </a:cubicBezTo>
                      <a:cubicBezTo>
                        <a:pt x="69" y="27"/>
                        <a:pt x="66" y="32"/>
                        <a:pt x="70" y="32"/>
                      </a:cubicBezTo>
                      <a:cubicBezTo>
                        <a:pt x="70" y="34"/>
                        <a:pt x="72" y="35"/>
                        <a:pt x="72" y="38"/>
                      </a:cubicBezTo>
                      <a:cubicBezTo>
                        <a:pt x="72" y="40"/>
                        <a:pt x="72" y="41"/>
                        <a:pt x="70" y="42"/>
                      </a:cubicBezTo>
                      <a:cubicBezTo>
                        <a:pt x="69" y="42"/>
                        <a:pt x="69" y="42"/>
                        <a:pt x="69" y="42"/>
                      </a:cubicBezTo>
                      <a:cubicBezTo>
                        <a:pt x="68" y="44"/>
                        <a:pt x="64" y="42"/>
                        <a:pt x="65" y="46"/>
                      </a:cubicBezTo>
                      <a:cubicBezTo>
                        <a:pt x="65" y="47"/>
                        <a:pt x="68" y="47"/>
                        <a:pt x="67" y="50"/>
                      </a:cubicBezTo>
                      <a:cubicBezTo>
                        <a:pt x="67" y="51"/>
                        <a:pt x="66" y="51"/>
                        <a:pt x="66" y="52"/>
                      </a:cubicBezTo>
                      <a:cubicBezTo>
                        <a:pt x="64" y="51"/>
                        <a:pt x="64" y="48"/>
                        <a:pt x="62" y="49"/>
                      </a:cubicBezTo>
                      <a:cubicBezTo>
                        <a:pt x="62" y="48"/>
                        <a:pt x="61" y="47"/>
                        <a:pt x="61" y="46"/>
                      </a:cubicBezTo>
                      <a:cubicBezTo>
                        <a:pt x="60" y="46"/>
                        <a:pt x="60" y="47"/>
                        <a:pt x="59" y="46"/>
                      </a:cubicBezTo>
                      <a:cubicBezTo>
                        <a:pt x="59" y="44"/>
                        <a:pt x="58" y="42"/>
                        <a:pt x="56" y="41"/>
                      </a:cubicBezTo>
                      <a:cubicBezTo>
                        <a:pt x="56" y="41"/>
                        <a:pt x="56" y="42"/>
                        <a:pt x="56" y="42"/>
                      </a:cubicBezTo>
                      <a:cubicBezTo>
                        <a:pt x="55" y="42"/>
                        <a:pt x="55" y="42"/>
                        <a:pt x="55" y="42"/>
                      </a:cubicBezTo>
                      <a:cubicBezTo>
                        <a:pt x="54" y="44"/>
                        <a:pt x="52" y="45"/>
                        <a:pt x="51" y="47"/>
                      </a:cubicBezTo>
                      <a:cubicBezTo>
                        <a:pt x="50" y="48"/>
                        <a:pt x="51" y="53"/>
                        <a:pt x="50" y="53"/>
                      </a:cubicBezTo>
                      <a:cubicBezTo>
                        <a:pt x="49" y="53"/>
                        <a:pt x="47" y="46"/>
                        <a:pt x="47" y="44"/>
                      </a:cubicBezTo>
                      <a:cubicBezTo>
                        <a:pt x="47" y="42"/>
                        <a:pt x="46" y="41"/>
                        <a:pt x="45" y="43"/>
                      </a:cubicBezTo>
                      <a:cubicBezTo>
                        <a:pt x="45" y="42"/>
                        <a:pt x="45" y="42"/>
                        <a:pt x="45" y="41"/>
                      </a:cubicBezTo>
                      <a:cubicBezTo>
                        <a:pt x="43" y="40"/>
                        <a:pt x="42" y="38"/>
                        <a:pt x="38" y="39"/>
                      </a:cubicBezTo>
                      <a:cubicBezTo>
                        <a:pt x="37" y="39"/>
                        <a:pt x="37" y="38"/>
                        <a:pt x="37" y="37"/>
                      </a:cubicBezTo>
                      <a:cubicBezTo>
                        <a:pt x="36" y="37"/>
                        <a:pt x="36" y="38"/>
                        <a:pt x="36" y="38"/>
                      </a:cubicBezTo>
                      <a:cubicBezTo>
                        <a:pt x="35" y="38"/>
                        <a:pt x="32" y="33"/>
                        <a:pt x="31" y="35"/>
                      </a:cubicBezTo>
                      <a:cubicBezTo>
                        <a:pt x="31" y="38"/>
                        <a:pt x="34" y="43"/>
                        <a:pt x="36" y="40"/>
                      </a:cubicBezTo>
                      <a:cubicBezTo>
                        <a:pt x="37" y="41"/>
                        <a:pt x="38" y="41"/>
                        <a:pt x="38" y="42"/>
                      </a:cubicBezTo>
                      <a:cubicBezTo>
                        <a:pt x="37" y="46"/>
                        <a:pt x="34" y="48"/>
                        <a:pt x="30" y="49"/>
                      </a:cubicBezTo>
                      <a:cubicBezTo>
                        <a:pt x="29" y="44"/>
                        <a:pt x="26" y="40"/>
                        <a:pt x="25" y="35"/>
                      </a:cubicBezTo>
                      <a:cubicBezTo>
                        <a:pt x="24" y="35"/>
                        <a:pt x="24" y="36"/>
                        <a:pt x="23" y="35"/>
                      </a:cubicBezTo>
                      <a:cubicBezTo>
                        <a:pt x="24" y="34"/>
                        <a:pt x="26" y="31"/>
                        <a:pt x="25" y="29"/>
                      </a:cubicBezTo>
                      <a:cubicBezTo>
                        <a:pt x="23" y="29"/>
                        <a:pt x="20" y="30"/>
                        <a:pt x="20" y="27"/>
                      </a:cubicBezTo>
                      <a:cubicBezTo>
                        <a:pt x="21" y="27"/>
                        <a:pt x="21" y="26"/>
                        <a:pt x="21" y="26"/>
                      </a:cubicBezTo>
                      <a:cubicBezTo>
                        <a:pt x="23" y="25"/>
                        <a:pt x="27" y="28"/>
                        <a:pt x="28" y="25"/>
                      </a:cubicBezTo>
                      <a:cubicBezTo>
                        <a:pt x="28" y="23"/>
                        <a:pt x="26" y="23"/>
                        <a:pt x="25" y="22"/>
                      </a:cubicBezTo>
                      <a:cubicBezTo>
                        <a:pt x="25" y="22"/>
                        <a:pt x="26" y="21"/>
                        <a:pt x="26" y="21"/>
                      </a:cubicBezTo>
                      <a:cubicBezTo>
                        <a:pt x="23" y="21"/>
                        <a:pt x="19" y="20"/>
                        <a:pt x="19" y="26"/>
                      </a:cubicBezTo>
                      <a:cubicBezTo>
                        <a:pt x="18" y="25"/>
                        <a:pt x="17" y="25"/>
                        <a:pt x="17" y="27"/>
                      </a:cubicBezTo>
                      <a:cubicBezTo>
                        <a:pt x="17" y="26"/>
                        <a:pt x="12" y="19"/>
                        <a:pt x="11" y="22"/>
                      </a:cubicBezTo>
                      <a:cubicBezTo>
                        <a:pt x="11" y="24"/>
                        <a:pt x="12" y="24"/>
                        <a:pt x="13" y="25"/>
                      </a:cubicBezTo>
                      <a:cubicBezTo>
                        <a:pt x="11" y="25"/>
                        <a:pt x="11" y="23"/>
                        <a:pt x="10" y="22"/>
                      </a:cubicBezTo>
                      <a:cubicBezTo>
                        <a:pt x="10" y="22"/>
                        <a:pt x="8" y="23"/>
                        <a:pt x="7" y="23"/>
                      </a:cubicBezTo>
                      <a:cubicBezTo>
                        <a:pt x="5" y="24"/>
                        <a:pt x="5" y="30"/>
                        <a:pt x="2" y="29"/>
                      </a:cubicBezTo>
                      <a:cubicBezTo>
                        <a:pt x="0" y="29"/>
                        <a:pt x="0" y="27"/>
                        <a:pt x="1" y="24"/>
                      </a:cubicBezTo>
                      <a:cubicBezTo>
                        <a:pt x="4" y="25"/>
                        <a:pt x="6" y="23"/>
                        <a:pt x="4" y="20"/>
                      </a:cubicBezTo>
                      <a:cubicBezTo>
                        <a:pt x="6" y="19"/>
                        <a:pt x="7" y="18"/>
                        <a:pt x="8" y="16"/>
                      </a:cubicBezTo>
                      <a:cubicBezTo>
                        <a:pt x="11" y="14"/>
                        <a:pt x="16" y="17"/>
                        <a:pt x="16" y="13"/>
                      </a:cubicBezTo>
                      <a:cubicBezTo>
                        <a:pt x="17" y="13"/>
                        <a:pt x="18" y="12"/>
                        <a:pt x="18" y="11"/>
                      </a:cubicBezTo>
                      <a:cubicBezTo>
                        <a:pt x="19" y="11"/>
                        <a:pt x="19" y="11"/>
                        <a:pt x="20" y="10"/>
                      </a:cubicBezTo>
                      <a:cubicBezTo>
                        <a:pt x="20" y="9"/>
                        <a:pt x="18" y="9"/>
                        <a:pt x="17" y="10"/>
                      </a:cubicBezTo>
                      <a:cubicBezTo>
                        <a:pt x="15" y="8"/>
                        <a:pt x="18" y="8"/>
                        <a:pt x="18" y="6"/>
                      </a:cubicBezTo>
                      <a:cubicBezTo>
                        <a:pt x="17" y="4"/>
                        <a:pt x="11" y="8"/>
                        <a:pt x="14" y="10"/>
                      </a:cubicBezTo>
                      <a:cubicBezTo>
                        <a:pt x="13" y="11"/>
                        <a:pt x="13" y="13"/>
                        <a:pt x="12" y="13"/>
                      </a:cubicBezTo>
                      <a:cubicBezTo>
                        <a:pt x="12" y="11"/>
                        <a:pt x="11" y="9"/>
                        <a:pt x="9" y="11"/>
                      </a:cubicBezTo>
                      <a:cubicBezTo>
                        <a:pt x="9" y="10"/>
                        <a:pt x="9" y="10"/>
                        <a:pt x="9" y="9"/>
                      </a:cubicBezTo>
                      <a:cubicBezTo>
                        <a:pt x="11" y="8"/>
                        <a:pt x="12" y="5"/>
                        <a:pt x="14" y="4"/>
                      </a:cubicBezTo>
                      <a:cubicBezTo>
                        <a:pt x="17" y="2"/>
                        <a:pt x="20" y="4"/>
                        <a:pt x="23" y="5"/>
                      </a:cubicBezTo>
                      <a:cubicBezTo>
                        <a:pt x="22" y="6"/>
                        <a:pt x="21" y="4"/>
                        <a:pt x="20" y="5"/>
                      </a:cubicBezTo>
                      <a:cubicBezTo>
                        <a:pt x="20" y="7"/>
                        <a:pt x="23" y="9"/>
                        <a:pt x="24" y="6"/>
                      </a:cubicBezTo>
                      <a:cubicBezTo>
                        <a:pt x="27" y="5"/>
                        <a:pt x="30" y="5"/>
                        <a:pt x="33" y="4"/>
                      </a:cubicBezTo>
                      <a:cubicBezTo>
                        <a:pt x="35" y="6"/>
                        <a:pt x="37" y="5"/>
                        <a:pt x="34" y="3"/>
                      </a:cubicBezTo>
                      <a:cubicBezTo>
                        <a:pt x="36" y="2"/>
                        <a:pt x="36" y="4"/>
                        <a:pt x="37" y="5"/>
                      </a:cubicBezTo>
                      <a:cubicBezTo>
                        <a:pt x="34" y="6"/>
                        <a:pt x="38" y="8"/>
                        <a:pt x="39" y="6"/>
                      </a:cubicBezTo>
                      <a:cubicBezTo>
                        <a:pt x="39" y="6"/>
                        <a:pt x="40" y="6"/>
                        <a:pt x="40" y="6"/>
                      </a:cubicBezTo>
                      <a:cubicBezTo>
                        <a:pt x="40" y="5"/>
                        <a:pt x="39" y="5"/>
                        <a:pt x="39" y="4"/>
                      </a:cubicBezTo>
                      <a:cubicBezTo>
                        <a:pt x="39" y="3"/>
                        <a:pt x="40" y="3"/>
                        <a:pt x="40" y="3"/>
                      </a:cubicBezTo>
                      <a:cubicBezTo>
                        <a:pt x="42" y="0"/>
                        <a:pt x="46" y="1"/>
                        <a:pt x="5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36" name="Freeform 907"/>
                <p:cNvSpPr>
                  <a:spLocks/>
                </p:cNvSpPr>
                <p:nvPr userDrawn="1"/>
              </p:nvSpPr>
              <p:spPr bwMode="auto">
                <a:xfrm>
                  <a:off x="2192373" y="1468423"/>
                  <a:ext cx="3175" cy="635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2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37" name="Freeform 908"/>
                <p:cNvSpPr>
                  <a:spLocks/>
                </p:cNvSpPr>
                <p:nvPr userDrawn="1"/>
              </p:nvSpPr>
              <p:spPr bwMode="auto">
                <a:xfrm>
                  <a:off x="2147923" y="1474772"/>
                  <a:ext cx="15876" cy="9525"/>
                </a:xfrm>
                <a:custGeom>
                  <a:avLst/>
                  <a:gdLst>
                    <a:gd name="T0" fmla="*/ 5 w 5"/>
                    <a:gd name="T1" fmla="*/ 1 h 3"/>
                    <a:gd name="T2" fmla="*/ 0 w 5"/>
                    <a:gd name="T3" fmla="*/ 1 h 3"/>
                    <a:gd name="T4" fmla="*/ 5 w 5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5" y="1"/>
                      </a:moveTo>
                      <a:cubicBezTo>
                        <a:pt x="4" y="3"/>
                        <a:pt x="2" y="2"/>
                        <a:pt x="0" y="1"/>
                      </a:cubicBezTo>
                      <a:cubicBezTo>
                        <a:pt x="1" y="0"/>
                        <a:pt x="4" y="1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38" name="Freeform 909"/>
                <p:cNvSpPr>
                  <a:spLocks/>
                </p:cNvSpPr>
                <p:nvPr userDrawn="1"/>
              </p:nvSpPr>
              <p:spPr bwMode="auto">
                <a:xfrm>
                  <a:off x="2198724" y="1468423"/>
                  <a:ext cx="12700" cy="15875"/>
                </a:xfrm>
                <a:custGeom>
                  <a:avLst/>
                  <a:gdLst>
                    <a:gd name="T0" fmla="*/ 3 w 4"/>
                    <a:gd name="T1" fmla="*/ 2 h 5"/>
                    <a:gd name="T2" fmla="*/ 3 w 4"/>
                    <a:gd name="T3" fmla="*/ 3 h 5"/>
                    <a:gd name="T4" fmla="*/ 4 w 4"/>
                    <a:gd name="T5" fmla="*/ 4 h 5"/>
                    <a:gd name="T6" fmla="*/ 3 w 4"/>
                    <a:gd name="T7" fmla="*/ 4 h 5"/>
                    <a:gd name="T8" fmla="*/ 0 w 4"/>
                    <a:gd name="T9" fmla="*/ 1 h 5"/>
                    <a:gd name="T10" fmla="*/ 3 w 4"/>
                    <a:gd name="T11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3" y="2"/>
                      </a:moveTo>
                      <a:cubicBezTo>
                        <a:pt x="3" y="2"/>
                        <a:pt x="2" y="2"/>
                        <a:pt x="3" y="3"/>
                      </a:cubicBezTo>
                      <a:cubicBezTo>
                        <a:pt x="3" y="3"/>
                        <a:pt x="4" y="3"/>
                        <a:pt x="4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1" y="5"/>
                        <a:pt x="1" y="2"/>
                        <a:pt x="0" y="1"/>
                      </a:cubicBezTo>
                      <a:cubicBezTo>
                        <a:pt x="1" y="0"/>
                        <a:pt x="2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39" name="Freeform 910"/>
                <p:cNvSpPr>
                  <a:spLocks/>
                </p:cNvSpPr>
                <p:nvPr userDrawn="1"/>
              </p:nvSpPr>
              <p:spPr bwMode="auto">
                <a:xfrm>
                  <a:off x="2062197" y="1481123"/>
                  <a:ext cx="146052" cy="141286"/>
                </a:xfrm>
                <a:custGeom>
                  <a:avLst/>
                  <a:gdLst>
                    <a:gd name="T0" fmla="*/ 28 w 46"/>
                    <a:gd name="T1" fmla="*/ 3 h 44"/>
                    <a:gd name="T2" fmla="*/ 33 w 46"/>
                    <a:gd name="T3" fmla="*/ 2 h 44"/>
                    <a:gd name="T4" fmla="*/ 36 w 46"/>
                    <a:gd name="T5" fmla="*/ 0 h 44"/>
                    <a:gd name="T6" fmla="*/ 37 w 46"/>
                    <a:gd name="T7" fmla="*/ 1 h 44"/>
                    <a:gd name="T8" fmla="*/ 35 w 46"/>
                    <a:gd name="T9" fmla="*/ 1 h 44"/>
                    <a:gd name="T10" fmla="*/ 35 w 46"/>
                    <a:gd name="T11" fmla="*/ 3 h 44"/>
                    <a:gd name="T12" fmla="*/ 33 w 46"/>
                    <a:gd name="T13" fmla="*/ 3 h 44"/>
                    <a:gd name="T14" fmla="*/ 30 w 46"/>
                    <a:gd name="T15" fmla="*/ 8 h 44"/>
                    <a:gd name="T16" fmla="*/ 34 w 46"/>
                    <a:gd name="T17" fmla="*/ 13 h 44"/>
                    <a:gd name="T18" fmla="*/ 39 w 46"/>
                    <a:gd name="T19" fmla="*/ 5 h 44"/>
                    <a:gd name="T20" fmla="*/ 41 w 46"/>
                    <a:gd name="T21" fmla="*/ 4 h 44"/>
                    <a:gd name="T22" fmla="*/ 44 w 46"/>
                    <a:gd name="T23" fmla="*/ 6 h 44"/>
                    <a:gd name="T24" fmla="*/ 45 w 46"/>
                    <a:gd name="T25" fmla="*/ 9 h 44"/>
                    <a:gd name="T26" fmla="*/ 44 w 46"/>
                    <a:gd name="T27" fmla="*/ 10 h 44"/>
                    <a:gd name="T28" fmla="*/ 46 w 46"/>
                    <a:gd name="T29" fmla="*/ 10 h 44"/>
                    <a:gd name="T30" fmla="*/ 37 w 46"/>
                    <a:gd name="T31" fmla="*/ 16 h 44"/>
                    <a:gd name="T32" fmla="*/ 40 w 46"/>
                    <a:gd name="T33" fmla="*/ 16 h 44"/>
                    <a:gd name="T34" fmla="*/ 36 w 46"/>
                    <a:gd name="T35" fmla="*/ 20 h 44"/>
                    <a:gd name="T36" fmla="*/ 34 w 46"/>
                    <a:gd name="T37" fmla="*/ 21 h 44"/>
                    <a:gd name="T38" fmla="*/ 33 w 46"/>
                    <a:gd name="T39" fmla="*/ 21 h 44"/>
                    <a:gd name="T40" fmla="*/ 31 w 46"/>
                    <a:gd name="T41" fmla="*/ 25 h 44"/>
                    <a:gd name="T42" fmla="*/ 28 w 46"/>
                    <a:gd name="T43" fmla="*/ 31 h 44"/>
                    <a:gd name="T44" fmla="*/ 27 w 46"/>
                    <a:gd name="T45" fmla="*/ 29 h 44"/>
                    <a:gd name="T46" fmla="*/ 18 w 46"/>
                    <a:gd name="T47" fmla="*/ 32 h 44"/>
                    <a:gd name="T48" fmla="*/ 19 w 46"/>
                    <a:gd name="T49" fmla="*/ 39 h 44"/>
                    <a:gd name="T50" fmla="*/ 23 w 46"/>
                    <a:gd name="T51" fmla="*/ 37 h 44"/>
                    <a:gd name="T52" fmla="*/ 22 w 46"/>
                    <a:gd name="T53" fmla="*/ 40 h 44"/>
                    <a:gd name="T54" fmla="*/ 25 w 46"/>
                    <a:gd name="T55" fmla="*/ 44 h 44"/>
                    <a:gd name="T56" fmla="*/ 23 w 46"/>
                    <a:gd name="T57" fmla="*/ 42 h 44"/>
                    <a:gd name="T58" fmla="*/ 19 w 46"/>
                    <a:gd name="T59" fmla="*/ 40 h 44"/>
                    <a:gd name="T60" fmla="*/ 14 w 46"/>
                    <a:gd name="T61" fmla="*/ 37 h 44"/>
                    <a:gd name="T62" fmla="*/ 13 w 46"/>
                    <a:gd name="T63" fmla="*/ 34 h 44"/>
                    <a:gd name="T64" fmla="*/ 10 w 46"/>
                    <a:gd name="T65" fmla="*/ 29 h 44"/>
                    <a:gd name="T66" fmla="*/ 9 w 46"/>
                    <a:gd name="T67" fmla="*/ 22 h 44"/>
                    <a:gd name="T68" fmla="*/ 12 w 46"/>
                    <a:gd name="T69" fmla="*/ 17 h 44"/>
                    <a:gd name="T70" fmla="*/ 12 w 46"/>
                    <a:gd name="T71" fmla="*/ 15 h 44"/>
                    <a:gd name="T72" fmla="*/ 12 w 46"/>
                    <a:gd name="T73" fmla="*/ 10 h 44"/>
                    <a:gd name="T74" fmla="*/ 3 w 46"/>
                    <a:gd name="T75" fmla="*/ 11 h 44"/>
                    <a:gd name="T76" fmla="*/ 0 w 46"/>
                    <a:gd name="T77" fmla="*/ 13 h 44"/>
                    <a:gd name="T78" fmla="*/ 0 w 46"/>
                    <a:gd name="T79" fmla="*/ 11 h 44"/>
                    <a:gd name="T80" fmla="*/ 4 w 46"/>
                    <a:gd name="T81" fmla="*/ 8 h 44"/>
                    <a:gd name="T82" fmla="*/ 6 w 46"/>
                    <a:gd name="T83" fmla="*/ 7 h 44"/>
                    <a:gd name="T84" fmla="*/ 5 w 46"/>
                    <a:gd name="T85" fmla="*/ 6 h 44"/>
                    <a:gd name="T86" fmla="*/ 19 w 46"/>
                    <a:gd name="T87" fmla="*/ 3 h 44"/>
                    <a:gd name="T88" fmla="*/ 24 w 46"/>
                    <a:gd name="T89" fmla="*/ 2 h 44"/>
                    <a:gd name="T90" fmla="*/ 26 w 46"/>
                    <a:gd name="T91" fmla="*/ 2 h 44"/>
                    <a:gd name="T92" fmla="*/ 28 w 46"/>
                    <a:gd name="T93" fmla="*/ 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6" h="44">
                      <a:moveTo>
                        <a:pt x="28" y="3"/>
                      </a:moveTo>
                      <a:cubicBezTo>
                        <a:pt x="29" y="2"/>
                        <a:pt x="32" y="1"/>
                        <a:pt x="33" y="2"/>
                      </a:cubicBezTo>
                      <a:cubicBezTo>
                        <a:pt x="34" y="1"/>
                        <a:pt x="35" y="0"/>
                        <a:pt x="36" y="0"/>
                      </a:cubicBezTo>
                      <a:cubicBezTo>
                        <a:pt x="36" y="0"/>
                        <a:pt x="37" y="0"/>
                        <a:pt x="37" y="1"/>
                      </a:cubicBezTo>
                      <a:cubicBezTo>
                        <a:pt x="36" y="2"/>
                        <a:pt x="35" y="1"/>
                        <a:pt x="35" y="1"/>
                      </a:cubicBezTo>
                      <a:cubicBezTo>
                        <a:pt x="34" y="2"/>
                        <a:pt x="35" y="2"/>
                        <a:pt x="35" y="3"/>
                      </a:cubicBezTo>
                      <a:cubicBezTo>
                        <a:pt x="34" y="3"/>
                        <a:pt x="34" y="3"/>
                        <a:pt x="33" y="3"/>
                      </a:cubicBezTo>
                      <a:cubicBezTo>
                        <a:pt x="33" y="5"/>
                        <a:pt x="30" y="5"/>
                        <a:pt x="30" y="8"/>
                      </a:cubicBezTo>
                      <a:cubicBezTo>
                        <a:pt x="30" y="10"/>
                        <a:pt x="33" y="10"/>
                        <a:pt x="34" y="13"/>
                      </a:cubicBezTo>
                      <a:cubicBezTo>
                        <a:pt x="36" y="12"/>
                        <a:pt x="38" y="8"/>
                        <a:pt x="39" y="5"/>
                      </a:cubicBezTo>
                      <a:cubicBezTo>
                        <a:pt x="40" y="4"/>
                        <a:pt x="41" y="4"/>
                        <a:pt x="41" y="4"/>
                      </a:cubicBezTo>
                      <a:cubicBezTo>
                        <a:pt x="41" y="7"/>
                        <a:pt x="43" y="7"/>
                        <a:pt x="44" y="6"/>
                      </a:cubicBezTo>
                      <a:cubicBezTo>
                        <a:pt x="44" y="7"/>
                        <a:pt x="44" y="8"/>
                        <a:pt x="45" y="9"/>
                      </a:cubicBezTo>
                      <a:cubicBezTo>
                        <a:pt x="45" y="10"/>
                        <a:pt x="44" y="9"/>
                        <a:pt x="44" y="10"/>
                      </a:cubicBezTo>
                      <a:cubicBezTo>
                        <a:pt x="45" y="11"/>
                        <a:pt x="45" y="10"/>
                        <a:pt x="46" y="10"/>
                      </a:cubicBezTo>
                      <a:cubicBezTo>
                        <a:pt x="44" y="13"/>
                        <a:pt x="38" y="12"/>
                        <a:pt x="37" y="16"/>
                      </a:cubicBezTo>
                      <a:cubicBezTo>
                        <a:pt x="38" y="17"/>
                        <a:pt x="40" y="14"/>
                        <a:pt x="40" y="16"/>
                      </a:cubicBezTo>
                      <a:cubicBezTo>
                        <a:pt x="38" y="17"/>
                        <a:pt x="36" y="18"/>
                        <a:pt x="36" y="20"/>
                      </a:cubicBezTo>
                      <a:cubicBezTo>
                        <a:pt x="35" y="20"/>
                        <a:pt x="34" y="20"/>
                        <a:pt x="34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2"/>
                        <a:pt x="32" y="24"/>
                        <a:pt x="31" y="25"/>
                      </a:cubicBezTo>
                      <a:cubicBezTo>
                        <a:pt x="30" y="27"/>
                        <a:pt x="27" y="27"/>
                        <a:pt x="28" y="31"/>
                      </a:cubicBezTo>
                      <a:cubicBezTo>
                        <a:pt x="27" y="31"/>
                        <a:pt x="28" y="29"/>
                        <a:pt x="27" y="29"/>
                      </a:cubicBezTo>
                      <a:cubicBezTo>
                        <a:pt x="24" y="29"/>
                        <a:pt x="19" y="29"/>
                        <a:pt x="18" y="32"/>
                      </a:cubicBezTo>
                      <a:cubicBezTo>
                        <a:pt x="18" y="34"/>
                        <a:pt x="18" y="37"/>
                        <a:pt x="19" y="39"/>
                      </a:cubicBezTo>
                      <a:cubicBezTo>
                        <a:pt x="21" y="40"/>
                        <a:pt x="22" y="37"/>
                        <a:pt x="23" y="37"/>
                      </a:cubicBezTo>
                      <a:cubicBezTo>
                        <a:pt x="23" y="38"/>
                        <a:pt x="22" y="39"/>
                        <a:pt x="22" y="40"/>
                      </a:cubicBezTo>
                      <a:cubicBezTo>
                        <a:pt x="24" y="41"/>
                        <a:pt x="26" y="41"/>
                        <a:pt x="25" y="44"/>
                      </a:cubicBezTo>
                      <a:cubicBezTo>
                        <a:pt x="24" y="44"/>
                        <a:pt x="23" y="43"/>
                        <a:pt x="23" y="42"/>
                      </a:cubicBezTo>
                      <a:cubicBezTo>
                        <a:pt x="21" y="42"/>
                        <a:pt x="21" y="40"/>
                        <a:pt x="19" y="40"/>
                      </a:cubicBezTo>
                      <a:cubicBezTo>
                        <a:pt x="17" y="40"/>
                        <a:pt x="15" y="39"/>
                        <a:pt x="14" y="37"/>
                      </a:cubicBezTo>
                      <a:cubicBezTo>
                        <a:pt x="15" y="36"/>
                        <a:pt x="13" y="35"/>
                        <a:pt x="13" y="34"/>
                      </a:cubicBezTo>
                      <a:cubicBezTo>
                        <a:pt x="12" y="32"/>
                        <a:pt x="11" y="29"/>
                        <a:pt x="10" y="29"/>
                      </a:cubicBezTo>
                      <a:cubicBezTo>
                        <a:pt x="8" y="27"/>
                        <a:pt x="7" y="25"/>
                        <a:pt x="9" y="22"/>
                      </a:cubicBezTo>
                      <a:cubicBezTo>
                        <a:pt x="10" y="20"/>
                        <a:pt x="12" y="19"/>
                        <a:pt x="12" y="17"/>
                      </a:cubicBezTo>
                      <a:cubicBezTo>
                        <a:pt x="12" y="17"/>
                        <a:pt x="12" y="16"/>
                        <a:pt x="12" y="15"/>
                      </a:cubicBezTo>
                      <a:cubicBezTo>
                        <a:pt x="11" y="14"/>
                        <a:pt x="12" y="12"/>
                        <a:pt x="12" y="10"/>
                      </a:cubicBezTo>
                      <a:cubicBezTo>
                        <a:pt x="9" y="10"/>
                        <a:pt x="6" y="9"/>
                        <a:pt x="3" y="11"/>
                      </a:cubicBezTo>
                      <a:cubicBezTo>
                        <a:pt x="2" y="12"/>
                        <a:pt x="2" y="13"/>
                        <a:pt x="0" y="13"/>
                      </a:cubicBezTo>
                      <a:cubicBezTo>
                        <a:pt x="0" y="12"/>
                        <a:pt x="0" y="12"/>
                        <a:pt x="0" y="11"/>
                      </a:cubicBezTo>
                      <a:cubicBezTo>
                        <a:pt x="2" y="10"/>
                        <a:pt x="4" y="10"/>
                        <a:pt x="4" y="8"/>
                      </a:cubicBezTo>
                      <a:cubicBezTo>
                        <a:pt x="5" y="8"/>
                        <a:pt x="6" y="8"/>
                        <a:pt x="6" y="7"/>
                      </a:cubicBezTo>
                      <a:cubicBezTo>
                        <a:pt x="6" y="7"/>
                        <a:pt x="6" y="7"/>
                        <a:pt x="5" y="6"/>
                      </a:cubicBezTo>
                      <a:cubicBezTo>
                        <a:pt x="9" y="3"/>
                        <a:pt x="14" y="5"/>
                        <a:pt x="19" y="3"/>
                      </a:cubicBezTo>
                      <a:cubicBezTo>
                        <a:pt x="21" y="2"/>
                        <a:pt x="23" y="2"/>
                        <a:pt x="24" y="2"/>
                      </a:cubicBezTo>
                      <a:cubicBezTo>
                        <a:pt x="25" y="2"/>
                        <a:pt x="25" y="2"/>
                        <a:pt x="26" y="2"/>
                      </a:cubicBezTo>
                      <a:cubicBezTo>
                        <a:pt x="27" y="3"/>
                        <a:pt x="28" y="2"/>
                        <a:pt x="2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40" name="Freeform 911"/>
                <p:cNvSpPr>
                  <a:spLocks/>
                </p:cNvSpPr>
                <p:nvPr userDrawn="1"/>
              </p:nvSpPr>
              <p:spPr bwMode="auto">
                <a:xfrm>
                  <a:off x="2198724" y="1484297"/>
                  <a:ext cx="6350" cy="635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0 w 2"/>
                    <a:gd name="T5" fmla="*/ 0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41" name="Freeform 912"/>
                <p:cNvSpPr>
                  <a:spLocks/>
                </p:cNvSpPr>
                <p:nvPr userDrawn="1"/>
              </p:nvSpPr>
              <p:spPr bwMode="auto">
                <a:xfrm>
                  <a:off x="2536866" y="1512872"/>
                  <a:ext cx="12700" cy="17463"/>
                </a:xfrm>
                <a:custGeom>
                  <a:avLst/>
                  <a:gdLst>
                    <a:gd name="T0" fmla="*/ 1 w 4"/>
                    <a:gd name="T1" fmla="*/ 0 h 5"/>
                    <a:gd name="T2" fmla="*/ 3 w 4"/>
                    <a:gd name="T3" fmla="*/ 5 h 5"/>
                    <a:gd name="T4" fmla="*/ 1 w 4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1" y="0"/>
                      </a:moveTo>
                      <a:cubicBezTo>
                        <a:pt x="2" y="2"/>
                        <a:pt x="4" y="3"/>
                        <a:pt x="3" y="5"/>
                      </a:cubicBezTo>
                      <a:cubicBezTo>
                        <a:pt x="2" y="4"/>
                        <a:pt x="0" y="2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42" name="Freeform 913"/>
                <p:cNvSpPr>
                  <a:spLocks/>
                </p:cNvSpPr>
                <p:nvPr userDrawn="1"/>
              </p:nvSpPr>
              <p:spPr bwMode="auto">
                <a:xfrm>
                  <a:off x="2533691" y="1562084"/>
                  <a:ext cx="6350" cy="6350"/>
                </a:xfrm>
                <a:custGeom>
                  <a:avLst/>
                  <a:gdLst>
                    <a:gd name="T0" fmla="*/ 1 w 2"/>
                    <a:gd name="T1" fmla="*/ 0 h 2"/>
                    <a:gd name="T2" fmla="*/ 2 w 2"/>
                    <a:gd name="T3" fmla="*/ 2 h 2"/>
                    <a:gd name="T4" fmla="*/ 1 w 2"/>
                    <a:gd name="T5" fmla="*/ 2 h 2"/>
                    <a:gd name="T6" fmla="*/ 1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cubicBezTo>
                        <a:pt x="2" y="0"/>
                        <a:pt x="2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43" name="Freeform 914"/>
                <p:cNvSpPr>
                  <a:spLocks/>
                </p:cNvSpPr>
                <p:nvPr userDrawn="1"/>
              </p:nvSpPr>
              <p:spPr bwMode="auto">
                <a:xfrm>
                  <a:off x="2517816" y="1562084"/>
                  <a:ext cx="3175" cy="6350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1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44" name="Freeform 915"/>
                <p:cNvSpPr>
                  <a:spLocks/>
                </p:cNvSpPr>
                <p:nvPr userDrawn="1"/>
              </p:nvSpPr>
              <p:spPr bwMode="auto">
                <a:xfrm>
                  <a:off x="2265400" y="1552559"/>
                  <a:ext cx="123827" cy="193673"/>
                </a:xfrm>
                <a:custGeom>
                  <a:avLst/>
                  <a:gdLst>
                    <a:gd name="T0" fmla="*/ 15 w 39"/>
                    <a:gd name="T1" fmla="*/ 1 h 61"/>
                    <a:gd name="T2" fmla="*/ 17 w 39"/>
                    <a:gd name="T3" fmla="*/ 4 h 61"/>
                    <a:gd name="T4" fmla="*/ 22 w 39"/>
                    <a:gd name="T5" fmla="*/ 4 h 61"/>
                    <a:gd name="T6" fmla="*/ 28 w 39"/>
                    <a:gd name="T7" fmla="*/ 6 h 61"/>
                    <a:gd name="T8" fmla="*/ 30 w 39"/>
                    <a:gd name="T9" fmla="*/ 12 h 61"/>
                    <a:gd name="T10" fmla="*/ 32 w 39"/>
                    <a:gd name="T11" fmla="*/ 19 h 61"/>
                    <a:gd name="T12" fmla="*/ 34 w 39"/>
                    <a:gd name="T13" fmla="*/ 22 h 61"/>
                    <a:gd name="T14" fmla="*/ 39 w 39"/>
                    <a:gd name="T15" fmla="*/ 23 h 61"/>
                    <a:gd name="T16" fmla="*/ 32 w 39"/>
                    <a:gd name="T17" fmla="*/ 36 h 61"/>
                    <a:gd name="T18" fmla="*/ 32 w 39"/>
                    <a:gd name="T19" fmla="*/ 45 h 61"/>
                    <a:gd name="T20" fmla="*/ 29 w 39"/>
                    <a:gd name="T21" fmla="*/ 48 h 61"/>
                    <a:gd name="T22" fmla="*/ 28 w 39"/>
                    <a:gd name="T23" fmla="*/ 54 h 61"/>
                    <a:gd name="T24" fmla="*/ 20 w 39"/>
                    <a:gd name="T25" fmla="*/ 60 h 61"/>
                    <a:gd name="T26" fmla="*/ 17 w 39"/>
                    <a:gd name="T27" fmla="*/ 46 h 61"/>
                    <a:gd name="T28" fmla="*/ 18 w 39"/>
                    <a:gd name="T29" fmla="*/ 41 h 61"/>
                    <a:gd name="T30" fmla="*/ 17 w 39"/>
                    <a:gd name="T31" fmla="*/ 37 h 61"/>
                    <a:gd name="T32" fmla="*/ 15 w 39"/>
                    <a:gd name="T33" fmla="*/ 33 h 61"/>
                    <a:gd name="T34" fmla="*/ 13 w 39"/>
                    <a:gd name="T35" fmla="*/ 27 h 61"/>
                    <a:gd name="T36" fmla="*/ 5 w 39"/>
                    <a:gd name="T37" fmla="*/ 27 h 61"/>
                    <a:gd name="T38" fmla="*/ 0 w 39"/>
                    <a:gd name="T39" fmla="*/ 19 h 61"/>
                    <a:gd name="T40" fmla="*/ 1 w 39"/>
                    <a:gd name="T41" fmla="*/ 17 h 61"/>
                    <a:gd name="T42" fmla="*/ 0 w 39"/>
                    <a:gd name="T43" fmla="*/ 13 h 61"/>
                    <a:gd name="T44" fmla="*/ 4 w 39"/>
                    <a:gd name="T45" fmla="*/ 8 h 61"/>
                    <a:gd name="T46" fmla="*/ 7 w 39"/>
                    <a:gd name="T47" fmla="*/ 2 h 61"/>
                    <a:gd name="T48" fmla="*/ 15 w 39"/>
                    <a:gd name="T49" fmla="*/ 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9" h="61">
                      <a:moveTo>
                        <a:pt x="15" y="1"/>
                      </a:moveTo>
                      <a:cubicBezTo>
                        <a:pt x="15" y="3"/>
                        <a:pt x="15" y="3"/>
                        <a:pt x="17" y="4"/>
                      </a:cubicBezTo>
                      <a:cubicBezTo>
                        <a:pt x="19" y="5"/>
                        <a:pt x="21" y="8"/>
                        <a:pt x="22" y="4"/>
                      </a:cubicBezTo>
                      <a:cubicBezTo>
                        <a:pt x="24" y="5"/>
                        <a:pt x="26" y="6"/>
                        <a:pt x="28" y="6"/>
                      </a:cubicBezTo>
                      <a:cubicBezTo>
                        <a:pt x="28" y="8"/>
                        <a:pt x="29" y="10"/>
                        <a:pt x="30" y="12"/>
                      </a:cubicBezTo>
                      <a:cubicBezTo>
                        <a:pt x="30" y="14"/>
                        <a:pt x="31" y="18"/>
                        <a:pt x="32" y="19"/>
                      </a:cubicBezTo>
                      <a:cubicBezTo>
                        <a:pt x="33" y="20"/>
                        <a:pt x="34" y="20"/>
                        <a:pt x="34" y="22"/>
                      </a:cubicBezTo>
                      <a:cubicBezTo>
                        <a:pt x="35" y="24"/>
                        <a:pt x="37" y="22"/>
                        <a:pt x="39" y="23"/>
                      </a:cubicBezTo>
                      <a:cubicBezTo>
                        <a:pt x="39" y="29"/>
                        <a:pt x="32" y="30"/>
                        <a:pt x="32" y="36"/>
                      </a:cubicBezTo>
                      <a:cubicBezTo>
                        <a:pt x="31" y="39"/>
                        <a:pt x="34" y="42"/>
                        <a:pt x="32" y="45"/>
                      </a:cubicBezTo>
                      <a:cubicBezTo>
                        <a:pt x="32" y="46"/>
                        <a:pt x="29" y="47"/>
                        <a:pt x="29" y="48"/>
                      </a:cubicBezTo>
                      <a:cubicBezTo>
                        <a:pt x="29" y="50"/>
                        <a:pt x="30" y="53"/>
                        <a:pt x="28" y="54"/>
                      </a:cubicBezTo>
                      <a:cubicBezTo>
                        <a:pt x="27" y="58"/>
                        <a:pt x="24" y="61"/>
                        <a:pt x="20" y="60"/>
                      </a:cubicBezTo>
                      <a:cubicBezTo>
                        <a:pt x="20" y="56"/>
                        <a:pt x="17" y="51"/>
                        <a:pt x="17" y="46"/>
                      </a:cubicBezTo>
                      <a:cubicBezTo>
                        <a:pt x="17" y="44"/>
                        <a:pt x="18" y="43"/>
                        <a:pt x="18" y="41"/>
                      </a:cubicBezTo>
                      <a:cubicBezTo>
                        <a:pt x="18" y="40"/>
                        <a:pt x="18" y="38"/>
                        <a:pt x="17" y="37"/>
                      </a:cubicBezTo>
                      <a:cubicBezTo>
                        <a:pt x="17" y="35"/>
                        <a:pt x="15" y="34"/>
                        <a:pt x="15" y="33"/>
                      </a:cubicBezTo>
                      <a:cubicBezTo>
                        <a:pt x="15" y="31"/>
                        <a:pt x="16" y="26"/>
                        <a:pt x="13" y="27"/>
                      </a:cubicBezTo>
                      <a:cubicBezTo>
                        <a:pt x="11" y="24"/>
                        <a:pt x="8" y="28"/>
                        <a:pt x="5" y="27"/>
                      </a:cubicBezTo>
                      <a:cubicBezTo>
                        <a:pt x="3" y="27"/>
                        <a:pt x="0" y="21"/>
                        <a:pt x="0" y="19"/>
                      </a:cubicBezTo>
                      <a:cubicBezTo>
                        <a:pt x="0" y="18"/>
                        <a:pt x="1" y="18"/>
                        <a:pt x="1" y="17"/>
                      </a:cubicBezTo>
                      <a:cubicBezTo>
                        <a:pt x="1" y="16"/>
                        <a:pt x="0" y="14"/>
                        <a:pt x="0" y="13"/>
                      </a:cubicBezTo>
                      <a:cubicBezTo>
                        <a:pt x="0" y="11"/>
                        <a:pt x="3" y="9"/>
                        <a:pt x="4" y="8"/>
                      </a:cubicBezTo>
                      <a:cubicBezTo>
                        <a:pt x="5" y="6"/>
                        <a:pt x="5" y="2"/>
                        <a:pt x="7" y="2"/>
                      </a:cubicBezTo>
                      <a:cubicBezTo>
                        <a:pt x="10" y="2"/>
                        <a:pt x="12" y="0"/>
                        <a:pt x="1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45" name="Freeform 916"/>
                <p:cNvSpPr>
                  <a:spLocks/>
                </p:cNvSpPr>
                <p:nvPr userDrawn="1"/>
              </p:nvSpPr>
              <p:spPr bwMode="auto">
                <a:xfrm>
                  <a:off x="2144748" y="1619233"/>
                  <a:ext cx="85726" cy="161923"/>
                </a:xfrm>
                <a:custGeom>
                  <a:avLst/>
                  <a:gdLst>
                    <a:gd name="T0" fmla="*/ 13 w 27"/>
                    <a:gd name="T1" fmla="*/ 4 h 51"/>
                    <a:gd name="T2" fmla="*/ 18 w 27"/>
                    <a:gd name="T3" fmla="*/ 9 h 51"/>
                    <a:gd name="T4" fmla="*/ 16 w 27"/>
                    <a:gd name="T5" fmla="*/ 12 h 51"/>
                    <a:gd name="T6" fmla="*/ 21 w 27"/>
                    <a:gd name="T7" fmla="*/ 13 h 51"/>
                    <a:gd name="T8" fmla="*/ 27 w 27"/>
                    <a:gd name="T9" fmla="*/ 16 h 51"/>
                    <a:gd name="T10" fmla="*/ 24 w 27"/>
                    <a:gd name="T11" fmla="*/ 21 h 51"/>
                    <a:gd name="T12" fmla="*/ 23 w 27"/>
                    <a:gd name="T13" fmla="*/ 28 h 51"/>
                    <a:gd name="T14" fmla="*/ 20 w 27"/>
                    <a:gd name="T15" fmla="*/ 31 h 51"/>
                    <a:gd name="T16" fmla="*/ 15 w 27"/>
                    <a:gd name="T17" fmla="*/ 37 h 51"/>
                    <a:gd name="T18" fmla="*/ 16 w 27"/>
                    <a:gd name="T19" fmla="*/ 41 h 51"/>
                    <a:gd name="T20" fmla="*/ 14 w 27"/>
                    <a:gd name="T21" fmla="*/ 41 h 51"/>
                    <a:gd name="T22" fmla="*/ 14 w 27"/>
                    <a:gd name="T23" fmla="*/ 42 h 51"/>
                    <a:gd name="T24" fmla="*/ 13 w 27"/>
                    <a:gd name="T25" fmla="*/ 42 h 51"/>
                    <a:gd name="T26" fmla="*/ 14 w 27"/>
                    <a:gd name="T27" fmla="*/ 49 h 51"/>
                    <a:gd name="T28" fmla="*/ 13 w 27"/>
                    <a:gd name="T29" fmla="*/ 51 h 51"/>
                    <a:gd name="T30" fmla="*/ 9 w 27"/>
                    <a:gd name="T31" fmla="*/ 42 h 51"/>
                    <a:gd name="T32" fmla="*/ 7 w 27"/>
                    <a:gd name="T33" fmla="*/ 24 h 51"/>
                    <a:gd name="T34" fmla="*/ 4 w 27"/>
                    <a:gd name="T35" fmla="*/ 21 h 51"/>
                    <a:gd name="T36" fmla="*/ 4 w 27"/>
                    <a:gd name="T37" fmla="*/ 19 h 51"/>
                    <a:gd name="T38" fmla="*/ 1 w 27"/>
                    <a:gd name="T39" fmla="*/ 11 h 51"/>
                    <a:gd name="T40" fmla="*/ 3 w 27"/>
                    <a:gd name="T41" fmla="*/ 4 h 51"/>
                    <a:gd name="T42" fmla="*/ 6 w 27"/>
                    <a:gd name="T43" fmla="*/ 3 h 51"/>
                    <a:gd name="T44" fmla="*/ 13 w 27"/>
                    <a:gd name="T45" fmla="*/ 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7" h="51">
                      <a:moveTo>
                        <a:pt x="13" y="4"/>
                      </a:moveTo>
                      <a:cubicBezTo>
                        <a:pt x="13" y="7"/>
                        <a:pt x="18" y="5"/>
                        <a:pt x="18" y="9"/>
                      </a:cubicBezTo>
                      <a:cubicBezTo>
                        <a:pt x="18" y="10"/>
                        <a:pt x="16" y="10"/>
                        <a:pt x="16" y="12"/>
                      </a:cubicBezTo>
                      <a:cubicBezTo>
                        <a:pt x="18" y="14"/>
                        <a:pt x="20" y="10"/>
                        <a:pt x="21" y="13"/>
                      </a:cubicBezTo>
                      <a:cubicBezTo>
                        <a:pt x="23" y="13"/>
                        <a:pt x="26" y="14"/>
                        <a:pt x="27" y="16"/>
                      </a:cubicBezTo>
                      <a:cubicBezTo>
                        <a:pt x="27" y="18"/>
                        <a:pt x="25" y="19"/>
                        <a:pt x="24" y="21"/>
                      </a:cubicBezTo>
                      <a:cubicBezTo>
                        <a:pt x="24" y="24"/>
                        <a:pt x="25" y="27"/>
                        <a:pt x="23" y="28"/>
                      </a:cubicBezTo>
                      <a:cubicBezTo>
                        <a:pt x="22" y="29"/>
                        <a:pt x="21" y="30"/>
                        <a:pt x="20" y="31"/>
                      </a:cubicBezTo>
                      <a:cubicBezTo>
                        <a:pt x="19" y="35"/>
                        <a:pt x="18" y="39"/>
                        <a:pt x="15" y="37"/>
                      </a:cubicBezTo>
                      <a:cubicBezTo>
                        <a:pt x="15" y="39"/>
                        <a:pt x="16" y="39"/>
                        <a:pt x="16" y="41"/>
                      </a:cubicBezTo>
                      <a:cubicBezTo>
                        <a:pt x="16" y="41"/>
                        <a:pt x="14" y="41"/>
                        <a:pt x="14" y="41"/>
                      </a:cubicBezTo>
                      <a:cubicBezTo>
                        <a:pt x="14" y="41"/>
                        <a:pt x="14" y="42"/>
                        <a:pt x="14" y="42"/>
                      </a:cubicBezTo>
                      <a:cubicBezTo>
                        <a:pt x="14" y="43"/>
                        <a:pt x="13" y="42"/>
                        <a:pt x="13" y="42"/>
                      </a:cubicBezTo>
                      <a:cubicBezTo>
                        <a:pt x="14" y="45"/>
                        <a:pt x="11" y="47"/>
                        <a:pt x="14" y="49"/>
                      </a:cubicBezTo>
                      <a:cubicBezTo>
                        <a:pt x="13" y="49"/>
                        <a:pt x="13" y="50"/>
                        <a:pt x="13" y="51"/>
                      </a:cubicBezTo>
                      <a:cubicBezTo>
                        <a:pt x="10" y="50"/>
                        <a:pt x="11" y="44"/>
                        <a:pt x="9" y="42"/>
                      </a:cubicBezTo>
                      <a:cubicBezTo>
                        <a:pt x="7" y="36"/>
                        <a:pt x="9" y="30"/>
                        <a:pt x="7" y="24"/>
                      </a:cubicBezTo>
                      <a:cubicBezTo>
                        <a:pt x="7" y="23"/>
                        <a:pt x="5" y="22"/>
                        <a:pt x="4" y="21"/>
                      </a:cubicBezTo>
                      <a:cubicBezTo>
                        <a:pt x="4" y="21"/>
                        <a:pt x="4" y="20"/>
                        <a:pt x="4" y="19"/>
                      </a:cubicBezTo>
                      <a:cubicBezTo>
                        <a:pt x="2" y="16"/>
                        <a:pt x="0" y="14"/>
                        <a:pt x="1" y="11"/>
                      </a:cubicBezTo>
                      <a:cubicBezTo>
                        <a:pt x="2" y="9"/>
                        <a:pt x="4" y="7"/>
                        <a:pt x="3" y="4"/>
                      </a:cubicBezTo>
                      <a:cubicBezTo>
                        <a:pt x="3" y="3"/>
                        <a:pt x="5" y="2"/>
                        <a:pt x="6" y="3"/>
                      </a:cubicBezTo>
                      <a:cubicBezTo>
                        <a:pt x="7" y="0"/>
                        <a:pt x="11" y="3"/>
                        <a:pt x="13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46" name="Freeform 917"/>
                <p:cNvSpPr>
                  <a:spLocks/>
                </p:cNvSpPr>
                <p:nvPr userDrawn="1"/>
              </p:nvSpPr>
              <p:spPr bwMode="auto">
                <a:xfrm>
                  <a:off x="2498765" y="1635108"/>
                  <a:ext cx="15876" cy="19050"/>
                </a:xfrm>
                <a:custGeom>
                  <a:avLst/>
                  <a:gdLst>
                    <a:gd name="T0" fmla="*/ 5 w 5"/>
                    <a:gd name="T1" fmla="*/ 0 h 6"/>
                    <a:gd name="T2" fmla="*/ 4 w 5"/>
                    <a:gd name="T3" fmla="*/ 6 h 6"/>
                    <a:gd name="T4" fmla="*/ 1 w 5"/>
                    <a:gd name="T5" fmla="*/ 6 h 6"/>
                    <a:gd name="T6" fmla="*/ 1 w 5"/>
                    <a:gd name="T7" fmla="*/ 4 h 6"/>
                    <a:gd name="T8" fmla="*/ 1 w 5"/>
                    <a:gd name="T9" fmla="*/ 4 h 6"/>
                    <a:gd name="T10" fmla="*/ 5 w 5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5" y="0"/>
                      </a:moveTo>
                      <a:cubicBezTo>
                        <a:pt x="4" y="2"/>
                        <a:pt x="5" y="4"/>
                        <a:pt x="4" y="6"/>
                      </a:cubicBezTo>
                      <a:cubicBezTo>
                        <a:pt x="3" y="6"/>
                        <a:pt x="2" y="6"/>
                        <a:pt x="1" y="6"/>
                      </a:cubicBezTo>
                      <a:cubicBezTo>
                        <a:pt x="1" y="5"/>
                        <a:pt x="0" y="5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2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47" name="Freeform 918"/>
                <p:cNvSpPr>
                  <a:spLocks/>
                </p:cNvSpPr>
                <p:nvPr userDrawn="1"/>
              </p:nvSpPr>
              <p:spPr bwMode="auto">
                <a:xfrm>
                  <a:off x="2549566" y="1647807"/>
                  <a:ext cx="15876" cy="15875"/>
                </a:xfrm>
                <a:custGeom>
                  <a:avLst/>
                  <a:gdLst>
                    <a:gd name="T0" fmla="*/ 5 w 5"/>
                    <a:gd name="T1" fmla="*/ 4 h 5"/>
                    <a:gd name="T2" fmla="*/ 1 w 5"/>
                    <a:gd name="T3" fmla="*/ 5 h 5"/>
                    <a:gd name="T4" fmla="*/ 0 w 5"/>
                    <a:gd name="T5" fmla="*/ 2 h 5"/>
                    <a:gd name="T6" fmla="*/ 5 w 5"/>
                    <a:gd name="T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4"/>
                      </a:moveTo>
                      <a:cubicBezTo>
                        <a:pt x="4" y="3"/>
                        <a:pt x="3" y="5"/>
                        <a:pt x="1" y="5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1" y="0"/>
                        <a:pt x="5" y="2"/>
                        <a:pt x="5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48" name="Freeform 919"/>
                <p:cNvSpPr>
                  <a:spLocks/>
                </p:cNvSpPr>
                <p:nvPr userDrawn="1"/>
              </p:nvSpPr>
              <p:spPr bwMode="auto">
                <a:xfrm>
                  <a:off x="2501940" y="1676382"/>
                  <a:ext cx="66676" cy="53974"/>
                </a:xfrm>
                <a:custGeom>
                  <a:avLst/>
                  <a:gdLst>
                    <a:gd name="T0" fmla="*/ 17 w 21"/>
                    <a:gd name="T1" fmla="*/ 0 h 17"/>
                    <a:gd name="T2" fmla="*/ 19 w 21"/>
                    <a:gd name="T3" fmla="*/ 3 h 17"/>
                    <a:gd name="T4" fmla="*/ 21 w 21"/>
                    <a:gd name="T5" fmla="*/ 7 h 17"/>
                    <a:gd name="T6" fmla="*/ 18 w 21"/>
                    <a:gd name="T7" fmla="*/ 13 h 17"/>
                    <a:gd name="T8" fmla="*/ 15 w 21"/>
                    <a:gd name="T9" fmla="*/ 17 h 17"/>
                    <a:gd name="T10" fmla="*/ 14 w 21"/>
                    <a:gd name="T11" fmla="*/ 16 h 17"/>
                    <a:gd name="T12" fmla="*/ 12 w 21"/>
                    <a:gd name="T13" fmla="*/ 17 h 17"/>
                    <a:gd name="T14" fmla="*/ 12 w 21"/>
                    <a:gd name="T15" fmla="*/ 13 h 17"/>
                    <a:gd name="T16" fmla="*/ 10 w 21"/>
                    <a:gd name="T17" fmla="*/ 14 h 17"/>
                    <a:gd name="T18" fmla="*/ 0 w 21"/>
                    <a:gd name="T19" fmla="*/ 17 h 17"/>
                    <a:gd name="T20" fmla="*/ 1 w 21"/>
                    <a:gd name="T21" fmla="*/ 9 h 17"/>
                    <a:gd name="T22" fmla="*/ 6 w 21"/>
                    <a:gd name="T23" fmla="*/ 4 h 17"/>
                    <a:gd name="T24" fmla="*/ 9 w 21"/>
                    <a:gd name="T25" fmla="*/ 1 h 17"/>
                    <a:gd name="T26" fmla="*/ 11 w 21"/>
                    <a:gd name="T27" fmla="*/ 1 h 17"/>
                    <a:gd name="T28" fmla="*/ 13 w 21"/>
                    <a:gd name="T29" fmla="*/ 1 h 17"/>
                    <a:gd name="T30" fmla="*/ 17 w 21"/>
                    <a:gd name="T3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1" h="17">
                      <a:moveTo>
                        <a:pt x="17" y="0"/>
                      </a:moveTo>
                      <a:cubicBezTo>
                        <a:pt x="19" y="0"/>
                        <a:pt x="18" y="2"/>
                        <a:pt x="19" y="3"/>
                      </a:cubicBezTo>
                      <a:cubicBezTo>
                        <a:pt x="19" y="5"/>
                        <a:pt x="21" y="6"/>
                        <a:pt x="21" y="7"/>
                      </a:cubicBezTo>
                      <a:cubicBezTo>
                        <a:pt x="21" y="9"/>
                        <a:pt x="19" y="11"/>
                        <a:pt x="18" y="13"/>
                      </a:cubicBezTo>
                      <a:cubicBezTo>
                        <a:pt x="17" y="14"/>
                        <a:pt x="17" y="16"/>
                        <a:pt x="15" y="17"/>
                      </a:cubicBezTo>
                      <a:cubicBezTo>
                        <a:pt x="14" y="17"/>
                        <a:pt x="15" y="16"/>
                        <a:pt x="14" y="16"/>
                      </a:cubicBezTo>
                      <a:cubicBezTo>
                        <a:pt x="14" y="17"/>
                        <a:pt x="13" y="17"/>
                        <a:pt x="12" y="17"/>
                      </a:cubicBezTo>
                      <a:cubicBezTo>
                        <a:pt x="12" y="16"/>
                        <a:pt x="12" y="14"/>
                        <a:pt x="12" y="13"/>
                      </a:cubicBezTo>
                      <a:cubicBezTo>
                        <a:pt x="11" y="13"/>
                        <a:pt x="11" y="14"/>
                        <a:pt x="10" y="14"/>
                      </a:cubicBezTo>
                      <a:cubicBezTo>
                        <a:pt x="8" y="11"/>
                        <a:pt x="3" y="16"/>
                        <a:pt x="0" y="17"/>
                      </a:cubicBezTo>
                      <a:cubicBezTo>
                        <a:pt x="1" y="15"/>
                        <a:pt x="0" y="12"/>
                        <a:pt x="1" y="9"/>
                      </a:cubicBezTo>
                      <a:cubicBezTo>
                        <a:pt x="2" y="7"/>
                        <a:pt x="5" y="7"/>
                        <a:pt x="6" y="4"/>
                      </a:cubicBezTo>
                      <a:cubicBezTo>
                        <a:pt x="8" y="4"/>
                        <a:pt x="7" y="2"/>
                        <a:pt x="9" y="1"/>
                      </a:cubicBezTo>
                      <a:cubicBezTo>
                        <a:pt x="9" y="2"/>
                        <a:pt x="11" y="2"/>
                        <a:pt x="11" y="1"/>
                      </a:cubicBezTo>
                      <a:cubicBezTo>
                        <a:pt x="11" y="1"/>
                        <a:pt x="12" y="1"/>
                        <a:pt x="13" y="1"/>
                      </a:cubicBezTo>
                      <a:cubicBezTo>
                        <a:pt x="14" y="3"/>
                        <a:pt x="17" y="4"/>
                        <a:pt x="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49" name="Freeform 920"/>
                <p:cNvSpPr>
                  <a:spLocks/>
                </p:cNvSpPr>
                <p:nvPr userDrawn="1"/>
              </p:nvSpPr>
              <p:spPr bwMode="auto">
                <a:xfrm>
                  <a:off x="2373352" y="1689082"/>
                  <a:ext cx="12700" cy="28575"/>
                </a:xfrm>
                <a:custGeom>
                  <a:avLst/>
                  <a:gdLst>
                    <a:gd name="T0" fmla="*/ 4 w 4"/>
                    <a:gd name="T1" fmla="*/ 0 h 9"/>
                    <a:gd name="T2" fmla="*/ 4 w 4"/>
                    <a:gd name="T3" fmla="*/ 0 h 9"/>
                    <a:gd name="T4" fmla="*/ 1 w 4"/>
                    <a:gd name="T5" fmla="*/ 9 h 9"/>
                    <a:gd name="T6" fmla="*/ 2 w 4"/>
                    <a:gd name="T7" fmla="*/ 3 h 9"/>
                    <a:gd name="T8" fmla="*/ 4 w 4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9"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3" y="8"/>
                        <a:pt x="1" y="9"/>
                      </a:cubicBezTo>
                      <a:cubicBezTo>
                        <a:pt x="0" y="8"/>
                        <a:pt x="2" y="5"/>
                        <a:pt x="2" y="3"/>
                      </a:cubicBezTo>
                      <a:cubicBezTo>
                        <a:pt x="3" y="2"/>
                        <a:pt x="4" y="2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50" name="Freeform 921"/>
                <p:cNvSpPr>
                  <a:spLocks/>
                </p:cNvSpPr>
                <p:nvPr userDrawn="1"/>
              </p:nvSpPr>
              <p:spPr bwMode="auto">
                <a:xfrm>
                  <a:off x="2479715" y="1644633"/>
                  <a:ext cx="12700" cy="15875"/>
                </a:xfrm>
                <a:custGeom>
                  <a:avLst/>
                  <a:gdLst>
                    <a:gd name="T0" fmla="*/ 0 w 4"/>
                    <a:gd name="T1" fmla="*/ 0 h 5"/>
                    <a:gd name="T2" fmla="*/ 4 w 4"/>
                    <a:gd name="T3" fmla="*/ 5 h 5"/>
                    <a:gd name="T4" fmla="*/ 0 w 4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0" y="0"/>
                      </a:moveTo>
                      <a:cubicBezTo>
                        <a:pt x="2" y="0"/>
                        <a:pt x="3" y="3"/>
                        <a:pt x="4" y="5"/>
                      </a:cubicBezTo>
                      <a:cubicBezTo>
                        <a:pt x="2" y="4"/>
                        <a:pt x="1" y="2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51" name="Freeform 922"/>
                <p:cNvSpPr>
                  <a:spLocks/>
                </p:cNvSpPr>
                <p:nvPr userDrawn="1"/>
              </p:nvSpPr>
              <p:spPr bwMode="auto">
                <a:xfrm>
                  <a:off x="2135223" y="1369999"/>
                  <a:ext cx="446095" cy="642930"/>
                </a:xfrm>
                <a:custGeom>
                  <a:avLst/>
                  <a:gdLst>
                    <a:gd name="T0" fmla="*/ 140 w 140"/>
                    <a:gd name="T1" fmla="*/ 79 h 202"/>
                    <a:gd name="T2" fmla="*/ 140 w 140"/>
                    <a:gd name="T3" fmla="*/ 77 h 202"/>
                    <a:gd name="T4" fmla="*/ 140 w 140"/>
                    <a:gd name="T5" fmla="*/ 77 h 202"/>
                    <a:gd name="T6" fmla="*/ 140 w 140"/>
                    <a:gd name="T7" fmla="*/ 75 h 202"/>
                    <a:gd name="T8" fmla="*/ 114 w 140"/>
                    <a:gd name="T9" fmla="*/ 19 h 202"/>
                    <a:gd name="T10" fmla="*/ 114 w 140"/>
                    <a:gd name="T11" fmla="*/ 19 h 202"/>
                    <a:gd name="T12" fmla="*/ 80 w 140"/>
                    <a:gd name="T13" fmla="*/ 0 h 202"/>
                    <a:gd name="T14" fmla="*/ 78 w 140"/>
                    <a:gd name="T15" fmla="*/ 9 h 202"/>
                    <a:gd name="T16" fmla="*/ 128 w 140"/>
                    <a:gd name="T17" fmla="*/ 100 h 202"/>
                    <a:gd name="T18" fmla="*/ 93 w 140"/>
                    <a:gd name="T19" fmla="*/ 144 h 202"/>
                    <a:gd name="T20" fmla="*/ 62 w 140"/>
                    <a:gd name="T21" fmla="*/ 153 h 202"/>
                    <a:gd name="T22" fmla="*/ 62 w 140"/>
                    <a:gd name="T23" fmla="*/ 153 h 202"/>
                    <a:gd name="T24" fmla="*/ 60 w 140"/>
                    <a:gd name="T25" fmla="*/ 153 h 202"/>
                    <a:gd name="T26" fmla="*/ 60 w 140"/>
                    <a:gd name="T27" fmla="*/ 153 h 202"/>
                    <a:gd name="T28" fmla="*/ 59 w 140"/>
                    <a:gd name="T29" fmla="*/ 153 h 202"/>
                    <a:gd name="T30" fmla="*/ 58 w 140"/>
                    <a:gd name="T31" fmla="*/ 153 h 202"/>
                    <a:gd name="T32" fmla="*/ 37 w 140"/>
                    <a:gd name="T33" fmla="*/ 150 h 202"/>
                    <a:gd name="T34" fmla="*/ 37 w 140"/>
                    <a:gd name="T35" fmla="*/ 150 h 202"/>
                    <a:gd name="T36" fmla="*/ 7 w 140"/>
                    <a:gd name="T37" fmla="*/ 133 h 202"/>
                    <a:gd name="T38" fmla="*/ 0 w 140"/>
                    <a:gd name="T39" fmla="*/ 139 h 202"/>
                    <a:gd name="T40" fmla="*/ 50 w 140"/>
                    <a:gd name="T41" fmla="*/ 162 h 202"/>
                    <a:gd name="T42" fmla="*/ 50 w 140"/>
                    <a:gd name="T43" fmla="*/ 186 h 202"/>
                    <a:gd name="T44" fmla="*/ 29 w 140"/>
                    <a:gd name="T45" fmla="*/ 186 h 202"/>
                    <a:gd name="T46" fmla="*/ 29 w 140"/>
                    <a:gd name="T47" fmla="*/ 190 h 202"/>
                    <a:gd name="T48" fmla="*/ 22 w 140"/>
                    <a:gd name="T49" fmla="*/ 190 h 202"/>
                    <a:gd name="T50" fmla="*/ 22 w 140"/>
                    <a:gd name="T51" fmla="*/ 194 h 202"/>
                    <a:gd name="T52" fmla="*/ 16 w 140"/>
                    <a:gd name="T53" fmla="*/ 194 h 202"/>
                    <a:gd name="T54" fmla="*/ 16 w 140"/>
                    <a:gd name="T55" fmla="*/ 202 h 202"/>
                    <a:gd name="T56" fmla="*/ 95 w 140"/>
                    <a:gd name="T57" fmla="*/ 202 h 202"/>
                    <a:gd name="T58" fmla="*/ 95 w 140"/>
                    <a:gd name="T59" fmla="*/ 194 h 202"/>
                    <a:gd name="T60" fmla="*/ 89 w 140"/>
                    <a:gd name="T61" fmla="*/ 194 h 202"/>
                    <a:gd name="T62" fmla="*/ 89 w 140"/>
                    <a:gd name="T63" fmla="*/ 190 h 202"/>
                    <a:gd name="T64" fmla="*/ 82 w 140"/>
                    <a:gd name="T65" fmla="*/ 190 h 202"/>
                    <a:gd name="T66" fmla="*/ 82 w 140"/>
                    <a:gd name="T67" fmla="*/ 186 h 202"/>
                    <a:gd name="T68" fmla="*/ 62 w 140"/>
                    <a:gd name="T69" fmla="*/ 186 h 202"/>
                    <a:gd name="T70" fmla="*/ 62 w 140"/>
                    <a:gd name="T71" fmla="*/ 162 h 202"/>
                    <a:gd name="T72" fmla="*/ 62 w 140"/>
                    <a:gd name="T73" fmla="*/ 162 h 202"/>
                    <a:gd name="T74" fmla="*/ 62 w 140"/>
                    <a:gd name="T75" fmla="*/ 162 h 202"/>
                    <a:gd name="T76" fmla="*/ 65 w 140"/>
                    <a:gd name="T77" fmla="*/ 162 h 202"/>
                    <a:gd name="T78" fmla="*/ 66 w 140"/>
                    <a:gd name="T79" fmla="*/ 161 h 202"/>
                    <a:gd name="T80" fmla="*/ 67 w 140"/>
                    <a:gd name="T81" fmla="*/ 161 h 202"/>
                    <a:gd name="T82" fmla="*/ 71 w 140"/>
                    <a:gd name="T83" fmla="*/ 161 h 202"/>
                    <a:gd name="T84" fmla="*/ 117 w 140"/>
                    <a:gd name="T85" fmla="*/ 136 h 202"/>
                    <a:gd name="T86" fmla="*/ 140 w 140"/>
                    <a:gd name="T87" fmla="*/ 84 h 202"/>
                    <a:gd name="T88" fmla="*/ 140 w 140"/>
                    <a:gd name="T89" fmla="*/ 83 h 202"/>
                    <a:gd name="T90" fmla="*/ 140 w 140"/>
                    <a:gd name="T91" fmla="*/ 82 h 202"/>
                    <a:gd name="T92" fmla="*/ 140 w 140"/>
                    <a:gd name="T93" fmla="*/ 81 h 202"/>
                    <a:gd name="T94" fmla="*/ 140 w 140"/>
                    <a:gd name="T95" fmla="*/ 80 h 202"/>
                    <a:gd name="T96" fmla="*/ 140 w 140"/>
                    <a:gd name="T97" fmla="*/ 79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0" h="202">
                      <a:moveTo>
                        <a:pt x="140" y="79"/>
                      </a:moveTo>
                      <a:cubicBezTo>
                        <a:pt x="140" y="78"/>
                        <a:pt x="140" y="78"/>
                        <a:pt x="140" y="77"/>
                      </a:cubicBezTo>
                      <a:cubicBezTo>
                        <a:pt x="140" y="77"/>
                        <a:pt x="140" y="77"/>
                        <a:pt x="140" y="77"/>
                      </a:cubicBezTo>
                      <a:cubicBezTo>
                        <a:pt x="140" y="77"/>
                        <a:pt x="140" y="76"/>
                        <a:pt x="140" y="75"/>
                      </a:cubicBezTo>
                      <a:cubicBezTo>
                        <a:pt x="139" y="55"/>
                        <a:pt x="130" y="35"/>
                        <a:pt x="114" y="19"/>
                      </a:cubicBezTo>
                      <a:cubicBezTo>
                        <a:pt x="114" y="19"/>
                        <a:pt x="114" y="19"/>
                        <a:pt x="114" y="19"/>
                      </a:cubicBezTo>
                      <a:cubicBezTo>
                        <a:pt x="105" y="11"/>
                        <a:pt x="93" y="4"/>
                        <a:pt x="80" y="0"/>
                      </a:cubicBezTo>
                      <a:cubicBezTo>
                        <a:pt x="78" y="9"/>
                        <a:pt x="78" y="9"/>
                        <a:pt x="78" y="9"/>
                      </a:cubicBezTo>
                      <a:cubicBezTo>
                        <a:pt x="117" y="20"/>
                        <a:pt x="139" y="61"/>
                        <a:pt x="128" y="100"/>
                      </a:cubicBezTo>
                      <a:cubicBezTo>
                        <a:pt x="123" y="118"/>
                        <a:pt x="110" y="134"/>
                        <a:pt x="93" y="144"/>
                      </a:cubicBezTo>
                      <a:cubicBezTo>
                        <a:pt x="83" y="149"/>
                        <a:pt x="73" y="152"/>
                        <a:pt x="62" y="153"/>
                      </a:cubicBezTo>
                      <a:cubicBezTo>
                        <a:pt x="62" y="153"/>
                        <a:pt x="62" y="153"/>
                        <a:pt x="62" y="153"/>
                      </a:cubicBezTo>
                      <a:cubicBezTo>
                        <a:pt x="61" y="153"/>
                        <a:pt x="61" y="153"/>
                        <a:pt x="60" y="153"/>
                      </a:cubicBezTo>
                      <a:cubicBezTo>
                        <a:pt x="60" y="153"/>
                        <a:pt x="60" y="153"/>
                        <a:pt x="60" y="153"/>
                      </a:cubicBezTo>
                      <a:cubicBezTo>
                        <a:pt x="60" y="153"/>
                        <a:pt x="59" y="153"/>
                        <a:pt x="59" y="153"/>
                      </a:cubicBezTo>
                      <a:cubicBezTo>
                        <a:pt x="58" y="153"/>
                        <a:pt x="58" y="153"/>
                        <a:pt x="58" y="153"/>
                      </a:cubicBezTo>
                      <a:cubicBezTo>
                        <a:pt x="51" y="153"/>
                        <a:pt x="44" y="152"/>
                        <a:pt x="37" y="150"/>
                      </a:cubicBezTo>
                      <a:cubicBezTo>
                        <a:pt x="37" y="150"/>
                        <a:pt x="37" y="150"/>
                        <a:pt x="37" y="150"/>
                      </a:cubicBezTo>
                      <a:cubicBezTo>
                        <a:pt x="26" y="147"/>
                        <a:pt x="15" y="141"/>
                        <a:pt x="7" y="133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14" y="152"/>
                        <a:pt x="31" y="160"/>
                        <a:pt x="50" y="162"/>
                      </a:cubicBezTo>
                      <a:cubicBezTo>
                        <a:pt x="50" y="186"/>
                        <a:pt x="50" y="186"/>
                        <a:pt x="50" y="186"/>
                      </a:cubicBezTo>
                      <a:cubicBezTo>
                        <a:pt x="29" y="186"/>
                        <a:pt x="29" y="186"/>
                        <a:pt x="29" y="186"/>
                      </a:cubicBezTo>
                      <a:cubicBezTo>
                        <a:pt x="29" y="190"/>
                        <a:pt x="29" y="190"/>
                        <a:pt x="29" y="190"/>
                      </a:cubicBezTo>
                      <a:cubicBezTo>
                        <a:pt x="22" y="190"/>
                        <a:pt x="22" y="190"/>
                        <a:pt x="22" y="190"/>
                      </a:cubicBezTo>
                      <a:cubicBezTo>
                        <a:pt x="22" y="194"/>
                        <a:pt x="22" y="194"/>
                        <a:pt x="22" y="194"/>
                      </a:cubicBezTo>
                      <a:cubicBezTo>
                        <a:pt x="16" y="194"/>
                        <a:pt x="16" y="194"/>
                        <a:pt x="16" y="194"/>
                      </a:cubicBezTo>
                      <a:cubicBezTo>
                        <a:pt x="16" y="202"/>
                        <a:pt x="16" y="202"/>
                        <a:pt x="16" y="202"/>
                      </a:cubicBezTo>
                      <a:cubicBezTo>
                        <a:pt x="95" y="202"/>
                        <a:pt x="95" y="202"/>
                        <a:pt x="95" y="202"/>
                      </a:cubicBezTo>
                      <a:cubicBezTo>
                        <a:pt x="95" y="194"/>
                        <a:pt x="95" y="194"/>
                        <a:pt x="95" y="194"/>
                      </a:cubicBezTo>
                      <a:cubicBezTo>
                        <a:pt x="89" y="194"/>
                        <a:pt x="89" y="194"/>
                        <a:pt x="89" y="194"/>
                      </a:cubicBezTo>
                      <a:cubicBezTo>
                        <a:pt x="89" y="190"/>
                        <a:pt x="89" y="190"/>
                        <a:pt x="89" y="190"/>
                      </a:cubicBezTo>
                      <a:cubicBezTo>
                        <a:pt x="82" y="190"/>
                        <a:pt x="82" y="190"/>
                        <a:pt x="82" y="190"/>
                      </a:cubicBezTo>
                      <a:cubicBezTo>
                        <a:pt x="82" y="186"/>
                        <a:pt x="82" y="186"/>
                        <a:pt x="82" y="186"/>
                      </a:cubicBezTo>
                      <a:cubicBezTo>
                        <a:pt x="62" y="186"/>
                        <a:pt x="62" y="186"/>
                        <a:pt x="62" y="186"/>
                      </a:cubicBezTo>
                      <a:cubicBezTo>
                        <a:pt x="62" y="162"/>
                        <a:pt x="62" y="162"/>
                        <a:pt x="62" y="162"/>
                      </a:cubicBezTo>
                      <a:cubicBezTo>
                        <a:pt x="62" y="162"/>
                        <a:pt x="62" y="162"/>
                        <a:pt x="62" y="162"/>
                      </a:cubicBezTo>
                      <a:cubicBezTo>
                        <a:pt x="62" y="162"/>
                        <a:pt x="62" y="162"/>
                        <a:pt x="62" y="162"/>
                      </a:cubicBezTo>
                      <a:cubicBezTo>
                        <a:pt x="63" y="162"/>
                        <a:pt x="64" y="162"/>
                        <a:pt x="65" y="162"/>
                      </a:cubicBezTo>
                      <a:cubicBezTo>
                        <a:pt x="66" y="161"/>
                        <a:pt x="66" y="161"/>
                        <a:pt x="66" y="161"/>
                      </a:cubicBezTo>
                      <a:cubicBezTo>
                        <a:pt x="66" y="161"/>
                        <a:pt x="67" y="161"/>
                        <a:pt x="67" y="161"/>
                      </a:cubicBezTo>
                      <a:cubicBezTo>
                        <a:pt x="69" y="161"/>
                        <a:pt x="70" y="161"/>
                        <a:pt x="71" y="161"/>
                      </a:cubicBezTo>
                      <a:cubicBezTo>
                        <a:pt x="89" y="158"/>
                        <a:pt x="105" y="149"/>
                        <a:pt x="117" y="136"/>
                      </a:cubicBezTo>
                      <a:cubicBezTo>
                        <a:pt x="131" y="121"/>
                        <a:pt x="139" y="103"/>
                        <a:pt x="140" y="84"/>
                      </a:cubicBezTo>
                      <a:cubicBezTo>
                        <a:pt x="140" y="83"/>
                        <a:pt x="140" y="83"/>
                        <a:pt x="140" y="83"/>
                      </a:cubicBezTo>
                      <a:cubicBezTo>
                        <a:pt x="140" y="83"/>
                        <a:pt x="140" y="83"/>
                        <a:pt x="140" y="82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80"/>
                        <a:pt x="140" y="80"/>
                        <a:pt x="140" y="80"/>
                      </a:cubicBezTo>
                      <a:cubicBezTo>
                        <a:pt x="140" y="80"/>
                        <a:pt x="140" y="80"/>
                        <a:pt x="140" y="79"/>
                      </a:cubicBezTo>
                      <a:close/>
                    </a:path>
                  </a:pathLst>
                </a:custGeom>
                <a:solidFill>
                  <a:srgbClr val="275D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52" name="Freeform 923"/>
                <p:cNvSpPr>
                  <a:spLocks/>
                </p:cNvSpPr>
                <p:nvPr userDrawn="1"/>
              </p:nvSpPr>
              <p:spPr bwMode="auto">
                <a:xfrm>
                  <a:off x="1435124" y="1904979"/>
                  <a:ext cx="152403" cy="346071"/>
                </a:xfrm>
                <a:custGeom>
                  <a:avLst/>
                  <a:gdLst>
                    <a:gd name="T0" fmla="*/ 0 w 48"/>
                    <a:gd name="T1" fmla="*/ 48 h 109"/>
                    <a:gd name="T2" fmla="*/ 20 w 48"/>
                    <a:gd name="T3" fmla="*/ 102 h 109"/>
                    <a:gd name="T4" fmla="*/ 48 w 48"/>
                    <a:gd name="T5" fmla="*/ 109 h 109"/>
                    <a:gd name="T6" fmla="*/ 48 w 48"/>
                    <a:gd name="T7" fmla="*/ 0 h 109"/>
                    <a:gd name="T8" fmla="*/ 0 w 48"/>
                    <a:gd name="T9" fmla="*/ 48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0" y="48"/>
                      </a:moveTo>
                      <a:cubicBezTo>
                        <a:pt x="0" y="73"/>
                        <a:pt x="17" y="86"/>
                        <a:pt x="20" y="102"/>
                      </a:cubicBezTo>
                      <a:cubicBezTo>
                        <a:pt x="20" y="105"/>
                        <a:pt x="33" y="109"/>
                        <a:pt x="48" y="109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1" y="1"/>
                        <a:pt x="0" y="23"/>
                        <a:pt x="0" y="48"/>
                      </a:cubicBezTo>
                      <a:close/>
                    </a:path>
                  </a:pathLst>
                </a:custGeom>
                <a:solidFill>
                  <a:srgbClr val="FDC6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53" name="Freeform 924"/>
                <p:cNvSpPr>
                  <a:spLocks/>
                </p:cNvSpPr>
                <p:nvPr userDrawn="1"/>
              </p:nvSpPr>
              <p:spPr bwMode="auto">
                <a:xfrm>
                  <a:off x="1587526" y="1904979"/>
                  <a:ext cx="158752" cy="346071"/>
                </a:xfrm>
                <a:custGeom>
                  <a:avLst/>
                  <a:gdLst>
                    <a:gd name="T0" fmla="*/ 1 w 50"/>
                    <a:gd name="T1" fmla="*/ 0 h 109"/>
                    <a:gd name="T2" fmla="*/ 0 w 50"/>
                    <a:gd name="T3" fmla="*/ 0 h 109"/>
                    <a:gd name="T4" fmla="*/ 0 w 50"/>
                    <a:gd name="T5" fmla="*/ 109 h 109"/>
                    <a:gd name="T6" fmla="*/ 1 w 50"/>
                    <a:gd name="T7" fmla="*/ 109 h 109"/>
                    <a:gd name="T8" fmla="*/ 30 w 50"/>
                    <a:gd name="T9" fmla="*/ 102 h 109"/>
                    <a:gd name="T10" fmla="*/ 50 w 50"/>
                    <a:gd name="T11" fmla="*/ 48 h 109"/>
                    <a:gd name="T12" fmla="*/ 1 w 50"/>
                    <a:gd name="T13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09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7" y="109"/>
                        <a:pt x="30" y="105"/>
                        <a:pt x="30" y="102"/>
                      </a:cubicBezTo>
                      <a:cubicBezTo>
                        <a:pt x="33" y="86"/>
                        <a:pt x="50" y="73"/>
                        <a:pt x="50" y="48"/>
                      </a:cubicBezTo>
                      <a:cubicBezTo>
                        <a:pt x="50" y="23"/>
                        <a:pt x="28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AAD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54" name="Freeform 925"/>
                <p:cNvSpPr>
                  <a:spLocks/>
                </p:cNvSpPr>
                <p:nvPr userDrawn="1"/>
              </p:nvSpPr>
              <p:spPr bwMode="auto">
                <a:xfrm>
                  <a:off x="1520850" y="2066903"/>
                  <a:ext cx="139702" cy="34925"/>
                </a:xfrm>
                <a:custGeom>
                  <a:avLst/>
                  <a:gdLst>
                    <a:gd name="T0" fmla="*/ 22 w 44"/>
                    <a:gd name="T1" fmla="*/ 11 h 11"/>
                    <a:gd name="T2" fmla="*/ 22 w 44"/>
                    <a:gd name="T3" fmla="*/ 11 h 11"/>
                    <a:gd name="T4" fmla="*/ 20 w 44"/>
                    <a:gd name="T5" fmla="*/ 9 h 11"/>
                    <a:gd name="T6" fmla="*/ 17 w 44"/>
                    <a:gd name="T7" fmla="*/ 5 h 11"/>
                    <a:gd name="T8" fmla="*/ 15 w 44"/>
                    <a:gd name="T9" fmla="*/ 5 h 11"/>
                    <a:gd name="T10" fmla="*/ 12 w 44"/>
                    <a:gd name="T11" fmla="*/ 9 h 11"/>
                    <a:gd name="T12" fmla="*/ 10 w 44"/>
                    <a:gd name="T13" fmla="*/ 11 h 11"/>
                    <a:gd name="T14" fmla="*/ 10 w 44"/>
                    <a:gd name="T15" fmla="*/ 11 h 11"/>
                    <a:gd name="T16" fmla="*/ 8 w 44"/>
                    <a:gd name="T17" fmla="*/ 9 h 11"/>
                    <a:gd name="T18" fmla="*/ 3 w 44"/>
                    <a:gd name="T19" fmla="*/ 3 h 11"/>
                    <a:gd name="T20" fmla="*/ 2 w 44"/>
                    <a:gd name="T21" fmla="*/ 3 h 11"/>
                    <a:gd name="T22" fmla="*/ 1 w 44"/>
                    <a:gd name="T23" fmla="*/ 3 h 11"/>
                    <a:gd name="T24" fmla="*/ 1 w 44"/>
                    <a:gd name="T25" fmla="*/ 2 h 11"/>
                    <a:gd name="T26" fmla="*/ 5 w 44"/>
                    <a:gd name="T27" fmla="*/ 2 h 11"/>
                    <a:gd name="T28" fmla="*/ 9 w 44"/>
                    <a:gd name="T29" fmla="*/ 8 h 11"/>
                    <a:gd name="T30" fmla="*/ 10 w 44"/>
                    <a:gd name="T31" fmla="*/ 8 h 11"/>
                    <a:gd name="T32" fmla="*/ 14 w 44"/>
                    <a:gd name="T33" fmla="*/ 4 h 11"/>
                    <a:gd name="T34" fmla="*/ 16 w 44"/>
                    <a:gd name="T35" fmla="*/ 3 h 11"/>
                    <a:gd name="T36" fmla="*/ 18 w 44"/>
                    <a:gd name="T37" fmla="*/ 4 h 11"/>
                    <a:gd name="T38" fmla="*/ 21 w 44"/>
                    <a:gd name="T39" fmla="*/ 8 h 11"/>
                    <a:gd name="T40" fmla="*/ 22 w 44"/>
                    <a:gd name="T41" fmla="*/ 8 h 11"/>
                    <a:gd name="T42" fmla="*/ 23 w 44"/>
                    <a:gd name="T43" fmla="*/ 8 h 11"/>
                    <a:gd name="T44" fmla="*/ 26 w 44"/>
                    <a:gd name="T45" fmla="*/ 4 h 11"/>
                    <a:gd name="T46" fmla="*/ 30 w 44"/>
                    <a:gd name="T47" fmla="*/ 4 h 11"/>
                    <a:gd name="T48" fmla="*/ 34 w 44"/>
                    <a:gd name="T49" fmla="*/ 8 h 11"/>
                    <a:gd name="T50" fmla="*/ 35 w 44"/>
                    <a:gd name="T51" fmla="*/ 8 h 11"/>
                    <a:gd name="T52" fmla="*/ 40 w 44"/>
                    <a:gd name="T53" fmla="*/ 2 h 11"/>
                    <a:gd name="T54" fmla="*/ 43 w 44"/>
                    <a:gd name="T55" fmla="*/ 2 h 11"/>
                    <a:gd name="T56" fmla="*/ 43 w 44"/>
                    <a:gd name="T57" fmla="*/ 3 h 11"/>
                    <a:gd name="T58" fmla="*/ 42 w 44"/>
                    <a:gd name="T59" fmla="*/ 3 h 11"/>
                    <a:gd name="T60" fmla="*/ 41 w 44"/>
                    <a:gd name="T61" fmla="*/ 3 h 11"/>
                    <a:gd name="T62" fmla="*/ 37 w 44"/>
                    <a:gd name="T63" fmla="*/ 9 h 11"/>
                    <a:gd name="T64" fmla="*/ 32 w 44"/>
                    <a:gd name="T65" fmla="*/ 9 h 11"/>
                    <a:gd name="T66" fmla="*/ 29 w 44"/>
                    <a:gd name="T67" fmla="*/ 5 h 11"/>
                    <a:gd name="T68" fmla="*/ 28 w 44"/>
                    <a:gd name="T69" fmla="*/ 5 h 11"/>
                    <a:gd name="T70" fmla="*/ 24 w 44"/>
                    <a:gd name="T71" fmla="*/ 9 h 11"/>
                    <a:gd name="T72" fmla="*/ 22 w 44"/>
                    <a:gd name="T73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4" h="11">
                      <a:moveTo>
                        <a:pt x="22" y="11"/>
                      </a:move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1" y="11"/>
                        <a:pt x="20" y="10"/>
                        <a:pt x="20" y="9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6" y="5"/>
                        <a:pt x="16" y="5"/>
                        <a:pt x="15" y="5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10"/>
                        <a:pt x="11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9" y="11"/>
                        <a:pt x="8" y="10"/>
                        <a:pt x="8" y="9"/>
                      </a:cubicBezTo>
                      <a:cubicBezTo>
                        <a:pt x="7" y="8"/>
                        <a:pt x="4" y="4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1" y="4"/>
                        <a:pt x="1" y="3"/>
                      </a:cubicBezTo>
                      <a:cubicBezTo>
                        <a:pt x="0" y="3"/>
                        <a:pt x="0" y="2"/>
                        <a:pt x="1" y="2"/>
                      </a:cubicBezTo>
                      <a:cubicBezTo>
                        <a:pt x="2" y="1"/>
                        <a:pt x="3" y="0"/>
                        <a:pt x="5" y="2"/>
                      </a:cubicBezTo>
                      <a:cubicBezTo>
                        <a:pt x="6" y="3"/>
                        <a:pt x="9" y="8"/>
                        <a:pt x="9" y="8"/>
                      </a:cubicBezTo>
                      <a:cubicBezTo>
                        <a:pt x="10" y="9"/>
                        <a:pt x="10" y="9"/>
                        <a:pt x="10" y="8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5" y="3"/>
                        <a:pt x="16" y="3"/>
                      </a:cubicBezTo>
                      <a:cubicBezTo>
                        <a:pt x="17" y="3"/>
                        <a:pt x="18" y="3"/>
                        <a:pt x="18" y="4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7" y="2"/>
                        <a:pt x="29" y="2"/>
                        <a:pt x="30" y="4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9"/>
                        <a:pt x="34" y="9"/>
                        <a:pt x="35" y="8"/>
                      </a:cubicBezTo>
                      <a:cubicBezTo>
                        <a:pt x="35" y="7"/>
                        <a:pt x="39" y="3"/>
                        <a:pt x="40" y="2"/>
                      </a:cubicBezTo>
                      <a:cubicBezTo>
                        <a:pt x="41" y="1"/>
                        <a:pt x="42" y="1"/>
                        <a:pt x="43" y="2"/>
                      </a:cubicBezTo>
                      <a:cubicBezTo>
                        <a:pt x="44" y="2"/>
                        <a:pt x="44" y="3"/>
                        <a:pt x="43" y="3"/>
                      </a:cubicBezTo>
                      <a:cubicBezTo>
                        <a:pt x="43" y="3"/>
                        <a:pt x="42" y="4"/>
                        <a:pt x="42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0" y="4"/>
                        <a:pt x="38" y="7"/>
                        <a:pt x="37" y="9"/>
                      </a:cubicBezTo>
                      <a:cubicBezTo>
                        <a:pt x="35" y="11"/>
                        <a:pt x="33" y="11"/>
                        <a:pt x="32" y="9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4" y="10"/>
                        <a:pt x="23" y="11"/>
                        <a:pt x="22" y="11"/>
                      </a:cubicBezTo>
                      <a:close/>
                    </a:path>
                  </a:pathLst>
                </a:custGeom>
                <a:solidFill>
                  <a:srgbClr val="3E3F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55" name="Freeform 926"/>
                <p:cNvSpPr>
                  <a:spLocks/>
                </p:cNvSpPr>
                <p:nvPr userDrawn="1"/>
              </p:nvSpPr>
              <p:spPr bwMode="auto">
                <a:xfrm>
                  <a:off x="1520850" y="2066903"/>
                  <a:ext cx="47626" cy="190498"/>
                </a:xfrm>
                <a:custGeom>
                  <a:avLst/>
                  <a:gdLst>
                    <a:gd name="T0" fmla="*/ 15 w 15"/>
                    <a:gd name="T1" fmla="*/ 58 h 60"/>
                    <a:gd name="T2" fmla="*/ 14 w 15"/>
                    <a:gd name="T3" fmla="*/ 60 h 60"/>
                    <a:gd name="T4" fmla="*/ 12 w 15"/>
                    <a:gd name="T5" fmla="*/ 59 h 60"/>
                    <a:gd name="T6" fmla="*/ 0 w 15"/>
                    <a:gd name="T7" fmla="*/ 2 h 60"/>
                    <a:gd name="T8" fmla="*/ 1 w 15"/>
                    <a:gd name="T9" fmla="*/ 0 h 60"/>
                    <a:gd name="T10" fmla="*/ 3 w 15"/>
                    <a:gd name="T11" fmla="*/ 1 h 60"/>
                    <a:gd name="T12" fmla="*/ 15 w 15"/>
                    <a:gd name="T1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60">
                      <a:moveTo>
                        <a:pt x="15" y="58"/>
                      </a:moveTo>
                      <a:cubicBezTo>
                        <a:pt x="15" y="59"/>
                        <a:pt x="15" y="60"/>
                        <a:pt x="14" y="60"/>
                      </a:cubicBezTo>
                      <a:cubicBezTo>
                        <a:pt x="13" y="60"/>
                        <a:pt x="12" y="60"/>
                        <a:pt x="12" y="59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3" y="1"/>
                        <a:pt x="3" y="1"/>
                      </a:cubicBezTo>
                      <a:lnTo>
                        <a:pt x="15" y="58"/>
                      </a:lnTo>
                      <a:close/>
                    </a:path>
                  </a:pathLst>
                </a:custGeom>
                <a:solidFill>
                  <a:srgbClr val="2041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56" name="Freeform 927"/>
                <p:cNvSpPr>
                  <a:spLocks/>
                </p:cNvSpPr>
                <p:nvPr userDrawn="1"/>
              </p:nvSpPr>
              <p:spPr bwMode="auto">
                <a:xfrm>
                  <a:off x="1609751" y="2066903"/>
                  <a:ext cx="50801" cy="190498"/>
                </a:xfrm>
                <a:custGeom>
                  <a:avLst/>
                  <a:gdLst>
                    <a:gd name="T0" fmla="*/ 4 w 16"/>
                    <a:gd name="T1" fmla="*/ 59 h 60"/>
                    <a:gd name="T2" fmla="*/ 2 w 16"/>
                    <a:gd name="T3" fmla="*/ 60 h 60"/>
                    <a:gd name="T4" fmla="*/ 1 w 16"/>
                    <a:gd name="T5" fmla="*/ 58 h 60"/>
                    <a:gd name="T6" fmla="*/ 13 w 16"/>
                    <a:gd name="T7" fmla="*/ 1 h 60"/>
                    <a:gd name="T8" fmla="*/ 15 w 16"/>
                    <a:gd name="T9" fmla="*/ 0 h 60"/>
                    <a:gd name="T10" fmla="*/ 16 w 16"/>
                    <a:gd name="T11" fmla="*/ 2 h 60"/>
                    <a:gd name="T12" fmla="*/ 4 w 16"/>
                    <a:gd name="T13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60">
                      <a:moveTo>
                        <a:pt x="4" y="59"/>
                      </a:moveTo>
                      <a:cubicBezTo>
                        <a:pt x="4" y="60"/>
                        <a:pt x="3" y="60"/>
                        <a:pt x="2" y="60"/>
                      </a:cubicBezTo>
                      <a:cubicBezTo>
                        <a:pt x="1" y="60"/>
                        <a:pt x="0" y="59"/>
                        <a:pt x="1" y="58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4" y="0"/>
                        <a:pt x="15" y="0"/>
                      </a:cubicBezTo>
                      <a:cubicBezTo>
                        <a:pt x="16" y="0"/>
                        <a:pt x="16" y="1"/>
                        <a:pt x="16" y="2"/>
                      </a:cubicBezTo>
                      <a:lnTo>
                        <a:pt x="4" y="59"/>
                      </a:lnTo>
                      <a:close/>
                    </a:path>
                  </a:pathLst>
                </a:custGeom>
                <a:solidFill>
                  <a:srgbClr val="2041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57" name="Oval 928"/>
                <p:cNvSpPr>
                  <a:spLocks noChangeArrowheads="1"/>
                </p:cNvSpPr>
                <p:nvPr userDrawn="1"/>
              </p:nvSpPr>
              <p:spPr bwMode="auto">
                <a:xfrm>
                  <a:off x="1578001" y="2344712"/>
                  <a:ext cx="25401" cy="25400"/>
                </a:xfrm>
                <a:prstGeom prst="ellipse">
                  <a:avLst/>
                </a:prstGeom>
                <a:solidFill>
                  <a:srgbClr val="2041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58" name="Freeform 929"/>
                <p:cNvSpPr>
                  <a:spLocks/>
                </p:cNvSpPr>
                <p:nvPr userDrawn="1"/>
              </p:nvSpPr>
              <p:spPr bwMode="auto">
                <a:xfrm>
                  <a:off x="1533550" y="2341536"/>
                  <a:ext cx="60326" cy="19050"/>
                </a:xfrm>
                <a:custGeom>
                  <a:avLst/>
                  <a:gdLst>
                    <a:gd name="T0" fmla="*/ 14 w 19"/>
                    <a:gd name="T1" fmla="*/ 6 h 6"/>
                    <a:gd name="T2" fmla="*/ 19 w 19"/>
                    <a:gd name="T3" fmla="*/ 6 h 6"/>
                    <a:gd name="T4" fmla="*/ 0 w 19"/>
                    <a:gd name="T5" fmla="*/ 0 h 6"/>
                    <a:gd name="T6" fmla="*/ 14 w 19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6">
                      <a:moveTo>
                        <a:pt x="14" y="6"/>
                      </a:move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2" y="5"/>
                        <a:pt x="5" y="3"/>
                        <a:pt x="0" y="0"/>
                      </a:cubicBezTo>
                      <a:cubicBezTo>
                        <a:pt x="3" y="4"/>
                        <a:pt x="8" y="6"/>
                        <a:pt x="14" y="6"/>
                      </a:cubicBezTo>
                      <a:close/>
                    </a:path>
                  </a:pathLst>
                </a:custGeom>
                <a:solidFill>
                  <a:srgbClr val="2041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59" name="Freeform 930"/>
                <p:cNvSpPr>
                  <a:spLocks/>
                </p:cNvSpPr>
                <p:nvPr userDrawn="1"/>
              </p:nvSpPr>
              <p:spPr bwMode="auto">
                <a:xfrm>
                  <a:off x="1511324" y="2303437"/>
                  <a:ext cx="139702" cy="57149"/>
                </a:xfrm>
                <a:custGeom>
                  <a:avLst/>
                  <a:gdLst>
                    <a:gd name="T0" fmla="*/ 0 w 44"/>
                    <a:gd name="T1" fmla="*/ 0 h 18"/>
                    <a:gd name="T2" fmla="*/ 2 w 44"/>
                    <a:gd name="T3" fmla="*/ 8 h 18"/>
                    <a:gd name="T4" fmla="*/ 7 w 44"/>
                    <a:gd name="T5" fmla="*/ 12 h 18"/>
                    <a:gd name="T6" fmla="*/ 26 w 44"/>
                    <a:gd name="T7" fmla="*/ 18 h 18"/>
                    <a:gd name="T8" fmla="*/ 29 w 44"/>
                    <a:gd name="T9" fmla="*/ 18 h 18"/>
                    <a:gd name="T10" fmla="*/ 44 w 44"/>
                    <a:gd name="T11" fmla="*/ 11 h 18"/>
                    <a:gd name="T12" fmla="*/ 36 w 44"/>
                    <a:gd name="T13" fmla="*/ 12 h 18"/>
                    <a:gd name="T14" fmla="*/ 0 w 44"/>
                    <a:gd name="T1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" h="18">
                      <a:moveTo>
                        <a:pt x="0" y="0"/>
                      </a:moveTo>
                      <a:cubicBezTo>
                        <a:pt x="1" y="3"/>
                        <a:pt x="0" y="5"/>
                        <a:pt x="2" y="8"/>
                      </a:cubicBezTo>
                      <a:cubicBezTo>
                        <a:pt x="3" y="9"/>
                        <a:pt x="5" y="10"/>
                        <a:pt x="7" y="12"/>
                      </a:cubicBezTo>
                      <a:cubicBezTo>
                        <a:pt x="12" y="15"/>
                        <a:pt x="19" y="17"/>
                        <a:pt x="26" y="18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6" y="18"/>
                        <a:pt x="40" y="15"/>
                        <a:pt x="44" y="11"/>
                      </a:cubicBezTo>
                      <a:cubicBezTo>
                        <a:pt x="41" y="12"/>
                        <a:pt x="39" y="12"/>
                        <a:pt x="36" y="12"/>
                      </a:cubicBezTo>
                      <a:cubicBezTo>
                        <a:pt x="23" y="12"/>
                        <a:pt x="10" y="8"/>
                        <a:pt x="0" y="0"/>
                      </a:cubicBezTo>
                      <a:close/>
                    </a:path>
                  </a:pathLst>
                </a:custGeom>
                <a:solidFill>
                  <a:srgbClr val="2041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60" name="Freeform 931"/>
                <p:cNvSpPr>
                  <a:spLocks/>
                </p:cNvSpPr>
                <p:nvPr userDrawn="1"/>
              </p:nvSpPr>
              <p:spPr bwMode="auto">
                <a:xfrm>
                  <a:off x="1511324" y="2303436"/>
                  <a:ext cx="139702" cy="41275"/>
                </a:xfrm>
                <a:custGeom>
                  <a:avLst/>
                  <a:gdLst>
                    <a:gd name="T0" fmla="*/ 1 w 44"/>
                    <a:gd name="T1" fmla="*/ 3 h 13"/>
                    <a:gd name="T2" fmla="*/ 36 w 44"/>
                    <a:gd name="T3" fmla="*/ 13 h 13"/>
                    <a:gd name="T4" fmla="*/ 42 w 44"/>
                    <a:gd name="T5" fmla="*/ 13 h 13"/>
                    <a:gd name="T6" fmla="*/ 44 w 44"/>
                    <a:gd name="T7" fmla="*/ 11 h 13"/>
                    <a:gd name="T8" fmla="*/ 36 w 44"/>
                    <a:gd name="T9" fmla="*/ 12 h 13"/>
                    <a:gd name="T10" fmla="*/ 0 w 44"/>
                    <a:gd name="T11" fmla="*/ 0 h 13"/>
                    <a:gd name="T12" fmla="*/ 1 w 44"/>
                    <a:gd name="T13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3">
                      <a:moveTo>
                        <a:pt x="1" y="3"/>
                      </a:moveTo>
                      <a:cubicBezTo>
                        <a:pt x="11" y="9"/>
                        <a:pt x="24" y="13"/>
                        <a:pt x="36" y="13"/>
                      </a:cubicBezTo>
                      <a:cubicBezTo>
                        <a:pt x="38" y="13"/>
                        <a:pt x="41" y="13"/>
                        <a:pt x="42" y="13"/>
                      </a:cubicBezTo>
                      <a:cubicBezTo>
                        <a:pt x="43" y="12"/>
                        <a:pt x="43" y="12"/>
                        <a:pt x="44" y="11"/>
                      </a:cubicBezTo>
                      <a:cubicBezTo>
                        <a:pt x="41" y="12"/>
                        <a:pt x="39" y="12"/>
                        <a:pt x="36" y="12"/>
                      </a:cubicBezTo>
                      <a:cubicBezTo>
                        <a:pt x="23" y="12"/>
                        <a:pt x="10" y="8"/>
                        <a:pt x="0" y="0"/>
                      </a:cubicBezTo>
                      <a:cubicBezTo>
                        <a:pt x="1" y="1"/>
                        <a:pt x="1" y="2"/>
                        <a:pt x="1" y="3"/>
                      </a:cubicBezTo>
                      <a:close/>
                    </a:path>
                  </a:pathLst>
                </a:custGeom>
                <a:solidFill>
                  <a:srgbClr val="A9AA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61" name="Freeform 932"/>
                <p:cNvSpPr>
                  <a:spLocks/>
                </p:cNvSpPr>
                <p:nvPr userDrawn="1"/>
              </p:nvSpPr>
              <p:spPr bwMode="auto">
                <a:xfrm>
                  <a:off x="1498625" y="2263751"/>
                  <a:ext cx="171453" cy="77788"/>
                </a:xfrm>
                <a:custGeom>
                  <a:avLst/>
                  <a:gdLst>
                    <a:gd name="T0" fmla="*/ 1 w 54"/>
                    <a:gd name="T1" fmla="*/ 0 h 24"/>
                    <a:gd name="T2" fmla="*/ 1 w 54"/>
                    <a:gd name="T3" fmla="*/ 8 h 24"/>
                    <a:gd name="T4" fmla="*/ 4 w 54"/>
                    <a:gd name="T5" fmla="*/ 12 h 24"/>
                    <a:gd name="T6" fmla="*/ 40 w 54"/>
                    <a:gd name="T7" fmla="*/ 24 h 24"/>
                    <a:gd name="T8" fmla="*/ 48 w 54"/>
                    <a:gd name="T9" fmla="*/ 23 h 24"/>
                    <a:gd name="T10" fmla="*/ 53 w 54"/>
                    <a:gd name="T11" fmla="*/ 19 h 24"/>
                    <a:gd name="T12" fmla="*/ 54 w 54"/>
                    <a:gd name="T13" fmla="*/ 12 h 24"/>
                    <a:gd name="T14" fmla="*/ 40 w 54"/>
                    <a:gd name="T15" fmla="*/ 14 h 24"/>
                    <a:gd name="T16" fmla="*/ 1 w 54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24">
                      <a:moveTo>
                        <a:pt x="1" y="0"/>
                      </a:moveTo>
                      <a:cubicBezTo>
                        <a:pt x="2" y="2"/>
                        <a:pt x="0" y="5"/>
                        <a:pt x="1" y="8"/>
                      </a:cubicBezTo>
                      <a:cubicBezTo>
                        <a:pt x="1" y="9"/>
                        <a:pt x="4" y="11"/>
                        <a:pt x="4" y="12"/>
                      </a:cubicBezTo>
                      <a:cubicBezTo>
                        <a:pt x="14" y="19"/>
                        <a:pt x="27" y="24"/>
                        <a:pt x="40" y="24"/>
                      </a:cubicBezTo>
                      <a:cubicBezTo>
                        <a:pt x="43" y="24"/>
                        <a:pt x="45" y="24"/>
                        <a:pt x="48" y="23"/>
                      </a:cubicBezTo>
                      <a:cubicBezTo>
                        <a:pt x="49" y="22"/>
                        <a:pt x="52" y="20"/>
                        <a:pt x="53" y="19"/>
                      </a:cubicBezTo>
                      <a:cubicBezTo>
                        <a:pt x="54" y="17"/>
                        <a:pt x="53" y="15"/>
                        <a:pt x="54" y="12"/>
                      </a:cubicBezTo>
                      <a:cubicBezTo>
                        <a:pt x="49" y="13"/>
                        <a:pt x="45" y="14"/>
                        <a:pt x="40" y="14"/>
                      </a:cubicBezTo>
                      <a:cubicBezTo>
                        <a:pt x="26" y="14"/>
                        <a:pt x="12" y="9"/>
                        <a:pt x="1" y="0"/>
                      </a:cubicBezTo>
                      <a:close/>
                    </a:path>
                  </a:pathLst>
                </a:custGeom>
                <a:solidFill>
                  <a:srgbClr val="2041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62" name="Freeform 933"/>
                <p:cNvSpPr>
                  <a:spLocks/>
                </p:cNvSpPr>
                <p:nvPr userDrawn="1"/>
              </p:nvSpPr>
              <p:spPr bwMode="auto">
                <a:xfrm>
                  <a:off x="1501799" y="2263749"/>
                  <a:ext cx="168277" cy="49212"/>
                </a:xfrm>
                <a:custGeom>
                  <a:avLst/>
                  <a:gdLst>
                    <a:gd name="T0" fmla="*/ 0 w 53"/>
                    <a:gd name="T1" fmla="*/ 2 h 15"/>
                    <a:gd name="T2" fmla="*/ 0 w 53"/>
                    <a:gd name="T3" fmla="*/ 2 h 15"/>
                    <a:gd name="T4" fmla="*/ 39 w 53"/>
                    <a:gd name="T5" fmla="*/ 15 h 15"/>
                    <a:gd name="T6" fmla="*/ 52 w 53"/>
                    <a:gd name="T7" fmla="*/ 14 h 15"/>
                    <a:gd name="T8" fmla="*/ 52 w 53"/>
                    <a:gd name="T9" fmla="*/ 14 h 15"/>
                    <a:gd name="T10" fmla="*/ 53 w 53"/>
                    <a:gd name="T11" fmla="*/ 12 h 15"/>
                    <a:gd name="T12" fmla="*/ 39 w 53"/>
                    <a:gd name="T13" fmla="*/ 14 h 15"/>
                    <a:gd name="T14" fmla="*/ 0 w 53"/>
                    <a:gd name="T15" fmla="*/ 0 h 15"/>
                    <a:gd name="T16" fmla="*/ 0 w 53"/>
                    <a:gd name="T1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" h="15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1" y="10"/>
                        <a:pt x="26" y="15"/>
                        <a:pt x="39" y="15"/>
                      </a:cubicBezTo>
                      <a:cubicBezTo>
                        <a:pt x="43" y="15"/>
                        <a:pt x="49" y="14"/>
                        <a:pt x="52" y="14"/>
                      </a:cubicBezTo>
                      <a:cubicBezTo>
                        <a:pt x="52" y="14"/>
                        <a:pt x="52" y="14"/>
                        <a:pt x="52" y="14"/>
                      </a:cubicBezTo>
                      <a:cubicBezTo>
                        <a:pt x="52" y="13"/>
                        <a:pt x="52" y="13"/>
                        <a:pt x="53" y="12"/>
                      </a:cubicBezTo>
                      <a:cubicBezTo>
                        <a:pt x="48" y="13"/>
                        <a:pt x="44" y="14"/>
                        <a:pt x="39" y="14"/>
                      </a:cubicBezTo>
                      <a:cubicBezTo>
                        <a:pt x="25" y="14"/>
                        <a:pt x="11" y="9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A9AA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63" name="Freeform 934"/>
                <p:cNvSpPr>
                  <a:spLocks/>
                </p:cNvSpPr>
                <p:nvPr userDrawn="1"/>
              </p:nvSpPr>
              <p:spPr bwMode="auto">
                <a:xfrm>
                  <a:off x="1492274" y="2228821"/>
                  <a:ext cx="187328" cy="80962"/>
                </a:xfrm>
                <a:custGeom>
                  <a:avLst/>
                  <a:gdLst>
                    <a:gd name="T0" fmla="*/ 2 w 59"/>
                    <a:gd name="T1" fmla="*/ 1 h 25"/>
                    <a:gd name="T2" fmla="*/ 2 w 59"/>
                    <a:gd name="T3" fmla="*/ 0 h 25"/>
                    <a:gd name="T4" fmla="*/ 1 w 59"/>
                    <a:gd name="T5" fmla="*/ 6 h 25"/>
                    <a:gd name="T6" fmla="*/ 3 w 59"/>
                    <a:gd name="T7" fmla="*/ 11 h 25"/>
                    <a:gd name="T8" fmla="*/ 42 w 59"/>
                    <a:gd name="T9" fmla="*/ 25 h 25"/>
                    <a:gd name="T10" fmla="*/ 56 w 59"/>
                    <a:gd name="T11" fmla="*/ 23 h 25"/>
                    <a:gd name="T12" fmla="*/ 59 w 59"/>
                    <a:gd name="T13" fmla="*/ 18 h 25"/>
                    <a:gd name="T14" fmla="*/ 58 w 59"/>
                    <a:gd name="T15" fmla="*/ 12 h 25"/>
                    <a:gd name="T16" fmla="*/ 41 w 59"/>
                    <a:gd name="T17" fmla="*/ 14 h 25"/>
                    <a:gd name="T18" fmla="*/ 2 w 59"/>
                    <a:gd name="T1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25">
                      <a:moveTo>
                        <a:pt x="2" y="1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0" y="2"/>
                        <a:pt x="1" y="6"/>
                      </a:cubicBezTo>
                      <a:cubicBezTo>
                        <a:pt x="1" y="8"/>
                        <a:pt x="3" y="9"/>
                        <a:pt x="3" y="11"/>
                      </a:cubicBezTo>
                      <a:cubicBezTo>
                        <a:pt x="14" y="20"/>
                        <a:pt x="28" y="25"/>
                        <a:pt x="42" y="25"/>
                      </a:cubicBezTo>
                      <a:cubicBezTo>
                        <a:pt x="47" y="25"/>
                        <a:pt x="51" y="24"/>
                        <a:pt x="56" y="23"/>
                      </a:cubicBezTo>
                      <a:cubicBezTo>
                        <a:pt x="56" y="22"/>
                        <a:pt x="59" y="20"/>
                        <a:pt x="59" y="18"/>
                      </a:cubicBezTo>
                      <a:cubicBezTo>
                        <a:pt x="59" y="16"/>
                        <a:pt x="58" y="14"/>
                        <a:pt x="58" y="12"/>
                      </a:cubicBezTo>
                      <a:cubicBezTo>
                        <a:pt x="53" y="14"/>
                        <a:pt x="47" y="14"/>
                        <a:pt x="41" y="14"/>
                      </a:cubicBezTo>
                      <a:cubicBezTo>
                        <a:pt x="27" y="14"/>
                        <a:pt x="13" y="9"/>
                        <a:pt x="2" y="1"/>
                      </a:cubicBezTo>
                      <a:close/>
                    </a:path>
                  </a:pathLst>
                </a:custGeom>
                <a:solidFill>
                  <a:srgbClr val="2041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64" name="Freeform 935"/>
                <p:cNvSpPr>
                  <a:spLocks/>
                </p:cNvSpPr>
                <p:nvPr userDrawn="1"/>
              </p:nvSpPr>
              <p:spPr bwMode="auto">
                <a:xfrm>
                  <a:off x="1495450" y="2231997"/>
                  <a:ext cx="180978" cy="49212"/>
                </a:xfrm>
                <a:custGeom>
                  <a:avLst/>
                  <a:gdLst>
                    <a:gd name="T0" fmla="*/ 1 w 57"/>
                    <a:gd name="T1" fmla="*/ 0 h 15"/>
                    <a:gd name="T2" fmla="*/ 1 w 57"/>
                    <a:gd name="T3" fmla="*/ 0 h 15"/>
                    <a:gd name="T4" fmla="*/ 0 w 57"/>
                    <a:gd name="T5" fmla="*/ 1 h 15"/>
                    <a:gd name="T6" fmla="*/ 0 w 57"/>
                    <a:gd name="T7" fmla="*/ 1 h 15"/>
                    <a:gd name="T8" fmla="*/ 40 w 57"/>
                    <a:gd name="T9" fmla="*/ 15 h 15"/>
                    <a:gd name="T10" fmla="*/ 57 w 57"/>
                    <a:gd name="T11" fmla="*/ 13 h 15"/>
                    <a:gd name="T12" fmla="*/ 57 w 57"/>
                    <a:gd name="T13" fmla="*/ 12 h 15"/>
                    <a:gd name="T14" fmla="*/ 57 w 57"/>
                    <a:gd name="T15" fmla="*/ 11 h 15"/>
                    <a:gd name="T16" fmla="*/ 40 w 57"/>
                    <a:gd name="T17" fmla="*/ 13 h 15"/>
                    <a:gd name="T18" fmla="*/ 17 w 57"/>
                    <a:gd name="T19" fmla="*/ 9 h 15"/>
                    <a:gd name="T20" fmla="*/ 1 w 57"/>
                    <a:gd name="T2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15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2" y="10"/>
                        <a:pt x="26" y="15"/>
                        <a:pt x="40" y="15"/>
                      </a:cubicBezTo>
                      <a:cubicBezTo>
                        <a:pt x="46" y="15"/>
                        <a:pt x="52" y="14"/>
                        <a:pt x="57" y="13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57" y="12"/>
                        <a:pt x="57" y="12"/>
                        <a:pt x="57" y="11"/>
                      </a:cubicBezTo>
                      <a:cubicBezTo>
                        <a:pt x="52" y="13"/>
                        <a:pt x="46" y="13"/>
                        <a:pt x="40" y="13"/>
                      </a:cubicBezTo>
                      <a:cubicBezTo>
                        <a:pt x="32" y="13"/>
                        <a:pt x="24" y="12"/>
                        <a:pt x="17" y="9"/>
                      </a:cubicBezTo>
                      <a:cubicBezTo>
                        <a:pt x="11" y="7"/>
                        <a:pt x="5" y="3"/>
                        <a:pt x="1" y="0"/>
                      </a:cubicBezTo>
                      <a:close/>
                    </a:path>
                  </a:pathLst>
                </a:custGeom>
                <a:solidFill>
                  <a:srgbClr val="A9AA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65" name="Freeform 936"/>
                <p:cNvSpPr>
                  <a:spLocks/>
                </p:cNvSpPr>
                <p:nvPr userDrawn="1"/>
              </p:nvSpPr>
              <p:spPr bwMode="auto">
                <a:xfrm>
                  <a:off x="1498625" y="2228820"/>
                  <a:ext cx="187328" cy="46037"/>
                </a:xfrm>
                <a:custGeom>
                  <a:avLst/>
                  <a:gdLst>
                    <a:gd name="T0" fmla="*/ 29 w 59"/>
                    <a:gd name="T1" fmla="*/ 7 h 14"/>
                    <a:gd name="T2" fmla="*/ 0 w 59"/>
                    <a:gd name="T3" fmla="*/ 0 h 14"/>
                    <a:gd name="T4" fmla="*/ 0 w 59"/>
                    <a:gd name="T5" fmla="*/ 1 h 14"/>
                    <a:gd name="T6" fmla="*/ 39 w 59"/>
                    <a:gd name="T7" fmla="*/ 14 h 14"/>
                    <a:gd name="T8" fmla="*/ 56 w 59"/>
                    <a:gd name="T9" fmla="*/ 12 h 14"/>
                    <a:gd name="T10" fmla="*/ 59 w 59"/>
                    <a:gd name="T11" fmla="*/ 7 h 14"/>
                    <a:gd name="T12" fmla="*/ 58 w 59"/>
                    <a:gd name="T13" fmla="*/ 0 h 14"/>
                    <a:gd name="T14" fmla="*/ 29 w 59"/>
                    <a:gd name="T1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4">
                      <a:moveTo>
                        <a:pt x="29" y="7"/>
                      </a:moveTo>
                      <a:cubicBezTo>
                        <a:pt x="13" y="7"/>
                        <a:pt x="0" y="3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1" y="9"/>
                        <a:pt x="25" y="14"/>
                        <a:pt x="39" y="14"/>
                      </a:cubicBezTo>
                      <a:cubicBezTo>
                        <a:pt x="45" y="14"/>
                        <a:pt x="51" y="14"/>
                        <a:pt x="56" y="12"/>
                      </a:cubicBezTo>
                      <a:cubicBezTo>
                        <a:pt x="57" y="10"/>
                        <a:pt x="59" y="9"/>
                        <a:pt x="59" y="7"/>
                      </a:cubicBezTo>
                      <a:cubicBezTo>
                        <a:pt x="59" y="3"/>
                        <a:pt x="58" y="0"/>
                        <a:pt x="58" y="0"/>
                      </a:cubicBezTo>
                      <a:cubicBezTo>
                        <a:pt x="58" y="3"/>
                        <a:pt x="45" y="7"/>
                        <a:pt x="29" y="7"/>
                      </a:cubicBezTo>
                      <a:close/>
                    </a:path>
                  </a:pathLst>
                </a:custGeom>
                <a:solidFill>
                  <a:srgbClr val="2041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66" name="Freeform 937"/>
                <p:cNvSpPr>
                  <a:spLocks/>
                </p:cNvSpPr>
                <p:nvPr userDrawn="1"/>
              </p:nvSpPr>
              <p:spPr bwMode="auto">
                <a:xfrm>
                  <a:off x="1517675" y="2066897"/>
                  <a:ext cx="146052" cy="34925"/>
                </a:xfrm>
                <a:custGeom>
                  <a:avLst/>
                  <a:gdLst>
                    <a:gd name="T0" fmla="*/ 35 w 46"/>
                    <a:gd name="T1" fmla="*/ 11 h 11"/>
                    <a:gd name="T2" fmla="*/ 35 w 46"/>
                    <a:gd name="T3" fmla="*/ 11 h 11"/>
                    <a:gd name="T4" fmla="*/ 32 w 46"/>
                    <a:gd name="T5" fmla="*/ 10 h 11"/>
                    <a:gd name="T6" fmla="*/ 29 w 46"/>
                    <a:gd name="T7" fmla="*/ 6 h 11"/>
                    <a:gd name="T8" fmla="*/ 26 w 46"/>
                    <a:gd name="T9" fmla="*/ 10 h 11"/>
                    <a:gd name="T10" fmla="*/ 23 w 46"/>
                    <a:gd name="T11" fmla="*/ 11 h 11"/>
                    <a:gd name="T12" fmla="*/ 20 w 46"/>
                    <a:gd name="T13" fmla="*/ 10 h 11"/>
                    <a:gd name="T14" fmla="*/ 17 w 46"/>
                    <a:gd name="T15" fmla="*/ 6 h 11"/>
                    <a:gd name="T16" fmla="*/ 14 w 46"/>
                    <a:gd name="T17" fmla="*/ 10 h 11"/>
                    <a:gd name="T18" fmla="*/ 11 w 46"/>
                    <a:gd name="T19" fmla="*/ 11 h 11"/>
                    <a:gd name="T20" fmla="*/ 8 w 46"/>
                    <a:gd name="T21" fmla="*/ 10 h 11"/>
                    <a:gd name="T22" fmla="*/ 4 w 46"/>
                    <a:gd name="T23" fmla="*/ 4 h 11"/>
                    <a:gd name="T24" fmla="*/ 1 w 46"/>
                    <a:gd name="T25" fmla="*/ 4 h 11"/>
                    <a:gd name="T26" fmla="*/ 1 w 46"/>
                    <a:gd name="T27" fmla="*/ 1 h 11"/>
                    <a:gd name="T28" fmla="*/ 6 w 46"/>
                    <a:gd name="T29" fmla="*/ 1 h 11"/>
                    <a:gd name="T30" fmla="*/ 11 w 46"/>
                    <a:gd name="T31" fmla="*/ 8 h 11"/>
                    <a:gd name="T32" fmla="*/ 14 w 46"/>
                    <a:gd name="T33" fmla="*/ 3 h 11"/>
                    <a:gd name="T34" fmla="*/ 20 w 46"/>
                    <a:gd name="T35" fmla="*/ 3 h 11"/>
                    <a:gd name="T36" fmla="*/ 23 w 46"/>
                    <a:gd name="T37" fmla="*/ 8 h 11"/>
                    <a:gd name="T38" fmla="*/ 26 w 46"/>
                    <a:gd name="T39" fmla="*/ 3 h 11"/>
                    <a:gd name="T40" fmla="*/ 32 w 46"/>
                    <a:gd name="T41" fmla="*/ 3 h 11"/>
                    <a:gd name="T42" fmla="*/ 35 w 46"/>
                    <a:gd name="T43" fmla="*/ 8 h 11"/>
                    <a:gd name="T44" fmla="*/ 40 w 46"/>
                    <a:gd name="T45" fmla="*/ 1 h 11"/>
                    <a:gd name="T46" fmla="*/ 44 w 46"/>
                    <a:gd name="T47" fmla="*/ 1 h 11"/>
                    <a:gd name="T48" fmla="*/ 45 w 46"/>
                    <a:gd name="T49" fmla="*/ 3 h 11"/>
                    <a:gd name="T50" fmla="*/ 42 w 46"/>
                    <a:gd name="T51" fmla="*/ 4 h 11"/>
                    <a:gd name="T52" fmla="*/ 42 w 46"/>
                    <a:gd name="T53" fmla="*/ 4 h 11"/>
                    <a:gd name="T54" fmla="*/ 38 w 46"/>
                    <a:gd name="T55" fmla="*/ 10 h 11"/>
                    <a:gd name="T56" fmla="*/ 35 w 46"/>
                    <a:gd name="T5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6" h="11">
                      <a:moveTo>
                        <a:pt x="35" y="11"/>
                      </a:move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3" y="11"/>
                        <a:pt x="32" y="10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5" y="11"/>
                        <a:pt x="24" y="11"/>
                        <a:pt x="23" y="11"/>
                      </a:cubicBezTo>
                      <a:cubicBezTo>
                        <a:pt x="22" y="11"/>
                        <a:pt x="21" y="11"/>
                        <a:pt x="20" y="10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1"/>
                        <a:pt x="12" y="11"/>
                        <a:pt x="11" y="11"/>
                      </a:cubicBezTo>
                      <a:cubicBezTo>
                        <a:pt x="10" y="11"/>
                        <a:pt x="9" y="11"/>
                        <a:pt x="8" y="10"/>
                      </a:cubicBezTo>
                      <a:cubicBezTo>
                        <a:pt x="7" y="8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1" y="4"/>
                      </a:cubicBezTo>
                      <a:cubicBezTo>
                        <a:pt x="0" y="3"/>
                        <a:pt x="0" y="2"/>
                        <a:pt x="1" y="1"/>
                      </a:cubicBezTo>
                      <a:cubicBezTo>
                        <a:pt x="2" y="0"/>
                        <a:pt x="5" y="0"/>
                        <a:pt x="6" y="1"/>
                      </a:cubicBezTo>
                      <a:cubicBezTo>
                        <a:pt x="7" y="2"/>
                        <a:pt x="10" y="6"/>
                        <a:pt x="11" y="8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6" y="1"/>
                        <a:pt x="18" y="1"/>
                        <a:pt x="20" y="3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1"/>
                        <a:pt x="31" y="1"/>
                        <a:pt x="32" y="3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36" y="6"/>
                        <a:pt x="39" y="2"/>
                        <a:pt x="40" y="1"/>
                      </a:cubicBezTo>
                      <a:cubicBezTo>
                        <a:pt x="41" y="0"/>
                        <a:pt x="43" y="0"/>
                        <a:pt x="44" y="1"/>
                      </a:cubicBezTo>
                      <a:cubicBezTo>
                        <a:pt x="45" y="1"/>
                        <a:pt x="46" y="3"/>
                        <a:pt x="45" y="3"/>
                      </a:cubicBezTo>
                      <a:cubicBezTo>
                        <a:pt x="44" y="4"/>
                        <a:pt x="43" y="5"/>
                        <a:pt x="42" y="4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2" y="5"/>
                        <a:pt x="40" y="7"/>
                        <a:pt x="38" y="10"/>
                      </a:cubicBezTo>
                      <a:cubicBezTo>
                        <a:pt x="37" y="11"/>
                        <a:pt x="36" y="11"/>
                        <a:pt x="35" y="11"/>
                      </a:cubicBezTo>
                      <a:close/>
                    </a:path>
                  </a:pathLst>
                </a:custGeom>
                <a:solidFill>
                  <a:srgbClr val="2041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67" name="Freeform 938"/>
                <p:cNvSpPr>
                  <a:spLocks/>
                </p:cNvSpPr>
                <p:nvPr userDrawn="1"/>
              </p:nvSpPr>
              <p:spPr bwMode="auto">
                <a:xfrm>
                  <a:off x="1498625" y="1838300"/>
                  <a:ext cx="22225" cy="41275"/>
                </a:xfrm>
                <a:custGeom>
                  <a:avLst/>
                  <a:gdLst>
                    <a:gd name="T0" fmla="*/ 10 w 14"/>
                    <a:gd name="T1" fmla="*/ 26 h 26"/>
                    <a:gd name="T2" fmla="*/ 0 w 14"/>
                    <a:gd name="T3" fmla="*/ 2 h 26"/>
                    <a:gd name="T4" fmla="*/ 4 w 14"/>
                    <a:gd name="T5" fmla="*/ 0 h 26"/>
                    <a:gd name="T6" fmla="*/ 14 w 14"/>
                    <a:gd name="T7" fmla="*/ 26 h 26"/>
                    <a:gd name="T8" fmla="*/ 10 w 14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6">
                      <a:moveTo>
                        <a:pt x="10" y="26"/>
                      </a:move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4" y="26"/>
                      </a:lnTo>
                      <a:lnTo>
                        <a:pt x="10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68" name="Rectangle 939"/>
                <p:cNvSpPr>
                  <a:spLocks noChangeArrowheads="1"/>
                </p:cNvSpPr>
                <p:nvPr userDrawn="1"/>
              </p:nvSpPr>
              <p:spPr bwMode="auto">
                <a:xfrm>
                  <a:off x="1581176" y="1825603"/>
                  <a:ext cx="9525" cy="4127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69" name="Freeform 940"/>
                <p:cNvSpPr>
                  <a:spLocks/>
                </p:cNvSpPr>
                <p:nvPr userDrawn="1"/>
              </p:nvSpPr>
              <p:spPr bwMode="auto">
                <a:xfrm>
                  <a:off x="1651027" y="1838304"/>
                  <a:ext cx="19050" cy="41275"/>
                </a:xfrm>
                <a:custGeom>
                  <a:avLst/>
                  <a:gdLst>
                    <a:gd name="T0" fmla="*/ 4 w 12"/>
                    <a:gd name="T1" fmla="*/ 26 h 26"/>
                    <a:gd name="T2" fmla="*/ 0 w 12"/>
                    <a:gd name="T3" fmla="*/ 26 h 26"/>
                    <a:gd name="T4" fmla="*/ 8 w 12"/>
                    <a:gd name="T5" fmla="*/ 0 h 26"/>
                    <a:gd name="T6" fmla="*/ 12 w 12"/>
                    <a:gd name="T7" fmla="*/ 2 h 26"/>
                    <a:gd name="T8" fmla="*/ 4 w 1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6">
                      <a:moveTo>
                        <a:pt x="4" y="26"/>
                      </a:moveTo>
                      <a:lnTo>
                        <a:pt x="0" y="26"/>
                      </a:lnTo>
                      <a:lnTo>
                        <a:pt x="8" y="0"/>
                      </a:lnTo>
                      <a:lnTo>
                        <a:pt x="12" y="2"/>
                      </a:lnTo>
                      <a:lnTo>
                        <a:pt x="4" y="2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70" name="Freeform 941"/>
                <p:cNvSpPr>
                  <a:spLocks/>
                </p:cNvSpPr>
                <p:nvPr userDrawn="1"/>
              </p:nvSpPr>
              <p:spPr bwMode="auto">
                <a:xfrm>
                  <a:off x="1428773" y="2219299"/>
                  <a:ext cx="31750" cy="34925"/>
                </a:xfrm>
                <a:custGeom>
                  <a:avLst/>
                  <a:gdLst>
                    <a:gd name="T0" fmla="*/ 2 w 20"/>
                    <a:gd name="T1" fmla="*/ 22 h 22"/>
                    <a:gd name="T2" fmla="*/ 0 w 20"/>
                    <a:gd name="T3" fmla="*/ 20 h 22"/>
                    <a:gd name="T4" fmla="*/ 16 w 20"/>
                    <a:gd name="T5" fmla="*/ 0 h 22"/>
                    <a:gd name="T6" fmla="*/ 20 w 20"/>
                    <a:gd name="T7" fmla="*/ 2 h 22"/>
                    <a:gd name="T8" fmla="*/ 2 w 20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2">
                      <a:moveTo>
                        <a:pt x="2" y="22"/>
                      </a:moveTo>
                      <a:lnTo>
                        <a:pt x="0" y="20"/>
                      </a:lnTo>
                      <a:lnTo>
                        <a:pt x="16" y="0"/>
                      </a:lnTo>
                      <a:lnTo>
                        <a:pt x="20" y="2"/>
                      </a:lnTo>
                      <a:lnTo>
                        <a:pt x="2" y="22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71" name="Freeform 942"/>
                <p:cNvSpPr>
                  <a:spLocks/>
                </p:cNvSpPr>
                <p:nvPr userDrawn="1"/>
              </p:nvSpPr>
              <p:spPr bwMode="auto">
                <a:xfrm>
                  <a:off x="1711353" y="1879579"/>
                  <a:ext cx="31750" cy="38099"/>
                </a:xfrm>
                <a:custGeom>
                  <a:avLst/>
                  <a:gdLst>
                    <a:gd name="T0" fmla="*/ 4 w 20"/>
                    <a:gd name="T1" fmla="*/ 24 h 24"/>
                    <a:gd name="T2" fmla="*/ 0 w 20"/>
                    <a:gd name="T3" fmla="*/ 20 h 24"/>
                    <a:gd name="T4" fmla="*/ 18 w 20"/>
                    <a:gd name="T5" fmla="*/ 0 h 24"/>
                    <a:gd name="T6" fmla="*/ 20 w 20"/>
                    <a:gd name="T7" fmla="*/ 4 h 24"/>
                    <a:gd name="T8" fmla="*/ 4 w 20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4">
                      <a:moveTo>
                        <a:pt x="4" y="24"/>
                      </a:moveTo>
                      <a:lnTo>
                        <a:pt x="0" y="20"/>
                      </a:lnTo>
                      <a:lnTo>
                        <a:pt x="18" y="0"/>
                      </a:lnTo>
                      <a:lnTo>
                        <a:pt x="20" y="4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72" name="Freeform 943"/>
                <p:cNvSpPr>
                  <a:spLocks/>
                </p:cNvSpPr>
                <p:nvPr userDrawn="1"/>
              </p:nvSpPr>
              <p:spPr bwMode="auto">
                <a:xfrm>
                  <a:off x="1373210" y="2165325"/>
                  <a:ext cx="41276" cy="25400"/>
                </a:xfrm>
                <a:custGeom>
                  <a:avLst/>
                  <a:gdLst>
                    <a:gd name="T0" fmla="*/ 2 w 26"/>
                    <a:gd name="T1" fmla="*/ 16 h 16"/>
                    <a:gd name="T2" fmla="*/ 0 w 26"/>
                    <a:gd name="T3" fmla="*/ 12 h 16"/>
                    <a:gd name="T4" fmla="*/ 22 w 26"/>
                    <a:gd name="T5" fmla="*/ 0 h 16"/>
                    <a:gd name="T6" fmla="*/ 26 w 26"/>
                    <a:gd name="T7" fmla="*/ 4 h 16"/>
                    <a:gd name="T8" fmla="*/ 2 w 26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6">
                      <a:moveTo>
                        <a:pt x="2" y="16"/>
                      </a:moveTo>
                      <a:lnTo>
                        <a:pt x="0" y="12"/>
                      </a:lnTo>
                      <a:lnTo>
                        <a:pt x="22" y="0"/>
                      </a:lnTo>
                      <a:lnTo>
                        <a:pt x="26" y="4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73" name="Freeform 944"/>
                <p:cNvSpPr>
                  <a:spLocks/>
                </p:cNvSpPr>
                <p:nvPr userDrawn="1"/>
              </p:nvSpPr>
              <p:spPr bwMode="auto">
                <a:xfrm>
                  <a:off x="1755804" y="1943078"/>
                  <a:ext cx="41276" cy="28575"/>
                </a:xfrm>
                <a:custGeom>
                  <a:avLst/>
                  <a:gdLst>
                    <a:gd name="T0" fmla="*/ 2 w 26"/>
                    <a:gd name="T1" fmla="*/ 18 h 18"/>
                    <a:gd name="T2" fmla="*/ 0 w 26"/>
                    <a:gd name="T3" fmla="*/ 14 h 18"/>
                    <a:gd name="T4" fmla="*/ 24 w 26"/>
                    <a:gd name="T5" fmla="*/ 0 h 18"/>
                    <a:gd name="T6" fmla="*/ 26 w 26"/>
                    <a:gd name="T7" fmla="*/ 4 h 18"/>
                    <a:gd name="T8" fmla="*/ 2 w 26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8">
                      <a:moveTo>
                        <a:pt x="2" y="18"/>
                      </a:moveTo>
                      <a:lnTo>
                        <a:pt x="0" y="14"/>
                      </a:lnTo>
                      <a:lnTo>
                        <a:pt x="24" y="0"/>
                      </a:lnTo>
                      <a:lnTo>
                        <a:pt x="26" y="4"/>
                      </a:lnTo>
                      <a:lnTo>
                        <a:pt x="2" y="1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74" name="Freeform 945"/>
                <p:cNvSpPr>
                  <a:spLocks/>
                </p:cNvSpPr>
                <p:nvPr userDrawn="1"/>
              </p:nvSpPr>
              <p:spPr bwMode="auto">
                <a:xfrm>
                  <a:off x="1344635" y="2098651"/>
                  <a:ext cx="44451" cy="12699"/>
                </a:xfrm>
                <a:custGeom>
                  <a:avLst/>
                  <a:gdLst>
                    <a:gd name="T0" fmla="*/ 2 w 28"/>
                    <a:gd name="T1" fmla="*/ 8 h 8"/>
                    <a:gd name="T2" fmla="*/ 0 w 28"/>
                    <a:gd name="T3" fmla="*/ 4 h 8"/>
                    <a:gd name="T4" fmla="*/ 26 w 28"/>
                    <a:gd name="T5" fmla="*/ 0 h 8"/>
                    <a:gd name="T6" fmla="*/ 28 w 28"/>
                    <a:gd name="T7" fmla="*/ 4 h 8"/>
                    <a:gd name="T8" fmla="*/ 2 w 28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">
                      <a:moveTo>
                        <a:pt x="2" y="8"/>
                      </a:moveTo>
                      <a:lnTo>
                        <a:pt x="0" y="4"/>
                      </a:lnTo>
                      <a:lnTo>
                        <a:pt x="26" y="0"/>
                      </a:lnTo>
                      <a:lnTo>
                        <a:pt x="28" y="4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75" name="Freeform 946"/>
                <p:cNvSpPr>
                  <a:spLocks/>
                </p:cNvSpPr>
                <p:nvPr userDrawn="1"/>
              </p:nvSpPr>
              <p:spPr bwMode="auto">
                <a:xfrm>
                  <a:off x="1781204" y="2022451"/>
                  <a:ext cx="44451" cy="12699"/>
                </a:xfrm>
                <a:custGeom>
                  <a:avLst/>
                  <a:gdLst>
                    <a:gd name="T0" fmla="*/ 2 w 28"/>
                    <a:gd name="T1" fmla="*/ 8 h 8"/>
                    <a:gd name="T2" fmla="*/ 0 w 28"/>
                    <a:gd name="T3" fmla="*/ 4 h 8"/>
                    <a:gd name="T4" fmla="*/ 26 w 28"/>
                    <a:gd name="T5" fmla="*/ 0 h 8"/>
                    <a:gd name="T6" fmla="*/ 28 w 28"/>
                    <a:gd name="T7" fmla="*/ 4 h 8"/>
                    <a:gd name="T8" fmla="*/ 2 w 28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">
                      <a:moveTo>
                        <a:pt x="2" y="8"/>
                      </a:moveTo>
                      <a:lnTo>
                        <a:pt x="0" y="4"/>
                      </a:lnTo>
                      <a:lnTo>
                        <a:pt x="26" y="0"/>
                      </a:lnTo>
                      <a:lnTo>
                        <a:pt x="28" y="4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276" name="Freeform 947"/>
                <p:cNvSpPr>
                  <a:spLocks/>
                </p:cNvSpPr>
                <p:nvPr userDrawn="1"/>
              </p:nvSpPr>
              <p:spPr bwMode="auto">
                <a:xfrm>
                  <a:off x="1344636" y="2022451"/>
                  <a:ext cx="44451" cy="12699"/>
                </a:xfrm>
                <a:custGeom>
                  <a:avLst/>
                  <a:gdLst>
                    <a:gd name="T0" fmla="*/ 26 w 28"/>
                    <a:gd name="T1" fmla="*/ 8 h 8"/>
                    <a:gd name="T2" fmla="*/ 0 w 28"/>
                    <a:gd name="T3" fmla="*/ 4 h 8"/>
                    <a:gd name="T4" fmla="*/ 2 w 28"/>
                    <a:gd name="T5" fmla="*/ 0 h 8"/>
                    <a:gd name="T6" fmla="*/ 28 w 28"/>
                    <a:gd name="T7" fmla="*/ 4 h 8"/>
                    <a:gd name="T8" fmla="*/ 26 w 28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">
                      <a:moveTo>
                        <a:pt x="26" y="8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8" y="4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328" name="Freeform 948"/>
                <p:cNvSpPr>
                  <a:spLocks/>
                </p:cNvSpPr>
                <p:nvPr userDrawn="1"/>
              </p:nvSpPr>
              <p:spPr bwMode="auto">
                <a:xfrm>
                  <a:off x="1781206" y="2098651"/>
                  <a:ext cx="44451" cy="12699"/>
                </a:xfrm>
                <a:custGeom>
                  <a:avLst/>
                  <a:gdLst>
                    <a:gd name="T0" fmla="*/ 26 w 28"/>
                    <a:gd name="T1" fmla="*/ 8 h 8"/>
                    <a:gd name="T2" fmla="*/ 0 w 28"/>
                    <a:gd name="T3" fmla="*/ 4 h 8"/>
                    <a:gd name="T4" fmla="*/ 2 w 28"/>
                    <a:gd name="T5" fmla="*/ 0 h 8"/>
                    <a:gd name="T6" fmla="*/ 28 w 28"/>
                    <a:gd name="T7" fmla="*/ 4 h 8"/>
                    <a:gd name="T8" fmla="*/ 26 w 28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">
                      <a:moveTo>
                        <a:pt x="26" y="8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8" y="4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329" name="Freeform 949"/>
                <p:cNvSpPr>
                  <a:spLocks/>
                </p:cNvSpPr>
                <p:nvPr userDrawn="1"/>
              </p:nvSpPr>
              <p:spPr bwMode="auto">
                <a:xfrm>
                  <a:off x="1373211" y="1943078"/>
                  <a:ext cx="41276" cy="28575"/>
                </a:xfrm>
                <a:custGeom>
                  <a:avLst/>
                  <a:gdLst>
                    <a:gd name="T0" fmla="*/ 22 w 26"/>
                    <a:gd name="T1" fmla="*/ 18 h 18"/>
                    <a:gd name="T2" fmla="*/ 0 w 26"/>
                    <a:gd name="T3" fmla="*/ 4 h 18"/>
                    <a:gd name="T4" fmla="*/ 2 w 26"/>
                    <a:gd name="T5" fmla="*/ 0 h 18"/>
                    <a:gd name="T6" fmla="*/ 26 w 26"/>
                    <a:gd name="T7" fmla="*/ 14 h 18"/>
                    <a:gd name="T8" fmla="*/ 22 w 26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8">
                      <a:moveTo>
                        <a:pt x="22" y="18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6" y="14"/>
                      </a:lnTo>
                      <a:lnTo>
                        <a:pt x="22" y="1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330" name="Freeform 950"/>
                <p:cNvSpPr>
                  <a:spLocks/>
                </p:cNvSpPr>
                <p:nvPr userDrawn="1"/>
              </p:nvSpPr>
              <p:spPr bwMode="auto">
                <a:xfrm>
                  <a:off x="1755805" y="2165325"/>
                  <a:ext cx="41276" cy="25400"/>
                </a:xfrm>
                <a:custGeom>
                  <a:avLst/>
                  <a:gdLst>
                    <a:gd name="T0" fmla="*/ 24 w 26"/>
                    <a:gd name="T1" fmla="*/ 16 h 16"/>
                    <a:gd name="T2" fmla="*/ 0 w 26"/>
                    <a:gd name="T3" fmla="*/ 4 h 16"/>
                    <a:gd name="T4" fmla="*/ 2 w 26"/>
                    <a:gd name="T5" fmla="*/ 0 h 16"/>
                    <a:gd name="T6" fmla="*/ 26 w 26"/>
                    <a:gd name="T7" fmla="*/ 12 h 16"/>
                    <a:gd name="T8" fmla="*/ 24 w 26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6">
                      <a:moveTo>
                        <a:pt x="24" y="16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6" y="12"/>
                      </a:lnTo>
                      <a:lnTo>
                        <a:pt x="24" y="1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331" name="Freeform 951"/>
                <p:cNvSpPr>
                  <a:spLocks/>
                </p:cNvSpPr>
                <p:nvPr userDrawn="1"/>
              </p:nvSpPr>
              <p:spPr bwMode="auto">
                <a:xfrm>
                  <a:off x="1428776" y="1879579"/>
                  <a:ext cx="31750" cy="38099"/>
                </a:xfrm>
                <a:custGeom>
                  <a:avLst/>
                  <a:gdLst>
                    <a:gd name="T0" fmla="*/ 16 w 20"/>
                    <a:gd name="T1" fmla="*/ 24 h 24"/>
                    <a:gd name="T2" fmla="*/ 0 w 20"/>
                    <a:gd name="T3" fmla="*/ 4 h 24"/>
                    <a:gd name="T4" fmla="*/ 2 w 20"/>
                    <a:gd name="T5" fmla="*/ 0 h 24"/>
                    <a:gd name="T6" fmla="*/ 20 w 20"/>
                    <a:gd name="T7" fmla="*/ 20 h 24"/>
                    <a:gd name="T8" fmla="*/ 16 w 20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4">
                      <a:moveTo>
                        <a:pt x="16" y="24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0" y="20"/>
                      </a:lnTo>
                      <a:lnTo>
                        <a:pt x="16" y="2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332" name="Freeform 952"/>
                <p:cNvSpPr>
                  <a:spLocks/>
                </p:cNvSpPr>
                <p:nvPr userDrawn="1"/>
              </p:nvSpPr>
              <p:spPr bwMode="auto">
                <a:xfrm>
                  <a:off x="1711357" y="2219300"/>
                  <a:ext cx="31750" cy="34925"/>
                </a:xfrm>
                <a:custGeom>
                  <a:avLst/>
                  <a:gdLst>
                    <a:gd name="T0" fmla="*/ 18 w 20"/>
                    <a:gd name="T1" fmla="*/ 22 h 22"/>
                    <a:gd name="T2" fmla="*/ 0 w 20"/>
                    <a:gd name="T3" fmla="*/ 2 h 22"/>
                    <a:gd name="T4" fmla="*/ 4 w 20"/>
                    <a:gd name="T5" fmla="*/ 0 h 22"/>
                    <a:gd name="T6" fmla="*/ 20 w 20"/>
                    <a:gd name="T7" fmla="*/ 20 h 22"/>
                    <a:gd name="T8" fmla="*/ 18 w 20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2">
                      <a:moveTo>
                        <a:pt x="18" y="22"/>
                      </a:move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20" y="20"/>
                      </a:lnTo>
                      <a:lnTo>
                        <a:pt x="18" y="22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1333" name="Freeform 953"/>
                <p:cNvSpPr>
                  <a:spLocks/>
                </p:cNvSpPr>
                <p:nvPr userDrawn="1"/>
              </p:nvSpPr>
              <p:spPr bwMode="auto">
                <a:xfrm>
                  <a:off x="1498600" y="1838325"/>
                  <a:ext cx="22225" cy="41275"/>
                </a:xfrm>
                <a:custGeom>
                  <a:avLst/>
                  <a:gdLst>
                    <a:gd name="T0" fmla="*/ 10 w 14"/>
                    <a:gd name="T1" fmla="*/ 26 h 26"/>
                    <a:gd name="T2" fmla="*/ 0 w 14"/>
                    <a:gd name="T3" fmla="*/ 2 h 26"/>
                    <a:gd name="T4" fmla="*/ 4 w 14"/>
                    <a:gd name="T5" fmla="*/ 0 h 26"/>
                    <a:gd name="T6" fmla="*/ 14 w 14"/>
                    <a:gd name="T7" fmla="*/ 26 h 26"/>
                    <a:gd name="T8" fmla="*/ 10 w 14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6">
                      <a:moveTo>
                        <a:pt x="10" y="26"/>
                      </a:move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4" y="26"/>
                      </a:lnTo>
                      <a:lnTo>
                        <a:pt x="10" y="2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1209" name="Rectangle 1208"/>
              <p:cNvSpPr/>
              <p:nvPr userDrawn="1"/>
            </p:nvSpPr>
            <p:spPr>
              <a:xfrm>
                <a:off x="2339347" y="3602900"/>
                <a:ext cx="1368926" cy="807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865" y="3866484"/>
              <a:ext cx="826246" cy="252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0382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09800" y="1106776"/>
            <a:ext cx="11579517" cy="498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3955" y="104509"/>
            <a:ext cx="214867" cy="221599"/>
          </a:xfrm>
          <a:prstGeom prst="rect">
            <a:avLst/>
          </a:prstGeom>
        </p:spPr>
        <p:txBody>
          <a:bodyPr vert="horz" wrap="none" lIns="18288" tIns="18288" rIns="18288" bIns="18288" rtlCol="0" anchor="ctr">
            <a:spAutoFit/>
          </a:bodyPr>
          <a:lstStyle>
            <a:lvl1pPr algn="ctr">
              <a:defRPr sz="12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" y="76200"/>
            <a:ext cx="12188825" cy="6858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0" tIns="45691" rIns="91380" bIns="45691" rtlCol="0" anchor="ctr"/>
          <a:lstStyle/>
          <a:p>
            <a:pPr algn="l"/>
            <a:endParaRPr lang="en-US" sz="2000" b="1" dirty="0">
              <a:solidFill>
                <a:srgbClr val="0060A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" y="0"/>
            <a:ext cx="12188825" cy="7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0" tIns="45691" rIns="91380" bIns="45691"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745594" y="166867"/>
            <a:ext cx="1322917" cy="481333"/>
            <a:chOff x="8001000" y="4682945"/>
            <a:chExt cx="1137807" cy="413982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8485342" y="4810480"/>
              <a:ext cx="653465" cy="199669"/>
              <a:chOff x="7782486" y="4482065"/>
              <a:chExt cx="1145637" cy="35005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943946" y="4482065"/>
                <a:ext cx="984177" cy="350055"/>
                <a:chOff x="7695134" y="4050323"/>
                <a:chExt cx="3937124" cy="1452906"/>
              </a:xfrm>
              <a:solidFill>
                <a:schemeClr val="accent1"/>
              </a:solidFill>
            </p:grpSpPr>
            <p:sp>
              <p:nvSpPr>
                <p:cNvPr id="14" name="Freeform 16"/>
                <p:cNvSpPr>
                  <a:spLocks noEditPoints="1"/>
                </p:cNvSpPr>
                <p:nvPr/>
              </p:nvSpPr>
              <p:spPr bwMode="auto">
                <a:xfrm>
                  <a:off x="11393746" y="4050323"/>
                  <a:ext cx="238512" cy="236832"/>
                </a:xfrm>
                <a:custGeom>
                  <a:avLst/>
                  <a:gdLst>
                    <a:gd name="T0" fmla="*/ 142 w 284"/>
                    <a:gd name="T1" fmla="*/ 0 h 282"/>
                    <a:gd name="T2" fmla="*/ 114 w 284"/>
                    <a:gd name="T3" fmla="*/ 2 h 282"/>
                    <a:gd name="T4" fmla="*/ 88 w 284"/>
                    <a:gd name="T5" fmla="*/ 10 h 282"/>
                    <a:gd name="T6" fmla="*/ 64 w 284"/>
                    <a:gd name="T7" fmla="*/ 24 h 282"/>
                    <a:gd name="T8" fmla="*/ 42 w 284"/>
                    <a:gd name="T9" fmla="*/ 40 h 282"/>
                    <a:gd name="T10" fmla="*/ 24 w 284"/>
                    <a:gd name="T11" fmla="*/ 62 h 282"/>
                    <a:gd name="T12" fmla="*/ 12 w 284"/>
                    <a:gd name="T13" fmla="*/ 86 h 282"/>
                    <a:gd name="T14" fmla="*/ 4 w 284"/>
                    <a:gd name="T15" fmla="*/ 112 h 282"/>
                    <a:gd name="T16" fmla="*/ 0 w 284"/>
                    <a:gd name="T17" fmla="*/ 140 h 282"/>
                    <a:gd name="T18" fmla="*/ 2 w 284"/>
                    <a:gd name="T19" fmla="*/ 156 h 282"/>
                    <a:gd name="T20" fmla="*/ 8 w 284"/>
                    <a:gd name="T21" fmla="*/ 184 h 282"/>
                    <a:gd name="T22" fmla="*/ 18 w 284"/>
                    <a:gd name="T23" fmla="*/ 208 h 282"/>
                    <a:gd name="T24" fmla="*/ 34 w 284"/>
                    <a:gd name="T25" fmla="*/ 232 h 282"/>
                    <a:gd name="T26" fmla="*/ 52 w 284"/>
                    <a:gd name="T27" fmla="*/ 250 h 282"/>
                    <a:gd name="T28" fmla="*/ 74 w 284"/>
                    <a:gd name="T29" fmla="*/ 266 h 282"/>
                    <a:gd name="T30" fmla="*/ 100 w 284"/>
                    <a:gd name="T31" fmla="*/ 276 h 282"/>
                    <a:gd name="T32" fmla="*/ 128 w 284"/>
                    <a:gd name="T33" fmla="*/ 282 h 282"/>
                    <a:gd name="T34" fmla="*/ 142 w 284"/>
                    <a:gd name="T35" fmla="*/ 282 h 282"/>
                    <a:gd name="T36" fmla="*/ 170 w 284"/>
                    <a:gd name="T37" fmla="*/ 280 h 282"/>
                    <a:gd name="T38" fmla="*/ 198 w 284"/>
                    <a:gd name="T39" fmla="*/ 272 h 282"/>
                    <a:gd name="T40" fmla="*/ 222 w 284"/>
                    <a:gd name="T41" fmla="*/ 258 h 282"/>
                    <a:gd name="T42" fmla="*/ 242 w 284"/>
                    <a:gd name="T43" fmla="*/ 242 h 282"/>
                    <a:gd name="T44" fmla="*/ 260 w 284"/>
                    <a:gd name="T45" fmla="*/ 220 h 282"/>
                    <a:gd name="T46" fmla="*/ 272 w 284"/>
                    <a:gd name="T47" fmla="*/ 196 h 282"/>
                    <a:gd name="T48" fmla="*/ 282 w 284"/>
                    <a:gd name="T49" fmla="*/ 170 h 282"/>
                    <a:gd name="T50" fmla="*/ 284 w 284"/>
                    <a:gd name="T51" fmla="*/ 140 h 282"/>
                    <a:gd name="T52" fmla="*/ 284 w 284"/>
                    <a:gd name="T53" fmla="*/ 126 h 282"/>
                    <a:gd name="T54" fmla="*/ 278 w 284"/>
                    <a:gd name="T55" fmla="*/ 98 h 282"/>
                    <a:gd name="T56" fmla="*/ 266 w 284"/>
                    <a:gd name="T57" fmla="*/ 74 h 282"/>
                    <a:gd name="T58" fmla="*/ 252 w 284"/>
                    <a:gd name="T59" fmla="*/ 50 h 282"/>
                    <a:gd name="T60" fmla="*/ 232 w 284"/>
                    <a:gd name="T61" fmla="*/ 32 h 282"/>
                    <a:gd name="T62" fmla="*/ 210 w 284"/>
                    <a:gd name="T63" fmla="*/ 16 h 282"/>
                    <a:gd name="T64" fmla="*/ 184 w 284"/>
                    <a:gd name="T65" fmla="*/ 6 h 282"/>
                    <a:gd name="T66" fmla="*/ 156 w 284"/>
                    <a:gd name="T67" fmla="*/ 0 h 282"/>
                    <a:gd name="T68" fmla="*/ 142 w 284"/>
                    <a:gd name="T69" fmla="*/ 0 h 282"/>
                    <a:gd name="T70" fmla="*/ 142 w 284"/>
                    <a:gd name="T71" fmla="*/ 262 h 282"/>
                    <a:gd name="T72" fmla="*/ 118 w 284"/>
                    <a:gd name="T73" fmla="*/ 260 h 282"/>
                    <a:gd name="T74" fmla="*/ 76 w 284"/>
                    <a:gd name="T75" fmla="*/ 240 h 282"/>
                    <a:gd name="T76" fmla="*/ 42 w 284"/>
                    <a:gd name="T77" fmla="*/ 208 h 282"/>
                    <a:gd name="T78" fmla="*/ 24 w 284"/>
                    <a:gd name="T79" fmla="*/ 166 h 282"/>
                    <a:gd name="T80" fmla="*/ 22 w 284"/>
                    <a:gd name="T81" fmla="*/ 140 h 282"/>
                    <a:gd name="T82" fmla="*/ 22 w 284"/>
                    <a:gd name="T83" fmla="*/ 128 h 282"/>
                    <a:gd name="T84" fmla="*/ 32 w 284"/>
                    <a:gd name="T85" fmla="*/ 94 h 282"/>
                    <a:gd name="T86" fmla="*/ 58 w 284"/>
                    <a:gd name="T87" fmla="*/ 56 h 282"/>
                    <a:gd name="T88" fmla="*/ 96 w 284"/>
                    <a:gd name="T89" fmla="*/ 30 h 282"/>
                    <a:gd name="T90" fmla="*/ 130 w 284"/>
                    <a:gd name="T91" fmla="*/ 20 h 282"/>
                    <a:gd name="T92" fmla="*/ 142 w 284"/>
                    <a:gd name="T93" fmla="*/ 20 h 282"/>
                    <a:gd name="T94" fmla="*/ 166 w 284"/>
                    <a:gd name="T95" fmla="*/ 22 h 282"/>
                    <a:gd name="T96" fmla="*/ 210 w 284"/>
                    <a:gd name="T97" fmla="*/ 40 h 282"/>
                    <a:gd name="T98" fmla="*/ 242 w 284"/>
                    <a:gd name="T99" fmla="*/ 74 h 282"/>
                    <a:gd name="T100" fmla="*/ 260 w 284"/>
                    <a:gd name="T101" fmla="*/ 116 h 282"/>
                    <a:gd name="T102" fmla="*/ 264 w 284"/>
                    <a:gd name="T103" fmla="*/ 140 h 282"/>
                    <a:gd name="T104" fmla="*/ 262 w 284"/>
                    <a:gd name="T105" fmla="*/ 154 h 282"/>
                    <a:gd name="T106" fmla="*/ 254 w 284"/>
                    <a:gd name="T107" fmla="*/ 188 h 282"/>
                    <a:gd name="T108" fmla="*/ 228 w 284"/>
                    <a:gd name="T109" fmla="*/ 226 h 282"/>
                    <a:gd name="T110" fmla="*/ 190 w 284"/>
                    <a:gd name="T111" fmla="*/ 252 h 282"/>
                    <a:gd name="T112" fmla="*/ 154 w 284"/>
                    <a:gd name="T113" fmla="*/ 260 h 282"/>
                    <a:gd name="T114" fmla="*/ 142 w 284"/>
                    <a:gd name="T115" fmla="*/ 2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84" h="282">
                      <a:moveTo>
                        <a:pt x="142" y="0"/>
                      </a:moveTo>
                      <a:lnTo>
                        <a:pt x="142" y="0"/>
                      </a:lnTo>
                      <a:lnTo>
                        <a:pt x="128" y="0"/>
                      </a:lnTo>
                      <a:lnTo>
                        <a:pt x="114" y="2"/>
                      </a:lnTo>
                      <a:lnTo>
                        <a:pt x="100" y="6"/>
                      </a:lnTo>
                      <a:lnTo>
                        <a:pt x="88" y="10"/>
                      </a:lnTo>
                      <a:lnTo>
                        <a:pt x="74" y="16"/>
                      </a:lnTo>
                      <a:lnTo>
                        <a:pt x="64" y="24"/>
                      </a:lnTo>
                      <a:lnTo>
                        <a:pt x="52" y="32"/>
                      </a:lnTo>
                      <a:lnTo>
                        <a:pt x="42" y="40"/>
                      </a:lnTo>
                      <a:lnTo>
                        <a:pt x="34" y="50"/>
                      </a:lnTo>
                      <a:lnTo>
                        <a:pt x="24" y="62"/>
                      </a:lnTo>
                      <a:lnTo>
                        <a:pt x="18" y="74"/>
                      </a:lnTo>
                      <a:lnTo>
                        <a:pt x="12" y="86"/>
                      </a:lnTo>
                      <a:lnTo>
                        <a:pt x="8" y="98"/>
                      </a:lnTo>
                      <a:lnTo>
                        <a:pt x="4" y="112"/>
                      </a:lnTo>
                      <a:lnTo>
                        <a:pt x="2" y="126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2" y="156"/>
                      </a:lnTo>
                      <a:lnTo>
                        <a:pt x="4" y="170"/>
                      </a:lnTo>
                      <a:lnTo>
                        <a:pt x="8" y="184"/>
                      </a:lnTo>
                      <a:lnTo>
                        <a:pt x="12" y="196"/>
                      </a:lnTo>
                      <a:lnTo>
                        <a:pt x="18" y="208"/>
                      </a:lnTo>
                      <a:lnTo>
                        <a:pt x="24" y="220"/>
                      </a:lnTo>
                      <a:lnTo>
                        <a:pt x="34" y="232"/>
                      </a:lnTo>
                      <a:lnTo>
                        <a:pt x="42" y="242"/>
                      </a:lnTo>
                      <a:lnTo>
                        <a:pt x="52" y="250"/>
                      </a:lnTo>
                      <a:lnTo>
                        <a:pt x="64" y="258"/>
                      </a:lnTo>
                      <a:lnTo>
                        <a:pt x="74" y="266"/>
                      </a:lnTo>
                      <a:lnTo>
                        <a:pt x="88" y="272"/>
                      </a:lnTo>
                      <a:lnTo>
                        <a:pt x="100" y="276"/>
                      </a:lnTo>
                      <a:lnTo>
                        <a:pt x="114" y="280"/>
                      </a:lnTo>
                      <a:lnTo>
                        <a:pt x="128" y="282"/>
                      </a:lnTo>
                      <a:lnTo>
                        <a:pt x="142" y="282"/>
                      </a:lnTo>
                      <a:lnTo>
                        <a:pt x="142" y="282"/>
                      </a:lnTo>
                      <a:lnTo>
                        <a:pt x="156" y="282"/>
                      </a:lnTo>
                      <a:lnTo>
                        <a:pt x="170" y="280"/>
                      </a:lnTo>
                      <a:lnTo>
                        <a:pt x="184" y="276"/>
                      </a:lnTo>
                      <a:lnTo>
                        <a:pt x="198" y="272"/>
                      </a:lnTo>
                      <a:lnTo>
                        <a:pt x="210" y="266"/>
                      </a:lnTo>
                      <a:lnTo>
                        <a:pt x="222" y="258"/>
                      </a:lnTo>
                      <a:lnTo>
                        <a:pt x="232" y="250"/>
                      </a:lnTo>
                      <a:lnTo>
                        <a:pt x="242" y="242"/>
                      </a:lnTo>
                      <a:lnTo>
                        <a:pt x="252" y="232"/>
                      </a:lnTo>
                      <a:lnTo>
                        <a:pt x="260" y="220"/>
                      </a:lnTo>
                      <a:lnTo>
                        <a:pt x="266" y="208"/>
                      </a:lnTo>
                      <a:lnTo>
                        <a:pt x="272" y="196"/>
                      </a:lnTo>
                      <a:lnTo>
                        <a:pt x="278" y="184"/>
                      </a:lnTo>
                      <a:lnTo>
                        <a:pt x="282" y="170"/>
                      </a:lnTo>
                      <a:lnTo>
                        <a:pt x="284" y="156"/>
                      </a:lnTo>
                      <a:lnTo>
                        <a:pt x="284" y="140"/>
                      </a:lnTo>
                      <a:lnTo>
                        <a:pt x="284" y="140"/>
                      </a:lnTo>
                      <a:lnTo>
                        <a:pt x="284" y="126"/>
                      </a:lnTo>
                      <a:lnTo>
                        <a:pt x="282" y="112"/>
                      </a:lnTo>
                      <a:lnTo>
                        <a:pt x="278" y="98"/>
                      </a:lnTo>
                      <a:lnTo>
                        <a:pt x="272" y="86"/>
                      </a:lnTo>
                      <a:lnTo>
                        <a:pt x="266" y="74"/>
                      </a:lnTo>
                      <a:lnTo>
                        <a:pt x="260" y="62"/>
                      </a:lnTo>
                      <a:lnTo>
                        <a:pt x="252" y="50"/>
                      </a:lnTo>
                      <a:lnTo>
                        <a:pt x="242" y="40"/>
                      </a:lnTo>
                      <a:lnTo>
                        <a:pt x="232" y="32"/>
                      </a:lnTo>
                      <a:lnTo>
                        <a:pt x="222" y="24"/>
                      </a:lnTo>
                      <a:lnTo>
                        <a:pt x="210" y="16"/>
                      </a:lnTo>
                      <a:lnTo>
                        <a:pt x="198" y="10"/>
                      </a:lnTo>
                      <a:lnTo>
                        <a:pt x="184" y="6"/>
                      </a:lnTo>
                      <a:lnTo>
                        <a:pt x="170" y="2"/>
                      </a:lnTo>
                      <a:lnTo>
                        <a:pt x="156" y="0"/>
                      </a:lnTo>
                      <a:lnTo>
                        <a:pt x="142" y="0"/>
                      </a:lnTo>
                      <a:lnTo>
                        <a:pt x="142" y="0"/>
                      </a:lnTo>
                      <a:close/>
                      <a:moveTo>
                        <a:pt x="142" y="262"/>
                      </a:moveTo>
                      <a:lnTo>
                        <a:pt x="142" y="262"/>
                      </a:lnTo>
                      <a:lnTo>
                        <a:pt x="130" y="260"/>
                      </a:lnTo>
                      <a:lnTo>
                        <a:pt x="118" y="260"/>
                      </a:lnTo>
                      <a:lnTo>
                        <a:pt x="96" y="252"/>
                      </a:lnTo>
                      <a:lnTo>
                        <a:pt x="76" y="240"/>
                      </a:lnTo>
                      <a:lnTo>
                        <a:pt x="58" y="226"/>
                      </a:lnTo>
                      <a:lnTo>
                        <a:pt x="42" y="208"/>
                      </a:lnTo>
                      <a:lnTo>
                        <a:pt x="32" y="188"/>
                      </a:lnTo>
                      <a:lnTo>
                        <a:pt x="24" y="166"/>
                      </a:lnTo>
                      <a:lnTo>
                        <a:pt x="22" y="154"/>
                      </a:lnTo>
                      <a:lnTo>
                        <a:pt x="22" y="140"/>
                      </a:lnTo>
                      <a:lnTo>
                        <a:pt x="22" y="140"/>
                      </a:lnTo>
                      <a:lnTo>
                        <a:pt x="22" y="128"/>
                      </a:lnTo>
                      <a:lnTo>
                        <a:pt x="24" y="116"/>
                      </a:lnTo>
                      <a:lnTo>
                        <a:pt x="32" y="94"/>
                      </a:lnTo>
                      <a:lnTo>
                        <a:pt x="42" y="74"/>
                      </a:lnTo>
                      <a:lnTo>
                        <a:pt x="58" y="56"/>
                      </a:lnTo>
                      <a:lnTo>
                        <a:pt x="76" y="40"/>
                      </a:lnTo>
                      <a:lnTo>
                        <a:pt x="96" y="30"/>
                      </a:lnTo>
                      <a:lnTo>
                        <a:pt x="118" y="22"/>
                      </a:lnTo>
                      <a:lnTo>
                        <a:pt x="130" y="20"/>
                      </a:lnTo>
                      <a:lnTo>
                        <a:pt x="142" y="20"/>
                      </a:lnTo>
                      <a:lnTo>
                        <a:pt x="142" y="20"/>
                      </a:lnTo>
                      <a:lnTo>
                        <a:pt x="154" y="20"/>
                      </a:lnTo>
                      <a:lnTo>
                        <a:pt x="166" y="22"/>
                      </a:lnTo>
                      <a:lnTo>
                        <a:pt x="190" y="30"/>
                      </a:lnTo>
                      <a:lnTo>
                        <a:pt x="210" y="40"/>
                      </a:lnTo>
                      <a:lnTo>
                        <a:pt x="228" y="56"/>
                      </a:lnTo>
                      <a:lnTo>
                        <a:pt x="242" y="74"/>
                      </a:lnTo>
                      <a:lnTo>
                        <a:pt x="254" y="94"/>
                      </a:lnTo>
                      <a:lnTo>
                        <a:pt x="260" y="116"/>
                      </a:lnTo>
                      <a:lnTo>
                        <a:pt x="262" y="128"/>
                      </a:lnTo>
                      <a:lnTo>
                        <a:pt x="264" y="140"/>
                      </a:lnTo>
                      <a:lnTo>
                        <a:pt x="264" y="140"/>
                      </a:lnTo>
                      <a:lnTo>
                        <a:pt x="262" y="154"/>
                      </a:lnTo>
                      <a:lnTo>
                        <a:pt x="260" y="166"/>
                      </a:lnTo>
                      <a:lnTo>
                        <a:pt x="254" y="188"/>
                      </a:lnTo>
                      <a:lnTo>
                        <a:pt x="242" y="208"/>
                      </a:lnTo>
                      <a:lnTo>
                        <a:pt x="228" y="226"/>
                      </a:lnTo>
                      <a:lnTo>
                        <a:pt x="210" y="240"/>
                      </a:lnTo>
                      <a:lnTo>
                        <a:pt x="190" y="252"/>
                      </a:lnTo>
                      <a:lnTo>
                        <a:pt x="166" y="260"/>
                      </a:lnTo>
                      <a:lnTo>
                        <a:pt x="154" y="260"/>
                      </a:lnTo>
                      <a:lnTo>
                        <a:pt x="142" y="262"/>
                      </a:lnTo>
                      <a:lnTo>
                        <a:pt x="142" y="2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ZA" sz="2400" dirty="0"/>
                </a:p>
              </p:txBody>
            </p:sp>
            <p:sp>
              <p:nvSpPr>
                <p:cNvPr id="15" name="Freeform 17"/>
                <p:cNvSpPr>
                  <a:spLocks noEditPoints="1"/>
                </p:cNvSpPr>
                <p:nvPr/>
              </p:nvSpPr>
              <p:spPr bwMode="auto">
                <a:xfrm>
                  <a:off x="11467651" y="4102392"/>
                  <a:ext cx="95741" cy="125975"/>
                </a:xfrm>
                <a:custGeom>
                  <a:avLst/>
                  <a:gdLst>
                    <a:gd name="T0" fmla="*/ 86 w 114"/>
                    <a:gd name="T1" fmla="*/ 86 h 150"/>
                    <a:gd name="T2" fmla="*/ 86 w 114"/>
                    <a:gd name="T3" fmla="*/ 86 h 150"/>
                    <a:gd name="T4" fmla="*/ 94 w 114"/>
                    <a:gd name="T5" fmla="*/ 82 h 150"/>
                    <a:gd name="T6" fmla="*/ 102 w 114"/>
                    <a:gd name="T7" fmla="*/ 76 h 150"/>
                    <a:gd name="T8" fmla="*/ 106 w 114"/>
                    <a:gd name="T9" fmla="*/ 70 h 150"/>
                    <a:gd name="T10" fmla="*/ 108 w 114"/>
                    <a:gd name="T11" fmla="*/ 66 h 150"/>
                    <a:gd name="T12" fmla="*/ 110 w 114"/>
                    <a:gd name="T13" fmla="*/ 58 h 150"/>
                    <a:gd name="T14" fmla="*/ 112 w 114"/>
                    <a:gd name="T15" fmla="*/ 48 h 150"/>
                    <a:gd name="T16" fmla="*/ 112 w 114"/>
                    <a:gd name="T17" fmla="*/ 48 h 150"/>
                    <a:gd name="T18" fmla="*/ 110 w 114"/>
                    <a:gd name="T19" fmla="*/ 34 h 150"/>
                    <a:gd name="T20" fmla="*/ 106 w 114"/>
                    <a:gd name="T21" fmla="*/ 22 h 150"/>
                    <a:gd name="T22" fmla="*/ 100 w 114"/>
                    <a:gd name="T23" fmla="*/ 14 h 150"/>
                    <a:gd name="T24" fmla="*/ 92 w 114"/>
                    <a:gd name="T25" fmla="*/ 8 h 150"/>
                    <a:gd name="T26" fmla="*/ 82 w 114"/>
                    <a:gd name="T27" fmla="*/ 4 h 150"/>
                    <a:gd name="T28" fmla="*/ 72 w 114"/>
                    <a:gd name="T29" fmla="*/ 2 h 150"/>
                    <a:gd name="T30" fmla="*/ 50 w 114"/>
                    <a:gd name="T31" fmla="*/ 0 h 150"/>
                    <a:gd name="T32" fmla="*/ 0 w 114"/>
                    <a:gd name="T33" fmla="*/ 0 h 150"/>
                    <a:gd name="T34" fmla="*/ 0 w 114"/>
                    <a:gd name="T35" fmla="*/ 150 h 150"/>
                    <a:gd name="T36" fmla="*/ 28 w 114"/>
                    <a:gd name="T37" fmla="*/ 150 h 150"/>
                    <a:gd name="T38" fmla="*/ 28 w 114"/>
                    <a:gd name="T39" fmla="*/ 90 h 150"/>
                    <a:gd name="T40" fmla="*/ 60 w 114"/>
                    <a:gd name="T41" fmla="*/ 90 h 150"/>
                    <a:gd name="T42" fmla="*/ 84 w 114"/>
                    <a:gd name="T43" fmla="*/ 150 h 150"/>
                    <a:gd name="T44" fmla="*/ 114 w 114"/>
                    <a:gd name="T45" fmla="*/ 150 h 150"/>
                    <a:gd name="T46" fmla="*/ 86 w 114"/>
                    <a:gd name="T47" fmla="*/ 86 h 150"/>
                    <a:gd name="T48" fmla="*/ 60 w 114"/>
                    <a:gd name="T49" fmla="*/ 66 h 150"/>
                    <a:gd name="T50" fmla="*/ 28 w 114"/>
                    <a:gd name="T51" fmla="*/ 66 h 150"/>
                    <a:gd name="T52" fmla="*/ 28 w 114"/>
                    <a:gd name="T53" fmla="*/ 26 h 150"/>
                    <a:gd name="T54" fmla="*/ 58 w 114"/>
                    <a:gd name="T55" fmla="*/ 26 h 150"/>
                    <a:gd name="T56" fmla="*/ 58 w 114"/>
                    <a:gd name="T57" fmla="*/ 26 h 150"/>
                    <a:gd name="T58" fmla="*/ 68 w 114"/>
                    <a:gd name="T59" fmla="*/ 28 h 150"/>
                    <a:gd name="T60" fmla="*/ 76 w 114"/>
                    <a:gd name="T61" fmla="*/ 32 h 150"/>
                    <a:gd name="T62" fmla="*/ 82 w 114"/>
                    <a:gd name="T63" fmla="*/ 38 h 150"/>
                    <a:gd name="T64" fmla="*/ 84 w 114"/>
                    <a:gd name="T65" fmla="*/ 46 h 150"/>
                    <a:gd name="T66" fmla="*/ 84 w 114"/>
                    <a:gd name="T67" fmla="*/ 46 h 150"/>
                    <a:gd name="T68" fmla="*/ 82 w 114"/>
                    <a:gd name="T69" fmla="*/ 54 h 150"/>
                    <a:gd name="T70" fmla="*/ 76 w 114"/>
                    <a:gd name="T71" fmla="*/ 60 h 150"/>
                    <a:gd name="T72" fmla="*/ 70 w 114"/>
                    <a:gd name="T73" fmla="*/ 64 h 150"/>
                    <a:gd name="T74" fmla="*/ 60 w 114"/>
                    <a:gd name="T75" fmla="*/ 66 h 150"/>
                    <a:gd name="T76" fmla="*/ 60 w 114"/>
                    <a:gd name="T77" fmla="*/ 66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14" h="150">
                      <a:moveTo>
                        <a:pt x="86" y="86"/>
                      </a:moveTo>
                      <a:lnTo>
                        <a:pt x="86" y="86"/>
                      </a:lnTo>
                      <a:lnTo>
                        <a:pt x="94" y="82"/>
                      </a:lnTo>
                      <a:lnTo>
                        <a:pt x="102" y="76"/>
                      </a:lnTo>
                      <a:lnTo>
                        <a:pt x="106" y="70"/>
                      </a:lnTo>
                      <a:lnTo>
                        <a:pt x="108" y="66"/>
                      </a:lnTo>
                      <a:lnTo>
                        <a:pt x="110" y="58"/>
                      </a:lnTo>
                      <a:lnTo>
                        <a:pt x="112" y="48"/>
                      </a:lnTo>
                      <a:lnTo>
                        <a:pt x="112" y="48"/>
                      </a:lnTo>
                      <a:lnTo>
                        <a:pt x="110" y="34"/>
                      </a:lnTo>
                      <a:lnTo>
                        <a:pt x="106" y="22"/>
                      </a:lnTo>
                      <a:lnTo>
                        <a:pt x="100" y="14"/>
                      </a:lnTo>
                      <a:lnTo>
                        <a:pt x="92" y="8"/>
                      </a:lnTo>
                      <a:lnTo>
                        <a:pt x="82" y="4"/>
                      </a:lnTo>
                      <a:lnTo>
                        <a:pt x="72" y="2"/>
                      </a:lnTo>
                      <a:lnTo>
                        <a:pt x="50" y="0"/>
                      </a:lnTo>
                      <a:lnTo>
                        <a:pt x="0" y="0"/>
                      </a:lnTo>
                      <a:lnTo>
                        <a:pt x="0" y="150"/>
                      </a:lnTo>
                      <a:lnTo>
                        <a:pt x="28" y="150"/>
                      </a:lnTo>
                      <a:lnTo>
                        <a:pt x="28" y="90"/>
                      </a:lnTo>
                      <a:lnTo>
                        <a:pt x="60" y="90"/>
                      </a:lnTo>
                      <a:lnTo>
                        <a:pt x="84" y="150"/>
                      </a:lnTo>
                      <a:lnTo>
                        <a:pt x="114" y="150"/>
                      </a:lnTo>
                      <a:lnTo>
                        <a:pt x="86" y="86"/>
                      </a:lnTo>
                      <a:close/>
                      <a:moveTo>
                        <a:pt x="60" y="66"/>
                      </a:moveTo>
                      <a:lnTo>
                        <a:pt x="28" y="66"/>
                      </a:lnTo>
                      <a:lnTo>
                        <a:pt x="28" y="26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68" y="28"/>
                      </a:lnTo>
                      <a:lnTo>
                        <a:pt x="76" y="32"/>
                      </a:lnTo>
                      <a:lnTo>
                        <a:pt x="82" y="38"/>
                      </a:lnTo>
                      <a:lnTo>
                        <a:pt x="84" y="46"/>
                      </a:lnTo>
                      <a:lnTo>
                        <a:pt x="84" y="46"/>
                      </a:lnTo>
                      <a:lnTo>
                        <a:pt x="82" y="54"/>
                      </a:lnTo>
                      <a:lnTo>
                        <a:pt x="76" y="60"/>
                      </a:lnTo>
                      <a:lnTo>
                        <a:pt x="70" y="64"/>
                      </a:lnTo>
                      <a:lnTo>
                        <a:pt x="60" y="66"/>
                      </a:lnTo>
                      <a:lnTo>
                        <a:pt x="60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ZA" sz="2400" dirty="0"/>
                </a:p>
              </p:txBody>
            </p:sp>
            <p:sp>
              <p:nvSpPr>
                <p:cNvPr id="16" name="Freeform 18"/>
                <p:cNvSpPr>
                  <a:spLocks/>
                </p:cNvSpPr>
                <p:nvPr/>
              </p:nvSpPr>
              <p:spPr bwMode="auto">
                <a:xfrm>
                  <a:off x="7695134" y="4080557"/>
                  <a:ext cx="141091" cy="1170723"/>
                </a:xfrm>
                <a:custGeom>
                  <a:avLst/>
                  <a:gdLst>
                    <a:gd name="T0" fmla="*/ 0 w 168"/>
                    <a:gd name="T1" fmla="*/ 168 h 1394"/>
                    <a:gd name="T2" fmla="*/ 0 w 168"/>
                    <a:gd name="T3" fmla="*/ 166 h 1394"/>
                    <a:gd name="T4" fmla="*/ 0 w 168"/>
                    <a:gd name="T5" fmla="*/ 0 h 1394"/>
                    <a:gd name="T6" fmla="*/ 168 w 168"/>
                    <a:gd name="T7" fmla="*/ 0 h 1394"/>
                    <a:gd name="T8" fmla="*/ 168 w 168"/>
                    <a:gd name="T9" fmla="*/ 166 h 1394"/>
                    <a:gd name="T10" fmla="*/ 168 w 168"/>
                    <a:gd name="T11" fmla="*/ 168 h 1394"/>
                    <a:gd name="T12" fmla="*/ 168 w 168"/>
                    <a:gd name="T13" fmla="*/ 1224 h 1394"/>
                    <a:gd name="T14" fmla="*/ 168 w 168"/>
                    <a:gd name="T15" fmla="*/ 1228 h 1394"/>
                    <a:gd name="T16" fmla="*/ 168 w 168"/>
                    <a:gd name="T17" fmla="*/ 1394 h 1394"/>
                    <a:gd name="T18" fmla="*/ 0 w 168"/>
                    <a:gd name="T19" fmla="*/ 1394 h 1394"/>
                    <a:gd name="T20" fmla="*/ 0 w 168"/>
                    <a:gd name="T21" fmla="*/ 1226 h 1394"/>
                    <a:gd name="T22" fmla="*/ 0 w 168"/>
                    <a:gd name="T23" fmla="*/ 1224 h 1394"/>
                    <a:gd name="T24" fmla="*/ 0 w 168"/>
                    <a:gd name="T25" fmla="*/ 168 h 1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8" h="1394">
                      <a:moveTo>
                        <a:pt x="0" y="168"/>
                      </a:moveTo>
                      <a:lnTo>
                        <a:pt x="0" y="166"/>
                      </a:lnTo>
                      <a:lnTo>
                        <a:pt x="0" y="0"/>
                      </a:lnTo>
                      <a:lnTo>
                        <a:pt x="168" y="0"/>
                      </a:lnTo>
                      <a:lnTo>
                        <a:pt x="168" y="166"/>
                      </a:lnTo>
                      <a:lnTo>
                        <a:pt x="168" y="168"/>
                      </a:lnTo>
                      <a:lnTo>
                        <a:pt x="168" y="1224"/>
                      </a:lnTo>
                      <a:lnTo>
                        <a:pt x="168" y="1228"/>
                      </a:lnTo>
                      <a:lnTo>
                        <a:pt x="168" y="1394"/>
                      </a:lnTo>
                      <a:lnTo>
                        <a:pt x="0" y="1394"/>
                      </a:lnTo>
                      <a:lnTo>
                        <a:pt x="0" y="1226"/>
                      </a:lnTo>
                      <a:lnTo>
                        <a:pt x="0" y="1224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ZA" sz="2400" dirty="0"/>
                </a:p>
              </p:txBody>
            </p:sp>
            <p:sp>
              <p:nvSpPr>
                <p:cNvPr id="17" name="Freeform 19"/>
                <p:cNvSpPr>
                  <a:spLocks noEditPoints="1"/>
                </p:cNvSpPr>
                <p:nvPr/>
              </p:nvSpPr>
              <p:spPr bwMode="auto">
                <a:xfrm>
                  <a:off x="8647501" y="4075518"/>
                  <a:ext cx="2716011" cy="1427711"/>
                </a:xfrm>
                <a:custGeom>
                  <a:avLst/>
                  <a:gdLst>
                    <a:gd name="T0" fmla="*/ 2710 w 3234"/>
                    <a:gd name="T1" fmla="*/ 660 h 1700"/>
                    <a:gd name="T2" fmla="*/ 2728 w 3234"/>
                    <a:gd name="T3" fmla="*/ 492 h 1700"/>
                    <a:gd name="T4" fmla="*/ 2906 w 3234"/>
                    <a:gd name="T5" fmla="*/ 416 h 1700"/>
                    <a:gd name="T6" fmla="*/ 3176 w 3234"/>
                    <a:gd name="T7" fmla="*/ 362 h 1700"/>
                    <a:gd name="T8" fmla="*/ 2916 w 3234"/>
                    <a:gd name="T9" fmla="*/ 326 h 1700"/>
                    <a:gd name="T10" fmla="*/ 2646 w 3234"/>
                    <a:gd name="T11" fmla="*/ 422 h 1700"/>
                    <a:gd name="T12" fmla="*/ 2084 w 3234"/>
                    <a:gd name="T13" fmla="*/ 498 h 1700"/>
                    <a:gd name="T14" fmla="*/ 1772 w 3234"/>
                    <a:gd name="T15" fmla="*/ 322 h 1700"/>
                    <a:gd name="T16" fmla="*/ 1450 w 3234"/>
                    <a:gd name="T17" fmla="*/ 428 h 1700"/>
                    <a:gd name="T18" fmla="*/ 1362 w 3234"/>
                    <a:gd name="T19" fmla="*/ 606 h 1700"/>
                    <a:gd name="T20" fmla="*/ 1102 w 3234"/>
                    <a:gd name="T21" fmla="*/ 352 h 1700"/>
                    <a:gd name="T22" fmla="*/ 282 w 3234"/>
                    <a:gd name="T23" fmla="*/ 322 h 1700"/>
                    <a:gd name="T24" fmla="*/ 330 w 3234"/>
                    <a:gd name="T25" fmla="*/ 130 h 1700"/>
                    <a:gd name="T26" fmla="*/ 542 w 3234"/>
                    <a:gd name="T27" fmla="*/ 110 h 1700"/>
                    <a:gd name="T28" fmla="*/ 668 w 3234"/>
                    <a:gd name="T29" fmla="*/ 30 h 1700"/>
                    <a:gd name="T30" fmla="*/ 424 w 3234"/>
                    <a:gd name="T31" fmla="*/ 2 h 1700"/>
                    <a:gd name="T32" fmla="*/ 182 w 3234"/>
                    <a:gd name="T33" fmla="*/ 156 h 1700"/>
                    <a:gd name="T34" fmla="*/ 134 w 3234"/>
                    <a:gd name="T35" fmla="*/ 1230 h 1700"/>
                    <a:gd name="T36" fmla="*/ 580 w 3234"/>
                    <a:gd name="T37" fmla="*/ 464 h 1700"/>
                    <a:gd name="T38" fmla="*/ 432 w 3234"/>
                    <a:gd name="T39" fmla="*/ 744 h 1700"/>
                    <a:gd name="T40" fmla="*/ 434 w 3234"/>
                    <a:gd name="T41" fmla="*/ 1020 h 1700"/>
                    <a:gd name="T42" fmla="*/ 548 w 3234"/>
                    <a:gd name="T43" fmla="*/ 1258 h 1700"/>
                    <a:gd name="T44" fmla="*/ 748 w 3234"/>
                    <a:gd name="T45" fmla="*/ 1408 h 1700"/>
                    <a:gd name="T46" fmla="*/ 974 w 3234"/>
                    <a:gd name="T47" fmla="*/ 1440 h 1700"/>
                    <a:gd name="T48" fmla="*/ 1204 w 3234"/>
                    <a:gd name="T49" fmla="*/ 1346 h 1700"/>
                    <a:gd name="T50" fmla="*/ 1366 w 3234"/>
                    <a:gd name="T51" fmla="*/ 1148 h 1700"/>
                    <a:gd name="T52" fmla="*/ 1426 w 3234"/>
                    <a:gd name="T53" fmla="*/ 880 h 1700"/>
                    <a:gd name="T54" fmla="*/ 1524 w 3234"/>
                    <a:gd name="T55" fmla="*/ 868 h 1700"/>
                    <a:gd name="T56" fmla="*/ 1882 w 3234"/>
                    <a:gd name="T57" fmla="*/ 1056 h 1700"/>
                    <a:gd name="T58" fmla="*/ 1924 w 3234"/>
                    <a:gd name="T59" fmla="*/ 1204 h 1700"/>
                    <a:gd name="T60" fmla="*/ 1786 w 3234"/>
                    <a:gd name="T61" fmla="*/ 1326 h 1700"/>
                    <a:gd name="T62" fmla="*/ 1496 w 3234"/>
                    <a:gd name="T63" fmla="*/ 1280 h 1700"/>
                    <a:gd name="T64" fmla="*/ 1534 w 3234"/>
                    <a:gd name="T65" fmla="*/ 1430 h 1700"/>
                    <a:gd name="T66" fmla="*/ 1838 w 3234"/>
                    <a:gd name="T67" fmla="*/ 1408 h 1700"/>
                    <a:gd name="T68" fmla="*/ 2032 w 3234"/>
                    <a:gd name="T69" fmla="*/ 1244 h 1700"/>
                    <a:gd name="T70" fmla="*/ 2044 w 3234"/>
                    <a:gd name="T71" fmla="*/ 1026 h 1700"/>
                    <a:gd name="T72" fmla="*/ 1822 w 3234"/>
                    <a:gd name="T73" fmla="*/ 832 h 1700"/>
                    <a:gd name="T74" fmla="*/ 1522 w 3234"/>
                    <a:gd name="T75" fmla="*/ 644 h 1700"/>
                    <a:gd name="T76" fmla="*/ 1560 w 3234"/>
                    <a:gd name="T77" fmla="*/ 474 h 1700"/>
                    <a:gd name="T78" fmla="*/ 1730 w 3234"/>
                    <a:gd name="T79" fmla="*/ 412 h 1700"/>
                    <a:gd name="T80" fmla="*/ 1918 w 3234"/>
                    <a:gd name="T81" fmla="*/ 496 h 1700"/>
                    <a:gd name="T82" fmla="*/ 2074 w 3234"/>
                    <a:gd name="T83" fmla="*/ 1634 h 1700"/>
                    <a:gd name="T84" fmla="*/ 2616 w 3234"/>
                    <a:gd name="T85" fmla="*/ 794 h 1700"/>
                    <a:gd name="T86" fmla="*/ 2868 w 3234"/>
                    <a:gd name="T87" fmla="*/ 950 h 1700"/>
                    <a:gd name="T88" fmla="*/ 3096 w 3234"/>
                    <a:gd name="T89" fmla="*/ 1116 h 1700"/>
                    <a:gd name="T90" fmla="*/ 3064 w 3234"/>
                    <a:gd name="T91" fmla="*/ 1272 h 1700"/>
                    <a:gd name="T92" fmla="*/ 2874 w 3234"/>
                    <a:gd name="T93" fmla="*/ 1340 h 1700"/>
                    <a:gd name="T94" fmla="*/ 2664 w 3234"/>
                    <a:gd name="T95" fmla="*/ 1280 h 1700"/>
                    <a:gd name="T96" fmla="*/ 2658 w 3234"/>
                    <a:gd name="T97" fmla="*/ 1420 h 1700"/>
                    <a:gd name="T98" fmla="*/ 2980 w 3234"/>
                    <a:gd name="T99" fmla="*/ 1422 h 1700"/>
                    <a:gd name="T100" fmla="*/ 3198 w 3234"/>
                    <a:gd name="T101" fmla="*/ 1266 h 1700"/>
                    <a:gd name="T102" fmla="*/ 3228 w 3234"/>
                    <a:gd name="T103" fmla="*/ 1056 h 1700"/>
                    <a:gd name="T104" fmla="*/ 3052 w 3234"/>
                    <a:gd name="T105" fmla="*/ 862 h 1700"/>
                    <a:gd name="T106" fmla="*/ 758 w 3234"/>
                    <a:gd name="T107" fmla="*/ 1292 h 1700"/>
                    <a:gd name="T108" fmla="*/ 574 w 3234"/>
                    <a:gd name="T109" fmla="*/ 938 h 1700"/>
                    <a:gd name="T110" fmla="*/ 666 w 3234"/>
                    <a:gd name="T111" fmla="*/ 566 h 1700"/>
                    <a:gd name="T112" fmla="*/ 944 w 3234"/>
                    <a:gd name="T113" fmla="*/ 428 h 1700"/>
                    <a:gd name="T114" fmla="*/ 1216 w 3234"/>
                    <a:gd name="T115" fmla="*/ 662 h 1700"/>
                    <a:gd name="T116" fmla="*/ 1236 w 3234"/>
                    <a:gd name="T117" fmla="*/ 1058 h 1700"/>
                    <a:gd name="T118" fmla="*/ 994 w 3234"/>
                    <a:gd name="T119" fmla="*/ 1334 h 1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234" h="1700">
                      <a:moveTo>
                        <a:pt x="2944" y="810"/>
                      </a:moveTo>
                      <a:lnTo>
                        <a:pt x="2944" y="810"/>
                      </a:lnTo>
                      <a:lnTo>
                        <a:pt x="2828" y="752"/>
                      </a:lnTo>
                      <a:lnTo>
                        <a:pt x="2784" y="730"/>
                      </a:lnTo>
                      <a:lnTo>
                        <a:pt x="2768" y="718"/>
                      </a:lnTo>
                      <a:lnTo>
                        <a:pt x="2752" y="708"/>
                      </a:lnTo>
                      <a:lnTo>
                        <a:pt x="2738" y="696"/>
                      </a:lnTo>
                      <a:lnTo>
                        <a:pt x="2728" y="686"/>
                      </a:lnTo>
                      <a:lnTo>
                        <a:pt x="2718" y="674"/>
                      </a:lnTo>
                      <a:lnTo>
                        <a:pt x="2710" y="660"/>
                      </a:lnTo>
                      <a:lnTo>
                        <a:pt x="2706" y="646"/>
                      </a:lnTo>
                      <a:lnTo>
                        <a:pt x="2702" y="632"/>
                      </a:lnTo>
                      <a:lnTo>
                        <a:pt x="2700" y="614"/>
                      </a:lnTo>
                      <a:lnTo>
                        <a:pt x="2700" y="596"/>
                      </a:lnTo>
                      <a:lnTo>
                        <a:pt x="2700" y="596"/>
                      </a:lnTo>
                      <a:lnTo>
                        <a:pt x="2700" y="570"/>
                      </a:lnTo>
                      <a:lnTo>
                        <a:pt x="2704" y="548"/>
                      </a:lnTo>
                      <a:lnTo>
                        <a:pt x="2710" y="528"/>
                      </a:lnTo>
                      <a:lnTo>
                        <a:pt x="2718" y="510"/>
                      </a:lnTo>
                      <a:lnTo>
                        <a:pt x="2728" y="492"/>
                      </a:lnTo>
                      <a:lnTo>
                        <a:pt x="2740" y="478"/>
                      </a:lnTo>
                      <a:lnTo>
                        <a:pt x="2754" y="464"/>
                      </a:lnTo>
                      <a:lnTo>
                        <a:pt x="2768" y="454"/>
                      </a:lnTo>
                      <a:lnTo>
                        <a:pt x="2784" y="444"/>
                      </a:lnTo>
                      <a:lnTo>
                        <a:pt x="2800" y="436"/>
                      </a:lnTo>
                      <a:lnTo>
                        <a:pt x="2816" y="430"/>
                      </a:lnTo>
                      <a:lnTo>
                        <a:pt x="2834" y="424"/>
                      </a:lnTo>
                      <a:lnTo>
                        <a:pt x="2852" y="420"/>
                      </a:lnTo>
                      <a:lnTo>
                        <a:pt x="2870" y="418"/>
                      </a:lnTo>
                      <a:lnTo>
                        <a:pt x="2906" y="416"/>
                      </a:lnTo>
                      <a:lnTo>
                        <a:pt x="2906" y="416"/>
                      </a:lnTo>
                      <a:lnTo>
                        <a:pt x="2944" y="418"/>
                      </a:lnTo>
                      <a:lnTo>
                        <a:pt x="2980" y="422"/>
                      </a:lnTo>
                      <a:lnTo>
                        <a:pt x="3014" y="432"/>
                      </a:lnTo>
                      <a:lnTo>
                        <a:pt x="3046" y="444"/>
                      </a:lnTo>
                      <a:lnTo>
                        <a:pt x="3078" y="460"/>
                      </a:lnTo>
                      <a:lnTo>
                        <a:pt x="3108" y="478"/>
                      </a:lnTo>
                      <a:lnTo>
                        <a:pt x="3142" y="500"/>
                      </a:lnTo>
                      <a:lnTo>
                        <a:pt x="3176" y="524"/>
                      </a:lnTo>
                      <a:lnTo>
                        <a:pt x="3176" y="362"/>
                      </a:lnTo>
                      <a:lnTo>
                        <a:pt x="3176" y="362"/>
                      </a:lnTo>
                      <a:lnTo>
                        <a:pt x="3148" y="354"/>
                      </a:lnTo>
                      <a:lnTo>
                        <a:pt x="3120" y="346"/>
                      </a:lnTo>
                      <a:lnTo>
                        <a:pt x="3092" y="338"/>
                      </a:lnTo>
                      <a:lnTo>
                        <a:pt x="3066" y="334"/>
                      </a:lnTo>
                      <a:lnTo>
                        <a:pt x="3038" y="330"/>
                      </a:lnTo>
                      <a:lnTo>
                        <a:pt x="3010" y="328"/>
                      </a:lnTo>
                      <a:lnTo>
                        <a:pt x="2948" y="326"/>
                      </a:lnTo>
                      <a:lnTo>
                        <a:pt x="2948" y="326"/>
                      </a:lnTo>
                      <a:lnTo>
                        <a:pt x="2916" y="326"/>
                      </a:lnTo>
                      <a:lnTo>
                        <a:pt x="2884" y="328"/>
                      </a:lnTo>
                      <a:lnTo>
                        <a:pt x="2852" y="332"/>
                      </a:lnTo>
                      <a:lnTo>
                        <a:pt x="2822" y="338"/>
                      </a:lnTo>
                      <a:lnTo>
                        <a:pt x="2794" y="344"/>
                      </a:lnTo>
                      <a:lnTo>
                        <a:pt x="2764" y="354"/>
                      </a:lnTo>
                      <a:lnTo>
                        <a:pt x="2738" y="364"/>
                      </a:lnTo>
                      <a:lnTo>
                        <a:pt x="2712" y="376"/>
                      </a:lnTo>
                      <a:lnTo>
                        <a:pt x="2688" y="390"/>
                      </a:lnTo>
                      <a:lnTo>
                        <a:pt x="2666" y="404"/>
                      </a:lnTo>
                      <a:lnTo>
                        <a:pt x="2646" y="422"/>
                      </a:lnTo>
                      <a:lnTo>
                        <a:pt x="2628" y="440"/>
                      </a:lnTo>
                      <a:lnTo>
                        <a:pt x="2610" y="462"/>
                      </a:lnTo>
                      <a:lnTo>
                        <a:pt x="2598" y="484"/>
                      </a:lnTo>
                      <a:lnTo>
                        <a:pt x="2586" y="510"/>
                      </a:lnTo>
                      <a:lnTo>
                        <a:pt x="2576" y="536"/>
                      </a:lnTo>
                      <a:lnTo>
                        <a:pt x="2360" y="1070"/>
                      </a:lnTo>
                      <a:lnTo>
                        <a:pt x="2338" y="1136"/>
                      </a:lnTo>
                      <a:lnTo>
                        <a:pt x="2318" y="1070"/>
                      </a:lnTo>
                      <a:lnTo>
                        <a:pt x="2148" y="654"/>
                      </a:lnTo>
                      <a:lnTo>
                        <a:pt x="2084" y="498"/>
                      </a:lnTo>
                      <a:lnTo>
                        <a:pt x="2028" y="360"/>
                      </a:lnTo>
                      <a:lnTo>
                        <a:pt x="2028" y="360"/>
                      </a:lnTo>
                      <a:lnTo>
                        <a:pt x="1976" y="348"/>
                      </a:lnTo>
                      <a:lnTo>
                        <a:pt x="1916" y="336"/>
                      </a:lnTo>
                      <a:lnTo>
                        <a:pt x="1852" y="326"/>
                      </a:lnTo>
                      <a:lnTo>
                        <a:pt x="1822" y="324"/>
                      </a:lnTo>
                      <a:lnTo>
                        <a:pt x="1796" y="322"/>
                      </a:lnTo>
                      <a:lnTo>
                        <a:pt x="1796" y="322"/>
                      </a:lnTo>
                      <a:lnTo>
                        <a:pt x="1772" y="322"/>
                      </a:lnTo>
                      <a:lnTo>
                        <a:pt x="1772" y="322"/>
                      </a:lnTo>
                      <a:lnTo>
                        <a:pt x="1734" y="324"/>
                      </a:lnTo>
                      <a:lnTo>
                        <a:pt x="1698" y="326"/>
                      </a:lnTo>
                      <a:lnTo>
                        <a:pt x="1662" y="332"/>
                      </a:lnTo>
                      <a:lnTo>
                        <a:pt x="1626" y="338"/>
                      </a:lnTo>
                      <a:lnTo>
                        <a:pt x="1592" y="348"/>
                      </a:lnTo>
                      <a:lnTo>
                        <a:pt x="1560" y="360"/>
                      </a:lnTo>
                      <a:lnTo>
                        <a:pt x="1528" y="374"/>
                      </a:lnTo>
                      <a:lnTo>
                        <a:pt x="1500" y="390"/>
                      </a:lnTo>
                      <a:lnTo>
                        <a:pt x="1474" y="408"/>
                      </a:lnTo>
                      <a:lnTo>
                        <a:pt x="1450" y="428"/>
                      </a:lnTo>
                      <a:lnTo>
                        <a:pt x="1428" y="452"/>
                      </a:lnTo>
                      <a:lnTo>
                        <a:pt x="1410" y="478"/>
                      </a:lnTo>
                      <a:lnTo>
                        <a:pt x="1396" y="506"/>
                      </a:lnTo>
                      <a:lnTo>
                        <a:pt x="1386" y="538"/>
                      </a:lnTo>
                      <a:lnTo>
                        <a:pt x="1380" y="570"/>
                      </a:lnTo>
                      <a:lnTo>
                        <a:pt x="1378" y="606"/>
                      </a:lnTo>
                      <a:lnTo>
                        <a:pt x="1378" y="606"/>
                      </a:lnTo>
                      <a:lnTo>
                        <a:pt x="1378" y="640"/>
                      </a:lnTo>
                      <a:lnTo>
                        <a:pt x="1378" y="640"/>
                      </a:lnTo>
                      <a:lnTo>
                        <a:pt x="1362" y="606"/>
                      </a:lnTo>
                      <a:lnTo>
                        <a:pt x="1344" y="572"/>
                      </a:lnTo>
                      <a:lnTo>
                        <a:pt x="1324" y="540"/>
                      </a:lnTo>
                      <a:lnTo>
                        <a:pt x="1302" y="508"/>
                      </a:lnTo>
                      <a:lnTo>
                        <a:pt x="1278" y="480"/>
                      </a:lnTo>
                      <a:lnTo>
                        <a:pt x="1252" y="454"/>
                      </a:lnTo>
                      <a:lnTo>
                        <a:pt x="1224" y="428"/>
                      </a:lnTo>
                      <a:lnTo>
                        <a:pt x="1196" y="406"/>
                      </a:lnTo>
                      <a:lnTo>
                        <a:pt x="1166" y="386"/>
                      </a:lnTo>
                      <a:lnTo>
                        <a:pt x="1134" y="368"/>
                      </a:lnTo>
                      <a:lnTo>
                        <a:pt x="1102" y="352"/>
                      </a:lnTo>
                      <a:lnTo>
                        <a:pt x="1068" y="340"/>
                      </a:lnTo>
                      <a:lnTo>
                        <a:pt x="1032" y="330"/>
                      </a:lnTo>
                      <a:lnTo>
                        <a:pt x="996" y="322"/>
                      </a:lnTo>
                      <a:lnTo>
                        <a:pt x="960" y="318"/>
                      </a:lnTo>
                      <a:lnTo>
                        <a:pt x="922" y="316"/>
                      </a:lnTo>
                      <a:lnTo>
                        <a:pt x="922" y="316"/>
                      </a:lnTo>
                      <a:lnTo>
                        <a:pt x="886" y="318"/>
                      </a:lnTo>
                      <a:lnTo>
                        <a:pt x="850" y="322"/>
                      </a:lnTo>
                      <a:lnTo>
                        <a:pt x="282" y="322"/>
                      </a:lnTo>
                      <a:lnTo>
                        <a:pt x="282" y="322"/>
                      </a:lnTo>
                      <a:lnTo>
                        <a:pt x="280" y="296"/>
                      </a:lnTo>
                      <a:lnTo>
                        <a:pt x="278" y="270"/>
                      </a:lnTo>
                      <a:lnTo>
                        <a:pt x="278" y="248"/>
                      </a:lnTo>
                      <a:lnTo>
                        <a:pt x="282" y="226"/>
                      </a:lnTo>
                      <a:lnTo>
                        <a:pt x="286" y="206"/>
                      </a:lnTo>
                      <a:lnTo>
                        <a:pt x="292" y="188"/>
                      </a:lnTo>
                      <a:lnTo>
                        <a:pt x="300" y="170"/>
                      </a:lnTo>
                      <a:lnTo>
                        <a:pt x="308" y="156"/>
                      </a:lnTo>
                      <a:lnTo>
                        <a:pt x="318" y="142"/>
                      </a:lnTo>
                      <a:lnTo>
                        <a:pt x="330" y="130"/>
                      </a:lnTo>
                      <a:lnTo>
                        <a:pt x="344" y="120"/>
                      </a:lnTo>
                      <a:lnTo>
                        <a:pt x="358" y="112"/>
                      </a:lnTo>
                      <a:lnTo>
                        <a:pt x="374" y="104"/>
                      </a:lnTo>
                      <a:lnTo>
                        <a:pt x="390" y="100"/>
                      </a:lnTo>
                      <a:lnTo>
                        <a:pt x="408" y="98"/>
                      </a:lnTo>
                      <a:lnTo>
                        <a:pt x="426" y="96"/>
                      </a:lnTo>
                      <a:lnTo>
                        <a:pt x="426" y="96"/>
                      </a:lnTo>
                      <a:lnTo>
                        <a:pt x="472" y="98"/>
                      </a:lnTo>
                      <a:lnTo>
                        <a:pt x="510" y="104"/>
                      </a:lnTo>
                      <a:lnTo>
                        <a:pt x="542" y="110"/>
                      </a:lnTo>
                      <a:lnTo>
                        <a:pt x="572" y="122"/>
                      </a:lnTo>
                      <a:lnTo>
                        <a:pt x="598" y="134"/>
                      </a:lnTo>
                      <a:lnTo>
                        <a:pt x="620" y="150"/>
                      </a:lnTo>
                      <a:lnTo>
                        <a:pt x="642" y="166"/>
                      </a:lnTo>
                      <a:lnTo>
                        <a:pt x="662" y="184"/>
                      </a:lnTo>
                      <a:lnTo>
                        <a:pt x="662" y="184"/>
                      </a:lnTo>
                      <a:lnTo>
                        <a:pt x="668" y="184"/>
                      </a:lnTo>
                      <a:lnTo>
                        <a:pt x="668" y="184"/>
                      </a:lnTo>
                      <a:lnTo>
                        <a:pt x="668" y="168"/>
                      </a:lnTo>
                      <a:lnTo>
                        <a:pt x="668" y="30"/>
                      </a:lnTo>
                      <a:lnTo>
                        <a:pt x="668" y="30"/>
                      </a:lnTo>
                      <a:lnTo>
                        <a:pt x="654" y="24"/>
                      </a:lnTo>
                      <a:lnTo>
                        <a:pt x="636" y="18"/>
                      </a:lnTo>
                      <a:lnTo>
                        <a:pt x="616" y="12"/>
                      </a:lnTo>
                      <a:lnTo>
                        <a:pt x="592" y="8"/>
                      </a:lnTo>
                      <a:lnTo>
                        <a:pt x="564" y="6"/>
                      </a:lnTo>
                      <a:lnTo>
                        <a:pt x="532" y="2"/>
                      </a:lnTo>
                      <a:lnTo>
                        <a:pt x="456" y="0"/>
                      </a:lnTo>
                      <a:lnTo>
                        <a:pt x="456" y="0"/>
                      </a:lnTo>
                      <a:lnTo>
                        <a:pt x="424" y="2"/>
                      </a:lnTo>
                      <a:lnTo>
                        <a:pt x="392" y="6"/>
                      </a:lnTo>
                      <a:lnTo>
                        <a:pt x="362" y="12"/>
                      </a:lnTo>
                      <a:lnTo>
                        <a:pt x="334" y="22"/>
                      </a:lnTo>
                      <a:lnTo>
                        <a:pt x="306" y="34"/>
                      </a:lnTo>
                      <a:lnTo>
                        <a:pt x="282" y="48"/>
                      </a:lnTo>
                      <a:lnTo>
                        <a:pt x="258" y="64"/>
                      </a:lnTo>
                      <a:lnTo>
                        <a:pt x="236" y="84"/>
                      </a:lnTo>
                      <a:lnTo>
                        <a:pt x="216" y="106"/>
                      </a:lnTo>
                      <a:lnTo>
                        <a:pt x="198" y="130"/>
                      </a:lnTo>
                      <a:lnTo>
                        <a:pt x="182" y="156"/>
                      </a:lnTo>
                      <a:lnTo>
                        <a:pt x="168" y="184"/>
                      </a:lnTo>
                      <a:lnTo>
                        <a:pt x="156" y="216"/>
                      </a:lnTo>
                      <a:lnTo>
                        <a:pt x="146" y="248"/>
                      </a:lnTo>
                      <a:lnTo>
                        <a:pt x="140" y="284"/>
                      </a:lnTo>
                      <a:lnTo>
                        <a:pt x="136" y="322"/>
                      </a:lnTo>
                      <a:lnTo>
                        <a:pt x="0" y="322"/>
                      </a:lnTo>
                      <a:lnTo>
                        <a:pt x="0" y="424"/>
                      </a:lnTo>
                      <a:lnTo>
                        <a:pt x="134" y="424"/>
                      </a:lnTo>
                      <a:lnTo>
                        <a:pt x="134" y="1230"/>
                      </a:lnTo>
                      <a:lnTo>
                        <a:pt x="134" y="1230"/>
                      </a:lnTo>
                      <a:lnTo>
                        <a:pt x="132" y="1238"/>
                      </a:lnTo>
                      <a:lnTo>
                        <a:pt x="132" y="1400"/>
                      </a:lnTo>
                      <a:lnTo>
                        <a:pt x="284" y="1400"/>
                      </a:lnTo>
                      <a:lnTo>
                        <a:pt x="284" y="1234"/>
                      </a:lnTo>
                      <a:lnTo>
                        <a:pt x="284" y="1230"/>
                      </a:lnTo>
                      <a:lnTo>
                        <a:pt x="284" y="424"/>
                      </a:lnTo>
                      <a:lnTo>
                        <a:pt x="626" y="424"/>
                      </a:lnTo>
                      <a:lnTo>
                        <a:pt x="626" y="424"/>
                      </a:lnTo>
                      <a:lnTo>
                        <a:pt x="602" y="444"/>
                      </a:lnTo>
                      <a:lnTo>
                        <a:pt x="580" y="464"/>
                      </a:lnTo>
                      <a:lnTo>
                        <a:pt x="560" y="488"/>
                      </a:lnTo>
                      <a:lnTo>
                        <a:pt x="540" y="512"/>
                      </a:lnTo>
                      <a:lnTo>
                        <a:pt x="522" y="536"/>
                      </a:lnTo>
                      <a:lnTo>
                        <a:pt x="504" y="562"/>
                      </a:lnTo>
                      <a:lnTo>
                        <a:pt x="488" y="590"/>
                      </a:lnTo>
                      <a:lnTo>
                        <a:pt x="474" y="620"/>
                      </a:lnTo>
                      <a:lnTo>
                        <a:pt x="462" y="648"/>
                      </a:lnTo>
                      <a:lnTo>
                        <a:pt x="450" y="680"/>
                      </a:lnTo>
                      <a:lnTo>
                        <a:pt x="440" y="710"/>
                      </a:lnTo>
                      <a:lnTo>
                        <a:pt x="432" y="744"/>
                      </a:lnTo>
                      <a:lnTo>
                        <a:pt x="426" y="776"/>
                      </a:lnTo>
                      <a:lnTo>
                        <a:pt x="422" y="810"/>
                      </a:lnTo>
                      <a:lnTo>
                        <a:pt x="418" y="844"/>
                      </a:lnTo>
                      <a:lnTo>
                        <a:pt x="418" y="880"/>
                      </a:lnTo>
                      <a:lnTo>
                        <a:pt x="418" y="880"/>
                      </a:lnTo>
                      <a:lnTo>
                        <a:pt x="418" y="908"/>
                      </a:lnTo>
                      <a:lnTo>
                        <a:pt x="420" y="936"/>
                      </a:lnTo>
                      <a:lnTo>
                        <a:pt x="424" y="966"/>
                      </a:lnTo>
                      <a:lnTo>
                        <a:pt x="428" y="992"/>
                      </a:lnTo>
                      <a:lnTo>
                        <a:pt x="434" y="1020"/>
                      </a:lnTo>
                      <a:lnTo>
                        <a:pt x="440" y="1046"/>
                      </a:lnTo>
                      <a:lnTo>
                        <a:pt x="448" y="1072"/>
                      </a:lnTo>
                      <a:lnTo>
                        <a:pt x="458" y="1098"/>
                      </a:lnTo>
                      <a:lnTo>
                        <a:pt x="468" y="1124"/>
                      </a:lnTo>
                      <a:lnTo>
                        <a:pt x="478" y="1148"/>
                      </a:lnTo>
                      <a:lnTo>
                        <a:pt x="490" y="1172"/>
                      </a:lnTo>
                      <a:lnTo>
                        <a:pt x="504" y="1194"/>
                      </a:lnTo>
                      <a:lnTo>
                        <a:pt x="518" y="1216"/>
                      </a:lnTo>
                      <a:lnTo>
                        <a:pt x="532" y="1238"/>
                      </a:lnTo>
                      <a:lnTo>
                        <a:pt x="548" y="1258"/>
                      </a:lnTo>
                      <a:lnTo>
                        <a:pt x="566" y="1278"/>
                      </a:lnTo>
                      <a:lnTo>
                        <a:pt x="582" y="1296"/>
                      </a:lnTo>
                      <a:lnTo>
                        <a:pt x="602" y="1314"/>
                      </a:lnTo>
                      <a:lnTo>
                        <a:pt x="620" y="1330"/>
                      </a:lnTo>
                      <a:lnTo>
                        <a:pt x="640" y="1346"/>
                      </a:lnTo>
                      <a:lnTo>
                        <a:pt x="660" y="1362"/>
                      </a:lnTo>
                      <a:lnTo>
                        <a:pt x="682" y="1374"/>
                      </a:lnTo>
                      <a:lnTo>
                        <a:pt x="704" y="1388"/>
                      </a:lnTo>
                      <a:lnTo>
                        <a:pt x="726" y="1398"/>
                      </a:lnTo>
                      <a:lnTo>
                        <a:pt x="748" y="1408"/>
                      </a:lnTo>
                      <a:lnTo>
                        <a:pt x="772" y="1418"/>
                      </a:lnTo>
                      <a:lnTo>
                        <a:pt x="796" y="1424"/>
                      </a:lnTo>
                      <a:lnTo>
                        <a:pt x="820" y="1432"/>
                      </a:lnTo>
                      <a:lnTo>
                        <a:pt x="846" y="1436"/>
                      </a:lnTo>
                      <a:lnTo>
                        <a:pt x="870" y="1440"/>
                      </a:lnTo>
                      <a:lnTo>
                        <a:pt x="896" y="1442"/>
                      </a:lnTo>
                      <a:lnTo>
                        <a:pt x="922" y="1442"/>
                      </a:lnTo>
                      <a:lnTo>
                        <a:pt x="922" y="1442"/>
                      </a:lnTo>
                      <a:lnTo>
                        <a:pt x="948" y="1442"/>
                      </a:lnTo>
                      <a:lnTo>
                        <a:pt x="974" y="1440"/>
                      </a:lnTo>
                      <a:lnTo>
                        <a:pt x="998" y="1436"/>
                      </a:lnTo>
                      <a:lnTo>
                        <a:pt x="1024" y="1432"/>
                      </a:lnTo>
                      <a:lnTo>
                        <a:pt x="1048" y="1424"/>
                      </a:lnTo>
                      <a:lnTo>
                        <a:pt x="1072" y="1418"/>
                      </a:lnTo>
                      <a:lnTo>
                        <a:pt x="1096" y="1408"/>
                      </a:lnTo>
                      <a:lnTo>
                        <a:pt x="1118" y="1398"/>
                      </a:lnTo>
                      <a:lnTo>
                        <a:pt x="1140" y="1388"/>
                      </a:lnTo>
                      <a:lnTo>
                        <a:pt x="1162" y="1374"/>
                      </a:lnTo>
                      <a:lnTo>
                        <a:pt x="1184" y="1362"/>
                      </a:lnTo>
                      <a:lnTo>
                        <a:pt x="1204" y="1346"/>
                      </a:lnTo>
                      <a:lnTo>
                        <a:pt x="1224" y="1330"/>
                      </a:lnTo>
                      <a:lnTo>
                        <a:pt x="1242" y="1314"/>
                      </a:lnTo>
                      <a:lnTo>
                        <a:pt x="1260" y="1296"/>
                      </a:lnTo>
                      <a:lnTo>
                        <a:pt x="1278" y="1278"/>
                      </a:lnTo>
                      <a:lnTo>
                        <a:pt x="1296" y="1258"/>
                      </a:lnTo>
                      <a:lnTo>
                        <a:pt x="1310" y="1238"/>
                      </a:lnTo>
                      <a:lnTo>
                        <a:pt x="1326" y="1216"/>
                      </a:lnTo>
                      <a:lnTo>
                        <a:pt x="1340" y="1194"/>
                      </a:lnTo>
                      <a:lnTo>
                        <a:pt x="1354" y="1172"/>
                      </a:lnTo>
                      <a:lnTo>
                        <a:pt x="1366" y="1148"/>
                      </a:lnTo>
                      <a:lnTo>
                        <a:pt x="1376" y="1124"/>
                      </a:lnTo>
                      <a:lnTo>
                        <a:pt x="1386" y="1098"/>
                      </a:lnTo>
                      <a:lnTo>
                        <a:pt x="1396" y="1072"/>
                      </a:lnTo>
                      <a:lnTo>
                        <a:pt x="1404" y="1046"/>
                      </a:lnTo>
                      <a:lnTo>
                        <a:pt x="1410" y="1020"/>
                      </a:lnTo>
                      <a:lnTo>
                        <a:pt x="1416" y="992"/>
                      </a:lnTo>
                      <a:lnTo>
                        <a:pt x="1420" y="966"/>
                      </a:lnTo>
                      <a:lnTo>
                        <a:pt x="1424" y="936"/>
                      </a:lnTo>
                      <a:lnTo>
                        <a:pt x="1426" y="908"/>
                      </a:lnTo>
                      <a:lnTo>
                        <a:pt x="1426" y="880"/>
                      </a:lnTo>
                      <a:lnTo>
                        <a:pt x="1426" y="880"/>
                      </a:lnTo>
                      <a:lnTo>
                        <a:pt x="1424" y="824"/>
                      </a:lnTo>
                      <a:lnTo>
                        <a:pt x="1416" y="770"/>
                      </a:lnTo>
                      <a:lnTo>
                        <a:pt x="1416" y="770"/>
                      </a:lnTo>
                      <a:lnTo>
                        <a:pt x="1426" y="786"/>
                      </a:lnTo>
                      <a:lnTo>
                        <a:pt x="1438" y="800"/>
                      </a:lnTo>
                      <a:lnTo>
                        <a:pt x="1450" y="812"/>
                      </a:lnTo>
                      <a:lnTo>
                        <a:pt x="1462" y="824"/>
                      </a:lnTo>
                      <a:lnTo>
                        <a:pt x="1492" y="848"/>
                      </a:lnTo>
                      <a:lnTo>
                        <a:pt x="1524" y="868"/>
                      </a:lnTo>
                      <a:lnTo>
                        <a:pt x="1562" y="888"/>
                      </a:lnTo>
                      <a:lnTo>
                        <a:pt x="1602" y="906"/>
                      </a:lnTo>
                      <a:lnTo>
                        <a:pt x="1692" y="946"/>
                      </a:lnTo>
                      <a:lnTo>
                        <a:pt x="1692" y="946"/>
                      </a:lnTo>
                      <a:lnTo>
                        <a:pt x="1746" y="970"/>
                      </a:lnTo>
                      <a:lnTo>
                        <a:pt x="1792" y="994"/>
                      </a:lnTo>
                      <a:lnTo>
                        <a:pt x="1834" y="1018"/>
                      </a:lnTo>
                      <a:lnTo>
                        <a:pt x="1852" y="1030"/>
                      </a:lnTo>
                      <a:lnTo>
                        <a:pt x="1868" y="1042"/>
                      </a:lnTo>
                      <a:lnTo>
                        <a:pt x="1882" y="1056"/>
                      </a:lnTo>
                      <a:lnTo>
                        <a:pt x="1894" y="1070"/>
                      </a:lnTo>
                      <a:lnTo>
                        <a:pt x="1904" y="1082"/>
                      </a:lnTo>
                      <a:lnTo>
                        <a:pt x="1914" y="1098"/>
                      </a:lnTo>
                      <a:lnTo>
                        <a:pt x="1920" y="1112"/>
                      </a:lnTo>
                      <a:lnTo>
                        <a:pt x="1924" y="1128"/>
                      </a:lnTo>
                      <a:lnTo>
                        <a:pt x="1928" y="1146"/>
                      </a:lnTo>
                      <a:lnTo>
                        <a:pt x="1928" y="1162"/>
                      </a:lnTo>
                      <a:lnTo>
                        <a:pt x="1928" y="1162"/>
                      </a:lnTo>
                      <a:lnTo>
                        <a:pt x="1928" y="1184"/>
                      </a:lnTo>
                      <a:lnTo>
                        <a:pt x="1924" y="1204"/>
                      </a:lnTo>
                      <a:lnTo>
                        <a:pt x="1918" y="1222"/>
                      </a:lnTo>
                      <a:lnTo>
                        <a:pt x="1910" y="1238"/>
                      </a:lnTo>
                      <a:lnTo>
                        <a:pt x="1900" y="1254"/>
                      </a:lnTo>
                      <a:lnTo>
                        <a:pt x="1888" y="1268"/>
                      </a:lnTo>
                      <a:lnTo>
                        <a:pt x="1874" y="1282"/>
                      </a:lnTo>
                      <a:lnTo>
                        <a:pt x="1860" y="1294"/>
                      </a:lnTo>
                      <a:lnTo>
                        <a:pt x="1842" y="1304"/>
                      </a:lnTo>
                      <a:lnTo>
                        <a:pt x="1824" y="1312"/>
                      </a:lnTo>
                      <a:lnTo>
                        <a:pt x="1806" y="1320"/>
                      </a:lnTo>
                      <a:lnTo>
                        <a:pt x="1786" y="1326"/>
                      </a:lnTo>
                      <a:lnTo>
                        <a:pt x="1764" y="1330"/>
                      </a:lnTo>
                      <a:lnTo>
                        <a:pt x="1742" y="1334"/>
                      </a:lnTo>
                      <a:lnTo>
                        <a:pt x="1720" y="1336"/>
                      </a:lnTo>
                      <a:lnTo>
                        <a:pt x="1698" y="1336"/>
                      </a:lnTo>
                      <a:lnTo>
                        <a:pt x="1698" y="1336"/>
                      </a:lnTo>
                      <a:lnTo>
                        <a:pt x="1654" y="1334"/>
                      </a:lnTo>
                      <a:lnTo>
                        <a:pt x="1612" y="1328"/>
                      </a:lnTo>
                      <a:lnTo>
                        <a:pt x="1572" y="1316"/>
                      </a:lnTo>
                      <a:lnTo>
                        <a:pt x="1534" y="1300"/>
                      </a:lnTo>
                      <a:lnTo>
                        <a:pt x="1496" y="1280"/>
                      </a:lnTo>
                      <a:lnTo>
                        <a:pt x="1458" y="1256"/>
                      </a:lnTo>
                      <a:lnTo>
                        <a:pt x="1420" y="1226"/>
                      </a:lnTo>
                      <a:lnTo>
                        <a:pt x="1382" y="1194"/>
                      </a:lnTo>
                      <a:lnTo>
                        <a:pt x="1382" y="1374"/>
                      </a:lnTo>
                      <a:lnTo>
                        <a:pt x="1382" y="1374"/>
                      </a:lnTo>
                      <a:lnTo>
                        <a:pt x="1406" y="1388"/>
                      </a:lnTo>
                      <a:lnTo>
                        <a:pt x="1436" y="1402"/>
                      </a:lnTo>
                      <a:lnTo>
                        <a:pt x="1466" y="1412"/>
                      </a:lnTo>
                      <a:lnTo>
                        <a:pt x="1500" y="1422"/>
                      </a:lnTo>
                      <a:lnTo>
                        <a:pt x="1534" y="1430"/>
                      </a:lnTo>
                      <a:lnTo>
                        <a:pt x="1572" y="1434"/>
                      </a:lnTo>
                      <a:lnTo>
                        <a:pt x="1610" y="1438"/>
                      </a:lnTo>
                      <a:lnTo>
                        <a:pt x="1650" y="1438"/>
                      </a:lnTo>
                      <a:lnTo>
                        <a:pt x="1650" y="1438"/>
                      </a:lnTo>
                      <a:lnTo>
                        <a:pt x="1676" y="1438"/>
                      </a:lnTo>
                      <a:lnTo>
                        <a:pt x="1706" y="1436"/>
                      </a:lnTo>
                      <a:lnTo>
                        <a:pt x="1736" y="1432"/>
                      </a:lnTo>
                      <a:lnTo>
                        <a:pt x="1770" y="1426"/>
                      </a:lnTo>
                      <a:lnTo>
                        <a:pt x="1804" y="1418"/>
                      </a:lnTo>
                      <a:lnTo>
                        <a:pt x="1838" y="1408"/>
                      </a:lnTo>
                      <a:lnTo>
                        <a:pt x="1870" y="1396"/>
                      </a:lnTo>
                      <a:lnTo>
                        <a:pt x="1904" y="1380"/>
                      </a:lnTo>
                      <a:lnTo>
                        <a:pt x="1934" y="1360"/>
                      </a:lnTo>
                      <a:lnTo>
                        <a:pt x="1964" y="1338"/>
                      </a:lnTo>
                      <a:lnTo>
                        <a:pt x="1978" y="1324"/>
                      </a:lnTo>
                      <a:lnTo>
                        <a:pt x="1990" y="1310"/>
                      </a:lnTo>
                      <a:lnTo>
                        <a:pt x="2002" y="1296"/>
                      </a:lnTo>
                      <a:lnTo>
                        <a:pt x="2012" y="1280"/>
                      </a:lnTo>
                      <a:lnTo>
                        <a:pt x="2022" y="1262"/>
                      </a:lnTo>
                      <a:lnTo>
                        <a:pt x="2032" y="1244"/>
                      </a:lnTo>
                      <a:lnTo>
                        <a:pt x="2040" y="1226"/>
                      </a:lnTo>
                      <a:lnTo>
                        <a:pt x="2046" y="1206"/>
                      </a:lnTo>
                      <a:lnTo>
                        <a:pt x="2050" y="1184"/>
                      </a:lnTo>
                      <a:lnTo>
                        <a:pt x="2054" y="1160"/>
                      </a:lnTo>
                      <a:lnTo>
                        <a:pt x="2056" y="1136"/>
                      </a:lnTo>
                      <a:lnTo>
                        <a:pt x="2058" y="1112"/>
                      </a:lnTo>
                      <a:lnTo>
                        <a:pt x="2058" y="1112"/>
                      </a:lnTo>
                      <a:lnTo>
                        <a:pt x="2056" y="1080"/>
                      </a:lnTo>
                      <a:lnTo>
                        <a:pt x="2052" y="1052"/>
                      </a:lnTo>
                      <a:lnTo>
                        <a:pt x="2044" y="1026"/>
                      </a:lnTo>
                      <a:lnTo>
                        <a:pt x="2034" y="1002"/>
                      </a:lnTo>
                      <a:lnTo>
                        <a:pt x="2020" y="980"/>
                      </a:lnTo>
                      <a:lnTo>
                        <a:pt x="2006" y="958"/>
                      </a:lnTo>
                      <a:lnTo>
                        <a:pt x="1988" y="938"/>
                      </a:lnTo>
                      <a:lnTo>
                        <a:pt x="1968" y="920"/>
                      </a:lnTo>
                      <a:lnTo>
                        <a:pt x="1948" y="904"/>
                      </a:lnTo>
                      <a:lnTo>
                        <a:pt x="1926" y="888"/>
                      </a:lnTo>
                      <a:lnTo>
                        <a:pt x="1902" y="872"/>
                      </a:lnTo>
                      <a:lnTo>
                        <a:pt x="1876" y="858"/>
                      </a:lnTo>
                      <a:lnTo>
                        <a:pt x="1822" y="832"/>
                      </a:lnTo>
                      <a:lnTo>
                        <a:pt x="1768" y="806"/>
                      </a:lnTo>
                      <a:lnTo>
                        <a:pt x="1768" y="806"/>
                      </a:lnTo>
                      <a:lnTo>
                        <a:pt x="1650" y="750"/>
                      </a:lnTo>
                      <a:lnTo>
                        <a:pt x="1606" y="726"/>
                      </a:lnTo>
                      <a:lnTo>
                        <a:pt x="1572" y="704"/>
                      </a:lnTo>
                      <a:lnTo>
                        <a:pt x="1558" y="694"/>
                      </a:lnTo>
                      <a:lnTo>
                        <a:pt x="1546" y="682"/>
                      </a:lnTo>
                      <a:lnTo>
                        <a:pt x="1536" y="670"/>
                      </a:lnTo>
                      <a:lnTo>
                        <a:pt x="1528" y="658"/>
                      </a:lnTo>
                      <a:lnTo>
                        <a:pt x="1522" y="644"/>
                      </a:lnTo>
                      <a:lnTo>
                        <a:pt x="1518" y="628"/>
                      </a:lnTo>
                      <a:lnTo>
                        <a:pt x="1516" y="612"/>
                      </a:lnTo>
                      <a:lnTo>
                        <a:pt x="1516" y="592"/>
                      </a:lnTo>
                      <a:lnTo>
                        <a:pt x="1516" y="592"/>
                      </a:lnTo>
                      <a:lnTo>
                        <a:pt x="1518" y="568"/>
                      </a:lnTo>
                      <a:lnTo>
                        <a:pt x="1522" y="544"/>
                      </a:lnTo>
                      <a:lnTo>
                        <a:pt x="1528" y="524"/>
                      </a:lnTo>
                      <a:lnTo>
                        <a:pt x="1536" y="506"/>
                      </a:lnTo>
                      <a:lnTo>
                        <a:pt x="1546" y="490"/>
                      </a:lnTo>
                      <a:lnTo>
                        <a:pt x="1560" y="474"/>
                      </a:lnTo>
                      <a:lnTo>
                        <a:pt x="1572" y="462"/>
                      </a:lnTo>
                      <a:lnTo>
                        <a:pt x="1588" y="450"/>
                      </a:lnTo>
                      <a:lnTo>
                        <a:pt x="1604" y="440"/>
                      </a:lnTo>
                      <a:lnTo>
                        <a:pt x="1622" y="432"/>
                      </a:lnTo>
                      <a:lnTo>
                        <a:pt x="1640" y="426"/>
                      </a:lnTo>
                      <a:lnTo>
                        <a:pt x="1658" y="422"/>
                      </a:lnTo>
                      <a:lnTo>
                        <a:pt x="1676" y="418"/>
                      </a:lnTo>
                      <a:lnTo>
                        <a:pt x="1694" y="414"/>
                      </a:lnTo>
                      <a:lnTo>
                        <a:pt x="1730" y="412"/>
                      </a:lnTo>
                      <a:lnTo>
                        <a:pt x="1730" y="412"/>
                      </a:lnTo>
                      <a:lnTo>
                        <a:pt x="1760" y="414"/>
                      </a:lnTo>
                      <a:lnTo>
                        <a:pt x="1788" y="416"/>
                      </a:lnTo>
                      <a:lnTo>
                        <a:pt x="1814" y="422"/>
                      </a:lnTo>
                      <a:lnTo>
                        <a:pt x="1840" y="430"/>
                      </a:lnTo>
                      <a:lnTo>
                        <a:pt x="1840" y="430"/>
                      </a:lnTo>
                      <a:lnTo>
                        <a:pt x="1862" y="440"/>
                      </a:lnTo>
                      <a:lnTo>
                        <a:pt x="1880" y="450"/>
                      </a:lnTo>
                      <a:lnTo>
                        <a:pt x="1894" y="464"/>
                      </a:lnTo>
                      <a:lnTo>
                        <a:pt x="1906" y="480"/>
                      </a:lnTo>
                      <a:lnTo>
                        <a:pt x="1918" y="496"/>
                      </a:lnTo>
                      <a:lnTo>
                        <a:pt x="1928" y="512"/>
                      </a:lnTo>
                      <a:lnTo>
                        <a:pt x="1944" y="548"/>
                      </a:lnTo>
                      <a:lnTo>
                        <a:pt x="1944" y="548"/>
                      </a:lnTo>
                      <a:lnTo>
                        <a:pt x="1960" y="586"/>
                      </a:lnTo>
                      <a:lnTo>
                        <a:pt x="2246" y="1276"/>
                      </a:lnTo>
                      <a:lnTo>
                        <a:pt x="2246" y="1276"/>
                      </a:lnTo>
                      <a:lnTo>
                        <a:pt x="2172" y="1438"/>
                      </a:lnTo>
                      <a:lnTo>
                        <a:pt x="2106" y="1574"/>
                      </a:lnTo>
                      <a:lnTo>
                        <a:pt x="2106" y="1576"/>
                      </a:lnTo>
                      <a:lnTo>
                        <a:pt x="2074" y="1634"/>
                      </a:lnTo>
                      <a:lnTo>
                        <a:pt x="2040" y="1700"/>
                      </a:lnTo>
                      <a:lnTo>
                        <a:pt x="2188" y="1700"/>
                      </a:lnTo>
                      <a:lnTo>
                        <a:pt x="2188" y="1700"/>
                      </a:lnTo>
                      <a:lnTo>
                        <a:pt x="2270" y="1510"/>
                      </a:lnTo>
                      <a:lnTo>
                        <a:pt x="2390" y="1220"/>
                      </a:lnTo>
                      <a:lnTo>
                        <a:pt x="2588" y="740"/>
                      </a:lnTo>
                      <a:lnTo>
                        <a:pt x="2588" y="740"/>
                      </a:lnTo>
                      <a:lnTo>
                        <a:pt x="2596" y="760"/>
                      </a:lnTo>
                      <a:lnTo>
                        <a:pt x="2606" y="778"/>
                      </a:lnTo>
                      <a:lnTo>
                        <a:pt x="2616" y="794"/>
                      </a:lnTo>
                      <a:lnTo>
                        <a:pt x="2628" y="808"/>
                      </a:lnTo>
                      <a:lnTo>
                        <a:pt x="2640" y="822"/>
                      </a:lnTo>
                      <a:lnTo>
                        <a:pt x="2656" y="836"/>
                      </a:lnTo>
                      <a:lnTo>
                        <a:pt x="2670" y="848"/>
                      </a:lnTo>
                      <a:lnTo>
                        <a:pt x="2688" y="860"/>
                      </a:lnTo>
                      <a:lnTo>
                        <a:pt x="2726" y="884"/>
                      </a:lnTo>
                      <a:lnTo>
                        <a:pt x="2768" y="906"/>
                      </a:lnTo>
                      <a:lnTo>
                        <a:pt x="2816" y="926"/>
                      </a:lnTo>
                      <a:lnTo>
                        <a:pt x="2868" y="950"/>
                      </a:lnTo>
                      <a:lnTo>
                        <a:pt x="2868" y="950"/>
                      </a:lnTo>
                      <a:lnTo>
                        <a:pt x="2922" y="974"/>
                      </a:lnTo>
                      <a:lnTo>
                        <a:pt x="2968" y="998"/>
                      </a:lnTo>
                      <a:lnTo>
                        <a:pt x="3010" y="1020"/>
                      </a:lnTo>
                      <a:lnTo>
                        <a:pt x="3028" y="1034"/>
                      </a:lnTo>
                      <a:lnTo>
                        <a:pt x="3044" y="1046"/>
                      </a:lnTo>
                      <a:lnTo>
                        <a:pt x="3058" y="1058"/>
                      </a:lnTo>
                      <a:lnTo>
                        <a:pt x="3070" y="1072"/>
                      </a:lnTo>
                      <a:lnTo>
                        <a:pt x="3080" y="1086"/>
                      </a:lnTo>
                      <a:lnTo>
                        <a:pt x="3090" y="1100"/>
                      </a:lnTo>
                      <a:lnTo>
                        <a:pt x="3096" y="1116"/>
                      </a:lnTo>
                      <a:lnTo>
                        <a:pt x="3100" y="1132"/>
                      </a:lnTo>
                      <a:lnTo>
                        <a:pt x="3104" y="1148"/>
                      </a:lnTo>
                      <a:lnTo>
                        <a:pt x="3104" y="1166"/>
                      </a:lnTo>
                      <a:lnTo>
                        <a:pt x="3104" y="1166"/>
                      </a:lnTo>
                      <a:lnTo>
                        <a:pt x="3104" y="1186"/>
                      </a:lnTo>
                      <a:lnTo>
                        <a:pt x="3100" y="1206"/>
                      </a:lnTo>
                      <a:lnTo>
                        <a:pt x="3094" y="1224"/>
                      </a:lnTo>
                      <a:lnTo>
                        <a:pt x="3086" y="1242"/>
                      </a:lnTo>
                      <a:lnTo>
                        <a:pt x="3076" y="1258"/>
                      </a:lnTo>
                      <a:lnTo>
                        <a:pt x="3064" y="1272"/>
                      </a:lnTo>
                      <a:lnTo>
                        <a:pt x="3050" y="1284"/>
                      </a:lnTo>
                      <a:lnTo>
                        <a:pt x="3036" y="1296"/>
                      </a:lnTo>
                      <a:lnTo>
                        <a:pt x="3018" y="1306"/>
                      </a:lnTo>
                      <a:lnTo>
                        <a:pt x="3000" y="1316"/>
                      </a:lnTo>
                      <a:lnTo>
                        <a:pt x="2982" y="1322"/>
                      </a:lnTo>
                      <a:lnTo>
                        <a:pt x="2962" y="1330"/>
                      </a:lnTo>
                      <a:lnTo>
                        <a:pt x="2940" y="1334"/>
                      </a:lnTo>
                      <a:lnTo>
                        <a:pt x="2918" y="1338"/>
                      </a:lnTo>
                      <a:lnTo>
                        <a:pt x="2896" y="1340"/>
                      </a:lnTo>
                      <a:lnTo>
                        <a:pt x="2874" y="1340"/>
                      </a:lnTo>
                      <a:lnTo>
                        <a:pt x="2874" y="1340"/>
                      </a:lnTo>
                      <a:lnTo>
                        <a:pt x="2850" y="1340"/>
                      </a:lnTo>
                      <a:lnTo>
                        <a:pt x="2828" y="1338"/>
                      </a:lnTo>
                      <a:lnTo>
                        <a:pt x="2806" y="1334"/>
                      </a:lnTo>
                      <a:lnTo>
                        <a:pt x="2786" y="1330"/>
                      </a:lnTo>
                      <a:lnTo>
                        <a:pt x="2764" y="1324"/>
                      </a:lnTo>
                      <a:lnTo>
                        <a:pt x="2744" y="1318"/>
                      </a:lnTo>
                      <a:lnTo>
                        <a:pt x="2724" y="1310"/>
                      </a:lnTo>
                      <a:lnTo>
                        <a:pt x="2704" y="1300"/>
                      </a:lnTo>
                      <a:lnTo>
                        <a:pt x="2664" y="1280"/>
                      </a:lnTo>
                      <a:lnTo>
                        <a:pt x="2626" y="1252"/>
                      </a:lnTo>
                      <a:lnTo>
                        <a:pt x="2586" y="1222"/>
                      </a:lnTo>
                      <a:lnTo>
                        <a:pt x="2546" y="1186"/>
                      </a:lnTo>
                      <a:lnTo>
                        <a:pt x="2536" y="1178"/>
                      </a:lnTo>
                      <a:lnTo>
                        <a:pt x="2536" y="1362"/>
                      </a:lnTo>
                      <a:lnTo>
                        <a:pt x="2536" y="1362"/>
                      </a:lnTo>
                      <a:lnTo>
                        <a:pt x="2560" y="1380"/>
                      </a:lnTo>
                      <a:lnTo>
                        <a:pt x="2590" y="1396"/>
                      </a:lnTo>
                      <a:lnTo>
                        <a:pt x="2622" y="1410"/>
                      </a:lnTo>
                      <a:lnTo>
                        <a:pt x="2658" y="1420"/>
                      </a:lnTo>
                      <a:lnTo>
                        <a:pt x="2698" y="1430"/>
                      </a:lnTo>
                      <a:lnTo>
                        <a:pt x="2738" y="1436"/>
                      </a:lnTo>
                      <a:lnTo>
                        <a:pt x="2780" y="1440"/>
                      </a:lnTo>
                      <a:lnTo>
                        <a:pt x="2826" y="1442"/>
                      </a:lnTo>
                      <a:lnTo>
                        <a:pt x="2826" y="1442"/>
                      </a:lnTo>
                      <a:lnTo>
                        <a:pt x="2852" y="1442"/>
                      </a:lnTo>
                      <a:lnTo>
                        <a:pt x="2882" y="1440"/>
                      </a:lnTo>
                      <a:lnTo>
                        <a:pt x="2912" y="1436"/>
                      </a:lnTo>
                      <a:lnTo>
                        <a:pt x="2946" y="1430"/>
                      </a:lnTo>
                      <a:lnTo>
                        <a:pt x="2980" y="1422"/>
                      </a:lnTo>
                      <a:lnTo>
                        <a:pt x="3014" y="1412"/>
                      </a:lnTo>
                      <a:lnTo>
                        <a:pt x="3046" y="1398"/>
                      </a:lnTo>
                      <a:lnTo>
                        <a:pt x="3080" y="1382"/>
                      </a:lnTo>
                      <a:lnTo>
                        <a:pt x="3110" y="1364"/>
                      </a:lnTo>
                      <a:lnTo>
                        <a:pt x="3140" y="1340"/>
                      </a:lnTo>
                      <a:lnTo>
                        <a:pt x="3154" y="1328"/>
                      </a:lnTo>
                      <a:lnTo>
                        <a:pt x="3166" y="1314"/>
                      </a:lnTo>
                      <a:lnTo>
                        <a:pt x="3178" y="1298"/>
                      </a:lnTo>
                      <a:lnTo>
                        <a:pt x="3188" y="1284"/>
                      </a:lnTo>
                      <a:lnTo>
                        <a:pt x="3198" y="1266"/>
                      </a:lnTo>
                      <a:lnTo>
                        <a:pt x="3208" y="1248"/>
                      </a:lnTo>
                      <a:lnTo>
                        <a:pt x="3216" y="1228"/>
                      </a:lnTo>
                      <a:lnTo>
                        <a:pt x="3222" y="1208"/>
                      </a:lnTo>
                      <a:lnTo>
                        <a:pt x="3226" y="1186"/>
                      </a:lnTo>
                      <a:lnTo>
                        <a:pt x="3230" y="1164"/>
                      </a:lnTo>
                      <a:lnTo>
                        <a:pt x="3232" y="1140"/>
                      </a:lnTo>
                      <a:lnTo>
                        <a:pt x="3234" y="1114"/>
                      </a:lnTo>
                      <a:lnTo>
                        <a:pt x="3234" y="1114"/>
                      </a:lnTo>
                      <a:lnTo>
                        <a:pt x="3232" y="1084"/>
                      </a:lnTo>
                      <a:lnTo>
                        <a:pt x="3228" y="1056"/>
                      </a:lnTo>
                      <a:lnTo>
                        <a:pt x="3220" y="1030"/>
                      </a:lnTo>
                      <a:lnTo>
                        <a:pt x="3210" y="1006"/>
                      </a:lnTo>
                      <a:lnTo>
                        <a:pt x="3196" y="982"/>
                      </a:lnTo>
                      <a:lnTo>
                        <a:pt x="3182" y="962"/>
                      </a:lnTo>
                      <a:lnTo>
                        <a:pt x="3164" y="942"/>
                      </a:lnTo>
                      <a:lnTo>
                        <a:pt x="3144" y="924"/>
                      </a:lnTo>
                      <a:lnTo>
                        <a:pt x="3124" y="906"/>
                      </a:lnTo>
                      <a:lnTo>
                        <a:pt x="3102" y="890"/>
                      </a:lnTo>
                      <a:lnTo>
                        <a:pt x="3078" y="876"/>
                      </a:lnTo>
                      <a:lnTo>
                        <a:pt x="3052" y="862"/>
                      </a:lnTo>
                      <a:lnTo>
                        <a:pt x="2998" y="834"/>
                      </a:lnTo>
                      <a:lnTo>
                        <a:pt x="2944" y="810"/>
                      </a:lnTo>
                      <a:lnTo>
                        <a:pt x="2944" y="810"/>
                      </a:lnTo>
                      <a:close/>
                      <a:moveTo>
                        <a:pt x="924" y="1344"/>
                      </a:moveTo>
                      <a:lnTo>
                        <a:pt x="924" y="1344"/>
                      </a:lnTo>
                      <a:lnTo>
                        <a:pt x="888" y="1342"/>
                      </a:lnTo>
                      <a:lnTo>
                        <a:pt x="854" y="1336"/>
                      </a:lnTo>
                      <a:lnTo>
                        <a:pt x="820" y="1326"/>
                      </a:lnTo>
                      <a:lnTo>
                        <a:pt x="790" y="1310"/>
                      </a:lnTo>
                      <a:lnTo>
                        <a:pt x="758" y="1292"/>
                      </a:lnTo>
                      <a:lnTo>
                        <a:pt x="730" y="1270"/>
                      </a:lnTo>
                      <a:lnTo>
                        <a:pt x="702" y="1244"/>
                      </a:lnTo>
                      <a:lnTo>
                        <a:pt x="678" y="1214"/>
                      </a:lnTo>
                      <a:lnTo>
                        <a:pt x="656" y="1182"/>
                      </a:lnTo>
                      <a:lnTo>
                        <a:pt x="634" y="1148"/>
                      </a:lnTo>
                      <a:lnTo>
                        <a:pt x="616" y="1110"/>
                      </a:lnTo>
                      <a:lnTo>
                        <a:pt x="602" y="1070"/>
                      </a:lnTo>
                      <a:lnTo>
                        <a:pt x="590" y="1028"/>
                      </a:lnTo>
                      <a:lnTo>
                        <a:pt x="580" y="984"/>
                      </a:lnTo>
                      <a:lnTo>
                        <a:pt x="574" y="938"/>
                      </a:lnTo>
                      <a:lnTo>
                        <a:pt x="572" y="892"/>
                      </a:lnTo>
                      <a:lnTo>
                        <a:pt x="572" y="892"/>
                      </a:lnTo>
                      <a:lnTo>
                        <a:pt x="572" y="844"/>
                      </a:lnTo>
                      <a:lnTo>
                        <a:pt x="576" y="800"/>
                      </a:lnTo>
                      <a:lnTo>
                        <a:pt x="584" y="754"/>
                      </a:lnTo>
                      <a:lnTo>
                        <a:pt x="596" y="712"/>
                      </a:lnTo>
                      <a:lnTo>
                        <a:pt x="610" y="672"/>
                      </a:lnTo>
                      <a:lnTo>
                        <a:pt x="626" y="634"/>
                      </a:lnTo>
                      <a:lnTo>
                        <a:pt x="646" y="598"/>
                      </a:lnTo>
                      <a:lnTo>
                        <a:pt x="666" y="566"/>
                      </a:lnTo>
                      <a:lnTo>
                        <a:pt x="690" y="536"/>
                      </a:lnTo>
                      <a:lnTo>
                        <a:pt x="716" y="508"/>
                      </a:lnTo>
                      <a:lnTo>
                        <a:pt x="744" y="486"/>
                      </a:lnTo>
                      <a:lnTo>
                        <a:pt x="774" y="466"/>
                      </a:lnTo>
                      <a:lnTo>
                        <a:pt x="806" y="450"/>
                      </a:lnTo>
                      <a:lnTo>
                        <a:pt x="838" y="438"/>
                      </a:lnTo>
                      <a:lnTo>
                        <a:pt x="872" y="430"/>
                      </a:lnTo>
                      <a:lnTo>
                        <a:pt x="908" y="426"/>
                      </a:lnTo>
                      <a:lnTo>
                        <a:pt x="908" y="426"/>
                      </a:lnTo>
                      <a:lnTo>
                        <a:pt x="944" y="428"/>
                      </a:lnTo>
                      <a:lnTo>
                        <a:pt x="978" y="434"/>
                      </a:lnTo>
                      <a:lnTo>
                        <a:pt x="1010" y="446"/>
                      </a:lnTo>
                      <a:lnTo>
                        <a:pt x="1042" y="460"/>
                      </a:lnTo>
                      <a:lnTo>
                        <a:pt x="1074" y="480"/>
                      </a:lnTo>
                      <a:lnTo>
                        <a:pt x="1102" y="502"/>
                      </a:lnTo>
                      <a:lnTo>
                        <a:pt x="1130" y="528"/>
                      </a:lnTo>
                      <a:lnTo>
                        <a:pt x="1154" y="556"/>
                      </a:lnTo>
                      <a:lnTo>
                        <a:pt x="1176" y="588"/>
                      </a:lnTo>
                      <a:lnTo>
                        <a:pt x="1198" y="624"/>
                      </a:lnTo>
                      <a:lnTo>
                        <a:pt x="1216" y="662"/>
                      </a:lnTo>
                      <a:lnTo>
                        <a:pt x="1230" y="702"/>
                      </a:lnTo>
                      <a:lnTo>
                        <a:pt x="1242" y="744"/>
                      </a:lnTo>
                      <a:lnTo>
                        <a:pt x="1252" y="788"/>
                      </a:lnTo>
                      <a:lnTo>
                        <a:pt x="1258" y="832"/>
                      </a:lnTo>
                      <a:lnTo>
                        <a:pt x="1260" y="880"/>
                      </a:lnTo>
                      <a:lnTo>
                        <a:pt x="1260" y="880"/>
                      </a:lnTo>
                      <a:lnTo>
                        <a:pt x="1260" y="926"/>
                      </a:lnTo>
                      <a:lnTo>
                        <a:pt x="1256" y="972"/>
                      </a:lnTo>
                      <a:lnTo>
                        <a:pt x="1248" y="1016"/>
                      </a:lnTo>
                      <a:lnTo>
                        <a:pt x="1236" y="1058"/>
                      </a:lnTo>
                      <a:lnTo>
                        <a:pt x="1222" y="1098"/>
                      </a:lnTo>
                      <a:lnTo>
                        <a:pt x="1206" y="1136"/>
                      </a:lnTo>
                      <a:lnTo>
                        <a:pt x="1186" y="1172"/>
                      </a:lnTo>
                      <a:lnTo>
                        <a:pt x="1166" y="1206"/>
                      </a:lnTo>
                      <a:lnTo>
                        <a:pt x="1142" y="1236"/>
                      </a:lnTo>
                      <a:lnTo>
                        <a:pt x="1116" y="1262"/>
                      </a:lnTo>
                      <a:lnTo>
                        <a:pt x="1088" y="1286"/>
                      </a:lnTo>
                      <a:lnTo>
                        <a:pt x="1058" y="1306"/>
                      </a:lnTo>
                      <a:lnTo>
                        <a:pt x="1026" y="1322"/>
                      </a:lnTo>
                      <a:lnTo>
                        <a:pt x="994" y="1334"/>
                      </a:lnTo>
                      <a:lnTo>
                        <a:pt x="960" y="1342"/>
                      </a:lnTo>
                      <a:lnTo>
                        <a:pt x="924" y="1344"/>
                      </a:lnTo>
                      <a:lnTo>
                        <a:pt x="924" y="1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ZA" sz="2400" dirty="0"/>
                </a:p>
              </p:txBody>
            </p:sp>
            <p:sp>
              <p:nvSpPr>
                <p:cNvPr id="18" name="Freeform 20"/>
                <p:cNvSpPr>
                  <a:spLocks/>
                </p:cNvSpPr>
                <p:nvPr/>
              </p:nvSpPr>
              <p:spPr bwMode="auto">
                <a:xfrm>
                  <a:off x="10288530" y="4554221"/>
                  <a:ext cx="5039" cy="13437"/>
                </a:xfrm>
                <a:custGeom>
                  <a:avLst/>
                  <a:gdLst>
                    <a:gd name="T0" fmla="*/ 6 w 6"/>
                    <a:gd name="T1" fmla="*/ 16 h 16"/>
                    <a:gd name="T2" fmla="*/ 6 w 6"/>
                    <a:gd name="T3" fmla="*/ 16 h 16"/>
                    <a:gd name="T4" fmla="*/ 0 w 6"/>
                    <a:gd name="T5" fmla="*/ 0 h 16"/>
                    <a:gd name="T6" fmla="*/ 6 w 6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6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0" y="0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ZA" sz="2400" dirty="0"/>
                </a:p>
              </p:txBody>
            </p:sp>
            <p:sp>
              <p:nvSpPr>
                <p:cNvPr id="19" name="Freeform 21"/>
                <p:cNvSpPr>
                  <a:spLocks/>
                </p:cNvSpPr>
                <p:nvPr/>
              </p:nvSpPr>
              <p:spPr bwMode="auto">
                <a:xfrm>
                  <a:off x="10389309" y="5399090"/>
                  <a:ext cx="26875" cy="48710"/>
                </a:xfrm>
                <a:custGeom>
                  <a:avLst/>
                  <a:gdLst>
                    <a:gd name="T0" fmla="*/ 0 w 32"/>
                    <a:gd name="T1" fmla="*/ 58 h 58"/>
                    <a:gd name="T2" fmla="*/ 0 w 32"/>
                    <a:gd name="T3" fmla="*/ 58 h 58"/>
                    <a:gd name="T4" fmla="*/ 32 w 32"/>
                    <a:gd name="T5" fmla="*/ 0 h 58"/>
                    <a:gd name="T6" fmla="*/ 0 w 32"/>
                    <a:gd name="T7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" h="58">
                      <a:moveTo>
                        <a:pt x="0" y="58"/>
                      </a:moveTo>
                      <a:lnTo>
                        <a:pt x="0" y="58"/>
                      </a:lnTo>
                      <a:lnTo>
                        <a:pt x="32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ZA" sz="2400" dirty="0"/>
                </a:p>
              </p:txBody>
            </p:sp>
            <p:sp>
              <p:nvSpPr>
                <p:cNvPr id="20" name="Freeform 22"/>
                <p:cNvSpPr>
                  <a:spLocks/>
                </p:cNvSpPr>
                <p:nvPr/>
              </p:nvSpPr>
              <p:spPr bwMode="auto">
                <a:xfrm>
                  <a:off x="10397708" y="4493753"/>
                  <a:ext cx="53749" cy="131013"/>
                </a:xfrm>
                <a:custGeom>
                  <a:avLst/>
                  <a:gdLst>
                    <a:gd name="T0" fmla="*/ 0 w 64"/>
                    <a:gd name="T1" fmla="*/ 0 h 156"/>
                    <a:gd name="T2" fmla="*/ 0 w 64"/>
                    <a:gd name="T3" fmla="*/ 0 h 156"/>
                    <a:gd name="T4" fmla="*/ 8 w 64"/>
                    <a:gd name="T5" fmla="*/ 18 h 156"/>
                    <a:gd name="T6" fmla="*/ 64 w 64"/>
                    <a:gd name="T7" fmla="*/ 156 h 156"/>
                    <a:gd name="T8" fmla="*/ 0 w 64"/>
                    <a:gd name="T9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5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18"/>
                      </a:lnTo>
                      <a:lnTo>
                        <a:pt x="64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ZA" sz="2400" dirty="0"/>
                </a:p>
              </p:txBody>
            </p:sp>
            <p:sp>
              <p:nvSpPr>
                <p:cNvPr id="21" name="Freeform 23"/>
                <p:cNvSpPr>
                  <a:spLocks/>
                </p:cNvSpPr>
                <p:nvPr/>
              </p:nvSpPr>
              <p:spPr bwMode="auto">
                <a:xfrm>
                  <a:off x="7975637" y="4342584"/>
                  <a:ext cx="651708" cy="908696"/>
                </a:xfrm>
                <a:custGeom>
                  <a:avLst/>
                  <a:gdLst>
                    <a:gd name="T0" fmla="*/ 148 w 776"/>
                    <a:gd name="T1" fmla="*/ 136 h 1082"/>
                    <a:gd name="T2" fmla="*/ 150 w 776"/>
                    <a:gd name="T3" fmla="*/ 144 h 1082"/>
                    <a:gd name="T4" fmla="*/ 156 w 776"/>
                    <a:gd name="T5" fmla="*/ 132 h 1082"/>
                    <a:gd name="T6" fmla="*/ 182 w 776"/>
                    <a:gd name="T7" fmla="*/ 106 h 1082"/>
                    <a:gd name="T8" fmla="*/ 238 w 776"/>
                    <a:gd name="T9" fmla="*/ 60 h 1082"/>
                    <a:gd name="T10" fmla="*/ 272 w 776"/>
                    <a:gd name="T11" fmla="*/ 40 h 1082"/>
                    <a:gd name="T12" fmla="*/ 314 w 776"/>
                    <a:gd name="T13" fmla="*/ 24 h 1082"/>
                    <a:gd name="T14" fmla="*/ 362 w 776"/>
                    <a:gd name="T15" fmla="*/ 12 h 1082"/>
                    <a:gd name="T16" fmla="*/ 416 w 776"/>
                    <a:gd name="T17" fmla="*/ 2 h 1082"/>
                    <a:gd name="T18" fmla="*/ 480 w 776"/>
                    <a:gd name="T19" fmla="*/ 0 h 1082"/>
                    <a:gd name="T20" fmla="*/ 514 w 776"/>
                    <a:gd name="T21" fmla="*/ 2 h 1082"/>
                    <a:gd name="T22" fmla="*/ 574 w 776"/>
                    <a:gd name="T23" fmla="*/ 14 h 1082"/>
                    <a:gd name="T24" fmla="*/ 626 w 776"/>
                    <a:gd name="T25" fmla="*/ 38 h 1082"/>
                    <a:gd name="T26" fmla="*/ 672 w 776"/>
                    <a:gd name="T27" fmla="*/ 68 h 1082"/>
                    <a:gd name="T28" fmla="*/ 712 w 776"/>
                    <a:gd name="T29" fmla="*/ 106 h 1082"/>
                    <a:gd name="T30" fmla="*/ 742 w 776"/>
                    <a:gd name="T31" fmla="*/ 146 h 1082"/>
                    <a:gd name="T32" fmla="*/ 762 w 776"/>
                    <a:gd name="T33" fmla="*/ 186 h 1082"/>
                    <a:gd name="T34" fmla="*/ 774 w 776"/>
                    <a:gd name="T35" fmla="*/ 226 h 1082"/>
                    <a:gd name="T36" fmla="*/ 776 w 776"/>
                    <a:gd name="T37" fmla="*/ 912 h 1082"/>
                    <a:gd name="T38" fmla="*/ 776 w 776"/>
                    <a:gd name="T39" fmla="*/ 1082 h 1082"/>
                    <a:gd name="T40" fmla="*/ 626 w 776"/>
                    <a:gd name="T41" fmla="*/ 882 h 1082"/>
                    <a:gd name="T42" fmla="*/ 626 w 776"/>
                    <a:gd name="T43" fmla="*/ 314 h 1082"/>
                    <a:gd name="T44" fmla="*/ 620 w 776"/>
                    <a:gd name="T45" fmla="*/ 270 h 1082"/>
                    <a:gd name="T46" fmla="*/ 608 w 776"/>
                    <a:gd name="T47" fmla="*/ 232 h 1082"/>
                    <a:gd name="T48" fmla="*/ 586 w 776"/>
                    <a:gd name="T49" fmla="*/ 198 h 1082"/>
                    <a:gd name="T50" fmla="*/ 558 w 776"/>
                    <a:gd name="T51" fmla="*/ 168 h 1082"/>
                    <a:gd name="T52" fmla="*/ 524 w 776"/>
                    <a:gd name="T53" fmla="*/ 144 h 1082"/>
                    <a:gd name="T54" fmla="*/ 484 w 776"/>
                    <a:gd name="T55" fmla="*/ 126 h 1082"/>
                    <a:gd name="T56" fmla="*/ 442 w 776"/>
                    <a:gd name="T57" fmla="*/ 114 h 1082"/>
                    <a:gd name="T58" fmla="*/ 396 w 776"/>
                    <a:gd name="T59" fmla="*/ 110 h 1082"/>
                    <a:gd name="T60" fmla="*/ 376 w 776"/>
                    <a:gd name="T61" fmla="*/ 112 h 1082"/>
                    <a:gd name="T62" fmla="*/ 334 w 776"/>
                    <a:gd name="T63" fmla="*/ 120 h 1082"/>
                    <a:gd name="T64" fmla="*/ 292 w 776"/>
                    <a:gd name="T65" fmla="*/ 136 h 1082"/>
                    <a:gd name="T66" fmla="*/ 254 w 776"/>
                    <a:gd name="T67" fmla="*/ 158 h 1082"/>
                    <a:gd name="T68" fmla="*/ 218 w 776"/>
                    <a:gd name="T69" fmla="*/ 184 h 1082"/>
                    <a:gd name="T70" fmla="*/ 188 w 776"/>
                    <a:gd name="T71" fmla="*/ 214 h 1082"/>
                    <a:gd name="T72" fmla="*/ 166 w 776"/>
                    <a:gd name="T73" fmla="*/ 248 h 1082"/>
                    <a:gd name="T74" fmla="*/ 152 w 776"/>
                    <a:gd name="T75" fmla="*/ 284 h 1082"/>
                    <a:gd name="T76" fmla="*/ 150 w 776"/>
                    <a:gd name="T77" fmla="*/ 912 h 1082"/>
                    <a:gd name="T78" fmla="*/ 150 w 776"/>
                    <a:gd name="T79" fmla="*/ 1082 h 1082"/>
                    <a:gd name="T80" fmla="*/ 0 w 776"/>
                    <a:gd name="T81" fmla="*/ 912 h 1082"/>
                    <a:gd name="T82" fmla="*/ 0 w 776"/>
                    <a:gd name="T83" fmla="*/ 14 h 1082"/>
                    <a:gd name="T84" fmla="*/ 108 w 776"/>
                    <a:gd name="T85" fmla="*/ 14 h 10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76" h="1082">
                      <a:moveTo>
                        <a:pt x="146" y="14"/>
                      </a:moveTo>
                      <a:lnTo>
                        <a:pt x="148" y="136"/>
                      </a:lnTo>
                      <a:lnTo>
                        <a:pt x="148" y="144"/>
                      </a:lnTo>
                      <a:lnTo>
                        <a:pt x="150" y="144"/>
                      </a:lnTo>
                      <a:lnTo>
                        <a:pt x="150" y="144"/>
                      </a:lnTo>
                      <a:lnTo>
                        <a:pt x="156" y="132"/>
                      </a:lnTo>
                      <a:lnTo>
                        <a:pt x="156" y="132"/>
                      </a:lnTo>
                      <a:lnTo>
                        <a:pt x="182" y="106"/>
                      </a:lnTo>
                      <a:lnTo>
                        <a:pt x="208" y="82"/>
                      </a:lnTo>
                      <a:lnTo>
                        <a:pt x="238" y="60"/>
                      </a:lnTo>
                      <a:lnTo>
                        <a:pt x="254" y="50"/>
                      </a:lnTo>
                      <a:lnTo>
                        <a:pt x="272" y="40"/>
                      </a:lnTo>
                      <a:lnTo>
                        <a:pt x="292" y="32"/>
                      </a:lnTo>
                      <a:lnTo>
                        <a:pt x="314" y="24"/>
                      </a:lnTo>
                      <a:lnTo>
                        <a:pt x="336" y="16"/>
                      </a:lnTo>
                      <a:lnTo>
                        <a:pt x="362" y="12"/>
                      </a:lnTo>
                      <a:lnTo>
                        <a:pt x="388" y="6"/>
                      </a:lnTo>
                      <a:lnTo>
                        <a:pt x="416" y="2"/>
                      </a:lnTo>
                      <a:lnTo>
                        <a:pt x="448" y="0"/>
                      </a:lnTo>
                      <a:lnTo>
                        <a:pt x="480" y="0"/>
                      </a:lnTo>
                      <a:lnTo>
                        <a:pt x="480" y="0"/>
                      </a:lnTo>
                      <a:lnTo>
                        <a:pt x="514" y="2"/>
                      </a:lnTo>
                      <a:lnTo>
                        <a:pt x="544" y="6"/>
                      </a:lnTo>
                      <a:lnTo>
                        <a:pt x="574" y="14"/>
                      </a:lnTo>
                      <a:lnTo>
                        <a:pt x="600" y="24"/>
                      </a:lnTo>
                      <a:lnTo>
                        <a:pt x="626" y="38"/>
                      </a:lnTo>
                      <a:lnTo>
                        <a:pt x="650" y="52"/>
                      </a:lnTo>
                      <a:lnTo>
                        <a:pt x="672" y="68"/>
                      </a:lnTo>
                      <a:lnTo>
                        <a:pt x="694" y="86"/>
                      </a:lnTo>
                      <a:lnTo>
                        <a:pt x="712" y="106"/>
                      </a:lnTo>
                      <a:lnTo>
                        <a:pt x="728" y="126"/>
                      </a:lnTo>
                      <a:lnTo>
                        <a:pt x="742" y="146"/>
                      </a:lnTo>
                      <a:lnTo>
                        <a:pt x="754" y="166"/>
                      </a:lnTo>
                      <a:lnTo>
                        <a:pt x="762" y="186"/>
                      </a:lnTo>
                      <a:lnTo>
                        <a:pt x="770" y="206"/>
                      </a:lnTo>
                      <a:lnTo>
                        <a:pt x="774" y="226"/>
                      </a:lnTo>
                      <a:lnTo>
                        <a:pt x="776" y="244"/>
                      </a:lnTo>
                      <a:lnTo>
                        <a:pt x="776" y="912"/>
                      </a:lnTo>
                      <a:lnTo>
                        <a:pt x="776" y="916"/>
                      </a:lnTo>
                      <a:lnTo>
                        <a:pt x="776" y="1082"/>
                      </a:lnTo>
                      <a:lnTo>
                        <a:pt x="626" y="1082"/>
                      </a:lnTo>
                      <a:lnTo>
                        <a:pt x="626" y="882"/>
                      </a:lnTo>
                      <a:lnTo>
                        <a:pt x="626" y="314"/>
                      </a:lnTo>
                      <a:lnTo>
                        <a:pt x="626" y="314"/>
                      </a:lnTo>
                      <a:lnTo>
                        <a:pt x="624" y="292"/>
                      </a:lnTo>
                      <a:lnTo>
                        <a:pt x="620" y="270"/>
                      </a:lnTo>
                      <a:lnTo>
                        <a:pt x="614" y="250"/>
                      </a:lnTo>
                      <a:lnTo>
                        <a:pt x="608" y="232"/>
                      </a:lnTo>
                      <a:lnTo>
                        <a:pt x="598" y="214"/>
                      </a:lnTo>
                      <a:lnTo>
                        <a:pt x="586" y="198"/>
                      </a:lnTo>
                      <a:lnTo>
                        <a:pt x="572" y="182"/>
                      </a:lnTo>
                      <a:lnTo>
                        <a:pt x="558" y="168"/>
                      </a:lnTo>
                      <a:lnTo>
                        <a:pt x="542" y="156"/>
                      </a:lnTo>
                      <a:lnTo>
                        <a:pt x="524" y="144"/>
                      </a:lnTo>
                      <a:lnTo>
                        <a:pt x="504" y="134"/>
                      </a:lnTo>
                      <a:lnTo>
                        <a:pt x="484" y="126"/>
                      </a:lnTo>
                      <a:lnTo>
                        <a:pt x="464" y="120"/>
                      </a:lnTo>
                      <a:lnTo>
                        <a:pt x="442" y="114"/>
                      </a:lnTo>
                      <a:lnTo>
                        <a:pt x="418" y="112"/>
                      </a:lnTo>
                      <a:lnTo>
                        <a:pt x="396" y="110"/>
                      </a:lnTo>
                      <a:lnTo>
                        <a:pt x="396" y="110"/>
                      </a:lnTo>
                      <a:lnTo>
                        <a:pt x="376" y="112"/>
                      </a:lnTo>
                      <a:lnTo>
                        <a:pt x="354" y="114"/>
                      </a:lnTo>
                      <a:lnTo>
                        <a:pt x="334" y="120"/>
                      </a:lnTo>
                      <a:lnTo>
                        <a:pt x="314" y="126"/>
                      </a:lnTo>
                      <a:lnTo>
                        <a:pt x="292" y="136"/>
                      </a:lnTo>
                      <a:lnTo>
                        <a:pt x="272" y="146"/>
                      </a:lnTo>
                      <a:lnTo>
                        <a:pt x="254" y="158"/>
                      </a:lnTo>
                      <a:lnTo>
                        <a:pt x="236" y="170"/>
                      </a:lnTo>
                      <a:lnTo>
                        <a:pt x="218" y="184"/>
                      </a:lnTo>
                      <a:lnTo>
                        <a:pt x="202" y="198"/>
                      </a:lnTo>
                      <a:lnTo>
                        <a:pt x="188" y="214"/>
                      </a:lnTo>
                      <a:lnTo>
                        <a:pt x="176" y="230"/>
                      </a:lnTo>
                      <a:lnTo>
                        <a:pt x="166" y="248"/>
                      </a:lnTo>
                      <a:lnTo>
                        <a:pt x="158" y="266"/>
                      </a:lnTo>
                      <a:lnTo>
                        <a:pt x="152" y="284"/>
                      </a:lnTo>
                      <a:lnTo>
                        <a:pt x="150" y="302"/>
                      </a:lnTo>
                      <a:lnTo>
                        <a:pt x="150" y="912"/>
                      </a:lnTo>
                      <a:lnTo>
                        <a:pt x="150" y="916"/>
                      </a:lnTo>
                      <a:lnTo>
                        <a:pt x="150" y="1082"/>
                      </a:lnTo>
                      <a:lnTo>
                        <a:pt x="0" y="1082"/>
                      </a:lnTo>
                      <a:lnTo>
                        <a:pt x="0" y="912"/>
                      </a:lnTo>
                      <a:lnTo>
                        <a:pt x="0" y="154"/>
                      </a:lnTo>
                      <a:lnTo>
                        <a:pt x="0" y="14"/>
                      </a:lnTo>
                      <a:lnTo>
                        <a:pt x="26" y="14"/>
                      </a:lnTo>
                      <a:lnTo>
                        <a:pt x="108" y="14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ZA" sz="24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>
                <a:off x="7782486" y="4482065"/>
                <a:ext cx="0" cy="302128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4682945"/>
              <a:ext cx="413982" cy="413982"/>
            </a:xfrm>
            <a:prstGeom prst="rect">
              <a:avLst/>
            </a:prstGeom>
          </p:spPr>
        </p:pic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" y="194691"/>
            <a:ext cx="10480628" cy="567309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1775896" y="6570742"/>
            <a:ext cx="351378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4D65173-87C9-47C0-A890-7AD8E2754265}" type="slidenum">
              <a:rPr lang="en-US" sz="1067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‹#›</a:t>
            </a:fld>
            <a:endParaRPr lang="en-US" sz="106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0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75A-A3E3-497F-A829-0E8D461AF2A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9880-5F8C-4D9D-A6EB-498627758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75A-A3E3-497F-A829-0E8D461AF2A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9880-5F8C-4D9D-A6EB-498627758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0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75A-A3E3-497F-A829-0E8D461AF2A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9880-5F8C-4D9D-A6EB-498627758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1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75A-A3E3-497F-A829-0E8D461AF2A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9880-5F8C-4D9D-A6EB-498627758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75A-A3E3-497F-A829-0E8D461AF2A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9880-5F8C-4D9D-A6EB-498627758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75A-A3E3-497F-A829-0E8D461AF2A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9880-5F8C-4D9D-A6EB-498627758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75A-A3E3-497F-A829-0E8D461AF2A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9880-5F8C-4D9D-A6EB-498627758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75A-A3E3-497F-A829-0E8D461AF2A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9880-5F8C-4D9D-A6EB-498627758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775A-A3E3-497F-A829-0E8D461AF2A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9880-5F8C-4D9D-A6EB-498627758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1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70663" y="2311400"/>
            <a:ext cx="573852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667" dirty="0">
                <a:solidFill>
                  <a:srgbClr val="F15A29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E</a:t>
            </a:r>
            <a:r>
              <a:rPr lang="en-US" sz="2667" dirty="0">
                <a:solidFill>
                  <a:schemeClr val="bg1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nabling </a:t>
            </a:r>
            <a:r>
              <a:rPr lang="en-US" sz="2667" dirty="0">
                <a:solidFill>
                  <a:srgbClr val="FFC000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E</a:t>
            </a:r>
            <a:r>
              <a:rPr lang="en-US" sz="2667" dirty="0">
                <a:solidFill>
                  <a:schemeClr val="bg1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xcellence </a:t>
            </a:r>
            <a:r>
              <a:rPr lang="en-US" sz="2667" dirty="0">
                <a:solidFill>
                  <a:srgbClr val="6CB33F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</a:t>
            </a:r>
            <a:r>
              <a:rPr lang="en-US" sz="2667" dirty="0">
                <a:solidFill>
                  <a:schemeClr val="bg1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 </a:t>
            </a:r>
            <a:r>
              <a:rPr lang="en-US" sz="2667" dirty="0">
                <a:solidFill>
                  <a:srgbClr val="FFFF00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E</a:t>
            </a:r>
            <a:r>
              <a:rPr lang="en-US" sz="2667" dirty="0">
                <a:solidFill>
                  <a:schemeClr val="bg1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ducation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32763" y="5745475"/>
            <a:ext cx="313502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July, </a:t>
            </a:r>
            <a:r>
              <a:rPr lang="en-US" sz="2133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6276" y="3811410"/>
            <a:ext cx="5476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cs typeface="Arial" panose="020B0604020202020204" pitchFamily="34" charset="0"/>
              </a:rPr>
              <a:t>Monolithic – Modular N Tier – Micro Services Architecture</a:t>
            </a:r>
            <a:endParaRPr lang="en-US" sz="3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6768" y="901520"/>
            <a:ext cx="11448611" cy="585988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algn="just"/>
            <a:endParaRPr lang="en-US" sz="2000" b="1" dirty="0" smtClean="0">
              <a:solidFill>
                <a:schemeClr val="accent1"/>
              </a:solidFill>
            </a:endParaRPr>
          </a:p>
          <a:p>
            <a:pPr marL="0" algn="just"/>
            <a:endParaRPr lang="en-US" sz="2000" b="1" dirty="0">
              <a:solidFill>
                <a:schemeClr val="accent1"/>
              </a:solidFill>
            </a:endParaRPr>
          </a:p>
          <a:p>
            <a:pPr marL="0" algn="just"/>
            <a:endParaRPr lang="en-US" sz="2000" b="1" dirty="0" smtClean="0">
              <a:solidFill>
                <a:schemeClr val="accent1"/>
              </a:solidFill>
            </a:endParaRPr>
          </a:p>
          <a:p>
            <a:pPr marL="0" algn="just"/>
            <a:endParaRPr lang="en-US" sz="2000" b="1" dirty="0">
              <a:solidFill>
                <a:schemeClr val="accent1"/>
              </a:solidFill>
            </a:endParaRPr>
          </a:p>
          <a:p>
            <a:pPr marL="0" algn="just"/>
            <a:endParaRPr lang="en-US" sz="2000" b="1" dirty="0" smtClean="0">
              <a:solidFill>
                <a:schemeClr val="accent1"/>
              </a:solidFill>
            </a:endParaRPr>
          </a:p>
          <a:p>
            <a:pPr marL="0" algn="just"/>
            <a:endParaRPr lang="en-US" sz="2000" b="1" dirty="0" smtClean="0">
              <a:solidFill>
                <a:schemeClr val="accent1"/>
              </a:solidFill>
            </a:endParaRPr>
          </a:p>
          <a:p>
            <a:pPr marL="0" algn="just"/>
            <a:endParaRPr lang="en-US" sz="2000" b="1" dirty="0" smtClean="0">
              <a:solidFill>
                <a:schemeClr val="accent1"/>
              </a:solidFill>
            </a:endParaRPr>
          </a:p>
          <a:p>
            <a:pPr marL="0" algn="just"/>
            <a:endParaRPr lang="en-US" sz="2000" b="1" dirty="0" smtClean="0">
              <a:solidFill>
                <a:schemeClr val="accent1"/>
              </a:solidFill>
            </a:endParaRPr>
          </a:p>
          <a:p>
            <a:pPr marL="0" algn="just"/>
            <a:endParaRPr lang="en-US" sz="2000" b="1" dirty="0" smtClean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Benefits </a:t>
            </a:r>
            <a:r>
              <a:rPr lang="en-US" sz="2000" b="1" dirty="0">
                <a:solidFill>
                  <a:schemeClr val="accent1"/>
                </a:solidFill>
              </a:rPr>
              <a:t>of Containerization with Modularization (Container based </a:t>
            </a:r>
            <a:r>
              <a:rPr lang="en-US" sz="2000" b="1" dirty="0">
                <a:solidFill>
                  <a:schemeClr val="accent1"/>
                </a:solidFill>
              </a:rPr>
              <a:t>Microservices</a:t>
            </a:r>
            <a:r>
              <a:rPr lang="en-US" sz="2000" b="1" dirty="0">
                <a:solidFill>
                  <a:schemeClr val="accent1"/>
                </a:solidFill>
              </a:rPr>
              <a:t>) 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As part of Containerization with Modularization, adopting with DevOps would strengthen the </a:t>
            </a:r>
            <a:r>
              <a:rPr lang="en-US" sz="1600" dirty="0" smtClean="0"/>
              <a:t>automation:</a:t>
            </a:r>
            <a:endParaRPr lang="en-US" sz="1600" dirty="0"/>
          </a:p>
          <a:p>
            <a:pPr lvl="1"/>
            <a:r>
              <a:rPr lang="en-US" sz="1600" dirty="0" smtClean="0"/>
              <a:t>Containers simplify the build/test/deploy pipelines in DevOps.</a:t>
            </a:r>
          </a:p>
          <a:p>
            <a:pPr lvl="1"/>
            <a:r>
              <a:rPr lang="en-US" sz="1600" dirty="0" smtClean="0"/>
              <a:t>Down time of daily Build and Release cycle can be reduced. </a:t>
            </a:r>
          </a:p>
          <a:p>
            <a:pPr lvl="1"/>
            <a:r>
              <a:rPr lang="en-US" sz="1600" dirty="0" smtClean="0"/>
              <a:t>Code </a:t>
            </a:r>
            <a:r>
              <a:rPr lang="en-US" sz="1600" dirty="0"/>
              <a:t>quality – Build and Release pipeline Integrating with Unit testing, Automation testing, Load testing and integration testing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Can </a:t>
            </a:r>
            <a:r>
              <a:rPr lang="en-US" sz="1600" dirty="0"/>
              <a:t>develop and deploy applications and services which are more infrastructure agonistics. They could run under – On-Premise, Microsoft Azure, Customer Datacenter, other cloud service providers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Development and deployment issues related to infrastructure could be addressed, and would be easy for IT Operations team.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Containers are easily scalable, which would occupy less footprint compared with VM’s.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Applications </a:t>
            </a:r>
            <a:r>
              <a:rPr lang="en-US" sz="1600" dirty="0" smtClean="0"/>
              <a:t>would be more resilient, as containerization platform supports detecting and restarting </a:t>
            </a:r>
            <a:r>
              <a:rPr lang="en-US" sz="1600" dirty="0"/>
              <a:t>failed </a:t>
            </a:r>
            <a:r>
              <a:rPr lang="en-US" sz="1600" dirty="0" smtClean="0"/>
              <a:t>services.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Containers with Modularization + DevOps = MSA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9" y="978793"/>
            <a:ext cx="5743978" cy="2678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16" y="978793"/>
            <a:ext cx="5378776" cy="2678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Rounded Rectangle 15"/>
          <p:cNvSpPr/>
          <p:nvPr/>
        </p:nvSpPr>
        <p:spPr>
          <a:xfrm>
            <a:off x="4973070" y="5215944"/>
            <a:ext cx="49691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6768" y="901520"/>
            <a:ext cx="11448611" cy="585988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algn="just"/>
            <a:endParaRPr lang="en-US" sz="2000" b="1" dirty="0" smtClean="0">
              <a:solidFill>
                <a:schemeClr val="accent1"/>
              </a:solidFill>
            </a:endParaRPr>
          </a:p>
          <a:p>
            <a:pPr marL="0" algn="just"/>
            <a:endParaRPr lang="en-US" sz="2000" b="1" dirty="0">
              <a:solidFill>
                <a:schemeClr val="accent1"/>
              </a:solidFill>
            </a:endParaRPr>
          </a:p>
          <a:p>
            <a:pPr marL="0" algn="just"/>
            <a:endParaRPr lang="en-US" sz="2000" b="1" dirty="0" smtClean="0">
              <a:solidFill>
                <a:schemeClr val="accent1"/>
              </a:solidFill>
            </a:endParaRPr>
          </a:p>
          <a:p>
            <a:pPr marL="0" algn="just"/>
            <a:endParaRPr lang="en-US" sz="2000" b="1" dirty="0">
              <a:solidFill>
                <a:schemeClr val="accent1"/>
              </a:solidFill>
            </a:endParaRPr>
          </a:p>
          <a:p>
            <a:pPr marL="0" algn="just"/>
            <a:endParaRPr lang="en-US" sz="2000" b="1" dirty="0" smtClean="0">
              <a:solidFill>
                <a:schemeClr val="accent1"/>
              </a:solidFill>
            </a:endParaRPr>
          </a:p>
          <a:p>
            <a:pPr marL="0" algn="just"/>
            <a:endParaRPr lang="en-US" sz="2000" b="1" dirty="0" smtClean="0">
              <a:solidFill>
                <a:schemeClr val="accent1"/>
              </a:solidFill>
            </a:endParaRPr>
          </a:p>
          <a:p>
            <a:pPr marL="228600" lvl="1">
              <a:lnSpc>
                <a:spcPct val="80000"/>
              </a:lnSpc>
              <a:spcBef>
                <a:spcPts val="1000"/>
              </a:spcBef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pPr marL="228600" lvl="1">
              <a:lnSpc>
                <a:spcPct val="80000"/>
              </a:lnSpc>
              <a:spcBef>
                <a:spcPts val="1000"/>
              </a:spcBef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pPr marL="228600" lvl="1">
              <a:lnSpc>
                <a:spcPct val="8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Challenges </a:t>
            </a:r>
            <a:r>
              <a:rPr lang="en-US" sz="2000" b="1" dirty="0">
                <a:solidFill>
                  <a:schemeClr val="accent1"/>
                </a:solidFill>
              </a:rPr>
              <a:t>in hosting modules in </a:t>
            </a:r>
            <a:r>
              <a:rPr lang="en-US" sz="2000" b="1" dirty="0">
                <a:solidFill>
                  <a:schemeClr val="accent1"/>
                </a:solidFill>
              </a:rPr>
              <a:t>PaaS</a:t>
            </a:r>
            <a:r>
              <a:rPr lang="en-US" sz="2000" b="1" dirty="0">
                <a:solidFill>
                  <a:schemeClr val="accent1"/>
                </a:solidFill>
              </a:rPr>
              <a:t> and On premise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All  </a:t>
            </a:r>
            <a:r>
              <a:rPr lang="en-US" sz="1600" dirty="0" smtClean="0"/>
              <a:t>9 Modularized modules </a:t>
            </a:r>
            <a:r>
              <a:rPr lang="en-US" sz="1600" dirty="0" smtClean="0"/>
              <a:t>needed to be </a:t>
            </a:r>
            <a:r>
              <a:rPr lang="en-US" sz="1600" dirty="0" smtClean="0"/>
              <a:t>hosted either with Dedicated Compute, Isolated and ASE app service </a:t>
            </a:r>
            <a:r>
              <a:rPr lang="en-US" sz="1600" dirty="0" smtClean="0"/>
              <a:t>plan</a:t>
            </a:r>
            <a:r>
              <a:rPr lang="en-US" sz="1600" dirty="0" smtClean="0"/>
              <a:t>. Will take VM Image for each of the website.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Again </a:t>
            </a:r>
            <a:r>
              <a:rPr lang="en-US" sz="1600" dirty="0" smtClean="0"/>
              <a:t>maintaining or health monitoring of Websites would be the challenge either hosted in </a:t>
            </a:r>
            <a:r>
              <a:rPr lang="en-US" sz="1600" dirty="0" smtClean="0"/>
              <a:t>PaaS</a:t>
            </a:r>
            <a:r>
              <a:rPr lang="en-US" sz="1600" dirty="0" smtClean="0"/>
              <a:t> model or in On Premise.</a:t>
            </a:r>
          </a:p>
          <a:p>
            <a:pPr marL="228600" lvl="1">
              <a:spcBef>
                <a:spcPts val="10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Benefits of Implementing Modularization with Azure Service </a:t>
            </a:r>
            <a:r>
              <a:rPr lang="en-US" sz="2000" b="1" dirty="0" smtClean="0">
                <a:solidFill>
                  <a:schemeClr val="accent1"/>
                </a:solidFill>
              </a:rPr>
              <a:t>Fabric: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Provides </a:t>
            </a:r>
            <a:r>
              <a:rPr lang="en-US" sz="1600" dirty="0" smtClean="0"/>
              <a:t>Azure Service Fabric Container portal which provide details of Applications health status deployed in Nodes\VM.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Azure Service Fabric container can as well be used with On Premise, with simple lift and shift supports deployment to Azure(</a:t>
            </a:r>
            <a:r>
              <a:rPr lang="en-US" sz="1600" dirty="0" smtClean="0"/>
              <a:t>PaaS</a:t>
            </a:r>
            <a:r>
              <a:rPr lang="en-US" sz="1600" dirty="0" smtClean="0"/>
              <a:t> model).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Supports multiple application models.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Applications can be developed platform agonistic.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Applications with Azure Service Fabric can also developed with other could environments such AWS, google cloud etc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Containers with Modularization using Azure Service Fabric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73070" y="5215944"/>
            <a:ext cx="49691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4" y="972680"/>
            <a:ext cx="5472819" cy="2614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86" y="972680"/>
            <a:ext cx="5753201" cy="26147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3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70663" y="2311400"/>
            <a:ext cx="573852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667" dirty="0">
                <a:solidFill>
                  <a:srgbClr val="F15A29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E</a:t>
            </a:r>
            <a:r>
              <a:rPr lang="en-US" sz="2667" dirty="0">
                <a:solidFill>
                  <a:schemeClr val="bg1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nabling </a:t>
            </a:r>
            <a:r>
              <a:rPr lang="en-US" sz="2667" dirty="0">
                <a:solidFill>
                  <a:srgbClr val="FFC000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E</a:t>
            </a:r>
            <a:r>
              <a:rPr lang="en-US" sz="2667" dirty="0">
                <a:solidFill>
                  <a:schemeClr val="bg1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xcellence </a:t>
            </a:r>
            <a:r>
              <a:rPr lang="en-US" sz="2667" dirty="0">
                <a:solidFill>
                  <a:srgbClr val="6CB33F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</a:t>
            </a:r>
            <a:r>
              <a:rPr lang="en-US" sz="2667" dirty="0">
                <a:solidFill>
                  <a:schemeClr val="bg1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 </a:t>
            </a:r>
            <a:r>
              <a:rPr lang="en-US" sz="2667" dirty="0">
                <a:solidFill>
                  <a:srgbClr val="FFFF00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E</a:t>
            </a:r>
            <a:r>
              <a:rPr lang="en-US" sz="2667" dirty="0">
                <a:solidFill>
                  <a:schemeClr val="bg1"/>
                </a:solidFill>
                <a:latin typeface="Myriad Pro" panose="020B0503030403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6276" y="3811410"/>
            <a:ext cx="547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en-US" sz="3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34" y="136028"/>
            <a:ext cx="10150269" cy="56730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02402435"/>
              </p:ext>
            </p:extLst>
          </p:nvPr>
        </p:nvGraphicFramePr>
        <p:xfrm>
          <a:off x="540911" y="719666"/>
          <a:ext cx="11269016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22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Monolithic to Modular N Tier Architectural Style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276837"/>
              </p:ext>
            </p:extLst>
          </p:nvPr>
        </p:nvGraphicFramePr>
        <p:xfrm>
          <a:off x="309563" y="1106488"/>
          <a:ext cx="11579225" cy="498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6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43" y="969272"/>
            <a:ext cx="6485569" cy="3636942"/>
          </a:xfrm>
          <a:ln>
            <a:solidFill>
              <a:srgbClr val="0070C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Where are we with </a:t>
            </a:r>
            <a:r>
              <a:rPr lang="en-US" dirty="0" smtClean="0"/>
              <a:t>Special Ed application in LAUSD?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19997" y="4723335"/>
            <a:ext cx="7447659" cy="1471403"/>
          </a:xfrm>
          <a:prstGeom prst="roundRect">
            <a:avLst>
              <a:gd name="adj" fmla="val 99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cs typeface="Segoe UI" panose="020B0502040204020203" pitchFamily="34" charset="0"/>
              </a:rPr>
              <a:t>Special Ed application supports layered and  Modular Architecture with fine grained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cs typeface="Segoe UI" panose="020B0502040204020203" pitchFamily="34" charset="0"/>
              </a:rPr>
              <a:t>Developed with single technology stack.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cs typeface="Segoe UI" panose="020B0502040204020203" pitchFamily="34" charset="0"/>
              </a:rPr>
              <a:t>Supports loosely coupled design.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Segoe UI" panose="020B0502040204020203" pitchFamily="34" charset="0"/>
              </a:rPr>
              <a:t>Supports CICD which uses TFS for build and release definitions</a:t>
            </a:r>
            <a:r>
              <a:rPr lang="en-US" sz="1400" dirty="0" smtClean="0">
                <a:solidFill>
                  <a:srgbClr val="000000"/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cs typeface="Segoe UI" panose="020B0502040204020203" pitchFamily="34" charset="0"/>
              </a:rPr>
              <a:t>Seamless deployment of Modules, supports deployment on On Premise, </a:t>
            </a:r>
            <a:r>
              <a:rPr lang="en-US" sz="1400" dirty="0" smtClean="0">
                <a:solidFill>
                  <a:srgbClr val="000000"/>
                </a:solidFill>
                <a:cs typeface="Segoe UI" panose="020B0502040204020203" pitchFamily="34" charset="0"/>
              </a:rPr>
              <a:t>IaaS</a:t>
            </a:r>
            <a:r>
              <a:rPr lang="en-US" sz="1400" dirty="0" smtClean="0">
                <a:solidFill>
                  <a:srgbClr val="000000"/>
                </a:solidFill>
                <a:cs typeface="Segoe UI" panose="020B0502040204020203" pitchFamily="34" charset="0"/>
              </a:rPr>
              <a:t> and Pass Model of Azure.</a:t>
            </a:r>
            <a:endParaRPr lang="en-US" sz="14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Where are we with </a:t>
            </a:r>
            <a:r>
              <a:rPr lang="en-US" dirty="0" smtClean="0"/>
              <a:t>MiSiS</a:t>
            </a:r>
            <a:r>
              <a:rPr lang="en-US" dirty="0" smtClean="0"/>
              <a:t> application in LAUSD?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1754" y="4314423"/>
            <a:ext cx="5917074" cy="1931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Current State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Currently </a:t>
            </a:r>
            <a:r>
              <a:rPr lang="en-US" sz="1600" dirty="0" smtClean="0">
                <a:solidFill>
                  <a:schemeClr val="tx1"/>
                </a:solidFill>
              </a:rPr>
              <a:t>MiSiS</a:t>
            </a:r>
            <a:r>
              <a:rPr lang="en-US" sz="1600" dirty="0" smtClean="0">
                <a:solidFill>
                  <a:schemeClr val="tx1"/>
                </a:solidFill>
              </a:rPr>
              <a:t> application is Monolithic, with all modules running under single website hosted under 24 Web servers.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Difficult to manage code as all of the modules functionality implemented in single solution.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Application is not scalable in terms of  functionality.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4" y="855104"/>
            <a:ext cx="5917074" cy="33662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74926" y="4314423"/>
            <a:ext cx="5753942" cy="1931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Road Map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Build layered and modular design for each of modules in </a:t>
            </a:r>
            <a:r>
              <a:rPr lang="en-US" sz="1600" dirty="0" smtClean="0">
                <a:solidFill>
                  <a:schemeClr val="tx1"/>
                </a:solidFill>
              </a:rPr>
              <a:t>MiSiS</a:t>
            </a:r>
            <a:r>
              <a:rPr lang="en-US" sz="1600" dirty="0" smtClean="0">
                <a:solidFill>
                  <a:schemeClr val="tx1"/>
                </a:solidFill>
              </a:rPr>
              <a:t>, which supports loosely coupled design.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Web </a:t>
            </a:r>
            <a:r>
              <a:rPr lang="en-US" sz="1600" dirty="0">
                <a:solidFill>
                  <a:schemeClr val="tx1"/>
                </a:solidFill>
              </a:rPr>
              <a:t>apps and API apps are recommended to be hosted as PAAS, in order to get full benefit of cloud including auto scale option.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26" y="855104"/>
            <a:ext cx="5753942" cy="3412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56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063165"/>
              </p:ext>
            </p:extLst>
          </p:nvPr>
        </p:nvGraphicFramePr>
        <p:xfrm>
          <a:off x="120407" y="883531"/>
          <a:ext cx="11579225" cy="30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Driving factors to Step in from </a:t>
            </a:r>
            <a:r>
              <a:rPr lang="en-US" dirty="0" smtClean="0"/>
              <a:t>Modular Design </a:t>
            </a:r>
            <a:r>
              <a:rPr lang="en-US" dirty="0"/>
              <a:t>to MSA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3918" y="994547"/>
            <a:ext cx="2846231" cy="502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Key Market Drivers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15991971"/>
              </p:ext>
            </p:extLst>
          </p:nvPr>
        </p:nvGraphicFramePr>
        <p:xfrm>
          <a:off x="387693" y="3587261"/>
          <a:ext cx="11579225" cy="272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23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284" y="862884"/>
            <a:ext cx="11448611" cy="585988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pPr marL="0" lvl="1" algn="just">
              <a:spcBef>
                <a:spcPts val="1000"/>
              </a:spcBef>
            </a:pPr>
            <a:r>
              <a:rPr lang="en-US" sz="8000" b="1" dirty="0" smtClean="0">
                <a:solidFill>
                  <a:schemeClr val="accent1"/>
                </a:solidFill>
              </a:rPr>
              <a:t>Factors </a:t>
            </a:r>
            <a:r>
              <a:rPr lang="en-US" sz="8000" b="1" dirty="0">
                <a:solidFill>
                  <a:schemeClr val="accent1"/>
                </a:solidFill>
              </a:rPr>
              <a:t>which would lead for MSA : </a:t>
            </a:r>
          </a:p>
          <a:p>
            <a:pPr marL="685800" lvl="2">
              <a:spcBef>
                <a:spcPts val="1000"/>
              </a:spcBef>
            </a:pPr>
            <a:r>
              <a:rPr lang="en-US" sz="6400" dirty="0"/>
              <a:t>Each of the modular application would be having Development, Testing and Production environment deployments for </a:t>
            </a:r>
            <a:endParaRPr lang="en-US" sz="6400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6400" dirty="0"/>
              <a:t> </a:t>
            </a:r>
            <a:r>
              <a:rPr lang="en-US" sz="6400" dirty="0" smtClean="0"/>
              <a:t>    Application </a:t>
            </a:r>
            <a:r>
              <a:rPr lang="en-US" sz="6400" dirty="0"/>
              <a:t>and service layer – Maintaining and deploying each of the environment would be overhead and challenging.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6400" dirty="0"/>
              <a:t>     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1600" dirty="0" smtClean="0"/>
              <a:t>       </a:t>
            </a:r>
          </a:p>
          <a:p>
            <a:pPr marL="685800" lvl="2">
              <a:spcBef>
                <a:spcPts val="1000"/>
              </a:spcBef>
            </a:pPr>
            <a:endParaRPr lang="en-US" sz="1600" dirty="0" smtClean="0"/>
          </a:p>
          <a:p>
            <a:pPr marL="685800" lvl="2">
              <a:spcBef>
                <a:spcPts val="1000"/>
              </a:spcBef>
            </a:pPr>
            <a:endParaRPr lang="en-US" sz="1600" dirty="0"/>
          </a:p>
          <a:p>
            <a:pPr marL="685800" lvl="2">
              <a:spcBef>
                <a:spcPts val="1000"/>
              </a:spcBef>
            </a:pPr>
            <a:endParaRPr lang="en-US" sz="1600" dirty="0" smtClean="0"/>
          </a:p>
          <a:p>
            <a:pPr marL="685800" lvl="2">
              <a:spcBef>
                <a:spcPts val="1000"/>
              </a:spcBef>
            </a:pPr>
            <a:endParaRPr lang="en-US" sz="1600" dirty="0"/>
          </a:p>
          <a:p>
            <a:pPr marL="685800" lvl="2">
              <a:spcBef>
                <a:spcPts val="1000"/>
              </a:spcBef>
            </a:pPr>
            <a:endParaRPr lang="en-US" sz="1600" dirty="0" smtClean="0"/>
          </a:p>
          <a:p>
            <a:pPr marL="685800" lvl="2">
              <a:spcBef>
                <a:spcPts val="1000"/>
              </a:spcBef>
            </a:pPr>
            <a:endParaRPr lang="en-US" sz="1600" dirty="0"/>
          </a:p>
          <a:p>
            <a:pPr marL="685800" lvl="2">
              <a:spcBef>
                <a:spcPts val="1000"/>
              </a:spcBef>
            </a:pPr>
            <a:endParaRPr lang="en-US" sz="1600" dirty="0" smtClean="0"/>
          </a:p>
          <a:p>
            <a:pPr marL="685800" lvl="2">
              <a:spcBef>
                <a:spcPts val="1000"/>
              </a:spcBef>
            </a:pPr>
            <a:endParaRPr lang="en-US" sz="1600" dirty="0"/>
          </a:p>
          <a:p>
            <a:pPr marL="685800" lvl="2">
              <a:spcBef>
                <a:spcPts val="1000"/>
              </a:spcBef>
            </a:pPr>
            <a:endParaRPr lang="en-US" sz="1600" dirty="0" smtClean="0"/>
          </a:p>
          <a:p>
            <a:pPr marL="685800" lvl="2">
              <a:spcBef>
                <a:spcPts val="1000"/>
              </a:spcBef>
            </a:pPr>
            <a:endParaRPr lang="en-US" sz="1600" dirty="0"/>
          </a:p>
          <a:p>
            <a:pPr marL="685800" lvl="2">
              <a:spcBef>
                <a:spcPts val="1000"/>
              </a:spcBef>
            </a:pPr>
            <a:endParaRPr lang="en-US" sz="1600" dirty="0" smtClean="0"/>
          </a:p>
          <a:p>
            <a:pPr marL="685800" lvl="2">
              <a:spcBef>
                <a:spcPts val="1000"/>
              </a:spcBef>
            </a:pPr>
            <a:r>
              <a:rPr lang="en-US" sz="6400" dirty="0" smtClean="0"/>
              <a:t>Cloud Adoption: When each of the modules deployed in </a:t>
            </a:r>
            <a:r>
              <a:rPr lang="en-US" sz="6400" dirty="0" smtClean="0"/>
              <a:t>IaaS</a:t>
            </a:r>
            <a:r>
              <a:rPr lang="en-US" sz="6400" dirty="0" smtClean="0"/>
              <a:t> and Pass model, would occupy  large VM which is not efficient. </a:t>
            </a:r>
          </a:p>
          <a:p>
            <a:pPr marL="685800" lvl="2">
              <a:spcBef>
                <a:spcPts val="1000"/>
              </a:spcBef>
            </a:pPr>
            <a:r>
              <a:rPr lang="en-US" sz="6400" dirty="0" smtClean="0"/>
              <a:t>Release cycles are lengthy which on average is taking 45 mins across all of the environments for </a:t>
            </a:r>
            <a:r>
              <a:rPr lang="en-US" sz="6400" dirty="0" smtClean="0"/>
              <a:t>MiSiS</a:t>
            </a:r>
            <a:r>
              <a:rPr lang="en-US" sz="6400" dirty="0" smtClean="0"/>
              <a:t> project.</a:t>
            </a:r>
          </a:p>
          <a:p>
            <a:pPr marL="685800" lvl="2">
              <a:spcBef>
                <a:spcPts val="1000"/>
              </a:spcBef>
            </a:pPr>
            <a:r>
              <a:rPr lang="en-US" sz="6400" dirty="0" smtClean="0"/>
              <a:t>Release pipeline to be supported for on premise, </a:t>
            </a:r>
            <a:r>
              <a:rPr lang="en-US" sz="6400" dirty="0" smtClean="0"/>
              <a:t>PaaS</a:t>
            </a:r>
            <a:r>
              <a:rPr lang="en-US" sz="6400" dirty="0" smtClean="0"/>
              <a:t> and </a:t>
            </a:r>
            <a:r>
              <a:rPr lang="en-US" sz="6400" dirty="0" smtClean="0"/>
              <a:t>IaaS</a:t>
            </a:r>
            <a:r>
              <a:rPr lang="en-US" sz="6400" dirty="0" smtClean="0"/>
              <a:t> model.</a:t>
            </a:r>
          </a:p>
          <a:p>
            <a:pPr marL="228600" lvl="1">
              <a:spcBef>
                <a:spcPts val="1000"/>
              </a:spcBef>
            </a:pPr>
            <a:r>
              <a:rPr lang="en-US" sz="8000" b="1" dirty="0">
                <a:solidFill>
                  <a:schemeClr val="accent1"/>
                </a:solidFill>
              </a:rPr>
              <a:t>Factors which would not influence MSA</a:t>
            </a:r>
            <a:r>
              <a:rPr lang="en-US" sz="8000" b="1" dirty="0" smtClean="0">
                <a:solidFill>
                  <a:schemeClr val="accent1"/>
                </a:solidFill>
              </a:rPr>
              <a:t>:</a:t>
            </a:r>
            <a:endParaRPr lang="en-US" sz="8000" b="1" dirty="0">
              <a:solidFill>
                <a:schemeClr val="accent1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US" sz="6400" dirty="0"/>
              <a:t>Modules don’t require to be platform agnostic. </a:t>
            </a:r>
          </a:p>
          <a:p>
            <a:pPr marL="685800" lvl="2">
              <a:spcBef>
                <a:spcPts val="1000"/>
              </a:spcBef>
            </a:pPr>
            <a:r>
              <a:rPr lang="en-US" sz="6400" dirty="0"/>
              <a:t>On Premise: Containerization of modules not </a:t>
            </a:r>
            <a:r>
              <a:rPr lang="en-US" sz="6400" dirty="0" smtClean="0"/>
              <a:t>required in terms different </a:t>
            </a:r>
            <a:r>
              <a:rPr lang="en-US" sz="6400" dirty="0"/>
              <a:t>OS. Each of the module would need to be supported for development, testing and production.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SPED, Attendance</a:t>
            </a:r>
            <a:r>
              <a:rPr lang="en-US" dirty="0"/>
              <a:t>, Enrollment</a:t>
            </a:r>
            <a:r>
              <a:rPr lang="en-US" dirty="0" smtClean="0"/>
              <a:t>, Scheduling </a:t>
            </a:r>
            <a:r>
              <a:rPr lang="en-US" dirty="0"/>
              <a:t>etc. require MSA</a:t>
            </a:r>
            <a:r>
              <a:rPr lang="en-US" dirty="0" smtClean="0"/>
              <a:t>? Is it right ROI?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50536"/>
              </p:ext>
            </p:extLst>
          </p:nvPr>
        </p:nvGraphicFramePr>
        <p:xfrm>
          <a:off x="816727" y="1792974"/>
          <a:ext cx="1033172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920"/>
                <a:gridCol w="636468"/>
                <a:gridCol w="1024542"/>
                <a:gridCol w="1002899"/>
                <a:gridCol w="1013721"/>
                <a:gridCol w="708217"/>
                <a:gridCol w="719071"/>
                <a:gridCol w="860977"/>
                <a:gridCol w="860977"/>
                <a:gridCol w="860977"/>
                <a:gridCol w="860977"/>
                <a:gridCol w="860977"/>
              </a:tblGrid>
              <a:tr h="4186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Enrollment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Attendance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Grades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Student support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Student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Student Testing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Groups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Census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Misc &amp;&amp; Admin</a:t>
                      </a:r>
                      <a:endParaRPr lang="en-US" sz="1200" dirty="0"/>
                    </a:p>
                  </a:txBody>
                  <a:tcPr/>
                </a:tc>
              </a:tr>
              <a:tr h="251169">
                <a:tc rowSpan="3"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Application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25116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25116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251169">
                <a:tc rowSpan="3"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25116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25116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738" y="779963"/>
            <a:ext cx="12088262" cy="585988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lvl="1" algn="just">
              <a:spcBef>
                <a:spcPts val="1000"/>
              </a:spcBef>
            </a:pPr>
            <a:endParaRPr lang="en-US" sz="8000" b="1" dirty="0" smtClean="0">
              <a:solidFill>
                <a:schemeClr val="accent1"/>
              </a:solidFill>
            </a:endParaRP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Current Build\Release Cycle, Deployment Topology with Modularization and Challenges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40471" y="859505"/>
            <a:ext cx="5799721" cy="2785217"/>
          </a:xfrm>
          <a:prstGeom prst="roundRect">
            <a:avLst>
              <a:gd name="adj" fmla="val 10158"/>
            </a:avLst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7833"/>
              </a:solidFill>
              <a:effectLst/>
              <a:latin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0471" y="3733687"/>
            <a:ext cx="5799721" cy="2817199"/>
          </a:xfrm>
          <a:prstGeom prst="roundRect">
            <a:avLst>
              <a:gd name="adj" fmla="val 454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cs typeface="Segoe UI" panose="020B0502040204020203" pitchFamily="34" charset="0"/>
              </a:rPr>
              <a:t>Build and Release pipe line not integrated with defects management and Test automation.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For each of 9 modules (Application and Service), need to build and deploy in Dev, QA and Prod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cs typeface="Segoe UI" panose="020B0502040204020203" pitchFamily="34" charset="0"/>
              </a:rPr>
              <a:t>On Average, takes more than 1 hour for Build and deployment for 9 modules across environments, currently takes 30 to 45 </a:t>
            </a:r>
            <a:r>
              <a:rPr lang="en-US" sz="1600" dirty="0" smtClean="0">
                <a:solidFill>
                  <a:srgbClr val="000000"/>
                </a:solidFill>
                <a:cs typeface="Segoe UI" panose="020B0502040204020203" pitchFamily="34" charset="0"/>
              </a:rPr>
              <a:t>mins</a:t>
            </a:r>
            <a:r>
              <a:rPr lang="en-US" sz="1600" dirty="0" smtClean="0">
                <a:solidFill>
                  <a:srgbClr val="000000"/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cs typeface="Segoe UI" panose="020B0502040204020203" pitchFamily="34" charset="0"/>
              </a:rPr>
              <a:t>Difficult to keep track of multiple servers having total of 18 websites hosted in Web Server.</a:t>
            </a:r>
            <a:endParaRPr lang="en-US" sz="1600" dirty="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7" y="931346"/>
            <a:ext cx="5532417" cy="259746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6216235" y="859505"/>
            <a:ext cx="5799721" cy="2785217"/>
          </a:xfrm>
          <a:prstGeom prst="roundRect">
            <a:avLst>
              <a:gd name="adj" fmla="val 10158"/>
            </a:avLst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7833"/>
              </a:solidFill>
              <a:effectLst/>
              <a:latin typeface="Tahom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16235" y="3733687"/>
            <a:ext cx="5799721" cy="2817199"/>
          </a:xfrm>
          <a:prstGeom prst="roundRect">
            <a:avLst>
              <a:gd name="adj" fmla="val 454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cs typeface="Segoe UI" panose="020B0502040204020203" pitchFamily="34" charset="0"/>
              </a:rPr>
              <a:t>Challenge and overhead to maintain 24 Web servers, each Web Server having 10 sites approximately. Total of 240 Sites in Web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cs typeface="Segoe UI" panose="020B0502040204020203" pitchFamily="34" charset="0"/>
              </a:rPr>
              <a:t>Challenge </a:t>
            </a:r>
            <a:r>
              <a:rPr 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and overhead to maintain </a:t>
            </a:r>
            <a:r>
              <a:rPr lang="en-US" sz="1600" dirty="0" smtClean="0">
                <a:solidFill>
                  <a:srgbClr val="000000"/>
                </a:solidFill>
                <a:cs typeface="Segoe UI" panose="020B0502040204020203" pitchFamily="34" charset="0"/>
              </a:rPr>
              <a:t>4 </a:t>
            </a:r>
            <a:r>
              <a:rPr 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Web </a:t>
            </a:r>
            <a:r>
              <a:rPr lang="en-US" sz="1600" dirty="0" smtClean="0">
                <a:solidFill>
                  <a:srgbClr val="000000"/>
                </a:solidFill>
                <a:cs typeface="Segoe UI" panose="020B0502040204020203" pitchFamily="34" charset="0"/>
              </a:rPr>
              <a:t>Servers, each having 10 Web Apps running </a:t>
            </a:r>
            <a:r>
              <a:rPr lang="en-US" sz="1600" dirty="0">
                <a:solidFill>
                  <a:srgbClr val="000000"/>
                </a:solidFill>
                <a:cs typeface="Segoe UI" panose="020B0502040204020203" pitchFamily="34" charset="0"/>
              </a:rPr>
              <a:t>approximately. Total of </a:t>
            </a:r>
            <a:r>
              <a:rPr lang="en-US" sz="1600" dirty="0" smtClean="0">
                <a:solidFill>
                  <a:srgbClr val="000000"/>
                </a:solidFill>
                <a:cs typeface="Segoe UI" panose="020B0502040204020203" pitchFamily="34" charset="0"/>
              </a:rPr>
              <a:t>40 Sites to be maintained.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cs typeface="Segoe UI" panose="020B0502040204020203" pitchFamily="34" charset="0"/>
              </a:rPr>
              <a:t>Complex deployment architecture with 9 different modules each having two different 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cs typeface="Segoe UI" panose="020B0502040204020203" pitchFamily="34" charset="0"/>
              </a:rPr>
              <a:t>Challenge for IT operations for managing and monitoring  18 sites in single webserver.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31" y="931347"/>
            <a:ext cx="5502969" cy="25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DevOps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512" y="940158"/>
            <a:ext cx="11042865" cy="561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 Profiling current CICD process with DevOps :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40516"/>
              </p:ext>
            </p:extLst>
          </p:nvPr>
        </p:nvGraphicFramePr>
        <p:xfrm>
          <a:off x="351355" y="1432418"/>
          <a:ext cx="10660082" cy="5026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183"/>
                <a:gridCol w="2987899"/>
              </a:tblGrid>
              <a:tr h="4258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DevOps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How its practiced in Misis CI\CD</a:t>
                      </a:r>
                      <a:endParaRPr lang="en-US" sz="1600" dirty="0"/>
                    </a:p>
                  </a:txBody>
                  <a:tcPr/>
                </a:tc>
              </a:tr>
              <a:tr h="29342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Speedy, reliable releases and handling and responding to production defects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Partially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supported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43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driven decision feedback on software running in production to development teams and decision makers.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Supported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43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 and process mismatches such as development teams deploy with one tool and operations team deploy with another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Such issues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43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Fully automated release pipeline with no manual steps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Partially supported</a:t>
                      </a:r>
                    </a:p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43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Re-building just to deploy to the next environment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Such issues</a:t>
                      </a:r>
                    </a:p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3426"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lack traceability and have issues understanding which versions have been released.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342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Release cycles are lengthy, even for hotfixes.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43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Is Continues integration testing enabled in Release pipe line.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752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Code Provisioning : Making Release pipeline to be supported for on premise, PaaS and IaaS model.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Partially supported</a:t>
                      </a:r>
                    </a:p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752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Build and Release management integrated with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Test and QA automation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91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1351</Words>
  <Application>Microsoft Office PowerPoint</Application>
  <PresentationFormat>Widescreen</PresentationFormat>
  <Paragraphs>244</Paragraphs>
  <Slides>12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Fan Heiti Std B</vt:lpstr>
      <vt:lpstr>Arial</vt:lpstr>
      <vt:lpstr>Calibri</vt:lpstr>
      <vt:lpstr>Calibri Light</vt:lpstr>
      <vt:lpstr>Myriad Pro</vt:lpstr>
      <vt:lpstr>Segoe UI</vt:lpstr>
      <vt:lpstr>Tahoma</vt:lpstr>
      <vt:lpstr>Office Theme</vt:lpstr>
      <vt:lpstr>PowerPoint Presentation</vt:lpstr>
      <vt:lpstr>Agenda</vt:lpstr>
      <vt:lpstr>Monolithic to Modular N Tier Architectural Style </vt:lpstr>
      <vt:lpstr>Where are we with Special Ed application in LAUSD?</vt:lpstr>
      <vt:lpstr>Where are we with MiSiS application in LAUSD? </vt:lpstr>
      <vt:lpstr>Driving factors to Step in from Modular Design to MSA</vt:lpstr>
      <vt:lpstr>SPED, Attendance, Enrollment, Scheduling etc. require MSA? Is it right ROI?</vt:lpstr>
      <vt:lpstr>Current Build\Release Cycle, Deployment Topology with Modularization and Challenges</vt:lpstr>
      <vt:lpstr>DevOps </vt:lpstr>
      <vt:lpstr>Containers with Modularization + DevOps = MSA</vt:lpstr>
      <vt:lpstr>Containers with Modularization using Azure Service Fabric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Kotagirilakshmi Prasanna</dc:creator>
  <cp:lastModifiedBy>Kotagirilakshmi Prasanna</cp:lastModifiedBy>
  <cp:revision>367</cp:revision>
  <dcterms:created xsi:type="dcterms:W3CDTF">2018-07-04T09:54:52Z</dcterms:created>
  <dcterms:modified xsi:type="dcterms:W3CDTF">2018-07-24T12:16:24Z</dcterms:modified>
</cp:coreProperties>
</file>