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1C52-8986-4804-BFE3-A4692B21807D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7C6E-0473-47B7-8E79-0D4FDEC9D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1C52-8986-4804-BFE3-A4692B21807D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7C6E-0473-47B7-8E79-0D4FDEC9D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1C52-8986-4804-BFE3-A4692B21807D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7C6E-0473-47B7-8E79-0D4FDEC9D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1C52-8986-4804-BFE3-A4692B21807D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7C6E-0473-47B7-8E79-0D4FDEC9D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1C52-8986-4804-BFE3-A4692B21807D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7C6E-0473-47B7-8E79-0D4FDEC9D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1C52-8986-4804-BFE3-A4692B21807D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7C6E-0473-47B7-8E79-0D4FDEC9D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1C52-8986-4804-BFE3-A4692B21807D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7C6E-0473-47B7-8E79-0D4FDEC9D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1C52-8986-4804-BFE3-A4692B21807D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7C6E-0473-47B7-8E79-0D4FDEC9D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1C52-8986-4804-BFE3-A4692B21807D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7C6E-0473-47B7-8E79-0D4FDEC9D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1C52-8986-4804-BFE3-A4692B21807D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7C6E-0473-47B7-8E79-0D4FDEC9D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1C52-8986-4804-BFE3-A4692B21807D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797C6E-0473-47B7-8E79-0D4FDEC9DC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091C52-8986-4804-BFE3-A4692B21807D}" type="datetimeFigureOut">
              <a:rPr lang="en-US" smtClean="0"/>
              <a:pPr/>
              <a:t>05/04/2016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797C6E-0473-47B7-8E79-0D4FDEC9DC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5540549" cy="344034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10200" y="4267200"/>
            <a:ext cx="319991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By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M.Lakshmi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Prasanna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N.Sindhuja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3DESS-3D Engineering Search System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Princeton University Search Engine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7716"/>
            <a:ext cx="3352800" cy="25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048000"/>
            <a:ext cx="3480636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95400" y="5715000"/>
            <a:ext cx="146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Fig-4: 3DESS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5715000"/>
            <a:ext cx="32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Fig-5: Princeton Search Engine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Advantages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389120"/>
          </a:xfrm>
        </p:spPr>
        <p:txBody>
          <a:bodyPr/>
          <a:lstStyle/>
          <a:p>
            <a:r>
              <a:rPr lang="en-US" dirty="0" smtClean="0"/>
              <a:t>Very effective in the search process of 3D objects</a:t>
            </a:r>
          </a:p>
          <a:p>
            <a:r>
              <a:rPr lang="en-US" dirty="0" smtClean="0"/>
              <a:t>We can select any search process for searching our model</a:t>
            </a:r>
          </a:p>
          <a:p>
            <a:pPr>
              <a:buNone/>
            </a:pPr>
            <a:r>
              <a:rPr lang="en-US" dirty="0" smtClean="0"/>
              <a:t>	( Sketch query, Text query, Multi-model query)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124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Limitations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343400"/>
            <a:ext cx="8229600" cy="2133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Better object matching methods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modeling tools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4000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124200"/>
          </a:xfrm>
        </p:spPr>
        <p:txBody>
          <a:bodyPr/>
          <a:lstStyle/>
          <a:p>
            <a:r>
              <a:rPr lang="en-US" dirty="0" smtClean="0"/>
              <a:t>3D search engine helps to have idea of 3D model of anything on the web</a:t>
            </a:r>
          </a:p>
          <a:p>
            <a:r>
              <a:rPr lang="en-US" dirty="0" smtClean="0"/>
              <a:t>Today’s corporate world don’t conduct the type of searches that would justify paying for and learning to use sophisticated 3D search engines</a:t>
            </a:r>
          </a:p>
          <a:p>
            <a:r>
              <a:rPr lang="en-US" dirty="0" smtClean="0"/>
              <a:t>However, within those markets, 3D search could prove useful and successful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9624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5029200"/>
            <a:ext cx="8229600" cy="182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indent="-514350">
              <a:spcBef>
                <a:spcPct val="20000"/>
              </a:spcBef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“A Search Engine for 3D Models” ACM Transactions on Graphics, Vol. V, No. N, 10 202002.</a:t>
            </a:r>
          </a:p>
          <a:p>
            <a:pPr marL="514350" indent="-514350">
              <a:spcBef>
                <a:spcPct val="20000"/>
              </a:spcBef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Global Journal of Computer Science and Technology Volume 12 Issue 8 Version 1.0 April 2012.</a:t>
            </a:r>
          </a:p>
          <a:p>
            <a:pPr marL="514350" indent="-51435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ct val="20000"/>
              </a:spcBef>
              <a:buClr>
                <a:schemeClr val="accent3"/>
              </a:buClr>
              <a:buSzPct val="95000"/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Need of 3D searching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Advantages and Limitations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3D searching is a new method used to search 3D objects in a data house in the base of our submitted query.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search system which is capable of retrieving similar 3D models based on their shape is known as 3D search engine.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/>
          <a:lstStyle/>
          <a:p>
            <a:r>
              <a:rPr lang="en-US" dirty="0" smtClean="0"/>
              <a:t>Need of 3D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When objects are not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annotated(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/>
              <a:t>B19745.wrl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When objects are annotated with unspecific or derivative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keywords</a:t>
            </a:r>
            <a:r>
              <a:rPr lang="en-US" dirty="0" smtClean="0"/>
              <a:t>( </a:t>
            </a:r>
            <a:r>
              <a:rPr lang="en-US" dirty="0" err="1" smtClean="0"/>
              <a:t>e.g.,“</a:t>
            </a:r>
            <a:r>
              <a:rPr lang="en-US" dirty="0" err="1" smtClean="0"/>
              <a:t>yellow.wrl</a:t>
            </a:r>
            <a:r>
              <a:rPr lang="en-US" dirty="0" smtClean="0"/>
              <a:t>” or “</a:t>
            </a:r>
            <a:r>
              <a:rPr lang="en-US" dirty="0" smtClean="0"/>
              <a:t>sindhu.wrl”)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when all related keywords are so common that the query result contains a flood of irrelevant matches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When relevant keywords are unknown to the user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In these cases and others, a 3D search engine is needed[1]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Methodology used involves the following steps</a:t>
            </a:r>
          </a:p>
          <a:p>
            <a:pPr marL="1211580" lvl="2" indent="-571500">
              <a:lnSpc>
                <a:spcPct val="150000"/>
              </a:lnSpc>
              <a:buSzPct val="91000"/>
              <a:buFont typeface="+mj-lt"/>
              <a:buAutoNum type="arabicPeriod"/>
            </a:pPr>
            <a:r>
              <a:rPr lang="en-US" dirty="0" smtClean="0"/>
              <a:t>Query Formulation</a:t>
            </a:r>
          </a:p>
          <a:p>
            <a:pPr marL="1211580" lvl="2" indent="-5715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Search Process</a:t>
            </a:r>
          </a:p>
          <a:p>
            <a:pPr marL="1211580" lvl="2" indent="-5715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Search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smtClean="0"/>
              <a:t>Query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True 3D search systems offer two principal ways to formulate a query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User can select objects from a catalog of images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User can utilize a drawing program to create a picture of the object they are looking for.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LL\Desktop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6858000" cy="55377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38400" y="6324600"/>
            <a:ext cx="4554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Fig-1: Interface of 3D search engine[2]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Search Process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Selected or drawn image based query will be converted into mathematical model called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voxel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model by a process called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voxelization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model is then searched with those in the repository. </a:t>
            </a:r>
          </a:p>
        </p:txBody>
      </p:sp>
      <p:pic>
        <p:nvPicPr>
          <p:cNvPr id="2052" name="Picture 4" descr="C:\Users\DELL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267201"/>
            <a:ext cx="4588933" cy="1981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276600" y="624840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Fig-2:Voxelization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Search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the match to the queried object is found then the 3D models of that object will be returned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362200" y="2743200"/>
            <a:ext cx="3886200" cy="3276600"/>
            <a:chOff x="1344" y="768"/>
            <a:chExt cx="3092" cy="331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44" y="768"/>
              <a:ext cx="3092" cy="3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392" y="1680"/>
              <a:ext cx="672" cy="129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7" name="Picture 6" descr="http://shape.cs.princeton.edu/search/vp_db/7/m7468/thumbnails/vp7468_s1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92" y="1680"/>
              <a:ext cx="672" cy="672"/>
            </a:xfrm>
            <a:prstGeom prst="rect">
              <a:avLst/>
            </a:prstGeom>
            <a:noFill/>
          </p:spPr>
        </p:pic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392" y="2218"/>
              <a:ext cx="672" cy="280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bg2"/>
                  </a:solidFill>
                  <a:latin typeface="Arial" pitchFamily="34" charset="0"/>
                </a:rPr>
                <a:t>Query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95600" y="6096000"/>
            <a:ext cx="245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Fig-3: Result of a 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356</TotalTime>
  <Words>383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Outline</vt:lpstr>
      <vt:lpstr>Introduction</vt:lpstr>
      <vt:lpstr>Need of 3D searching</vt:lpstr>
      <vt:lpstr>Methodology</vt:lpstr>
      <vt:lpstr>Query Formulation</vt:lpstr>
      <vt:lpstr>Slide 7</vt:lpstr>
      <vt:lpstr>Search Process</vt:lpstr>
      <vt:lpstr>Search Result</vt:lpstr>
      <vt:lpstr>Examples</vt:lpstr>
      <vt:lpstr>Advantages</vt:lpstr>
      <vt:lpstr>Conclusion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NANI</dc:creator>
  <cp:lastModifiedBy>NANI</cp:lastModifiedBy>
  <cp:revision>26</cp:revision>
  <dcterms:created xsi:type="dcterms:W3CDTF">2016-04-04T17:18:42Z</dcterms:created>
  <dcterms:modified xsi:type="dcterms:W3CDTF">2016-04-05T05:32:02Z</dcterms:modified>
</cp:coreProperties>
</file>