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IdLst>
    <p:sldId id="262" r:id="rId2"/>
    <p:sldId id="257" r:id="rId3"/>
    <p:sldId id="268" r:id="rId4"/>
    <p:sldId id="263" r:id="rId5"/>
    <p:sldId id="269" r:id="rId6"/>
    <p:sldId id="264" r:id="rId7"/>
    <p:sldId id="265" r:id="rId8"/>
    <p:sldId id="266" r:id="rId9"/>
    <p:sldId id="267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A5928-2122-4B87-8616-5C035D02B5E2}" v="6" dt="2022-11-08T05:51:21.6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1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2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7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6132-AF5A-A21F-5886-C0C34D76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20" y="2074316"/>
            <a:ext cx="10206959" cy="276998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Project By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Prasanna Mandadi (00748298)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Eswar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Mundru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(00763874)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Surendra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Kamma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(00693588)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14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005998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0" marR="5080" indent="0">
              <a:lnSpc>
                <a:spcPts val="7780"/>
              </a:lnSpc>
              <a:spcBef>
                <a:spcPts val="1055"/>
              </a:spcBef>
              <a:buNone/>
            </a:pPr>
            <a:r>
              <a:rPr lang="en-US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RL-BASED SYSTEM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</a:t>
            </a:r>
            <a:r>
              <a:rPr lang="en-US" sz="4000" b="1" spc="-1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en-US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DRIVERS</a:t>
            </a:r>
            <a:endParaRPr sz="40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4495800"/>
            <a:ext cx="5857875" cy="140564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2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0000"/>
              </a:lnSpc>
              <a:spcBef>
                <a:spcPts val="600"/>
              </a:spcBef>
            </a:pP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5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Packages, Matplotlib, </a:t>
            </a:r>
            <a:r>
              <a:rPr lang="en-US" sz="25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306D-646B-BC82-1F41-36A72CF4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EC6D-C00D-E9C4-ACA8-35DF7689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3EB-2630-31D7-0551-12C93FB9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D2AA-D2D2-8750-D36F-98948F28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chemeClr val="tx1"/>
              </a:buClr>
              <a:tabLst>
                <a:tab pos="240665" algn="l"/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RL-based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algorithm/agent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agent’s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475"/>
              </a:spcBef>
              <a:buClr>
                <a:schemeClr val="tx1"/>
              </a:buClr>
              <a:tabLst>
                <a:tab pos="240665" algn="l"/>
                <a:tab pos="2413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RL-based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8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D6FF-4940-6A02-E2ED-83AB6D82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5CD3-4913-779E-5228-E90845B3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Cabs are electrical cars and they can run for 30 days.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Cabs are operated at 5 locations across the city.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decisions were made at hourly intervals.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by driver from one place to another is considered in integral hours.</a:t>
            </a:r>
          </a:p>
        </p:txBody>
      </p:sp>
    </p:spTree>
    <p:extLst>
      <p:ext uri="{BB962C8B-B14F-4D97-AF65-F5344CB8AC3E}">
        <p14:creationId xmlns:p14="http://schemas.microsoft.com/office/powerpoint/2010/main" val="40312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4A56-C68D-B692-33BF-91B5AA88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6845-AE9A-3E9A-E1CA-094D0D14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an environment and an RL agent is created, that learns to choose the best request.</a:t>
            </a:r>
          </a:p>
          <a:p>
            <a:pPr>
              <a:buClr>
                <a:schemeClr val="tx1"/>
              </a:buClr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is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(DQN).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>
              <a:buClr>
                <a:schemeClr val="tx1"/>
              </a:buClr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: Python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,Matplotlib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Learning.</a:t>
            </a:r>
          </a:p>
          <a:p>
            <a:pPr>
              <a:buClr>
                <a:schemeClr val="tx1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026A-7FC0-458B-7D8C-A7FC1E5E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DD94-51D3-4EC5-7E4E-DE746D84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5600" indent="-342900">
              <a:lnSpc>
                <a:spcPct val="100000"/>
              </a:lnSpc>
              <a:buClr>
                <a:schemeClr val="tx1"/>
              </a:buClr>
              <a:tabLst>
                <a:tab pos="12700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DQN.</a:t>
            </a:r>
          </a:p>
          <a:p>
            <a:pPr marL="12700" indent="0">
              <a:lnSpc>
                <a:spcPct val="100000"/>
              </a:lnSpc>
              <a:buClr>
                <a:schemeClr val="tx1"/>
              </a:buClr>
              <a:buNone/>
              <a:tabLst>
                <a:tab pos="1270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sample.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Clr>
                <a:schemeClr val="tx1"/>
              </a:buClr>
              <a:tabLst>
                <a:tab pos="12700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state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Clr>
                <a:schemeClr val="tx1"/>
              </a:buClr>
              <a:tabLst>
                <a:tab pos="1270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DQN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optimization.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Env.py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(function)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like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requests,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destination,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ride.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tabLst>
                <a:tab pos="127000" algn="l"/>
              </a:tabLst>
            </a:pPr>
            <a:endParaRPr lang="en-US" sz="2800" dirty="0">
              <a:latin typeface="Trebuchet MS"/>
              <a:cs typeface="Trebuchet MS"/>
            </a:endParaRP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6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1743-93DA-BADD-E0D9-8E093CB6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638D-82AD-C5EC-16E5-04C53B18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 long-term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rewards.</a:t>
            </a:r>
          </a:p>
          <a:p>
            <a:pPr>
              <a:buClr>
                <a:schemeClr val="tx1"/>
              </a:buClr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lvl="1">
              <a:buClr>
                <a:schemeClr val="tx1"/>
              </a:buClr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Q- Value Convergence</a:t>
            </a:r>
          </a:p>
          <a:p>
            <a:pPr lvl="1">
              <a:buClr>
                <a:schemeClr val="tx1"/>
              </a:buClr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Rewards per Episode</a:t>
            </a:r>
          </a:p>
        </p:txBody>
      </p:sp>
    </p:spTree>
    <p:extLst>
      <p:ext uri="{BB962C8B-B14F-4D97-AF65-F5344CB8AC3E}">
        <p14:creationId xmlns:p14="http://schemas.microsoft.com/office/powerpoint/2010/main" val="415981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1E33-F4D4-A2EA-2BDF-532E796B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067905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328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Times New Roman</vt:lpstr>
      <vt:lpstr>Trebuchet MS</vt:lpstr>
      <vt:lpstr>Gallery</vt:lpstr>
      <vt:lpstr>Artificial Intelligence Project By Lakshmi Prasanna Mandadi (00748298) Eswar Mundru (00763874) Surendra Kamma (00693588)  </vt:lpstr>
      <vt:lpstr>PowerPoint Presentation</vt:lpstr>
      <vt:lpstr>Table of contents</vt:lpstr>
      <vt:lpstr>Project Statement:</vt:lpstr>
      <vt:lpstr>Assumptions: </vt:lpstr>
      <vt:lpstr>Approach:</vt:lpstr>
      <vt:lpstr>Deliverables:</vt:lpstr>
      <vt:lpstr>Evaluation: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Shyam sunder reddy beeram (00750113) Priyanka nandigam() Sridevi jaidi()</dc:title>
  <dc:creator>Shyam sunder Reddy Beeram</dc:creator>
  <cp:lastModifiedBy>sweety897870@gmail.com</cp:lastModifiedBy>
  <cp:revision>10</cp:revision>
  <dcterms:created xsi:type="dcterms:W3CDTF">2022-11-08T05:19:50Z</dcterms:created>
  <dcterms:modified xsi:type="dcterms:W3CDTF">2022-12-07T18:03:32Z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2022-11-08T00:00:00Z</vt:filetime>
  </property>
</Properties>
</file>