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5" r:id="rId7"/>
    <p:sldId id="314" r:id="rId8"/>
    <p:sldId id="316" r:id="rId9"/>
    <p:sldId id="312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Lakshmi PRIYA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Oyasis infobyte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038D-0E6F-D2E1-3CF2-56506A17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B673-1E36-B468-52E4-E55AC2DC5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3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038D-0E6F-D2E1-3CF2-56506A17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B673-1E36-B468-52E4-E55AC2DC5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038D-0E6F-D2E1-3CF2-56506A17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B673-1E36-B468-52E4-E55AC2DC5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038D-0E6F-D2E1-3CF2-56506A17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B673-1E36-B468-52E4-E55AC2DC5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440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45EE-DA6C-14B0-5A32-917432295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B24FE-70E0-635F-AF0B-19972036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9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{91E51711-7978-4BCE-8D1C-AB83929D94EC}tf11531919_win32</Template>
  <TotalTime>229</TotalTime>
  <Words>32</Words>
  <Application>Microsoft Office PowerPoint</Application>
  <PresentationFormat>Widescreen</PresentationFormat>
  <Paragraphs>13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 LT Pro</vt:lpstr>
      <vt:lpstr>Avenir Next LT Pro Light</vt:lpstr>
      <vt:lpstr>Calibri</vt:lpstr>
      <vt:lpstr>Garamond</vt:lpstr>
      <vt:lpstr>SavonVTI</vt:lpstr>
      <vt:lpstr>Lakshmi PRIYA v</vt:lpstr>
      <vt:lpstr>html</vt:lpstr>
      <vt:lpstr>css</vt:lpstr>
      <vt:lpstr>javascript</vt:lpstr>
      <vt:lpstr>output</vt:lpstr>
      <vt:lpstr>Title Lorem Ipsum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Lakshmi PRIYA v</dc:title>
  <dc:creator>Lakshmipriya V</dc:creator>
  <cp:lastModifiedBy>Lakshmipriya V</cp:lastModifiedBy>
  <cp:revision>3</cp:revision>
  <dcterms:created xsi:type="dcterms:W3CDTF">2023-06-14T11:27:06Z</dcterms:created>
  <dcterms:modified xsi:type="dcterms:W3CDTF">2023-06-14T15:16:55Z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