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sldIdLst>
    <p:sldId id="256" r:id="rId2"/>
    <p:sldId id="258" r:id="rId3"/>
    <p:sldId id="257" r:id="rId4"/>
    <p:sldId id="277" r:id="rId5"/>
    <p:sldId id="278" r:id="rId6"/>
    <p:sldId id="259" r:id="rId7"/>
    <p:sldId id="260" r:id="rId8"/>
    <p:sldId id="261" r:id="rId9"/>
    <p:sldId id="27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82" d="100"/>
          <a:sy n="82" d="100"/>
        </p:scale>
        <p:origin x="6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D590FC9A-A180-4EB3-A3ED-AA7A65D45311}" type="datetimeFigureOut">
              <a:rPr lang="en-IN" smtClean="0"/>
              <a:t>15-07-2023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42B64B6B-3A94-41AD-9F92-722A5FA3920A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6023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0FC9A-A180-4EB3-A3ED-AA7A65D45311}" type="datetimeFigureOut">
              <a:rPr lang="en-IN" smtClean="0"/>
              <a:t>15-07-2023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64B6B-3A94-41AD-9F92-722A5FA392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6544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0FC9A-A180-4EB3-A3ED-AA7A65D45311}" type="datetimeFigureOut">
              <a:rPr lang="en-IN" smtClean="0"/>
              <a:t>15-07-2023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64B6B-3A94-41AD-9F92-722A5FA3920A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44055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0FC9A-A180-4EB3-A3ED-AA7A65D45311}" type="datetimeFigureOut">
              <a:rPr lang="en-IN" smtClean="0"/>
              <a:t>15-07-2023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64B6B-3A94-41AD-9F92-722A5FA3920A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19078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0FC9A-A180-4EB3-A3ED-AA7A65D45311}" type="datetimeFigureOut">
              <a:rPr lang="en-IN" smtClean="0"/>
              <a:t>15-07-2023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64B6B-3A94-41AD-9F92-722A5FA392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78331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0FC9A-A180-4EB3-A3ED-AA7A65D45311}" type="datetimeFigureOut">
              <a:rPr lang="en-IN" smtClean="0"/>
              <a:t>15-07-2023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64B6B-3A94-41AD-9F92-722A5FA3920A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48025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0FC9A-A180-4EB3-A3ED-AA7A65D45311}" type="datetimeFigureOut">
              <a:rPr lang="en-IN" smtClean="0"/>
              <a:t>15-07-2023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64B6B-3A94-41AD-9F92-722A5FA3920A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84126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0FC9A-A180-4EB3-A3ED-AA7A65D45311}" type="datetimeFigureOut">
              <a:rPr lang="en-IN" smtClean="0"/>
              <a:t>15-07-2023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64B6B-3A94-41AD-9F92-722A5FA3920A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40512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0FC9A-A180-4EB3-A3ED-AA7A65D45311}" type="datetimeFigureOut">
              <a:rPr lang="en-IN" smtClean="0"/>
              <a:t>15-07-2023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64B6B-3A94-41AD-9F92-722A5FA3920A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963198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960001" y="1621004"/>
            <a:ext cx="102720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35631" lvl="0" indent="-22375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  <a:defRPr sz="918">
                <a:solidFill>
                  <a:srgbClr val="434343"/>
                </a:solidFill>
              </a:defRPr>
            </a:lvl1pPr>
            <a:lvl2pPr marL="671261" lvl="1" indent="-223754" rtl="0">
              <a:lnSpc>
                <a:spcPct val="115000"/>
              </a:lnSpc>
              <a:spcBef>
                <a:spcPts val="1175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2pPr>
            <a:lvl3pPr marL="1006892" lvl="2" indent="-223754" rtl="0">
              <a:lnSpc>
                <a:spcPct val="115000"/>
              </a:lnSpc>
              <a:spcBef>
                <a:spcPts val="1175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3pPr>
            <a:lvl4pPr marL="1342522" lvl="3" indent="-223754" rtl="0">
              <a:lnSpc>
                <a:spcPct val="115000"/>
              </a:lnSpc>
              <a:spcBef>
                <a:spcPts val="1175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4pPr>
            <a:lvl5pPr marL="1678153" lvl="4" indent="-223754" rtl="0">
              <a:lnSpc>
                <a:spcPct val="115000"/>
              </a:lnSpc>
              <a:spcBef>
                <a:spcPts val="1175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5pPr>
            <a:lvl6pPr marL="2013783" lvl="5" indent="-223754" rtl="0">
              <a:lnSpc>
                <a:spcPct val="115000"/>
              </a:lnSpc>
              <a:spcBef>
                <a:spcPts val="1175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6pPr>
            <a:lvl7pPr marL="2349414" lvl="6" indent="-223754" rtl="0">
              <a:lnSpc>
                <a:spcPct val="115000"/>
              </a:lnSpc>
              <a:spcBef>
                <a:spcPts val="1175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7pPr>
            <a:lvl8pPr marL="2685044" lvl="7" indent="-223754" rtl="0">
              <a:lnSpc>
                <a:spcPct val="115000"/>
              </a:lnSpc>
              <a:spcBef>
                <a:spcPts val="1175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8pPr>
            <a:lvl9pPr marL="3020675" lvl="8" indent="-223754" rtl="0">
              <a:lnSpc>
                <a:spcPct val="115000"/>
              </a:lnSpc>
              <a:spcBef>
                <a:spcPts val="1175"/>
              </a:spcBef>
              <a:spcAft>
                <a:spcPts val="1175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609600" y="548634"/>
            <a:ext cx="10984800" cy="637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2569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2569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2569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2569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2569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2569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2569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2569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2569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83270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0FC9A-A180-4EB3-A3ED-AA7A65D45311}" type="datetimeFigureOut">
              <a:rPr lang="en-IN" smtClean="0"/>
              <a:t>15-07-2023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64B6B-3A94-41AD-9F92-722A5FA392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950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0FC9A-A180-4EB3-A3ED-AA7A65D45311}" type="datetimeFigureOut">
              <a:rPr lang="en-IN" smtClean="0"/>
              <a:t>15-07-2023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64B6B-3A94-41AD-9F92-722A5FA3920A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890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0FC9A-A180-4EB3-A3ED-AA7A65D45311}" type="datetimeFigureOut">
              <a:rPr lang="en-IN" smtClean="0"/>
              <a:t>15-07-2023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64B6B-3A94-41AD-9F92-722A5FA392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8655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0FC9A-A180-4EB3-A3ED-AA7A65D45311}" type="datetimeFigureOut">
              <a:rPr lang="en-IN" smtClean="0"/>
              <a:t>15-07-2023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64B6B-3A94-41AD-9F92-722A5FA3920A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7453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0FC9A-A180-4EB3-A3ED-AA7A65D45311}" type="datetimeFigureOut">
              <a:rPr lang="en-IN" smtClean="0"/>
              <a:t>15-07-2023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64B6B-3A94-41AD-9F92-722A5FA3920A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3911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0FC9A-A180-4EB3-A3ED-AA7A65D45311}" type="datetimeFigureOut">
              <a:rPr lang="en-IN" smtClean="0"/>
              <a:t>15-07-2023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64B6B-3A94-41AD-9F92-722A5FA392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6010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0FC9A-A180-4EB3-A3ED-AA7A65D45311}" type="datetimeFigureOut">
              <a:rPr lang="en-IN" smtClean="0"/>
              <a:t>15-07-2023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64B6B-3A94-41AD-9F92-722A5FA3920A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4778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0FC9A-A180-4EB3-A3ED-AA7A65D45311}" type="datetimeFigureOut">
              <a:rPr lang="en-IN" smtClean="0"/>
              <a:t>15-07-2023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64B6B-3A94-41AD-9F92-722A5FA392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4922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90FC9A-A180-4EB3-A3ED-AA7A65D45311}" type="datetimeFigureOut">
              <a:rPr lang="en-IN" smtClean="0"/>
              <a:t>15-07-2023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2B64B6B-3A94-41AD-9F92-722A5FA392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2878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  <p:sldLayoutId id="2147483677" r:id="rId15"/>
    <p:sldLayoutId id="2147483678" r:id="rId16"/>
    <p:sldLayoutId id="2147483679" r:id="rId17"/>
    <p:sldLayoutId id="2147483680" r:id="rId18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ttungl/adience-benchmark-gender-and-age-classification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Age and Gender detection.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By Using OpenCV Package in Python</a:t>
            </a:r>
          </a:p>
          <a:p>
            <a:r>
              <a:rPr lang="en-IN" b="1" u="sng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https://github.com/abhishakejutur/projects/tree/qrcode_scanner/Image%20Processing%20Projects/Age%20and%20Gender%20Detection</a:t>
            </a:r>
          </a:p>
        </p:txBody>
      </p:sp>
    </p:spTree>
    <p:extLst>
      <p:ext uri="{BB962C8B-B14F-4D97-AF65-F5344CB8AC3E}">
        <p14:creationId xmlns:p14="http://schemas.microsoft.com/office/powerpoint/2010/main" val="3328737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Objective: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To build a gender and age detector that can approximately guess the gender and age of the person (face) in a picture using the deep learning.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9333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About project :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 this project , we will use deep learning to accurately identify the gender and age of a person from a single of image.</a:t>
            </a:r>
          </a:p>
          <a:p>
            <a:r>
              <a:rPr lang="en-US" dirty="0"/>
              <a:t>We will trained model  for this particular target.</a:t>
            </a:r>
          </a:p>
          <a:p>
            <a:r>
              <a:rPr lang="en-US" dirty="0"/>
              <a:t>The predicted gender may be one of “male” and “</a:t>
            </a:r>
            <a:r>
              <a:rPr lang="en-US" dirty="0" err="1"/>
              <a:t>female”,and</a:t>
            </a:r>
            <a:r>
              <a:rPr lang="en-US" dirty="0"/>
              <a:t> the predicted age one of the following ranges- </a:t>
            </a:r>
            <a:r>
              <a:rPr lang="en-IN" dirty="0"/>
              <a:t> (0 – 2), (4 – 6), (8 – 12), (15 – 20), (25 – 32), (38 – 43), (48 – 53), (60 – 100)</a:t>
            </a:r>
          </a:p>
          <a:p>
            <a:r>
              <a:rPr lang="en-US" dirty="0"/>
              <a:t>It is very difficult to accurately guess an exact age from a single image because of factors like makeup, lighting, obstructions, and facial expressions. And so, we make this a classification problem instead of making it one of regression.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25508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NN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9662" y="2626177"/>
            <a:ext cx="6292675" cy="3425809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517830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CNN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8455" y="2590778"/>
            <a:ext cx="8455090" cy="338712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76183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1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2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3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4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5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Steps of project :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Detect the faces</a:t>
            </a:r>
          </a:p>
          <a:p>
            <a:r>
              <a:rPr lang="en-US" dirty="0"/>
              <a:t>Classify  into male /female</a:t>
            </a:r>
          </a:p>
          <a:p>
            <a:r>
              <a:rPr lang="en-US" dirty="0"/>
              <a:t>Classify into one of the 8 age range</a:t>
            </a:r>
          </a:p>
          <a:p>
            <a:r>
              <a:rPr lang="en-US" dirty="0"/>
              <a:t>Put the result on the image and displays it.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35477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dataset :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this project: the data set available in the public domain and you can find </a:t>
            </a:r>
          </a:p>
          <a:p>
            <a:r>
              <a:rPr lang="en-US" dirty="0">
                <a:hlinkClick r:id="rId2"/>
              </a:rPr>
              <a:t>https://www.kaggle.com/ttungl/adience-benchmark-gender-and-age-classification</a:t>
            </a:r>
            <a:endParaRPr lang="en-US" dirty="0"/>
          </a:p>
          <a:p>
            <a:r>
              <a:rPr lang="en-US" dirty="0"/>
              <a:t>The face photos collected from various real world imaging condition like </a:t>
            </a:r>
            <a:r>
              <a:rPr lang="en-US" dirty="0" err="1"/>
              <a:t>noise,lighting</a:t>
            </a:r>
            <a:r>
              <a:rPr lang="en-US" dirty="0"/>
              <a:t>, pose and appearance.</a:t>
            </a:r>
          </a:p>
          <a:p>
            <a:r>
              <a:rPr lang="en-US" dirty="0"/>
              <a:t>It has a total 26,580 photos of 2284 subject in eight  age range.</a:t>
            </a:r>
          </a:p>
          <a:p>
            <a:r>
              <a:rPr lang="en-US" dirty="0"/>
              <a:t>The model have be trained by this dataset only.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2896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Used file: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fontAlgn="base"/>
            <a:r>
              <a:rPr lang="en-US" dirty="0"/>
              <a:t>Face detection:</a:t>
            </a:r>
            <a:endParaRPr lang="en-IN" dirty="0"/>
          </a:p>
          <a:p>
            <a:pPr lvl="1" fontAlgn="base"/>
            <a:r>
              <a:rPr lang="en-IN" dirty="0" err="1"/>
              <a:t>opencv_face_detector.pbtxt</a:t>
            </a:r>
            <a:endParaRPr lang="en-IN" dirty="0"/>
          </a:p>
          <a:p>
            <a:pPr lvl="1" fontAlgn="base"/>
            <a:r>
              <a:rPr lang="en-IN" dirty="0"/>
              <a:t>opencv_face_detector_uint8.pb</a:t>
            </a:r>
          </a:p>
          <a:p>
            <a:pPr fontAlgn="base"/>
            <a:r>
              <a:rPr lang="en-US" dirty="0"/>
              <a:t>Age detection:</a:t>
            </a:r>
            <a:endParaRPr lang="en-IN" dirty="0"/>
          </a:p>
          <a:p>
            <a:pPr lvl="1" fontAlgn="base"/>
            <a:r>
              <a:rPr lang="en-IN" dirty="0" err="1"/>
              <a:t>age_deploy.prototxt</a:t>
            </a:r>
            <a:endParaRPr lang="en-IN" dirty="0"/>
          </a:p>
          <a:p>
            <a:pPr lvl="1" fontAlgn="base"/>
            <a:r>
              <a:rPr lang="en-IN" dirty="0" err="1"/>
              <a:t>age_net.caffemodel</a:t>
            </a:r>
            <a:endParaRPr lang="en-IN" dirty="0"/>
          </a:p>
          <a:p>
            <a:pPr fontAlgn="base"/>
            <a:r>
              <a:rPr lang="en-US" dirty="0"/>
              <a:t>Gender detection:</a:t>
            </a:r>
            <a:endParaRPr lang="en-IN" dirty="0"/>
          </a:p>
          <a:p>
            <a:pPr lvl="1" fontAlgn="base"/>
            <a:r>
              <a:rPr lang="en-IN" dirty="0" err="1"/>
              <a:t>gender_deploy.prototxt</a:t>
            </a:r>
            <a:endParaRPr lang="en-IN" dirty="0"/>
          </a:p>
          <a:p>
            <a:pPr lvl="1" fontAlgn="base"/>
            <a:r>
              <a:rPr lang="en-IN" dirty="0" err="1"/>
              <a:t>gender_net.caffemodel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47463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>
            <a:extLst>
              <a:ext uri="{FF2B5EF4-FFF2-40B4-BE49-F238E27FC236}">
                <a16:creationId xmlns:a16="http://schemas.microsoft.com/office/drawing/2014/main" id="{67EFC47B-991D-67CD-8485-FB372DDACCBB}"/>
              </a:ext>
            </a:extLst>
          </p:cNvPr>
          <p:cNvSpPr txBox="1">
            <a:spLocks/>
          </p:cNvSpPr>
          <p:nvPr/>
        </p:nvSpPr>
        <p:spPr>
          <a:xfrm>
            <a:off x="4647297" y="1508422"/>
            <a:ext cx="4907701" cy="1920578"/>
          </a:xfrm>
          <a:prstGeom prst="rect">
            <a:avLst/>
          </a:prstGeom>
          <a:effectLst/>
        </p:spPr>
        <p:txBody>
          <a:bodyPr spcFirstLastPara="1" vert="horz" wrap="square" lIns="0" tIns="0" rIns="0" bIns="0" rtlCol="0" anchor="ctr" anchorCtr="0">
            <a:noAutofit/>
          </a:bodyPr>
          <a:lstStyle>
            <a:lvl1pPr lvl="0" algn="ctr" defTabSz="457200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2569" kern="1200" cap="none">
                <a:ln w="3175" cmpd="sng">
                  <a:noFill/>
                </a:ln>
                <a:solidFill>
                  <a:schemeClr val="dk1"/>
                </a:solidFill>
                <a:effectLst/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eaLnBrk="1" hangingPunct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2569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eaLnBrk="1" hangingPunct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2569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eaLnBrk="1" hangingPunct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2569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eaLnBrk="1" hangingPunct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2569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eaLnBrk="1" hangingPunct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2569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eaLnBrk="1" hangingPunct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2569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eaLnBrk="1" hangingPunct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2569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eaLnBrk="1" hangingPunct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2569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sz="7047" dirty="0">
                <a:solidFill>
                  <a:schemeClr val="accent2">
                    <a:lumMod val="50000"/>
                  </a:schemeClr>
                </a:solidFill>
              </a:rPr>
              <a:t>Thank you..</a:t>
            </a:r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29289A37-56C8-EAF5-DC96-B31E2D8A7AB6}"/>
              </a:ext>
            </a:extLst>
          </p:cNvPr>
          <p:cNvSpPr txBox="1">
            <a:spLocks/>
          </p:cNvSpPr>
          <p:nvPr/>
        </p:nvSpPr>
        <p:spPr>
          <a:xfrm>
            <a:off x="5204009" y="3253080"/>
            <a:ext cx="6032342" cy="800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sz="2569" dirty="0"/>
              <a:t>Call / whatsapp : +91 7337404176</a:t>
            </a:r>
          </a:p>
          <a:p>
            <a:r>
              <a:rPr lang="en-US" sz="2569" dirty="0">
                <a:latin typeface="Microsoft Uighur" panose="02000000000000000000" pitchFamily="2" charset="-78"/>
                <a:cs typeface="Microsoft Uighur" panose="02000000000000000000" pitchFamily="2" charset="-78"/>
              </a:rPr>
              <a:t>(if any enquiries)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1ACCF86-F7A2-5C22-129C-388DFE1507D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46" t="5544" r="25423"/>
          <a:stretch/>
        </p:blipFill>
        <p:spPr>
          <a:xfrm flipH="1">
            <a:off x="1359176" y="1144088"/>
            <a:ext cx="3288121" cy="365008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45804F7-1D33-DC7F-DC4E-664CCAC67D40}"/>
              </a:ext>
            </a:extLst>
          </p:cNvPr>
          <p:cNvSpPr txBox="1"/>
          <p:nvPr/>
        </p:nvSpPr>
        <p:spPr>
          <a:xfrm flipH="1">
            <a:off x="1147665" y="5173658"/>
            <a:ext cx="102939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Project with Source code Uploaded in </a:t>
            </a:r>
            <a:r>
              <a:rPr lang="en-IN" b="1" dirty="0" err="1"/>
              <a:t>github</a:t>
            </a:r>
            <a:r>
              <a:rPr lang="en-IN" b="1" dirty="0"/>
              <a:t> : </a:t>
            </a:r>
            <a:r>
              <a:rPr lang="en-IN" i="1" dirty="0"/>
              <a:t>(let’s do follow my </a:t>
            </a:r>
            <a:r>
              <a:rPr lang="en-IN" i="1" dirty="0" err="1"/>
              <a:t>github</a:t>
            </a:r>
            <a:r>
              <a:rPr lang="en-IN" i="1" dirty="0"/>
              <a:t> account)</a:t>
            </a:r>
          </a:p>
          <a:p>
            <a:r>
              <a:rPr lang="en-IN" b="1" u="sng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https://github.com/abhishakejutur/projects/tree/qrcode_scanner/Image%20Processing%20Projects/Age%20and%20Gender%20Detection</a:t>
            </a:r>
          </a:p>
          <a:p>
            <a:endParaRPr lang="en-IN" i="1" dirty="0"/>
          </a:p>
        </p:txBody>
      </p:sp>
    </p:spTree>
    <p:extLst>
      <p:ext uri="{BB962C8B-B14F-4D97-AF65-F5344CB8AC3E}">
        <p14:creationId xmlns:p14="http://schemas.microsoft.com/office/powerpoint/2010/main" val="4182701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5"/>
    </mc:Choice>
    <mc:Fallback xmlns="">
      <p:transition spd="slow" advTm="180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157</TotalTime>
  <Words>429</Words>
  <Application>Microsoft Office PowerPoint</Application>
  <PresentationFormat>Widescreen</PresentationFormat>
  <Paragraphs>40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Bebas Neue</vt:lpstr>
      <vt:lpstr>Garamond</vt:lpstr>
      <vt:lpstr>Microsoft Uighur</vt:lpstr>
      <vt:lpstr>Roboto Condensed Light</vt:lpstr>
      <vt:lpstr>Organic</vt:lpstr>
      <vt:lpstr>Age and Gender detection.</vt:lpstr>
      <vt:lpstr>Objective:</vt:lpstr>
      <vt:lpstr>About project :</vt:lpstr>
      <vt:lpstr>NN</vt:lpstr>
      <vt:lpstr>CNN</vt:lpstr>
      <vt:lpstr>Steps of project :</vt:lpstr>
      <vt:lpstr>The dataset :</vt:lpstr>
      <vt:lpstr>Used file: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Age and Gender detection.</dc:title>
  <dc:creator>lenovo</dc:creator>
  <cp:lastModifiedBy>Abhishake Jutur</cp:lastModifiedBy>
  <cp:revision>11</cp:revision>
  <dcterms:created xsi:type="dcterms:W3CDTF">2022-11-06T11:24:00Z</dcterms:created>
  <dcterms:modified xsi:type="dcterms:W3CDTF">2023-07-15T07:20:42Z</dcterms:modified>
</cp:coreProperties>
</file>