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8" r:id="rId3"/>
    <p:sldId id="257" r:id="rId4"/>
    <p:sldId id="277" r:id="rId5"/>
    <p:sldId id="278" r:id="rId6"/>
    <p:sldId id="259" r:id="rId7"/>
    <p:sldId id="260" r:id="rId8"/>
    <p:sldId id="26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1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0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5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6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5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6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1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5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1" y="1621004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35631" lvl="0" indent="-22375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918">
                <a:solidFill>
                  <a:srgbClr val="434343"/>
                </a:solidFill>
              </a:defRPr>
            </a:lvl1pPr>
            <a:lvl2pPr marL="671261" lvl="1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006892" lvl="2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342522" lvl="3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1678153" lvl="4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013783" lvl="5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2349414" lvl="6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2685044" lvl="7" indent="-223754" rtl="0">
              <a:lnSpc>
                <a:spcPct val="115000"/>
              </a:lnSpc>
              <a:spcBef>
                <a:spcPts val="1175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3020675" lvl="8" indent="-223754" rtl="0">
              <a:lnSpc>
                <a:spcPct val="115000"/>
              </a:lnSpc>
              <a:spcBef>
                <a:spcPts val="1175"/>
              </a:spcBef>
              <a:spcAft>
                <a:spcPts val="1175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600" y="548634"/>
            <a:ext cx="10984800" cy="6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8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4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1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3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0FC9A-A180-4EB3-A3ED-AA7A65D45311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4B6B-3A94-41AD-9F92-722A5FA39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71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tungl/adience-benchmark-gender-and-age-classif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043" y="1567543"/>
            <a:ext cx="7753912" cy="1861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and Gender detection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165" y="3685590"/>
            <a:ext cx="6815669" cy="94757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Using OpenCV Package in Python</a:t>
            </a:r>
          </a:p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By Lakshmi Piya</a:t>
            </a:r>
          </a:p>
        </p:txBody>
      </p:sp>
    </p:spTree>
    <p:extLst>
      <p:ext uri="{BB962C8B-B14F-4D97-AF65-F5344CB8AC3E}">
        <p14:creationId xmlns:p14="http://schemas.microsoft.com/office/powerpoint/2010/main" val="33287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36850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build a gender and age detector that can approximately guess the gender and age of the person (face) in a picture using the deep learning.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FF745-44CA-FB8B-505D-C7E2676551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86114" y="243470"/>
            <a:ext cx="4639454" cy="39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A22F44-589B-1642-B881-E3DAD8EC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367" y="-373149"/>
            <a:ext cx="65" cy="74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2.77556E-17 L -6.25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project 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 , we will use deep learning to accurately identify the gender and age of a person from a single of image.</a:t>
            </a:r>
          </a:p>
          <a:p>
            <a:r>
              <a:rPr lang="en-US" dirty="0"/>
              <a:t>We will trained model  for this particular target.</a:t>
            </a:r>
          </a:p>
          <a:p>
            <a:r>
              <a:rPr lang="en-US" dirty="0"/>
              <a:t>The predicted gender may be one of “ male ” and “ female ”, and the predicted age one of the following ranges- </a:t>
            </a:r>
            <a:r>
              <a:rPr lang="en-IN" dirty="0"/>
              <a:t> (0 – 2), (4 – 6), (8 – 12), (15 – 20), (25 – 32), (38 – 43), (48 – 53), (60 – 100)</a:t>
            </a:r>
          </a:p>
          <a:p>
            <a:r>
              <a:rPr lang="en-US" dirty="0"/>
              <a:t>It is very difficult to accurately guess an exact age from a single image because of factors like makeup, lighting, obstructions, and facial expressions. And so, we make this a classification problem instead of making it one of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5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76602"/>
            <a:ext cx="9601196" cy="130386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2" y="2902034"/>
            <a:ext cx="3924411" cy="21364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1237ED-D32E-4165-E820-E2413D9B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12" y="3713584"/>
            <a:ext cx="4354458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2621756"/>
            <a:ext cx="8115300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1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875E-6 4.44444E-6 L -1.875E-6 -0.07223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of project 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Detect the faces</a:t>
            </a:r>
          </a:p>
          <a:p>
            <a:r>
              <a:rPr lang="en-US" dirty="0"/>
              <a:t>Classify  into male /female</a:t>
            </a:r>
          </a:p>
          <a:p>
            <a:r>
              <a:rPr lang="en-US" dirty="0"/>
              <a:t>Classify into one of the 8 age range</a:t>
            </a:r>
          </a:p>
          <a:p>
            <a:r>
              <a:rPr lang="en-US" dirty="0"/>
              <a:t>Put the result on the image and displays 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4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dataset 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project: the data set available in the public domain and you can find </a:t>
            </a:r>
          </a:p>
          <a:p>
            <a:r>
              <a:rPr lang="en-US" dirty="0">
                <a:hlinkClick r:id="rId2"/>
              </a:rPr>
              <a:t>https://www.kaggle.com/ttungl/adience-benchmark-gender-and-age-classification</a:t>
            </a:r>
            <a:endParaRPr lang="en-US" dirty="0"/>
          </a:p>
          <a:p>
            <a:r>
              <a:rPr lang="en-US" dirty="0"/>
              <a:t>The face photos collected from various real world imaging condition like </a:t>
            </a:r>
            <a:r>
              <a:rPr lang="en-US" dirty="0" err="1"/>
              <a:t>noise,lighting</a:t>
            </a:r>
            <a:r>
              <a:rPr lang="en-US" dirty="0"/>
              <a:t>, pose and appearance.</a:t>
            </a:r>
          </a:p>
          <a:p>
            <a:r>
              <a:rPr lang="en-US" dirty="0"/>
              <a:t>It has a total 26,580 photos of 2284 subject in eight  age range.</a:t>
            </a:r>
          </a:p>
          <a:p>
            <a:r>
              <a:rPr lang="en-US" dirty="0"/>
              <a:t>The model have be trained by this dataset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file: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Face detection:</a:t>
            </a:r>
            <a:endParaRPr lang="en-IN" dirty="0"/>
          </a:p>
          <a:p>
            <a:pPr lvl="1" fontAlgn="base"/>
            <a:r>
              <a:rPr lang="en-IN" dirty="0" err="1"/>
              <a:t>opencv_face_detector.pbtxt</a:t>
            </a:r>
            <a:endParaRPr lang="en-IN" dirty="0"/>
          </a:p>
          <a:p>
            <a:pPr lvl="1" fontAlgn="base"/>
            <a:r>
              <a:rPr lang="en-IN" dirty="0"/>
              <a:t>opencv_face_detector_uint8.pb</a:t>
            </a:r>
          </a:p>
          <a:p>
            <a:pPr fontAlgn="base"/>
            <a:r>
              <a:rPr lang="en-US" dirty="0"/>
              <a:t>Age detection:</a:t>
            </a:r>
            <a:endParaRPr lang="en-IN" dirty="0"/>
          </a:p>
          <a:p>
            <a:pPr lvl="1" fontAlgn="base"/>
            <a:r>
              <a:rPr lang="en-IN" dirty="0" err="1"/>
              <a:t>age_deploy.prototxt</a:t>
            </a:r>
            <a:endParaRPr lang="en-IN" dirty="0"/>
          </a:p>
          <a:p>
            <a:pPr lvl="1" fontAlgn="base"/>
            <a:r>
              <a:rPr lang="en-IN" dirty="0" err="1"/>
              <a:t>age_net.caffemodel</a:t>
            </a:r>
            <a:endParaRPr lang="en-IN" dirty="0"/>
          </a:p>
          <a:p>
            <a:pPr fontAlgn="base"/>
            <a:r>
              <a:rPr lang="en-US" dirty="0"/>
              <a:t>Gender detection:</a:t>
            </a:r>
            <a:endParaRPr lang="en-IN" dirty="0"/>
          </a:p>
          <a:p>
            <a:pPr lvl="1" fontAlgn="base"/>
            <a:r>
              <a:rPr lang="en-IN" dirty="0" err="1"/>
              <a:t>gender_deploy.prototxt</a:t>
            </a:r>
            <a:endParaRPr lang="en-IN" dirty="0"/>
          </a:p>
          <a:p>
            <a:pPr lvl="1" fontAlgn="base"/>
            <a:r>
              <a:rPr lang="en-IN" dirty="0" err="1"/>
              <a:t>gender_net.caffemodel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7EFC47B-991D-67CD-8485-FB372DDACCBB}"/>
              </a:ext>
            </a:extLst>
          </p:cNvPr>
          <p:cNvSpPr txBox="1">
            <a:spLocks/>
          </p:cNvSpPr>
          <p:nvPr/>
        </p:nvSpPr>
        <p:spPr>
          <a:xfrm>
            <a:off x="5433527" y="705988"/>
            <a:ext cx="4907701" cy="3744713"/>
          </a:xfrm>
          <a:prstGeom prst="rect">
            <a:avLst/>
          </a:prstGeom>
          <a:effectLst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2569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7047" dirty="0">
                <a:solidFill>
                  <a:schemeClr val="accent2">
                    <a:lumMod val="50000"/>
                  </a:schemeClr>
                </a:solidFill>
              </a:rPr>
              <a:t>Thank you..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9289A37-56C8-EAF5-DC96-B31E2D8A7AB6}"/>
              </a:ext>
            </a:extLst>
          </p:cNvPr>
          <p:cNvSpPr txBox="1">
            <a:spLocks/>
          </p:cNvSpPr>
          <p:nvPr/>
        </p:nvSpPr>
        <p:spPr>
          <a:xfrm>
            <a:off x="5866483" y="2628012"/>
            <a:ext cx="6032342" cy="8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256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CCF86-F7A2-5C22-129C-388DFE150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6" t="5544" r="25423"/>
          <a:stretch/>
        </p:blipFill>
        <p:spPr>
          <a:xfrm flipH="1">
            <a:off x="1324947" y="933061"/>
            <a:ext cx="4227418" cy="42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"/>
    </mc:Choice>
    <mc:Fallback xmlns="">
      <p:transition spd="slow" advTm="1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177</TotalTime>
  <Words>348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Century Gothic</vt:lpstr>
      <vt:lpstr>Roboto Condensed Light</vt:lpstr>
      <vt:lpstr>Wingdings 3</vt:lpstr>
      <vt:lpstr>Ion</vt:lpstr>
      <vt:lpstr>Age and Gender detection</vt:lpstr>
      <vt:lpstr>Objective:</vt:lpstr>
      <vt:lpstr>About project :</vt:lpstr>
      <vt:lpstr>NN</vt:lpstr>
      <vt:lpstr>CNN</vt:lpstr>
      <vt:lpstr>Steps of project :</vt:lpstr>
      <vt:lpstr>The dataset :</vt:lpstr>
      <vt:lpstr>Used file: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and Gender detection.</dc:title>
  <dc:creator>lenovo</dc:creator>
  <cp:lastModifiedBy>Lakshmi Priya</cp:lastModifiedBy>
  <cp:revision>14</cp:revision>
  <dcterms:created xsi:type="dcterms:W3CDTF">2022-11-06T11:24:00Z</dcterms:created>
  <dcterms:modified xsi:type="dcterms:W3CDTF">2023-07-15T08:26:28Z</dcterms:modified>
</cp:coreProperties>
</file>